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 id="2147483673" r:id="rId3"/>
    <p:sldMasterId id="2147483685" r:id="rId4"/>
    <p:sldMasterId id="2147483697" r:id="rId5"/>
    <p:sldMasterId id="2147483727" r:id="rId6"/>
    <p:sldMasterId id="2147483739" r:id="rId7"/>
    <p:sldMasterId id="2147483751" r:id="rId8"/>
    <p:sldMasterId id="2147483763" r:id="rId9"/>
  </p:sldMasterIdLst>
  <p:notesMasterIdLst>
    <p:notesMasterId r:id="rId33"/>
  </p:notesMasterIdLst>
  <p:sldIdLst>
    <p:sldId id="639" r:id="rId10"/>
    <p:sldId id="640" r:id="rId11"/>
    <p:sldId id="272" r:id="rId12"/>
    <p:sldId id="641" r:id="rId13"/>
    <p:sldId id="634" r:id="rId14"/>
    <p:sldId id="643" r:id="rId15"/>
    <p:sldId id="648" r:id="rId16"/>
    <p:sldId id="649" r:id="rId17"/>
    <p:sldId id="650" r:id="rId18"/>
    <p:sldId id="654" r:id="rId19"/>
    <p:sldId id="655" r:id="rId20"/>
    <p:sldId id="658" r:id="rId21"/>
    <p:sldId id="645" r:id="rId22"/>
    <p:sldId id="660" r:id="rId23"/>
    <p:sldId id="646" r:id="rId24"/>
    <p:sldId id="647" r:id="rId25"/>
    <p:sldId id="651" r:id="rId26"/>
    <p:sldId id="656" r:id="rId27"/>
    <p:sldId id="659" r:id="rId28"/>
    <p:sldId id="644" r:id="rId29"/>
    <p:sldId id="657" r:id="rId30"/>
    <p:sldId id="652" r:id="rId31"/>
    <p:sldId id="662" r:id="rId32"/>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37" autoAdjust="0"/>
    <p:restoredTop sz="96341"/>
  </p:normalViewPr>
  <p:slideViewPr>
    <p:cSldViewPr snapToGrid="0" snapToObjects="1" showGuides="1">
      <p:cViewPr varScale="1">
        <p:scale>
          <a:sx n="73" d="100"/>
          <a:sy n="73" d="100"/>
        </p:scale>
        <p:origin x="26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14426-294D-7E4B-945C-92CAA9402F41}" type="datetimeFigureOut">
              <a:rPr lang="en-VN" smtClean="0"/>
              <a:t>11/23/2023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D1BFC-B910-9743-88E4-34370571F40C}" type="slidenum">
              <a:rPr lang="en-VN" smtClean="0"/>
              <a:t>‹#›</a:t>
            </a:fld>
            <a:endParaRPr lang="en-VN"/>
          </a:p>
        </p:txBody>
      </p:sp>
    </p:spTree>
    <p:extLst>
      <p:ext uri="{BB962C8B-B14F-4D97-AF65-F5344CB8AC3E}">
        <p14:creationId xmlns:p14="http://schemas.microsoft.com/office/powerpoint/2010/main" val="361872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788287017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788287017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23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0"/>
        <p:cNvGrpSpPr/>
        <p:nvPr/>
      </p:nvGrpSpPr>
      <p:grpSpPr>
        <a:xfrm>
          <a:off x="0" y="0"/>
          <a:ext cx="0" cy="0"/>
          <a:chOff x="0" y="0"/>
          <a:chExt cx="0" cy="0"/>
        </a:xfrm>
      </p:grpSpPr>
      <p:sp>
        <p:nvSpPr>
          <p:cNvPr id="111" name="Google Shape;111;p4"/>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4"/>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4"/>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914400" y="1536633"/>
            <a:ext cx="103632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467"/>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860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EC43-84ED-8E41-8C15-3FF35DAE8128}"/>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C21E9299-FAEF-6D4C-9962-BA9E0CB743C0}"/>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1BE811-71E4-F34B-BF56-C30688E1DD26}"/>
              </a:ext>
            </a:extLst>
          </p:cNvPr>
          <p:cNvSpPr>
            <a:spLocks noGrp="1"/>
          </p:cNvSpPr>
          <p:nvPr>
            <p:ph type="dt" sz="half" idx="10"/>
          </p:nvPr>
        </p:nvSpPr>
        <p:spPr/>
        <p:txBody>
          <a:bodyPr/>
          <a:lstStyle/>
          <a:p>
            <a:fld id="{B21305FC-35EF-7148-90ED-B2C88C295387}" type="datetimeFigureOut">
              <a:rPr lang="x-none" smtClean="0"/>
              <a:t>11/23/2023</a:t>
            </a:fld>
            <a:endParaRPr lang="x-none"/>
          </a:p>
        </p:txBody>
      </p:sp>
      <p:sp>
        <p:nvSpPr>
          <p:cNvPr id="5" name="Footer Placeholder 4">
            <a:extLst>
              <a:ext uri="{FF2B5EF4-FFF2-40B4-BE49-F238E27FC236}">
                <a16:creationId xmlns:a16="http://schemas.microsoft.com/office/drawing/2014/main" id="{205855F5-D36D-A647-96C1-2C449C3ABCB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02F52E0-5705-1946-B3B6-5DE126E05631}"/>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29346573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F732-4183-AD49-BC02-94C6EF9AA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D4342E22-4994-EC46-87F6-B266B9518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4185BF19-41CF-164B-9314-54F3B7E2D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BA9D8-B683-F14C-B6D3-143597D862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97CB334-216D-534A-8DD1-E430689388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FE59458-83C9-E54C-82B7-1D14A5FAB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5524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4816-E634-3748-97AF-82F9EEF7F4C2}"/>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759AE03A-5426-BC4F-A923-8AEC511BC6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4C7A0D3-65C6-F840-8037-6A421164D2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0BD6EC8-79A5-B74C-9C62-0E363FFAF4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66DC811-DE09-044F-BF73-9702D75753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5289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A42E-2F81-1648-9FFE-49E8F457C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DBD97360-90D8-9748-8991-913EE6D2EC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6DB67DA-7D31-6249-9D7A-B8D5B06D59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1DE0225-6CD1-D749-9C41-C996F2D4C1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4B34B92-0639-8843-A584-71AB07AD08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11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A2D0-5B56-2342-A6E0-5396BC970B40}"/>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8FFD983B-13CE-E548-9071-2FB4A420CAF9}"/>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62683E10-F94B-0746-8813-EAD33D7564B1}"/>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6C906D4C-9163-7548-AA32-13AE1A95CED3}"/>
              </a:ext>
            </a:extLst>
          </p:cNvPr>
          <p:cNvSpPr>
            <a:spLocks noGrp="1"/>
          </p:cNvSpPr>
          <p:nvPr>
            <p:ph type="dt" sz="half" idx="10"/>
          </p:nvPr>
        </p:nvSpPr>
        <p:spPr/>
        <p:txBody>
          <a:bodyPr/>
          <a:lstStyle/>
          <a:p>
            <a:fld id="{B21305FC-35EF-7148-90ED-B2C88C295387}" type="datetimeFigureOut">
              <a:rPr lang="x-none" smtClean="0"/>
              <a:t>11/23/2023</a:t>
            </a:fld>
            <a:endParaRPr lang="x-none"/>
          </a:p>
        </p:txBody>
      </p:sp>
      <p:sp>
        <p:nvSpPr>
          <p:cNvPr id="6" name="Footer Placeholder 5">
            <a:extLst>
              <a:ext uri="{FF2B5EF4-FFF2-40B4-BE49-F238E27FC236}">
                <a16:creationId xmlns:a16="http://schemas.microsoft.com/office/drawing/2014/main" id="{2E6EA044-7183-7C40-97E6-6D950244D65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45F3B73F-2B1B-5C4E-A918-A2D41DDF1DD6}"/>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1170657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F363-2AA0-154D-8B1D-49EFB17B5154}"/>
              </a:ext>
            </a:extLst>
          </p:cNvPr>
          <p:cNvSpPr>
            <a:spLocks noGrp="1"/>
          </p:cNvSpPr>
          <p:nvPr>
            <p:ph type="title"/>
          </p:nvPr>
        </p:nvSpPr>
        <p:spPr>
          <a:xfrm>
            <a:off x="839788" y="365128"/>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44323BF6-CC2B-A54F-84B9-D092CF59412A}"/>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6E19AB-F0B7-AB4F-A78C-FC3F7BEC1FC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60280B2B-A87A-7D4C-B1E7-EBCC5F3FC4E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B55E50-86B5-734C-8FCF-798A0109C3A6}"/>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FB7E845C-CB9B-8243-AEEF-24E108069E5D}"/>
              </a:ext>
            </a:extLst>
          </p:cNvPr>
          <p:cNvSpPr>
            <a:spLocks noGrp="1"/>
          </p:cNvSpPr>
          <p:nvPr>
            <p:ph type="dt" sz="half" idx="10"/>
          </p:nvPr>
        </p:nvSpPr>
        <p:spPr/>
        <p:txBody>
          <a:bodyPr/>
          <a:lstStyle/>
          <a:p>
            <a:fld id="{B21305FC-35EF-7148-90ED-B2C88C295387}" type="datetimeFigureOut">
              <a:rPr lang="x-none" smtClean="0"/>
              <a:t>11/23/2023</a:t>
            </a:fld>
            <a:endParaRPr lang="x-none"/>
          </a:p>
        </p:txBody>
      </p:sp>
      <p:sp>
        <p:nvSpPr>
          <p:cNvPr id="8" name="Footer Placeholder 7">
            <a:extLst>
              <a:ext uri="{FF2B5EF4-FFF2-40B4-BE49-F238E27FC236}">
                <a16:creationId xmlns:a16="http://schemas.microsoft.com/office/drawing/2014/main" id="{2895AEF7-9C81-E540-9739-952B0565DB37}"/>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ACFD3CB6-FA32-C143-9F20-01BC75A4CFFB}"/>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2104692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2DB4-D39B-6247-B5E1-3A8EDBF1B483}"/>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FD3DA4A8-E011-804F-9277-6D25BF2BEE4A}"/>
              </a:ext>
            </a:extLst>
          </p:cNvPr>
          <p:cNvSpPr>
            <a:spLocks noGrp="1"/>
          </p:cNvSpPr>
          <p:nvPr>
            <p:ph type="dt" sz="half" idx="10"/>
          </p:nvPr>
        </p:nvSpPr>
        <p:spPr/>
        <p:txBody>
          <a:bodyPr/>
          <a:lstStyle/>
          <a:p>
            <a:fld id="{B21305FC-35EF-7148-90ED-B2C88C295387}" type="datetimeFigureOut">
              <a:rPr lang="x-none" smtClean="0"/>
              <a:t>11/23/2023</a:t>
            </a:fld>
            <a:endParaRPr lang="x-none"/>
          </a:p>
        </p:txBody>
      </p:sp>
      <p:sp>
        <p:nvSpPr>
          <p:cNvPr id="4" name="Footer Placeholder 3">
            <a:extLst>
              <a:ext uri="{FF2B5EF4-FFF2-40B4-BE49-F238E27FC236}">
                <a16:creationId xmlns:a16="http://schemas.microsoft.com/office/drawing/2014/main" id="{39FA6669-928C-EF41-923C-BABEC018F200}"/>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1F1E018B-57B2-204B-B811-D14BAE3810AF}"/>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4126225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66DBF8-3149-F447-ACBD-D30C9B85609B}"/>
              </a:ext>
            </a:extLst>
          </p:cNvPr>
          <p:cNvSpPr>
            <a:spLocks noGrp="1"/>
          </p:cNvSpPr>
          <p:nvPr>
            <p:ph type="dt" sz="half" idx="10"/>
          </p:nvPr>
        </p:nvSpPr>
        <p:spPr/>
        <p:txBody>
          <a:bodyPr/>
          <a:lstStyle/>
          <a:p>
            <a:fld id="{B21305FC-35EF-7148-90ED-B2C88C295387}" type="datetimeFigureOut">
              <a:rPr lang="x-none" smtClean="0"/>
              <a:t>11/23/2023</a:t>
            </a:fld>
            <a:endParaRPr lang="x-none"/>
          </a:p>
        </p:txBody>
      </p:sp>
      <p:sp>
        <p:nvSpPr>
          <p:cNvPr id="3" name="Footer Placeholder 2">
            <a:extLst>
              <a:ext uri="{FF2B5EF4-FFF2-40B4-BE49-F238E27FC236}">
                <a16:creationId xmlns:a16="http://schemas.microsoft.com/office/drawing/2014/main" id="{0A6E0031-F414-284E-A661-D5203F21B019}"/>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C70159AB-C7D4-184D-A80B-34571CFB2DDB}"/>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2237389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F36A-6945-FB4A-81B7-D10CC4D2C4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1D8B06D3-170A-EB4C-9C57-D049E3D836A2}"/>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5E44AD4D-802C-FB48-9281-3CDBD89EB0E6}"/>
              </a:ext>
            </a:extLst>
          </p:cNvPr>
          <p:cNvSpPr>
            <a:spLocks noGrp="1"/>
          </p:cNvSpPr>
          <p:nvPr>
            <p:ph type="body" sz="half" idx="2"/>
          </p:nvPr>
        </p:nvSpPr>
        <p:spPr>
          <a:xfrm>
            <a:off x="839788" y="2057401"/>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223C6E-B3C3-5E4B-818B-8237B2238C72}"/>
              </a:ext>
            </a:extLst>
          </p:cNvPr>
          <p:cNvSpPr>
            <a:spLocks noGrp="1"/>
          </p:cNvSpPr>
          <p:nvPr>
            <p:ph type="dt" sz="half" idx="10"/>
          </p:nvPr>
        </p:nvSpPr>
        <p:spPr/>
        <p:txBody>
          <a:bodyPr/>
          <a:lstStyle/>
          <a:p>
            <a:fld id="{B21305FC-35EF-7148-90ED-B2C88C295387}" type="datetimeFigureOut">
              <a:rPr lang="x-none" smtClean="0"/>
              <a:t>11/23/2023</a:t>
            </a:fld>
            <a:endParaRPr lang="x-none"/>
          </a:p>
        </p:txBody>
      </p:sp>
      <p:sp>
        <p:nvSpPr>
          <p:cNvPr id="6" name="Footer Placeholder 5">
            <a:extLst>
              <a:ext uri="{FF2B5EF4-FFF2-40B4-BE49-F238E27FC236}">
                <a16:creationId xmlns:a16="http://schemas.microsoft.com/office/drawing/2014/main" id="{085BC7C5-1DD0-104E-AEC0-1C057F2FD23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74EBD54A-BC2E-CD4E-ACA2-E8B74A4821A4}"/>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820828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43EA9-BEE7-B34A-9FBB-69DE753111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818E6AE0-7033-F44C-9E8F-3107F7BD3926}"/>
              </a:ext>
            </a:extLst>
          </p:cNvPr>
          <p:cNvSpPr>
            <a:spLocks noGrp="1"/>
          </p:cNvSpPr>
          <p:nvPr>
            <p:ph type="pic" idx="1"/>
          </p:nvPr>
        </p:nvSpPr>
        <p:spPr>
          <a:xfrm>
            <a:off x="5183188" y="987429"/>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x-none"/>
          </a:p>
        </p:txBody>
      </p:sp>
      <p:sp>
        <p:nvSpPr>
          <p:cNvPr id="4" name="Text Placeholder 3">
            <a:extLst>
              <a:ext uri="{FF2B5EF4-FFF2-40B4-BE49-F238E27FC236}">
                <a16:creationId xmlns:a16="http://schemas.microsoft.com/office/drawing/2014/main" id="{2E723E68-AB5B-8E40-BF7E-ED8AA83836BF}"/>
              </a:ext>
            </a:extLst>
          </p:cNvPr>
          <p:cNvSpPr>
            <a:spLocks noGrp="1"/>
          </p:cNvSpPr>
          <p:nvPr>
            <p:ph type="body" sz="half" idx="2"/>
          </p:nvPr>
        </p:nvSpPr>
        <p:spPr>
          <a:xfrm>
            <a:off x="839788" y="2057401"/>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F24E9F-898D-8742-ACB2-0A10B7D76CC3}"/>
              </a:ext>
            </a:extLst>
          </p:cNvPr>
          <p:cNvSpPr>
            <a:spLocks noGrp="1"/>
          </p:cNvSpPr>
          <p:nvPr>
            <p:ph type="dt" sz="half" idx="10"/>
          </p:nvPr>
        </p:nvSpPr>
        <p:spPr/>
        <p:txBody>
          <a:bodyPr/>
          <a:lstStyle/>
          <a:p>
            <a:fld id="{B21305FC-35EF-7148-90ED-B2C88C295387}" type="datetimeFigureOut">
              <a:rPr lang="x-none" smtClean="0"/>
              <a:t>11/23/2023</a:t>
            </a:fld>
            <a:endParaRPr lang="x-none"/>
          </a:p>
        </p:txBody>
      </p:sp>
      <p:sp>
        <p:nvSpPr>
          <p:cNvPr id="6" name="Footer Placeholder 5">
            <a:extLst>
              <a:ext uri="{FF2B5EF4-FFF2-40B4-BE49-F238E27FC236}">
                <a16:creationId xmlns:a16="http://schemas.microsoft.com/office/drawing/2014/main" id="{D80D3F31-216C-D046-9421-1190B88364E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4FA8F1C3-90F0-B840-8AFC-7D0177320EEF}"/>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1176105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C8D1-FFD0-DF43-8D7E-C2A7DD232C3F}"/>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B2663B08-A960-2448-B0AD-ED68EBBC94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43FFE0F-30A7-AE4B-B1FE-6F2D95811142}"/>
              </a:ext>
            </a:extLst>
          </p:cNvPr>
          <p:cNvSpPr>
            <a:spLocks noGrp="1"/>
          </p:cNvSpPr>
          <p:nvPr>
            <p:ph type="dt" sz="half" idx="10"/>
          </p:nvPr>
        </p:nvSpPr>
        <p:spPr/>
        <p:txBody>
          <a:bodyPr/>
          <a:lstStyle/>
          <a:p>
            <a:fld id="{B21305FC-35EF-7148-90ED-B2C88C295387}" type="datetimeFigureOut">
              <a:rPr lang="x-none" smtClean="0"/>
              <a:t>11/23/2023</a:t>
            </a:fld>
            <a:endParaRPr lang="x-none"/>
          </a:p>
        </p:txBody>
      </p:sp>
      <p:sp>
        <p:nvSpPr>
          <p:cNvPr id="5" name="Footer Placeholder 4">
            <a:extLst>
              <a:ext uri="{FF2B5EF4-FFF2-40B4-BE49-F238E27FC236}">
                <a16:creationId xmlns:a16="http://schemas.microsoft.com/office/drawing/2014/main" id="{EC94A9DF-D684-F94D-BBF3-E96EF016826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FB265C4-9712-AF49-A588-39F4458E49D5}"/>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8991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67A308-55F0-9842-9E1D-52364DE80E25}"/>
              </a:ext>
            </a:extLst>
          </p:cNvPr>
          <p:cNvSpPr>
            <a:spLocks noGrp="1"/>
          </p:cNvSpPr>
          <p:nvPr>
            <p:ph type="title" orient="vert"/>
          </p:nvPr>
        </p:nvSpPr>
        <p:spPr>
          <a:xfrm>
            <a:off x="8724902" y="365126"/>
            <a:ext cx="2628900" cy="5811839"/>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A1E2750-312E-A648-9304-205CEDBE03D9}"/>
              </a:ext>
            </a:extLst>
          </p:cNvPr>
          <p:cNvSpPr>
            <a:spLocks noGrp="1"/>
          </p:cNvSpPr>
          <p:nvPr>
            <p:ph type="body" orient="vert" idx="1"/>
          </p:nvPr>
        </p:nvSpPr>
        <p:spPr>
          <a:xfrm>
            <a:off x="838202"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DF2B67E-01EC-E54C-A338-DCD739F37533}"/>
              </a:ext>
            </a:extLst>
          </p:cNvPr>
          <p:cNvSpPr>
            <a:spLocks noGrp="1"/>
          </p:cNvSpPr>
          <p:nvPr>
            <p:ph type="dt" sz="half" idx="10"/>
          </p:nvPr>
        </p:nvSpPr>
        <p:spPr/>
        <p:txBody>
          <a:bodyPr/>
          <a:lstStyle/>
          <a:p>
            <a:fld id="{B21305FC-35EF-7148-90ED-B2C88C295387}" type="datetimeFigureOut">
              <a:rPr lang="x-none" smtClean="0"/>
              <a:t>11/23/2023</a:t>
            </a:fld>
            <a:endParaRPr lang="x-none"/>
          </a:p>
        </p:txBody>
      </p:sp>
      <p:sp>
        <p:nvSpPr>
          <p:cNvPr id="5" name="Footer Placeholder 4">
            <a:extLst>
              <a:ext uri="{FF2B5EF4-FFF2-40B4-BE49-F238E27FC236}">
                <a16:creationId xmlns:a16="http://schemas.microsoft.com/office/drawing/2014/main" id="{CF410C20-A9F6-664F-820B-08DCEEC4C12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E261F2F-0807-6B4A-B6CC-708E4BB58159}"/>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3642967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E232-DB72-FD48-BD81-04152E349D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E89DC584-CE2B-554A-BA49-0A3EBF833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E48C318B-2F13-D548-B113-EE017941B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A77DEE-892A-494C-88CE-BD5F8C95D7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915B13-E07D-DD4E-B1D6-CF3D41EA30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15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5712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A39D-CFC7-F846-BAA5-246FF08E706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FCC8DEA1-7002-8F41-9F52-482AC750CD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A049093-9106-CB48-BC65-BE0B5F816F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FE8B173-E506-A341-A1B0-061E3198BC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EBD151-D9D1-6F4B-8BE2-43675E1611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868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4F9D-6BB0-BC46-881E-CB0CC294BC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D1D961F0-2C52-D64F-B3AD-35D719589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AB7BED-1D32-4B47-A57C-3E70ADF511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B6A01A0-3162-B141-92EA-2DA19A042D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F244BC8-836E-2748-8201-7A897E8B7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128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04EB-E90E-D042-B886-DB2E107137A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3E0CC7BE-FD68-964D-823A-1248B585EB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8D816A3A-6E3A-2646-BD84-00B1A3781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08FDD43A-E4DD-0141-9F3F-6DF1757596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5A0BE6-A906-A548-99EE-5F1F979414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F74D55C-7CAA-6747-A9FD-E25F55022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024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9658-518D-2241-8571-9F1084B5600A}"/>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3A4CE89-B235-7046-8A8B-285478FF3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46F79-33A1-1E42-A58A-ED688ED479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C7F4AB7-AB4A-D346-B76E-F076E4A438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79AB84-096A-6B4F-9365-6DA564DF8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FE7879F9-DC8A-2848-B0FB-7C9242A20C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6B828E3-7F40-E94F-A995-C41C1A3B86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32E1499-9B85-1C4B-B30E-30D82E5F1B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616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234E-02ED-664F-939D-49F026EA5761}"/>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58DD0901-0AE8-2C45-9A0B-56DEDECEBA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6DB9A06-A8BA-7C47-9C61-8CEF29A153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B06E50A-D0B4-0B4B-A815-3128B70CF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955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40A5E0-8528-A042-A5FD-CA866F0F43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77C6C04-46C0-1342-9DC3-FFC88A153D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EA5B75-046C-9E44-A545-7928A71F6A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195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2525-D2E3-7C43-B681-F8E5F247C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DFDC1B71-25C0-0849-B736-E5AC41360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17D99E8-C4AE-124E-9D22-4FC013D0A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CC28F-A406-DB44-987D-421038586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40A9F2D-3043-7249-B21C-0112BBC94F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15BD074-C0A6-1F4E-8EF8-12148EF914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419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F732-4183-AD49-BC02-94C6EF9AA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D4342E22-4994-EC46-87F6-B266B9518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4185BF19-41CF-164B-9314-54F3B7E2D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BA9D8-B683-F14C-B6D3-143597D862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97CB334-216D-534A-8DD1-E430689388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FE59458-83C9-E54C-82B7-1D14A5FAB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015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4816-E634-3748-97AF-82F9EEF7F4C2}"/>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759AE03A-5426-BC4F-A923-8AEC511BC6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4C7A0D3-65C6-F840-8037-6A421164D2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0BD6EC8-79A5-B74C-9C62-0E363FFAF4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66DC811-DE09-044F-BF73-9702D75753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811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A42E-2F81-1648-9FFE-49E8F457C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DBD97360-90D8-9748-8991-913EE6D2EC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6DB67DA-7D31-6249-9D7A-B8D5B06D59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1DE0225-6CD1-D749-9C41-C996F2D4C1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4B34B92-0639-8843-A584-71AB07AD08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32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253"/>
        <p:cNvGrpSpPr/>
        <p:nvPr/>
      </p:nvGrpSpPr>
      <p:grpSpPr>
        <a:xfrm>
          <a:off x="0" y="0"/>
          <a:ext cx="0" cy="0"/>
          <a:chOff x="0" y="0"/>
          <a:chExt cx="0" cy="0"/>
        </a:xfrm>
      </p:grpSpPr>
      <p:sp>
        <p:nvSpPr>
          <p:cNvPr id="254" name="Google Shape;254;p19"/>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9"/>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9"/>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9"/>
          <p:cNvSpPr txBox="1">
            <a:spLocks noGrp="1"/>
          </p:cNvSpPr>
          <p:nvPr>
            <p:ph type="title"/>
          </p:nvPr>
        </p:nvSpPr>
        <p:spPr>
          <a:xfrm>
            <a:off x="914400" y="1104000"/>
            <a:ext cx="42888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58" name="Google Shape;258;p19"/>
          <p:cNvSpPr txBox="1">
            <a:spLocks noGrp="1"/>
          </p:cNvSpPr>
          <p:nvPr>
            <p:ph type="subTitle" idx="1"/>
          </p:nvPr>
        </p:nvSpPr>
        <p:spPr>
          <a:xfrm>
            <a:off x="914400" y="2111600"/>
            <a:ext cx="4288800" cy="364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25928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3" y="-219003"/>
            <a:ext cx="12740319"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267200" y="4319667"/>
            <a:ext cx="3657600" cy="119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9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801406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0" y="3247533"/>
            <a:ext cx="7921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Tree>
    <p:extLst>
      <p:ext uri="{BB962C8B-B14F-4D97-AF65-F5344CB8AC3E}">
        <p14:creationId xmlns:p14="http://schemas.microsoft.com/office/powerpoint/2010/main" val="711320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643572"/>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1328300" y="1714500"/>
            <a:ext cx="9535200" cy="4423200"/>
          </a:xfrm>
          <a:prstGeom prst="rect">
            <a:avLst/>
          </a:prstGeom>
        </p:spPr>
        <p:txBody>
          <a:bodyPr spcFirstLastPara="1" wrap="square" lIns="91425" tIns="91425" rIns="91425" bIns="91425" anchor="ctr" anchorCtr="0">
            <a:noAutofit/>
          </a:bodyPr>
          <a:lstStyle>
            <a:lvl1pPr marL="609585" lvl="0" indent="-406390">
              <a:spcBef>
                <a:spcPts val="0"/>
              </a:spcBef>
              <a:spcAft>
                <a:spcPts val="0"/>
              </a:spcAft>
              <a:buSzPts val="1200"/>
              <a:buAutoNum type="arabicPeriod"/>
              <a:defRPr sz="1733"/>
            </a:lvl1pPr>
            <a:lvl2pPr marL="1219170" lvl="1" indent="-423323">
              <a:spcBef>
                <a:spcPts val="2133"/>
              </a:spcBef>
              <a:spcAft>
                <a:spcPts val="0"/>
              </a:spcAft>
              <a:buSzPts val="1400"/>
              <a:buAutoNum type="alphaLcPeriod"/>
              <a:defRPr/>
            </a:lvl2pPr>
            <a:lvl3pPr marL="1828754" lvl="2" indent="-423323">
              <a:spcBef>
                <a:spcPts val="2133"/>
              </a:spcBef>
              <a:spcAft>
                <a:spcPts val="0"/>
              </a:spcAft>
              <a:buSzPts val="1400"/>
              <a:buAutoNum type="romanLcPeriod"/>
              <a:defRPr/>
            </a:lvl3pPr>
            <a:lvl4pPr marL="2438339" lvl="3" indent="-423323">
              <a:spcBef>
                <a:spcPts val="2133"/>
              </a:spcBef>
              <a:spcAft>
                <a:spcPts val="0"/>
              </a:spcAft>
              <a:buSzPts val="1400"/>
              <a:buAutoNum type="arabicPeriod"/>
              <a:defRPr/>
            </a:lvl4pPr>
            <a:lvl5pPr marL="3047924" lvl="4" indent="-423323">
              <a:spcBef>
                <a:spcPts val="2133"/>
              </a:spcBef>
              <a:spcAft>
                <a:spcPts val="0"/>
              </a:spcAft>
              <a:buSzPts val="1400"/>
              <a:buAutoNum type="alphaLcPeriod"/>
              <a:defRPr/>
            </a:lvl5pPr>
            <a:lvl6pPr marL="3657509" lvl="5" indent="-423323">
              <a:spcBef>
                <a:spcPts val="2133"/>
              </a:spcBef>
              <a:spcAft>
                <a:spcPts val="0"/>
              </a:spcAft>
              <a:buSzPts val="1400"/>
              <a:buAutoNum type="romanLcPeriod"/>
              <a:defRPr/>
            </a:lvl6pPr>
            <a:lvl7pPr marL="4267093" lvl="6" indent="-423323">
              <a:spcBef>
                <a:spcPts val="2133"/>
              </a:spcBef>
              <a:spcAft>
                <a:spcPts val="0"/>
              </a:spcAft>
              <a:buSzPts val="1400"/>
              <a:buAutoNum type="arabicPeriod"/>
              <a:defRPr/>
            </a:lvl7pPr>
            <a:lvl8pPr marL="4876678" lvl="7" indent="-423323">
              <a:spcBef>
                <a:spcPts val="2133"/>
              </a:spcBef>
              <a:spcAft>
                <a:spcPts val="0"/>
              </a:spcAft>
              <a:buSzPts val="1400"/>
              <a:buAutoNum type="alphaLcPeriod"/>
              <a:defRPr/>
            </a:lvl8pPr>
            <a:lvl9pPr marL="5486263" lvl="8" indent="-423323">
              <a:spcBef>
                <a:spcPts val="2133"/>
              </a:spcBef>
              <a:spcAft>
                <a:spcPts val="2133"/>
              </a:spcAft>
              <a:buSzPts val="1400"/>
              <a:buAutoNum type="romanLcPeriod"/>
              <a:defRPr/>
            </a:lvl9pPr>
          </a:lstStyle>
          <a:p>
            <a:endParaRPr/>
          </a:p>
        </p:txBody>
      </p:sp>
    </p:spTree>
    <p:extLst>
      <p:ext uri="{BB962C8B-B14F-4D97-AF65-F5344CB8AC3E}">
        <p14:creationId xmlns:p14="http://schemas.microsoft.com/office/powerpoint/2010/main" val="3640299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3271455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60200" y="593367"/>
            <a:ext cx="102716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0872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60000" y="643572"/>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1328300" y="1983133"/>
            <a:ext cx="4285200" cy="3708000"/>
          </a:xfrm>
          <a:prstGeom prst="rect">
            <a:avLst/>
          </a:prstGeom>
        </p:spPr>
        <p:txBody>
          <a:bodyPr spcFirstLastPara="1" wrap="square" lIns="91425" tIns="91425" rIns="91425" bIns="91425" anchor="ctr" anchorCtr="0">
            <a:noAutofit/>
          </a:bodyPr>
          <a:lstStyle>
            <a:lvl1pPr marL="609585" lvl="0" indent="-423323" rtl="0">
              <a:spcBef>
                <a:spcPts val="0"/>
              </a:spcBef>
              <a:spcAft>
                <a:spcPts val="0"/>
              </a:spcAft>
              <a:buClr>
                <a:schemeClr val="accent3"/>
              </a:buClr>
              <a:buSzPts val="1400"/>
              <a:buChar char="●"/>
              <a:defRPr sz="2133"/>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474853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850800" y="1516600"/>
            <a:ext cx="8490400" cy="382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2343469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323500" y="1741300"/>
            <a:ext cx="3934400" cy="1407600"/>
          </a:xfrm>
          <a:prstGeom prst="rect">
            <a:avLst/>
          </a:prstGeom>
        </p:spPr>
        <p:txBody>
          <a:bodyPr spcFirstLastPara="1" wrap="square" lIns="91425" tIns="91425" rIns="91425" bIns="91425" anchor="b" anchorCtr="0">
            <a:noAutofit/>
          </a:bodyPr>
          <a:lstStyle>
            <a:lvl1pPr lvl="0">
              <a:spcBef>
                <a:spcPts val="0"/>
              </a:spcBef>
              <a:spcAft>
                <a:spcPts val="0"/>
              </a:spcAft>
              <a:buSzPts val="7000"/>
              <a:buNone/>
              <a:defRPr sz="9333"/>
            </a:lvl1pPr>
            <a:lvl2pPr lvl="1" algn="ctr">
              <a:spcBef>
                <a:spcPts val="0"/>
              </a:spcBef>
              <a:spcAft>
                <a:spcPts val="0"/>
              </a:spcAft>
              <a:buSzPts val="7000"/>
              <a:buNone/>
              <a:defRPr sz="9333"/>
            </a:lvl2pPr>
            <a:lvl3pPr lvl="2" algn="ctr">
              <a:spcBef>
                <a:spcPts val="0"/>
              </a:spcBef>
              <a:spcAft>
                <a:spcPts val="0"/>
              </a:spcAft>
              <a:buSzPts val="7000"/>
              <a:buNone/>
              <a:defRPr sz="9333"/>
            </a:lvl3pPr>
            <a:lvl4pPr lvl="3" algn="ctr">
              <a:spcBef>
                <a:spcPts val="0"/>
              </a:spcBef>
              <a:spcAft>
                <a:spcPts val="0"/>
              </a:spcAft>
              <a:buSzPts val="7000"/>
              <a:buNone/>
              <a:defRPr sz="9333"/>
            </a:lvl4pPr>
            <a:lvl5pPr lvl="4" algn="ctr">
              <a:spcBef>
                <a:spcPts val="0"/>
              </a:spcBef>
              <a:spcAft>
                <a:spcPts val="0"/>
              </a:spcAft>
              <a:buSzPts val="7000"/>
              <a:buNone/>
              <a:defRPr sz="9333"/>
            </a:lvl5pPr>
            <a:lvl6pPr lvl="5" algn="ctr">
              <a:spcBef>
                <a:spcPts val="0"/>
              </a:spcBef>
              <a:spcAft>
                <a:spcPts val="0"/>
              </a:spcAft>
              <a:buSzPts val="7000"/>
              <a:buNone/>
              <a:defRPr sz="9333"/>
            </a:lvl6pPr>
            <a:lvl7pPr lvl="6" algn="ctr">
              <a:spcBef>
                <a:spcPts val="0"/>
              </a:spcBef>
              <a:spcAft>
                <a:spcPts val="0"/>
              </a:spcAft>
              <a:buSzPts val="7000"/>
              <a:buNone/>
              <a:defRPr sz="9333"/>
            </a:lvl7pPr>
            <a:lvl8pPr lvl="7" algn="ctr">
              <a:spcBef>
                <a:spcPts val="0"/>
              </a:spcBef>
              <a:spcAft>
                <a:spcPts val="0"/>
              </a:spcAft>
              <a:buSzPts val="7000"/>
              <a:buNone/>
              <a:defRPr sz="9333"/>
            </a:lvl8pPr>
            <a:lvl9pPr lvl="8" algn="ctr">
              <a:spcBef>
                <a:spcPts val="0"/>
              </a:spcBef>
              <a:spcAft>
                <a:spcPts val="0"/>
              </a:spcAft>
              <a:buSzPts val="7000"/>
              <a:buNone/>
              <a:defRPr sz="9333"/>
            </a:lvl9pPr>
          </a:lstStyle>
          <a:p>
            <a:endParaRPr/>
          </a:p>
        </p:txBody>
      </p:sp>
      <p:sp>
        <p:nvSpPr>
          <p:cNvPr id="35" name="Google Shape;35;p9"/>
          <p:cNvSpPr txBox="1">
            <a:spLocks noGrp="1"/>
          </p:cNvSpPr>
          <p:nvPr>
            <p:ph type="subTitle" idx="1"/>
          </p:nvPr>
        </p:nvSpPr>
        <p:spPr>
          <a:xfrm>
            <a:off x="1323500" y="3265900"/>
            <a:ext cx="3934400" cy="185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667"/>
            </a:lvl1pPr>
            <a:lvl2pPr lvl="1" algn="ctr">
              <a:lnSpc>
                <a:spcPct val="100000"/>
              </a:lnSpc>
              <a:spcBef>
                <a:spcPts val="0"/>
              </a:spcBef>
              <a:spcAft>
                <a:spcPts val="0"/>
              </a:spcAft>
              <a:buSzPts val="2000"/>
              <a:buNone/>
              <a:defRPr sz="2667"/>
            </a:lvl2pPr>
            <a:lvl3pPr lvl="2" algn="ctr">
              <a:lnSpc>
                <a:spcPct val="100000"/>
              </a:lnSpc>
              <a:spcBef>
                <a:spcPts val="0"/>
              </a:spcBef>
              <a:spcAft>
                <a:spcPts val="0"/>
              </a:spcAft>
              <a:buSzPts val="2000"/>
              <a:buNone/>
              <a:defRPr sz="2667"/>
            </a:lvl3pPr>
            <a:lvl4pPr lvl="3" algn="ctr">
              <a:lnSpc>
                <a:spcPct val="100000"/>
              </a:lnSpc>
              <a:spcBef>
                <a:spcPts val="0"/>
              </a:spcBef>
              <a:spcAft>
                <a:spcPts val="0"/>
              </a:spcAft>
              <a:buSzPts val="2000"/>
              <a:buNone/>
              <a:defRPr sz="2667"/>
            </a:lvl4pPr>
            <a:lvl5pPr lvl="4" algn="ctr">
              <a:lnSpc>
                <a:spcPct val="100000"/>
              </a:lnSpc>
              <a:spcBef>
                <a:spcPts val="0"/>
              </a:spcBef>
              <a:spcAft>
                <a:spcPts val="0"/>
              </a:spcAft>
              <a:buSzPts val="2000"/>
              <a:buNone/>
              <a:defRPr sz="2667"/>
            </a:lvl5pPr>
            <a:lvl6pPr lvl="5" algn="ctr">
              <a:lnSpc>
                <a:spcPct val="100000"/>
              </a:lnSpc>
              <a:spcBef>
                <a:spcPts val="0"/>
              </a:spcBef>
              <a:spcAft>
                <a:spcPts val="0"/>
              </a:spcAft>
              <a:buSzPts val="2000"/>
              <a:buNone/>
              <a:defRPr sz="2667"/>
            </a:lvl6pPr>
            <a:lvl7pPr lvl="6" algn="ctr">
              <a:lnSpc>
                <a:spcPct val="100000"/>
              </a:lnSpc>
              <a:spcBef>
                <a:spcPts val="0"/>
              </a:spcBef>
              <a:spcAft>
                <a:spcPts val="0"/>
              </a:spcAft>
              <a:buSzPts val="2000"/>
              <a:buNone/>
              <a:defRPr sz="2667"/>
            </a:lvl7pPr>
            <a:lvl8pPr lvl="7" algn="ctr">
              <a:lnSpc>
                <a:spcPct val="100000"/>
              </a:lnSpc>
              <a:spcBef>
                <a:spcPts val="0"/>
              </a:spcBef>
              <a:spcAft>
                <a:spcPts val="0"/>
              </a:spcAft>
              <a:buSzPts val="2000"/>
              <a:buNone/>
              <a:defRPr sz="2667"/>
            </a:lvl8pPr>
            <a:lvl9pPr lvl="8" algn="ctr">
              <a:lnSpc>
                <a:spcPct val="100000"/>
              </a:lnSpc>
              <a:spcBef>
                <a:spcPts val="0"/>
              </a:spcBef>
              <a:spcAft>
                <a:spcPts val="0"/>
              </a:spcAft>
              <a:buSzPts val="2000"/>
              <a:buNone/>
              <a:defRPr sz="2667"/>
            </a:lvl9pPr>
          </a:lstStyle>
          <a:p>
            <a:endParaRPr/>
          </a:p>
        </p:txBody>
      </p:sp>
    </p:spTree>
    <p:extLst>
      <p:ext uri="{BB962C8B-B14F-4D97-AF65-F5344CB8AC3E}">
        <p14:creationId xmlns:p14="http://schemas.microsoft.com/office/powerpoint/2010/main" val="3105884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3181000" y="593367"/>
            <a:ext cx="58300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0364990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11"/>
          <p:cNvSpPr txBox="1">
            <a:spLocks noGrp="1"/>
          </p:cNvSpPr>
          <p:nvPr>
            <p:ph type="title" hasCustomPrompt="1"/>
          </p:nvPr>
        </p:nvSpPr>
        <p:spPr>
          <a:xfrm>
            <a:off x="2540000" y="2209800"/>
            <a:ext cx="7112000" cy="2188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3"/>
              </a:buClr>
              <a:buSzPts val="12000"/>
              <a:buNone/>
              <a:defRPr sz="13333"/>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0" name="Google Shape;40;p11"/>
          <p:cNvSpPr txBox="1">
            <a:spLocks noGrp="1"/>
          </p:cNvSpPr>
          <p:nvPr>
            <p:ph type="body" idx="1"/>
          </p:nvPr>
        </p:nvSpPr>
        <p:spPr>
          <a:xfrm>
            <a:off x="2540000" y="4406167"/>
            <a:ext cx="7112000" cy="6992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400"/>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96162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0"/>
        <p:cNvGrpSpPr/>
        <p:nvPr/>
      </p:nvGrpSpPr>
      <p:grpSpPr>
        <a:xfrm>
          <a:off x="0" y="0"/>
          <a:ext cx="0" cy="0"/>
          <a:chOff x="0" y="0"/>
          <a:chExt cx="0" cy="0"/>
        </a:xfrm>
      </p:grpSpPr>
      <p:sp>
        <p:nvSpPr>
          <p:cNvPr id="111" name="Google Shape;111;p4"/>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4"/>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4"/>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914400" y="1536633"/>
            <a:ext cx="103632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467"/>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73456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7485568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960000" y="643572"/>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3354200" y="2069067"/>
            <a:ext cx="23844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667" b="1">
                <a:solidFill>
                  <a:schemeClr val="accent3"/>
                </a:solidFill>
                <a:latin typeface="Patrick Hand SC"/>
                <a:ea typeface="Patrick Hand SC"/>
                <a:cs typeface="Patrick Hand SC"/>
                <a:sym typeface="Patrick Hand SC"/>
              </a:defRPr>
            </a:lvl1pPr>
            <a:lvl2pPr lvl="1"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2pPr>
            <a:lvl3pPr lvl="2"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3pPr>
            <a:lvl4pPr lvl="3"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4pPr>
            <a:lvl5pPr lvl="4"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5pPr>
            <a:lvl6pPr lvl="5"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6pPr>
            <a:lvl7pPr lvl="6"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7pPr>
            <a:lvl8pPr lvl="7"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8pPr>
            <a:lvl9pPr lvl="8" rtl="0">
              <a:lnSpc>
                <a:spcPct val="100000"/>
              </a:lnSpc>
              <a:spcBef>
                <a:spcPts val="2133"/>
              </a:spcBef>
              <a:spcAft>
                <a:spcPts val="2133"/>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8301233" y="2069067"/>
            <a:ext cx="15668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667" b="1">
                <a:solidFill>
                  <a:schemeClr val="accent3"/>
                </a:solidFill>
                <a:latin typeface="Patrick Hand SC"/>
                <a:ea typeface="Patrick Hand SC"/>
                <a:cs typeface="Patrick Hand SC"/>
                <a:sym typeface="Patrick Hand SC"/>
              </a:defRPr>
            </a:lvl1pPr>
            <a:lvl2pPr lvl="1"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2pPr>
            <a:lvl3pPr lvl="2"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3pPr>
            <a:lvl4pPr lvl="3"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4pPr>
            <a:lvl5pPr lvl="4"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5pPr>
            <a:lvl6pPr lvl="5"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6pPr>
            <a:lvl7pPr lvl="6"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7pPr>
            <a:lvl8pPr lvl="7"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8pPr>
            <a:lvl9pPr lvl="8" rtl="0">
              <a:lnSpc>
                <a:spcPct val="100000"/>
              </a:lnSpc>
              <a:spcBef>
                <a:spcPts val="2133"/>
              </a:spcBef>
              <a:spcAft>
                <a:spcPts val="2133"/>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8301233" y="2778665"/>
            <a:ext cx="2384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7" name="Google Shape;47;p13"/>
          <p:cNvSpPr txBox="1">
            <a:spLocks noGrp="1"/>
          </p:cNvSpPr>
          <p:nvPr>
            <p:ph type="subTitle" idx="4"/>
          </p:nvPr>
        </p:nvSpPr>
        <p:spPr>
          <a:xfrm>
            <a:off x="3354200" y="2778665"/>
            <a:ext cx="2384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8" name="Google Shape;48;p13"/>
          <p:cNvSpPr txBox="1">
            <a:spLocks noGrp="1"/>
          </p:cNvSpPr>
          <p:nvPr>
            <p:ph type="subTitle" idx="5"/>
          </p:nvPr>
        </p:nvSpPr>
        <p:spPr>
          <a:xfrm>
            <a:off x="3354200" y="4193867"/>
            <a:ext cx="23844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667" b="1">
                <a:solidFill>
                  <a:schemeClr val="accent3"/>
                </a:solidFill>
                <a:latin typeface="Patrick Hand SC"/>
                <a:ea typeface="Patrick Hand SC"/>
                <a:cs typeface="Patrick Hand SC"/>
                <a:sym typeface="Patrick Hand SC"/>
              </a:defRPr>
            </a:lvl1pPr>
            <a:lvl2pPr lvl="1"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2pPr>
            <a:lvl3pPr lvl="2"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3pPr>
            <a:lvl4pPr lvl="3"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4pPr>
            <a:lvl5pPr lvl="4"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5pPr>
            <a:lvl6pPr lvl="5"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6pPr>
            <a:lvl7pPr lvl="6"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7pPr>
            <a:lvl8pPr lvl="7"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8pPr>
            <a:lvl9pPr lvl="8" rtl="0">
              <a:lnSpc>
                <a:spcPct val="100000"/>
              </a:lnSpc>
              <a:spcBef>
                <a:spcPts val="2133"/>
              </a:spcBef>
              <a:spcAft>
                <a:spcPts val="2133"/>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8301233" y="4193867"/>
            <a:ext cx="23844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1800"/>
              <a:buFont typeface="Patrick Hand SC"/>
              <a:buNone/>
              <a:defRPr sz="2667" b="1">
                <a:solidFill>
                  <a:schemeClr val="accent3"/>
                </a:solidFill>
                <a:latin typeface="Patrick Hand SC"/>
                <a:ea typeface="Patrick Hand SC"/>
                <a:cs typeface="Patrick Hand SC"/>
                <a:sym typeface="Patrick Hand SC"/>
              </a:defRPr>
            </a:lvl1pPr>
            <a:lvl2pPr lvl="1"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2pPr>
            <a:lvl3pPr lvl="2"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3pPr>
            <a:lvl4pPr lvl="3"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4pPr>
            <a:lvl5pPr lvl="4"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5pPr>
            <a:lvl6pPr lvl="5"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6pPr>
            <a:lvl7pPr lvl="6"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7pPr>
            <a:lvl8pPr lvl="7" rtl="0">
              <a:lnSpc>
                <a:spcPct val="100000"/>
              </a:lnSpc>
              <a:spcBef>
                <a:spcPts val="2133"/>
              </a:spcBef>
              <a:spcAft>
                <a:spcPts val="0"/>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8pPr>
            <a:lvl9pPr lvl="8" rtl="0">
              <a:lnSpc>
                <a:spcPct val="100000"/>
              </a:lnSpc>
              <a:spcBef>
                <a:spcPts val="2133"/>
              </a:spcBef>
              <a:spcAft>
                <a:spcPts val="2133"/>
              </a:spcAft>
              <a:buClr>
                <a:schemeClr val="accent3"/>
              </a:buClr>
              <a:buSzPts val="1800"/>
              <a:buFont typeface="Patrick Hand SC"/>
              <a:buNone/>
              <a:defRPr sz="24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8301233" y="4903465"/>
            <a:ext cx="2384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1" name="Google Shape;51;p13"/>
          <p:cNvSpPr txBox="1">
            <a:spLocks noGrp="1"/>
          </p:cNvSpPr>
          <p:nvPr>
            <p:ph type="subTitle" idx="8"/>
          </p:nvPr>
        </p:nvSpPr>
        <p:spPr>
          <a:xfrm>
            <a:off x="3354200" y="4903465"/>
            <a:ext cx="2384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2" name="Google Shape;52;p13"/>
          <p:cNvSpPr txBox="1">
            <a:spLocks noGrp="1"/>
          </p:cNvSpPr>
          <p:nvPr>
            <p:ph type="title" idx="9" hasCustomPrompt="1"/>
          </p:nvPr>
        </p:nvSpPr>
        <p:spPr>
          <a:xfrm>
            <a:off x="1506367" y="2239833"/>
            <a:ext cx="1704800" cy="10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53" name="Google Shape;53;p13"/>
          <p:cNvSpPr txBox="1">
            <a:spLocks noGrp="1"/>
          </p:cNvSpPr>
          <p:nvPr>
            <p:ph type="title" idx="13" hasCustomPrompt="1"/>
          </p:nvPr>
        </p:nvSpPr>
        <p:spPr>
          <a:xfrm>
            <a:off x="6456100" y="2239917"/>
            <a:ext cx="1704800" cy="10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54" name="Google Shape;54;p13"/>
          <p:cNvSpPr txBox="1">
            <a:spLocks noGrp="1"/>
          </p:cNvSpPr>
          <p:nvPr>
            <p:ph type="title" idx="14" hasCustomPrompt="1"/>
          </p:nvPr>
        </p:nvSpPr>
        <p:spPr>
          <a:xfrm>
            <a:off x="1506367" y="4335417"/>
            <a:ext cx="1704800" cy="10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
        <p:nvSpPr>
          <p:cNvPr id="55" name="Google Shape;55;p13"/>
          <p:cNvSpPr txBox="1">
            <a:spLocks noGrp="1"/>
          </p:cNvSpPr>
          <p:nvPr>
            <p:ph type="title" idx="15" hasCustomPrompt="1"/>
          </p:nvPr>
        </p:nvSpPr>
        <p:spPr>
          <a:xfrm>
            <a:off x="6456100" y="4335417"/>
            <a:ext cx="1704800" cy="102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5000"/>
              <a:buNone/>
              <a:defRPr sz="9333">
                <a:solidFill>
                  <a:schemeClr val="accent3"/>
                </a:solidFill>
              </a:defRPr>
            </a:lvl1pPr>
            <a:lvl2pPr lvl="1" algn="ctr" rtl="0">
              <a:spcBef>
                <a:spcPts val="0"/>
              </a:spcBef>
              <a:spcAft>
                <a:spcPts val="0"/>
              </a:spcAft>
              <a:buClr>
                <a:schemeClr val="accent4"/>
              </a:buClr>
              <a:buSzPts val="5000"/>
              <a:buNone/>
              <a:defRPr sz="6667">
                <a:solidFill>
                  <a:schemeClr val="accent4"/>
                </a:solidFill>
              </a:defRPr>
            </a:lvl2pPr>
            <a:lvl3pPr lvl="2" algn="ctr" rtl="0">
              <a:spcBef>
                <a:spcPts val="0"/>
              </a:spcBef>
              <a:spcAft>
                <a:spcPts val="0"/>
              </a:spcAft>
              <a:buClr>
                <a:schemeClr val="accent4"/>
              </a:buClr>
              <a:buSzPts val="5000"/>
              <a:buNone/>
              <a:defRPr sz="6667">
                <a:solidFill>
                  <a:schemeClr val="accent4"/>
                </a:solidFill>
              </a:defRPr>
            </a:lvl3pPr>
            <a:lvl4pPr lvl="3" algn="ctr" rtl="0">
              <a:spcBef>
                <a:spcPts val="0"/>
              </a:spcBef>
              <a:spcAft>
                <a:spcPts val="0"/>
              </a:spcAft>
              <a:buClr>
                <a:schemeClr val="accent4"/>
              </a:buClr>
              <a:buSzPts val="5000"/>
              <a:buNone/>
              <a:defRPr sz="6667">
                <a:solidFill>
                  <a:schemeClr val="accent4"/>
                </a:solidFill>
              </a:defRPr>
            </a:lvl4pPr>
            <a:lvl5pPr lvl="4" algn="ctr" rtl="0">
              <a:spcBef>
                <a:spcPts val="0"/>
              </a:spcBef>
              <a:spcAft>
                <a:spcPts val="0"/>
              </a:spcAft>
              <a:buClr>
                <a:schemeClr val="accent4"/>
              </a:buClr>
              <a:buSzPts val="5000"/>
              <a:buNone/>
              <a:defRPr sz="6667">
                <a:solidFill>
                  <a:schemeClr val="accent4"/>
                </a:solidFill>
              </a:defRPr>
            </a:lvl5pPr>
            <a:lvl6pPr lvl="5" algn="ctr" rtl="0">
              <a:spcBef>
                <a:spcPts val="0"/>
              </a:spcBef>
              <a:spcAft>
                <a:spcPts val="0"/>
              </a:spcAft>
              <a:buClr>
                <a:schemeClr val="accent4"/>
              </a:buClr>
              <a:buSzPts val="5000"/>
              <a:buNone/>
              <a:defRPr sz="6667">
                <a:solidFill>
                  <a:schemeClr val="accent4"/>
                </a:solidFill>
              </a:defRPr>
            </a:lvl6pPr>
            <a:lvl7pPr lvl="6" algn="ctr" rtl="0">
              <a:spcBef>
                <a:spcPts val="0"/>
              </a:spcBef>
              <a:spcAft>
                <a:spcPts val="0"/>
              </a:spcAft>
              <a:buClr>
                <a:schemeClr val="accent4"/>
              </a:buClr>
              <a:buSzPts val="5000"/>
              <a:buNone/>
              <a:defRPr sz="6667">
                <a:solidFill>
                  <a:schemeClr val="accent4"/>
                </a:solidFill>
              </a:defRPr>
            </a:lvl7pPr>
            <a:lvl8pPr lvl="7" algn="ctr" rtl="0">
              <a:spcBef>
                <a:spcPts val="0"/>
              </a:spcBef>
              <a:spcAft>
                <a:spcPts val="0"/>
              </a:spcAft>
              <a:buClr>
                <a:schemeClr val="accent4"/>
              </a:buClr>
              <a:buSzPts val="5000"/>
              <a:buNone/>
              <a:defRPr sz="6667">
                <a:solidFill>
                  <a:schemeClr val="accent4"/>
                </a:solidFill>
              </a:defRPr>
            </a:lvl8pPr>
            <a:lvl9pPr lvl="8" algn="ctr" rtl="0">
              <a:spcBef>
                <a:spcPts val="0"/>
              </a:spcBef>
              <a:spcAft>
                <a:spcPts val="0"/>
              </a:spcAft>
              <a:buClr>
                <a:schemeClr val="accent4"/>
              </a:buClr>
              <a:buSzPts val="5000"/>
              <a:buNone/>
              <a:defRPr sz="6667">
                <a:solidFill>
                  <a:schemeClr val="accent4"/>
                </a:solidFill>
              </a:defRPr>
            </a:lvl9pPr>
          </a:lstStyle>
          <a:p>
            <a:r>
              <a:t>xx%</a:t>
            </a:r>
          </a:p>
        </p:txBody>
      </p:sp>
    </p:spTree>
    <p:extLst>
      <p:ext uri="{BB962C8B-B14F-4D97-AF65-F5344CB8AC3E}">
        <p14:creationId xmlns:p14="http://schemas.microsoft.com/office/powerpoint/2010/main" val="1254317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735200" y="4268351"/>
            <a:ext cx="4951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5735200" y="1724451"/>
            <a:ext cx="4951600" cy="255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333"/>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755822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616200" y="643572"/>
            <a:ext cx="69596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1305200" y="22232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1305200" y="30107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63" name="Google Shape;63;p15"/>
          <p:cNvSpPr txBox="1">
            <a:spLocks noGrp="1"/>
          </p:cNvSpPr>
          <p:nvPr>
            <p:ph type="subTitle" idx="3"/>
          </p:nvPr>
        </p:nvSpPr>
        <p:spPr>
          <a:xfrm>
            <a:off x="8396400" y="22232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8396400" y="30107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65" name="Google Shape;65;p15"/>
          <p:cNvSpPr txBox="1">
            <a:spLocks noGrp="1"/>
          </p:cNvSpPr>
          <p:nvPr>
            <p:ph type="subTitle" idx="5"/>
          </p:nvPr>
        </p:nvSpPr>
        <p:spPr>
          <a:xfrm>
            <a:off x="4850799" y="22232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4850801" y="30107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67" name="Google Shape;67;p15"/>
          <p:cNvSpPr txBox="1">
            <a:spLocks noGrp="1"/>
          </p:cNvSpPr>
          <p:nvPr>
            <p:ph type="subTitle" idx="7"/>
          </p:nvPr>
        </p:nvSpPr>
        <p:spPr>
          <a:xfrm>
            <a:off x="1305200" y="41221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1305200" y="49096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69" name="Google Shape;69;p15"/>
          <p:cNvSpPr txBox="1">
            <a:spLocks noGrp="1"/>
          </p:cNvSpPr>
          <p:nvPr>
            <p:ph type="subTitle" idx="9"/>
          </p:nvPr>
        </p:nvSpPr>
        <p:spPr>
          <a:xfrm>
            <a:off x="8396400" y="41221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8396400" y="49096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71" name="Google Shape;71;p15"/>
          <p:cNvSpPr txBox="1">
            <a:spLocks noGrp="1"/>
          </p:cNvSpPr>
          <p:nvPr>
            <p:ph type="subTitle" idx="14"/>
          </p:nvPr>
        </p:nvSpPr>
        <p:spPr>
          <a:xfrm>
            <a:off x="4850799" y="4122167"/>
            <a:ext cx="2309600" cy="763600"/>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ct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ct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4850801" y="4909633"/>
            <a:ext cx="2309600" cy="7636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Tree>
    <p:extLst>
      <p:ext uri="{BB962C8B-B14F-4D97-AF65-F5344CB8AC3E}">
        <p14:creationId xmlns:p14="http://schemas.microsoft.com/office/powerpoint/2010/main" val="4103643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0200" y="593367"/>
            <a:ext cx="102716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16"/>
          <p:cNvSpPr txBox="1">
            <a:spLocks noGrp="1"/>
          </p:cNvSpPr>
          <p:nvPr>
            <p:ph type="subTitle" idx="1"/>
          </p:nvPr>
        </p:nvSpPr>
        <p:spPr>
          <a:xfrm>
            <a:off x="1328300" y="3446767"/>
            <a:ext cx="5700400" cy="5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76" name="Google Shape;76;p16"/>
          <p:cNvSpPr txBox="1">
            <a:spLocks noGrp="1"/>
          </p:cNvSpPr>
          <p:nvPr>
            <p:ph type="subTitle" idx="2"/>
          </p:nvPr>
        </p:nvSpPr>
        <p:spPr>
          <a:xfrm>
            <a:off x="1328300" y="4047639"/>
            <a:ext cx="4778000" cy="5828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1157502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960133" y="593367"/>
            <a:ext cx="102720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1328300" y="2837167"/>
            <a:ext cx="5552000" cy="910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1328300" y="3775800"/>
            <a:ext cx="45396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3081631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325500" y="593367"/>
            <a:ext cx="95412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18"/>
          <p:cNvSpPr txBox="1">
            <a:spLocks noGrp="1"/>
          </p:cNvSpPr>
          <p:nvPr>
            <p:ph type="subTitle" idx="1"/>
          </p:nvPr>
        </p:nvSpPr>
        <p:spPr>
          <a:xfrm>
            <a:off x="1328300" y="3447655"/>
            <a:ext cx="5510000" cy="5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84" name="Google Shape;84;p18"/>
          <p:cNvSpPr txBox="1">
            <a:spLocks noGrp="1"/>
          </p:cNvSpPr>
          <p:nvPr>
            <p:ph type="subTitle" idx="2"/>
          </p:nvPr>
        </p:nvSpPr>
        <p:spPr>
          <a:xfrm>
            <a:off x="1328300" y="4048527"/>
            <a:ext cx="4778000" cy="5828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85" name="Google Shape;85;p18"/>
          <p:cNvSpPr txBox="1">
            <a:spLocks noGrp="1"/>
          </p:cNvSpPr>
          <p:nvPr>
            <p:ph type="title" idx="3"/>
          </p:nvPr>
        </p:nvSpPr>
        <p:spPr>
          <a:xfrm>
            <a:off x="2616200" y="1846736"/>
            <a:ext cx="6959600" cy="5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2809723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60200" y="593367"/>
            <a:ext cx="102716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19"/>
          <p:cNvSpPr txBox="1">
            <a:spLocks noGrp="1"/>
          </p:cNvSpPr>
          <p:nvPr>
            <p:ph type="subTitle" idx="1"/>
          </p:nvPr>
        </p:nvSpPr>
        <p:spPr>
          <a:xfrm>
            <a:off x="1328300" y="2829627"/>
            <a:ext cx="5831600" cy="9104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89" name="Google Shape;89;p19"/>
          <p:cNvSpPr txBox="1">
            <a:spLocks noGrp="1"/>
          </p:cNvSpPr>
          <p:nvPr>
            <p:ph type="title" idx="2"/>
          </p:nvPr>
        </p:nvSpPr>
        <p:spPr>
          <a:xfrm>
            <a:off x="1592033" y="1846733"/>
            <a:ext cx="9008000" cy="5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90" name="Google Shape;90;p19"/>
          <p:cNvSpPr txBox="1">
            <a:spLocks noGrp="1"/>
          </p:cNvSpPr>
          <p:nvPr>
            <p:ph type="subTitle" idx="3"/>
          </p:nvPr>
        </p:nvSpPr>
        <p:spPr>
          <a:xfrm>
            <a:off x="1328300" y="3779813"/>
            <a:ext cx="43484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71865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703567" y="593367"/>
            <a:ext cx="8784800" cy="151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1328300" y="2500267"/>
            <a:ext cx="5732800" cy="12472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1328300" y="3775800"/>
            <a:ext cx="5601200" cy="9104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22313697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2616200" y="643572"/>
            <a:ext cx="6959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828800" y="4152900"/>
            <a:ext cx="1989200" cy="5464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667"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667"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667"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667"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667"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667"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667"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667"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828800" y="4621667"/>
            <a:ext cx="1989200" cy="11824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99" name="Google Shape;99;p21"/>
          <p:cNvSpPr txBox="1">
            <a:spLocks noGrp="1"/>
          </p:cNvSpPr>
          <p:nvPr>
            <p:ph type="subTitle" idx="3"/>
          </p:nvPr>
        </p:nvSpPr>
        <p:spPr>
          <a:xfrm>
            <a:off x="8513600" y="4152900"/>
            <a:ext cx="1989200" cy="5464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667"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667"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667"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667"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667"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667"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667"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667"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8513600" y="4621667"/>
            <a:ext cx="1989200" cy="11824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
        <p:nvSpPr>
          <p:cNvPr id="101" name="Google Shape;101;p21"/>
          <p:cNvSpPr txBox="1">
            <a:spLocks noGrp="1"/>
          </p:cNvSpPr>
          <p:nvPr>
            <p:ph type="subTitle" idx="5"/>
          </p:nvPr>
        </p:nvSpPr>
        <p:spPr>
          <a:xfrm>
            <a:off x="5171200" y="4152900"/>
            <a:ext cx="1989200" cy="5464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667"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667"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667"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667"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667"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667"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667"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667"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5171201" y="4621667"/>
            <a:ext cx="1989200" cy="11824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867"/>
            </a:lvl1pPr>
            <a:lvl2pPr lvl="1" algn="ctr" rtl="0">
              <a:spcBef>
                <a:spcPts val="2133"/>
              </a:spcBef>
              <a:spcAft>
                <a:spcPts val="0"/>
              </a:spcAft>
              <a:buNone/>
              <a:defRPr sz="1867"/>
            </a:lvl2pPr>
            <a:lvl3pPr lvl="2" algn="ctr" rtl="0">
              <a:spcBef>
                <a:spcPts val="2133"/>
              </a:spcBef>
              <a:spcAft>
                <a:spcPts val="0"/>
              </a:spcAft>
              <a:buNone/>
              <a:defRPr sz="1867"/>
            </a:lvl3pPr>
            <a:lvl4pPr lvl="3" algn="ctr" rtl="0">
              <a:spcBef>
                <a:spcPts val="2133"/>
              </a:spcBef>
              <a:spcAft>
                <a:spcPts val="0"/>
              </a:spcAft>
              <a:buNone/>
              <a:defRPr sz="1867"/>
            </a:lvl4pPr>
            <a:lvl5pPr lvl="4" algn="ctr" rtl="0">
              <a:spcBef>
                <a:spcPts val="2133"/>
              </a:spcBef>
              <a:spcAft>
                <a:spcPts val="0"/>
              </a:spcAft>
              <a:buNone/>
              <a:defRPr sz="1867"/>
            </a:lvl5pPr>
            <a:lvl6pPr lvl="5" algn="ctr" rtl="0">
              <a:spcBef>
                <a:spcPts val="2133"/>
              </a:spcBef>
              <a:spcAft>
                <a:spcPts val="0"/>
              </a:spcAft>
              <a:buNone/>
              <a:defRPr sz="1867"/>
            </a:lvl6pPr>
            <a:lvl7pPr lvl="6" algn="ctr" rtl="0">
              <a:spcBef>
                <a:spcPts val="2133"/>
              </a:spcBef>
              <a:spcAft>
                <a:spcPts val="0"/>
              </a:spcAft>
              <a:buNone/>
              <a:defRPr sz="1867"/>
            </a:lvl7pPr>
            <a:lvl8pPr lvl="7" algn="ctr" rtl="0">
              <a:spcBef>
                <a:spcPts val="2133"/>
              </a:spcBef>
              <a:spcAft>
                <a:spcPts val="0"/>
              </a:spcAft>
              <a:buNone/>
              <a:defRPr sz="1867"/>
            </a:lvl8pPr>
            <a:lvl9pPr lvl="8" algn="ctr" rtl="0">
              <a:spcBef>
                <a:spcPts val="2133"/>
              </a:spcBef>
              <a:spcAft>
                <a:spcPts val="2133"/>
              </a:spcAft>
              <a:buNone/>
              <a:defRPr sz="1867"/>
            </a:lvl9pPr>
          </a:lstStyle>
          <a:p>
            <a:endParaRPr/>
          </a:p>
        </p:txBody>
      </p:sp>
    </p:spTree>
    <p:extLst>
      <p:ext uri="{BB962C8B-B14F-4D97-AF65-F5344CB8AC3E}">
        <p14:creationId xmlns:p14="http://schemas.microsoft.com/office/powerpoint/2010/main" val="254742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7"/>
        <p:cNvGrpSpPr/>
        <p:nvPr/>
      </p:nvGrpSpPr>
      <p:grpSpPr>
        <a:xfrm>
          <a:off x="0" y="0"/>
          <a:ext cx="0" cy="0"/>
          <a:chOff x="0" y="0"/>
          <a:chExt cx="0" cy="0"/>
        </a:xfrm>
      </p:grpSpPr>
      <p:sp>
        <p:nvSpPr>
          <p:cNvPr id="128" name="Google Shape;128;p6"/>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6"/>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6"/>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6"/>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003459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2616200" y="643572"/>
            <a:ext cx="6959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22"/>
          <p:cNvSpPr txBox="1">
            <a:spLocks noGrp="1"/>
          </p:cNvSpPr>
          <p:nvPr>
            <p:ph type="subTitle" idx="1"/>
          </p:nvPr>
        </p:nvSpPr>
        <p:spPr>
          <a:xfrm>
            <a:off x="1415800" y="2121667"/>
            <a:ext cx="2309600" cy="7636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9pPr>
          </a:lstStyle>
          <a:p>
            <a:endParaRPr/>
          </a:p>
        </p:txBody>
      </p:sp>
      <p:sp>
        <p:nvSpPr>
          <p:cNvPr id="106" name="Google Shape;106;p22"/>
          <p:cNvSpPr txBox="1">
            <a:spLocks noGrp="1"/>
          </p:cNvSpPr>
          <p:nvPr>
            <p:ph type="subTitle" idx="2"/>
          </p:nvPr>
        </p:nvSpPr>
        <p:spPr>
          <a:xfrm>
            <a:off x="1415800" y="2909133"/>
            <a:ext cx="2309600" cy="7636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107" name="Google Shape;107;p22"/>
          <p:cNvSpPr txBox="1">
            <a:spLocks noGrp="1"/>
          </p:cNvSpPr>
          <p:nvPr>
            <p:ph type="subTitle" idx="3"/>
          </p:nvPr>
        </p:nvSpPr>
        <p:spPr>
          <a:xfrm>
            <a:off x="8710199" y="2121667"/>
            <a:ext cx="2309600" cy="763600"/>
          </a:xfrm>
          <a:prstGeom prst="rect">
            <a:avLst/>
          </a:prstGeom>
        </p:spPr>
        <p:txBody>
          <a:bodyPr spcFirstLastPara="1" wrap="square" lIns="0" tIns="91425" rIns="0" bIns="91425" anchor="t" anchorCtr="0">
            <a:noAutofit/>
          </a:bodyPr>
          <a:lstStyle>
            <a:lvl1pPr lvl="0"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algn="r"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algn="r"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108" name="Google Shape;108;p22"/>
          <p:cNvSpPr txBox="1">
            <a:spLocks noGrp="1"/>
          </p:cNvSpPr>
          <p:nvPr>
            <p:ph type="subTitle" idx="4"/>
          </p:nvPr>
        </p:nvSpPr>
        <p:spPr>
          <a:xfrm>
            <a:off x="8710201" y="2909133"/>
            <a:ext cx="2309600" cy="763600"/>
          </a:xfrm>
          <a:prstGeom prst="rect">
            <a:avLst/>
          </a:prstGeom>
        </p:spPr>
        <p:txBody>
          <a:bodyPr spcFirstLastPara="1" wrap="square" lIns="0" tIns="91425" rIns="0" bIns="91425" anchor="t" anchorCtr="0">
            <a:noAutofit/>
          </a:bodyPr>
          <a:lstStyle>
            <a:lvl1pPr lvl="0" algn="r" rtl="0">
              <a:spcBef>
                <a:spcPts val="0"/>
              </a:spcBef>
              <a:spcAft>
                <a:spcPts val="0"/>
              </a:spcAft>
              <a:buNone/>
              <a:defRPr sz="1867"/>
            </a:lvl1pPr>
            <a:lvl2pPr lvl="1" algn="r" rtl="0">
              <a:spcBef>
                <a:spcPts val="2133"/>
              </a:spcBef>
              <a:spcAft>
                <a:spcPts val="0"/>
              </a:spcAft>
              <a:buNone/>
              <a:defRPr sz="1867"/>
            </a:lvl2pPr>
            <a:lvl3pPr lvl="2" algn="r" rtl="0">
              <a:spcBef>
                <a:spcPts val="2133"/>
              </a:spcBef>
              <a:spcAft>
                <a:spcPts val="0"/>
              </a:spcAft>
              <a:buNone/>
              <a:defRPr sz="1867"/>
            </a:lvl3pPr>
            <a:lvl4pPr lvl="3" algn="r" rtl="0">
              <a:spcBef>
                <a:spcPts val="2133"/>
              </a:spcBef>
              <a:spcAft>
                <a:spcPts val="0"/>
              </a:spcAft>
              <a:buNone/>
              <a:defRPr sz="1867"/>
            </a:lvl4pPr>
            <a:lvl5pPr lvl="4" algn="r" rtl="0">
              <a:spcBef>
                <a:spcPts val="2133"/>
              </a:spcBef>
              <a:spcAft>
                <a:spcPts val="0"/>
              </a:spcAft>
              <a:buNone/>
              <a:defRPr sz="1867"/>
            </a:lvl5pPr>
            <a:lvl6pPr lvl="5" algn="r" rtl="0">
              <a:spcBef>
                <a:spcPts val="2133"/>
              </a:spcBef>
              <a:spcAft>
                <a:spcPts val="0"/>
              </a:spcAft>
              <a:buNone/>
              <a:defRPr sz="1867"/>
            </a:lvl6pPr>
            <a:lvl7pPr lvl="6" algn="r" rtl="0">
              <a:spcBef>
                <a:spcPts val="2133"/>
              </a:spcBef>
              <a:spcAft>
                <a:spcPts val="0"/>
              </a:spcAft>
              <a:buNone/>
              <a:defRPr sz="1867"/>
            </a:lvl7pPr>
            <a:lvl8pPr lvl="7" algn="r" rtl="0">
              <a:spcBef>
                <a:spcPts val="2133"/>
              </a:spcBef>
              <a:spcAft>
                <a:spcPts val="0"/>
              </a:spcAft>
              <a:buNone/>
              <a:defRPr sz="1867"/>
            </a:lvl8pPr>
            <a:lvl9pPr lvl="8" algn="r" rtl="0">
              <a:spcBef>
                <a:spcPts val="2133"/>
              </a:spcBef>
              <a:spcAft>
                <a:spcPts val="2133"/>
              </a:spcAft>
              <a:buNone/>
              <a:defRPr sz="1867"/>
            </a:lvl9pPr>
          </a:lstStyle>
          <a:p>
            <a:endParaRPr/>
          </a:p>
        </p:txBody>
      </p:sp>
      <p:sp>
        <p:nvSpPr>
          <p:cNvPr id="109" name="Google Shape;109;p22"/>
          <p:cNvSpPr txBox="1">
            <a:spLocks noGrp="1"/>
          </p:cNvSpPr>
          <p:nvPr>
            <p:ph type="subTitle" idx="5"/>
          </p:nvPr>
        </p:nvSpPr>
        <p:spPr>
          <a:xfrm>
            <a:off x="1415800" y="4058667"/>
            <a:ext cx="2309600" cy="7636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2pPr>
            <a:lvl3pPr lvl="2"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3pPr>
            <a:lvl4pPr lvl="3"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4pPr>
            <a:lvl5pPr lvl="4"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5pPr>
            <a:lvl6pPr lvl="5"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6pPr>
            <a:lvl7pPr lvl="6"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7pPr>
            <a:lvl8pPr lvl="7" rtl="0">
              <a:lnSpc>
                <a:spcPct val="80000"/>
              </a:lnSpc>
              <a:spcBef>
                <a:spcPts val="2133"/>
              </a:spcBef>
              <a:spcAft>
                <a:spcPts val="0"/>
              </a:spcAft>
              <a:buNone/>
              <a:defRPr sz="2667" b="1">
                <a:solidFill>
                  <a:schemeClr val="accent3"/>
                </a:solidFill>
                <a:latin typeface="Patrick Hand SC"/>
                <a:ea typeface="Patrick Hand SC"/>
                <a:cs typeface="Patrick Hand SC"/>
                <a:sym typeface="Patrick Hand SC"/>
              </a:defRPr>
            </a:lvl8pPr>
            <a:lvl9pPr lvl="8" rtl="0">
              <a:lnSpc>
                <a:spcPct val="80000"/>
              </a:lnSpc>
              <a:spcBef>
                <a:spcPts val="2133"/>
              </a:spcBef>
              <a:spcAft>
                <a:spcPts val="2133"/>
              </a:spcAft>
              <a:buNone/>
              <a:defRPr sz="2667" b="1">
                <a:solidFill>
                  <a:schemeClr val="accent3"/>
                </a:solidFill>
                <a:latin typeface="Patrick Hand SC"/>
                <a:ea typeface="Patrick Hand SC"/>
                <a:cs typeface="Patrick Hand SC"/>
                <a:sym typeface="Patrick Hand SC"/>
              </a:defRPr>
            </a:lvl9pPr>
          </a:lstStyle>
          <a:p>
            <a:endParaRPr/>
          </a:p>
        </p:txBody>
      </p:sp>
      <p:sp>
        <p:nvSpPr>
          <p:cNvPr id="110" name="Google Shape;110;p22"/>
          <p:cNvSpPr txBox="1">
            <a:spLocks noGrp="1"/>
          </p:cNvSpPr>
          <p:nvPr>
            <p:ph type="subTitle" idx="6"/>
          </p:nvPr>
        </p:nvSpPr>
        <p:spPr>
          <a:xfrm>
            <a:off x="1415800" y="4846133"/>
            <a:ext cx="2309600" cy="763600"/>
          </a:xfrm>
          <a:prstGeom prst="rect">
            <a:avLst/>
          </a:prstGeom>
        </p:spPr>
        <p:txBody>
          <a:bodyPr spcFirstLastPara="1" wrap="square" lIns="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111" name="Google Shape;111;p22"/>
          <p:cNvSpPr txBox="1">
            <a:spLocks noGrp="1"/>
          </p:cNvSpPr>
          <p:nvPr>
            <p:ph type="subTitle" idx="7"/>
          </p:nvPr>
        </p:nvSpPr>
        <p:spPr>
          <a:xfrm>
            <a:off x="8710199" y="4058667"/>
            <a:ext cx="2309600" cy="763600"/>
          </a:xfrm>
          <a:prstGeom prst="rect">
            <a:avLst/>
          </a:prstGeom>
        </p:spPr>
        <p:txBody>
          <a:bodyPr spcFirstLastPara="1" wrap="square" lIns="0" tIns="91425" rIns="0" bIns="91425" anchor="b" anchorCtr="0">
            <a:noAutofit/>
          </a:bodyPr>
          <a:lstStyle>
            <a:lvl1pPr lvl="0"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1pPr>
            <a:lvl2pPr lvl="1"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2pPr>
            <a:lvl3pPr lvl="2"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3pPr>
            <a:lvl4pPr lvl="3"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4pPr>
            <a:lvl5pPr lvl="4"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5pPr>
            <a:lvl6pPr lvl="5"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6pPr>
            <a:lvl7pPr lvl="6"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7pPr>
            <a:lvl8pPr lvl="7"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8pPr>
            <a:lvl9pPr lvl="8" algn="r" rtl="0">
              <a:lnSpc>
                <a:spcPct val="80000"/>
              </a:lnSpc>
              <a:spcBef>
                <a:spcPts val="0"/>
              </a:spcBef>
              <a:spcAft>
                <a:spcPts val="0"/>
              </a:spcAft>
              <a:buNone/>
              <a:defRPr sz="2667" b="1">
                <a:solidFill>
                  <a:schemeClr val="accent3"/>
                </a:solidFill>
                <a:latin typeface="Patrick Hand SC"/>
                <a:ea typeface="Patrick Hand SC"/>
                <a:cs typeface="Patrick Hand SC"/>
                <a:sym typeface="Patrick Hand SC"/>
              </a:defRPr>
            </a:lvl9pPr>
          </a:lstStyle>
          <a:p>
            <a:endParaRPr/>
          </a:p>
        </p:txBody>
      </p:sp>
      <p:sp>
        <p:nvSpPr>
          <p:cNvPr id="112" name="Google Shape;112;p22"/>
          <p:cNvSpPr txBox="1">
            <a:spLocks noGrp="1"/>
          </p:cNvSpPr>
          <p:nvPr>
            <p:ph type="subTitle" idx="8"/>
          </p:nvPr>
        </p:nvSpPr>
        <p:spPr>
          <a:xfrm>
            <a:off x="8710201" y="4846133"/>
            <a:ext cx="2309600" cy="763600"/>
          </a:xfrm>
          <a:prstGeom prst="rect">
            <a:avLst/>
          </a:prstGeom>
        </p:spPr>
        <p:txBody>
          <a:bodyPr spcFirstLastPara="1" wrap="square" lIns="0" tIns="91425" rIns="0" bIns="91425" anchor="t" anchorCtr="0">
            <a:noAutofit/>
          </a:bodyPr>
          <a:lstStyle>
            <a:lvl1pPr lvl="0" algn="r" rtl="0">
              <a:spcBef>
                <a:spcPts val="0"/>
              </a:spcBef>
              <a:spcAft>
                <a:spcPts val="0"/>
              </a:spcAft>
              <a:buNone/>
              <a:defRPr sz="1867"/>
            </a:lvl1pPr>
            <a:lvl2pPr lvl="1" algn="r" rtl="0">
              <a:spcBef>
                <a:spcPts val="2133"/>
              </a:spcBef>
              <a:spcAft>
                <a:spcPts val="0"/>
              </a:spcAft>
              <a:buNone/>
              <a:defRPr sz="1867"/>
            </a:lvl2pPr>
            <a:lvl3pPr lvl="2" algn="r" rtl="0">
              <a:spcBef>
                <a:spcPts val="2133"/>
              </a:spcBef>
              <a:spcAft>
                <a:spcPts val="0"/>
              </a:spcAft>
              <a:buNone/>
              <a:defRPr sz="1867"/>
            </a:lvl3pPr>
            <a:lvl4pPr lvl="3" algn="r" rtl="0">
              <a:spcBef>
                <a:spcPts val="2133"/>
              </a:spcBef>
              <a:spcAft>
                <a:spcPts val="0"/>
              </a:spcAft>
              <a:buNone/>
              <a:defRPr sz="1867"/>
            </a:lvl4pPr>
            <a:lvl5pPr lvl="4" algn="r" rtl="0">
              <a:spcBef>
                <a:spcPts val="2133"/>
              </a:spcBef>
              <a:spcAft>
                <a:spcPts val="0"/>
              </a:spcAft>
              <a:buNone/>
              <a:defRPr sz="1867"/>
            </a:lvl5pPr>
            <a:lvl6pPr lvl="5" algn="r" rtl="0">
              <a:spcBef>
                <a:spcPts val="2133"/>
              </a:spcBef>
              <a:spcAft>
                <a:spcPts val="0"/>
              </a:spcAft>
              <a:buNone/>
              <a:defRPr sz="1867"/>
            </a:lvl6pPr>
            <a:lvl7pPr lvl="6" algn="r" rtl="0">
              <a:spcBef>
                <a:spcPts val="2133"/>
              </a:spcBef>
              <a:spcAft>
                <a:spcPts val="0"/>
              </a:spcAft>
              <a:buNone/>
              <a:defRPr sz="1867"/>
            </a:lvl7pPr>
            <a:lvl8pPr lvl="7" algn="r" rtl="0">
              <a:spcBef>
                <a:spcPts val="2133"/>
              </a:spcBef>
              <a:spcAft>
                <a:spcPts val="0"/>
              </a:spcAft>
              <a:buNone/>
              <a:defRPr sz="1867"/>
            </a:lvl8pPr>
            <a:lvl9pPr lvl="8" algn="r" rtl="0">
              <a:spcBef>
                <a:spcPts val="2133"/>
              </a:spcBef>
              <a:spcAft>
                <a:spcPts val="2133"/>
              </a:spcAft>
              <a:buNone/>
              <a:defRPr sz="1867"/>
            </a:lvl9pPr>
          </a:lstStyle>
          <a:p>
            <a:endParaRPr/>
          </a:p>
        </p:txBody>
      </p:sp>
    </p:spTree>
    <p:extLst>
      <p:ext uri="{BB962C8B-B14F-4D97-AF65-F5344CB8AC3E}">
        <p14:creationId xmlns:p14="http://schemas.microsoft.com/office/powerpoint/2010/main" val="14297667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616200" y="643572"/>
            <a:ext cx="6959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23"/>
          <p:cNvSpPr txBox="1">
            <a:spLocks noGrp="1"/>
          </p:cNvSpPr>
          <p:nvPr>
            <p:ph type="title" idx="2"/>
          </p:nvPr>
        </p:nvSpPr>
        <p:spPr>
          <a:xfrm>
            <a:off x="2616200" y="1846736"/>
            <a:ext cx="6959600" cy="5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1188152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6"/>
        <p:cNvGrpSpPr/>
        <p:nvPr/>
      </p:nvGrpSpPr>
      <p:grpSpPr>
        <a:xfrm>
          <a:off x="0" y="0"/>
          <a:ext cx="0" cy="0"/>
          <a:chOff x="0" y="0"/>
          <a:chExt cx="0" cy="0"/>
        </a:xfrm>
      </p:grpSpPr>
      <p:sp>
        <p:nvSpPr>
          <p:cNvPr id="117" name="Google Shape;117;p24"/>
          <p:cNvSpPr txBox="1">
            <a:spLocks noGrp="1"/>
          </p:cNvSpPr>
          <p:nvPr>
            <p:ph type="title" hasCustomPrompt="1"/>
          </p:nvPr>
        </p:nvSpPr>
        <p:spPr>
          <a:xfrm>
            <a:off x="3503400" y="1216151"/>
            <a:ext cx="5185200" cy="8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r>
              <a:t>xx%</a:t>
            </a:r>
          </a:p>
        </p:txBody>
      </p:sp>
      <p:sp>
        <p:nvSpPr>
          <p:cNvPr id="118" name="Google Shape;118;p24"/>
          <p:cNvSpPr txBox="1">
            <a:spLocks noGrp="1"/>
          </p:cNvSpPr>
          <p:nvPr>
            <p:ph type="subTitle" idx="1"/>
          </p:nvPr>
        </p:nvSpPr>
        <p:spPr>
          <a:xfrm>
            <a:off x="3503400" y="2088951"/>
            <a:ext cx="5185200" cy="5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9" name="Google Shape;119;p24"/>
          <p:cNvSpPr txBox="1">
            <a:spLocks noGrp="1"/>
          </p:cNvSpPr>
          <p:nvPr>
            <p:ph type="title" idx="2" hasCustomPrompt="1"/>
          </p:nvPr>
        </p:nvSpPr>
        <p:spPr>
          <a:xfrm>
            <a:off x="3503400" y="2790951"/>
            <a:ext cx="5185200" cy="8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r>
              <a:t>xx%</a:t>
            </a:r>
          </a:p>
        </p:txBody>
      </p:sp>
      <p:sp>
        <p:nvSpPr>
          <p:cNvPr id="120" name="Google Shape;120;p24"/>
          <p:cNvSpPr txBox="1">
            <a:spLocks noGrp="1"/>
          </p:cNvSpPr>
          <p:nvPr>
            <p:ph type="subTitle" idx="3"/>
          </p:nvPr>
        </p:nvSpPr>
        <p:spPr>
          <a:xfrm>
            <a:off x="3503400" y="3527884"/>
            <a:ext cx="5185200" cy="5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1" name="Google Shape;121;p24"/>
          <p:cNvSpPr txBox="1">
            <a:spLocks noGrp="1"/>
          </p:cNvSpPr>
          <p:nvPr>
            <p:ph type="title" idx="4" hasCustomPrompt="1"/>
          </p:nvPr>
        </p:nvSpPr>
        <p:spPr>
          <a:xfrm>
            <a:off x="3503400" y="4370617"/>
            <a:ext cx="5185200" cy="8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r>
              <a:t>xx%</a:t>
            </a:r>
          </a:p>
        </p:txBody>
      </p:sp>
      <p:sp>
        <p:nvSpPr>
          <p:cNvPr id="122" name="Google Shape;122;p24"/>
          <p:cNvSpPr txBox="1">
            <a:spLocks noGrp="1"/>
          </p:cNvSpPr>
          <p:nvPr>
            <p:ph type="subTitle" idx="5"/>
          </p:nvPr>
        </p:nvSpPr>
        <p:spPr>
          <a:xfrm>
            <a:off x="3503400" y="5102783"/>
            <a:ext cx="5185200" cy="5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7982935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328300" y="1939733"/>
            <a:ext cx="2919200" cy="15148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25"/>
          <p:cNvSpPr txBox="1">
            <a:spLocks noGrp="1"/>
          </p:cNvSpPr>
          <p:nvPr>
            <p:ph type="subTitle" idx="1"/>
          </p:nvPr>
        </p:nvSpPr>
        <p:spPr>
          <a:xfrm>
            <a:off x="1328300" y="3537067"/>
            <a:ext cx="3317600" cy="1381200"/>
          </a:xfrm>
          <a:prstGeom prst="rect">
            <a:avLst/>
          </a:prstGeom>
        </p:spPr>
        <p:txBody>
          <a:bodyPr spcFirstLastPara="1" wrap="square" lIns="90000" tIns="91425" rIns="0"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Tree>
    <p:extLst>
      <p:ext uri="{BB962C8B-B14F-4D97-AF65-F5344CB8AC3E}">
        <p14:creationId xmlns:p14="http://schemas.microsoft.com/office/powerpoint/2010/main" val="21525191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flipH="1">
            <a:off x="7944500" y="1939733"/>
            <a:ext cx="2919200" cy="1514800"/>
          </a:xfrm>
          <a:prstGeom prst="rect">
            <a:avLst/>
          </a:prstGeom>
        </p:spPr>
        <p:txBody>
          <a:bodyPr spcFirstLastPara="1" wrap="square" lIns="91425" tIns="91425" rIns="90000" bIns="91425" anchor="ctr" anchorCtr="0">
            <a:noAutofit/>
          </a:bodyPr>
          <a:lstStyle>
            <a:lvl1pPr lvl="0" algn="r" rtl="0">
              <a:lnSpc>
                <a:spcPct val="80000"/>
              </a:lnSpc>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8" name="Google Shape;128;p26"/>
          <p:cNvSpPr txBox="1">
            <a:spLocks noGrp="1"/>
          </p:cNvSpPr>
          <p:nvPr>
            <p:ph type="subTitle" idx="1"/>
          </p:nvPr>
        </p:nvSpPr>
        <p:spPr>
          <a:xfrm flipH="1">
            <a:off x="7546100" y="3537067"/>
            <a:ext cx="3317600" cy="1381200"/>
          </a:xfrm>
          <a:prstGeom prst="rect">
            <a:avLst/>
          </a:prstGeom>
        </p:spPr>
        <p:txBody>
          <a:bodyPr spcFirstLastPara="1" wrap="square" lIns="90000" tIns="91425" rIns="90000" bIns="91425" anchor="t" anchorCtr="0">
            <a:noAutofit/>
          </a:bodyPr>
          <a:lstStyle>
            <a:lvl1pPr lvl="0" algn="r" rtl="0">
              <a:spcBef>
                <a:spcPts val="0"/>
              </a:spcBef>
              <a:spcAft>
                <a:spcPts val="0"/>
              </a:spcAft>
              <a:buNone/>
              <a:defRPr sz="1867"/>
            </a:lvl1pPr>
            <a:lvl2pPr lvl="1" algn="r" rtl="0">
              <a:spcBef>
                <a:spcPts val="2133"/>
              </a:spcBef>
              <a:spcAft>
                <a:spcPts val="0"/>
              </a:spcAft>
              <a:buNone/>
              <a:defRPr sz="1867"/>
            </a:lvl2pPr>
            <a:lvl3pPr lvl="2" algn="r" rtl="0">
              <a:spcBef>
                <a:spcPts val="2133"/>
              </a:spcBef>
              <a:spcAft>
                <a:spcPts val="0"/>
              </a:spcAft>
              <a:buNone/>
              <a:defRPr sz="1867"/>
            </a:lvl3pPr>
            <a:lvl4pPr lvl="3" algn="r" rtl="0">
              <a:spcBef>
                <a:spcPts val="2133"/>
              </a:spcBef>
              <a:spcAft>
                <a:spcPts val="0"/>
              </a:spcAft>
              <a:buNone/>
              <a:defRPr sz="1867"/>
            </a:lvl4pPr>
            <a:lvl5pPr lvl="4" algn="r" rtl="0">
              <a:spcBef>
                <a:spcPts val="2133"/>
              </a:spcBef>
              <a:spcAft>
                <a:spcPts val="0"/>
              </a:spcAft>
              <a:buNone/>
              <a:defRPr sz="1867"/>
            </a:lvl5pPr>
            <a:lvl6pPr lvl="5" algn="r" rtl="0">
              <a:spcBef>
                <a:spcPts val="2133"/>
              </a:spcBef>
              <a:spcAft>
                <a:spcPts val="0"/>
              </a:spcAft>
              <a:buNone/>
              <a:defRPr sz="1867"/>
            </a:lvl6pPr>
            <a:lvl7pPr lvl="6" algn="r" rtl="0">
              <a:spcBef>
                <a:spcPts val="2133"/>
              </a:spcBef>
              <a:spcAft>
                <a:spcPts val="0"/>
              </a:spcAft>
              <a:buNone/>
              <a:defRPr sz="1867"/>
            </a:lvl7pPr>
            <a:lvl8pPr lvl="7" algn="r" rtl="0">
              <a:spcBef>
                <a:spcPts val="2133"/>
              </a:spcBef>
              <a:spcAft>
                <a:spcPts val="0"/>
              </a:spcAft>
              <a:buNone/>
              <a:defRPr sz="1867"/>
            </a:lvl8pPr>
            <a:lvl9pPr lvl="8" algn="r" rtl="0">
              <a:spcBef>
                <a:spcPts val="2133"/>
              </a:spcBef>
              <a:spcAft>
                <a:spcPts val="2133"/>
              </a:spcAft>
              <a:buNone/>
              <a:defRPr sz="1867"/>
            </a:lvl9pPr>
          </a:lstStyle>
          <a:p>
            <a:endParaRPr/>
          </a:p>
        </p:txBody>
      </p:sp>
    </p:spTree>
    <p:extLst>
      <p:ext uri="{BB962C8B-B14F-4D97-AF65-F5344CB8AC3E}">
        <p14:creationId xmlns:p14="http://schemas.microsoft.com/office/powerpoint/2010/main" val="37169880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29"/>
        <p:cNvGrpSpPr/>
        <p:nvPr/>
      </p:nvGrpSpPr>
      <p:grpSpPr>
        <a:xfrm>
          <a:off x="0" y="0"/>
          <a:ext cx="0" cy="0"/>
          <a:chOff x="0" y="0"/>
          <a:chExt cx="0" cy="0"/>
        </a:xfrm>
      </p:grpSpPr>
      <p:sp>
        <p:nvSpPr>
          <p:cNvPr id="130" name="Google Shape;130;p27"/>
          <p:cNvSpPr txBox="1">
            <a:spLocks noGrp="1"/>
          </p:cNvSpPr>
          <p:nvPr>
            <p:ph type="subTitle" idx="1"/>
          </p:nvPr>
        </p:nvSpPr>
        <p:spPr>
          <a:xfrm>
            <a:off x="4171400" y="2783173"/>
            <a:ext cx="3849200" cy="1370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31" name="Google Shape;131;p27"/>
          <p:cNvSpPr txBox="1">
            <a:spLocks noGrp="1"/>
          </p:cNvSpPr>
          <p:nvPr>
            <p:ph type="title"/>
          </p:nvPr>
        </p:nvSpPr>
        <p:spPr>
          <a:xfrm>
            <a:off x="4000200" y="673500"/>
            <a:ext cx="4191600" cy="176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500"/>
              <a:buNone/>
              <a:defRPr sz="10000"/>
            </a:lvl1pPr>
            <a:lvl2pPr lvl="1" algn="ctr" rtl="0">
              <a:spcBef>
                <a:spcPts val="0"/>
              </a:spcBef>
              <a:spcAft>
                <a:spcPts val="0"/>
              </a:spcAft>
              <a:buSzPts val="7500"/>
              <a:buNone/>
              <a:defRPr sz="10000">
                <a:latin typeface="Roboto Condensed"/>
                <a:ea typeface="Roboto Condensed"/>
                <a:cs typeface="Roboto Condensed"/>
                <a:sym typeface="Roboto Condensed"/>
              </a:defRPr>
            </a:lvl2pPr>
            <a:lvl3pPr lvl="2" algn="ctr" rtl="0">
              <a:spcBef>
                <a:spcPts val="0"/>
              </a:spcBef>
              <a:spcAft>
                <a:spcPts val="0"/>
              </a:spcAft>
              <a:buSzPts val="7500"/>
              <a:buNone/>
              <a:defRPr sz="10000">
                <a:latin typeface="Roboto Condensed"/>
                <a:ea typeface="Roboto Condensed"/>
                <a:cs typeface="Roboto Condensed"/>
                <a:sym typeface="Roboto Condensed"/>
              </a:defRPr>
            </a:lvl3pPr>
            <a:lvl4pPr lvl="3" algn="ctr" rtl="0">
              <a:spcBef>
                <a:spcPts val="0"/>
              </a:spcBef>
              <a:spcAft>
                <a:spcPts val="0"/>
              </a:spcAft>
              <a:buSzPts val="7500"/>
              <a:buNone/>
              <a:defRPr sz="10000">
                <a:latin typeface="Roboto Condensed"/>
                <a:ea typeface="Roboto Condensed"/>
                <a:cs typeface="Roboto Condensed"/>
                <a:sym typeface="Roboto Condensed"/>
              </a:defRPr>
            </a:lvl4pPr>
            <a:lvl5pPr lvl="4" algn="ctr" rtl="0">
              <a:spcBef>
                <a:spcPts val="0"/>
              </a:spcBef>
              <a:spcAft>
                <a:spcPts val="0"/>
              </a:spcAft>
              <a:buSzPts val="7500"/>
              <a:buNone/>
              <a:defRPr sz="10000">
                <a:latin typeface="Roboto Condensed"/>
                <a:ea typeface="Roboto Condensed"/>
                <a:cs typeface="Roboto Condensed"/>
                <a:sym typeface="Roboto Condensed"/>
              </a:defRPr>
            </a:lvl5pPr>
            <a:lvl6pPr lvl="5" algn="ctr" rtl="0">
              <a:spcBef>
                <a:spcPts val="0"/>
              </a:spcBef>
              <a:spcAft>
                <a:spcPts val="0"/>
              </a:spcAft>
              <a:buSzPts val="7500"/>
              <a:buNone/>
              <a:defRPr sz="10000">
                <a:latin typeface="Roboto Condensed"/>
                <a:ea typeface="Roboto Condensed"/>
                <a:cs typeface="Roboto Condensed"/>
                <a:sym typeface="Roboto Condensed"/>
              </a:defRPr>
            </a:lvl6pPr>
            <a:lvl7pPr lvl="6" algn="ctr" rtl="0">
              <a:spcBef>
                <a:spcPts val="0"/>
              </a:spcBef>
              <a:spcAft>
                <a:spcPts val="0"/>
              </a:spcAft>
              <a:buSzPts val="7500"/>
              <a:buNone/>
              <a:defRPr sz="10000">
                <a:latin typeface="Roboto Condensed"/>
                <a:ea typeface="Roboto Condensed"/>
                <a:cs typeface="Roboto Condensed"/>
                <a:sym typeface="Roboto Condensed"/>
              </a:defRPr>
            </a:lvl7pPr>
            <a:lvl8pPr lvl="7" algn="ctr" rtl="0">
              <a:spcBef>
                <a:spcPts val="0"/>
              </a:spcBef>
              <a:spcAft>
                <a:spcPts val="0"/>
              </a:spcAft>
              <a:buSzPts val="7500"/>
              <a:buNone/>
              <a:defRPr sz="10000">
                <a:latin typeface="Roboto Condensed"/>
                <a:ea typeface="Roboto Condensed"/>
                <a:cs typeface="Roboto Condensed"/>
                <a:sym typeface="Roboto Condensed"/>
              </a:defRPr>
            </a:lvl8pPr>
            <a:lvl9pPr lvl="8" algn="ctr" rtl="0">
              <a:spcBef>
                <a:spcPts val="0"/>
              </a:spcBef>
              <a:spcAft>
                <a:spcPts val="0"/>
              </a:spcAft>
              <a:buSzPts val="7500"/>
              <a:buNone/>
              <a:defRPr sz="10000">
                <a:latin typeface="Roboto Condensed"/>
                <a:ea typeface="Roboto Condensed"/>
                <a:cs typeface="Roboto Condensed"/>
                <a:sym typeface="Roboto Condensed"/>
              </a:defRPr>
            </a:lvl9pPr>
          </a:lstStyle>
          <a:p>
            <a:endParaRPr/>
          </a:p>
        </p:txBody>
      </p:sp>
      <p:sp>
        <p:nvSpPr>
          <p:cNvPr id="132" name="Google Shape;132;p27"/>
          <p:cNvSpPr txBox="1">
            <a:spLocks noGrp="1"/>
          </p:cNvSpPr>
          <p:nvPr>
            <p:ph type="subTitle" idx="2"/>
          </p:nvPr>
        </p:nvSpPr>
        <p:spPr>
          <a:xfrm>
            <a:off x="4096000" y="5301984"/>
            <a:ext cx="4000000" cy="482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33" name="Google Shape;133;p27"/>
          <p:cNvSpPr txBox="1"/>
          <p:nvPr/>
        </p:nvSpPr>
        <p:spPr>
          <a:xfrm>
            <a:off x="3581667" y="4624981"/>
            <a:ext cx="5028800" cy="8160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40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485058"/>
                </a:solidFill>
                <a:effectLst/>
                <a:uLnTx/>
                <a:uFillTx/>
                <a:latin typeface="Patrick Hand"/>
                <a:ea typeface="Patrick Hand"/>
                <a:cs typeface="Patrick Hand"/>
                <a:sym typeface="Patrick Hand"/>
              </a:rPr>
              <a:t>CREDITS: This presentation template was created by </a:t>
            </a:r>
            <a:r>
              <a:rPr kumimoji="0" lang="en-GB" sz="1600" b="1" i="0" u="none" strike="noStrike" kern="0" cap="none" spc="0" normalizeH="0" baseline="0" noProof="0">
                <a:ln>
                  <a:noFill/>
                </a:ln>
                <a:solidFill>
                  <a:srgbClr val="485058"/>
                </a:solidFill>
                <a:effectLst/>
                <a:uLnTx/>
                <a:uFill>
                  <a:noFill/>
                </a:uFill>
                <a:latin typeface="Patrick Hand"/>
                <a:ea typeface="Patrick Hand"/>
                <a:cs typeface="Patrick Hand"/>
                <a:sym typeface="Patrick Hand"/>
                <a:hlinkClick r:id="rId2">
                  <a:extLst>
                    <a:ext uri="{A12FA001-AC4F-418D-AE19-62706E023703}">
                      <ahyp:hlinkClr xmlns:ahyp="http://schemas.microsoft.com/office/drawing/2018/hyperlinkcolor" xmlns="" val="tx"/>
                    </a:ext>
                  </a:extLst>
                </a:hlinkClick>
              </a:rPr>
              <a:t>Slidesgo</a:t>
            </a:r>
            <a:r>
              <a:rPr kumimoji="0" lang="en-GB" sz="1600" b="0" i="0" u="none" strike="noStrike" kern="0" cap="none" spc="0" normalizeH="0" baseline="0" noProof="0">
                <a:ln>
                  <a:noFill/>
                </a:ln>
                <a:solidFill>
                  <a:srgbClr val="485058"/>
                </a:solidFill>
                <a:effectLst/>
                <a:uLnTx/>
                <a:uFillTx/>
                <a:latin typeface="Patrick Hand"/>
                <a:ea typeface="Patrick Hand"/>
                <a:cs typeface="Patrick Hand"/>
                <a:sym typeface="Patrick Hand"/>
              </a:rPr>
              <a:t>, including icons by </a:t>
            </a:r>
            <a:r>
              <a:rPr kumimoji="0" lang="en-GB" sz="1600" b="1" i="0" u="none" strike="noStrike" kern="0" cap="none" spc="0" normalizeH="0" baseline="0" noProof="0">
                <a:ln>
                  <a:noFill/>
                </a:ln>
                <a:solidFill>
                  <a:srgbClr val="485058"/>
                </a:solidFill>
                <a:effectLst/>
                <a:uLnTx/>
                <a:uFill>
                  <a:noFill/>
                </a:uFill>
                <a:latin typeface="Patrick Hand"/>
                <a:ea typeface="Patrick Hand"/>
                <a:cs typeface="Patrick Hand"/>
                <a:sym typeface="Patrick Hand"/>
                <a:hlinkClick r:id="rId3">
                  <a:extLst>
                    <a:ext uri="{A12FA001-AC4F-418D-AE19-62706E023703}">
                      <ahyp:hlinkClr xmlns:ahyp="http://schemas.microsoft.com/office/drawing/2018/hyperlinkcolor" xmlns="" val="tx"/>
                    </a:ext>
                  </a:extLst>
                </a:hlinkClick>
              </a:rPr>
              <a:t>Flaticon</a:t>
            </a:r>
            <a:r>
              <a:rPr kumimoji="0" lang="en-GB" sz="1600" b="0" i="0" u="none" strike="noStrike" kern="0" cap="none" spc="0" normalizeH="0" baseline="0" noProof="0">
                <a:ln>
                  <a:noFill/>
                </a:ln>
                <a:solidFill>
                  <a:srgbClr val="485058"/>
                </a:solidFill>
                <a:effectLst/>
                <a:uLnTx/>
                <a:uFillTx/>
                <a:latin typeface="Patrick Hand"/>
                <a:ea typeface="Patrick Hand"/>
                <a:cs typeface="Patrick Hand"/>
                <a:sym typeface="Patrick Hand"/>
              </a:rPr>
              <a:t>, infographics &amp; images by </a:t>
            </a:r>
            <a:r>
              <a:rPr kumimoji="0" lang="en-GB" sz="1600" b="1" i="0" u="none" strike="noStrike" kern="0" cap="none" spc="0" normalizeH="0" baseline="0" noProof="0">
                <a:ln>
                  <a:noFill/>
                </a:ln>
                <a:solidFill>
                  <a:srgbClr val="485058"/>
                </a:solidFill>
                <a:effectLst/>
                <a:uLnTx/>
                <a:uFill>
                  <a:noFill/>
                </a:uFill>
                <a:latin typeface="Patrick Hand"/>
                <a:ea typeface="Patrick Hand"/>
                <a:cs typeface="Patrick Hand"/>
                <a:sym typeface="Patrick Hand"/>
                <a:hlinkClick r:id="rId4">
                  <a:extLst>
                    <a:ext uri="{A12FA001-AC4F-418D-AE19-62706E023703}">
                      <ahyp:hlinkClr xmlns:ahyp="http://schemas.microsoft.com/office/drawing/2018/hyperlinkcolor" xmlns="" val="tx"/>
                    </a:ext>
                  </a:extLst>
                </a:hlinkClick>
              </a:rPr>
              <a:t>Freepik</a:t>
            </a:r>
            <a:endParaRPr kumimoji="0" sz="1600" b="1" i="0" u="none" strike="noStrike" kern="0" cap="none" spc="0" normalizeH="0" baseline="0" noProof="0">
              <a:ln>
                <a:noFill/>
              </a:ln>
              <a:solidFill>
                <a:srgbClr val="485058"/>
              </a:solidFill>
              <a:effectLst/>
              <a:uLnTx/>
              <a:uFillTx/>
              <a:latin typeface="Patrick Hand"/>
              <a:ea typeface="Patrick Hand"/>
              <a:cs typeface="Patrick Hand"/>
              <a:sym typeface="Patrick Hand"/>
            </a:endParaRPr>
          </a:p>
        </p:txBody>
      </p:sp>
    </p:spTree>
    <p:extLst>
      <p:ext uri="{BB962C8B-B14F-4D97-AF65-F5344CB8AC3E}">
        <p14:creationId xmlns:p14="http://schemas.microsoft.com/office/powerpoint/2010/main" val="318581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8775716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6"/>
        <p:cNvGrpSpPr/>
        <p:nvPr/>
      </p:nvGrpSpPr>
      <p:grpSpPr>
        <a:xfrm>
          <a:off x="0" y="0"/>
          <a:ext cx="0" cy="0"/>
          <a:chOff x="0" y="0"/>
          <a:chExt cx="0" cy="0"/>
        </a:xfrm>
      </p:grpSpPr>
      <p:sp>
        <p:nvSpPr>
          <p:cNvPr id="137" name="Google Shape;137;p29"/>
          <p:cNvSpPr txBox="1">
            <a:spLocks noGrp="1"/>
          </p:cNvSpPr>
          <p:nvPr>
            <p:ph type="subTitle" idx="1"/>
          </p:nvPr>
        </p:nvSpPr>
        <p:spPr>
          <a:xfrm>
            <a:off x="1328300" y="1907800"/>
            <a:ext cx="4539200" cy="3805600"/>
          </a:xfrm>
          <a:prstGeom prst="rect">
            <a:avLst/>
          </a:prstGeom>
        </p:spPr>
        <p:txBody>
          <a:bodyPr spcFirstLastPara="1" wrap="square" lIns="0" tIns="91425" rIns="0"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29"/>
          <p:cNvSpPr txBox="1">
            <a:spLocks noGrp="1"/>
          </p:cNvSpPr>
          <p:nvPr>
            <p:ph type="title"/>
          </p:nvPr>
        </p:nvSpPr>
        <p:spPr>
          <a:xfrm>
            <a:off x="960000" y="643572"/>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9" name="Google Shape;139;p29"/>
          <p:cNvSpPr txBox="1">
            <a:spLocks noGrp="1"/>
          </p:cNvSpPr>
          <p:nvPr>
            <p:ph type="subTitle" idx="2"/>
          </p:nvPr>
        </p:nvSpPr>
        <p:spPr>
          <a:xfrm>
            <a:off x="6307100" y="1907800"/>
            <a:ext cx="4539200" cy="3805600"/>
          </a:xfrm>
          <a:prstGeom prst="rect">
            <a:avLst/>
          </a:prstGeom>
        </p:spPr>
        <p:txBody>
          <a:bodyPr spcFirstLastPara="1" wrap="square" lIns="0" tIns="91425" rIns="0"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690120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33944657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E232-DB72-FD48-BD81-04152E349D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E89DC584-CE2B-554A-BA49-0A3EBF833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E48C318B-2F13-D548-B113-EE017941B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A77DEE-892A-494C-88CE-BD5F8C95D7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915B13-E07D-DD4E-B1D6-CF3D41EA30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392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4"/>
        <p:cNvGrpSpPr/>
        <p:nvPr/>
      </p:nvGrpSpPr>
      <p:grpSpPr>
        <a:xfrm>
          <a:off x="0" y="0"/>
          <a:ext cx="0" cy="0"/>
          <a:chOff x="0" y="0"/>
          <a:chExt cx="0" cy="0"/>
        </a:xfrm>
      </p:grpSpPr>
      <p:sp>
        <p:nvSpPr>
          <p:cNvPr id="215" name="Google Shape;215;p15"/>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5"/>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5"/>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5"/>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415467"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415467"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4602000"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4602000"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7834067"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7834067"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415451"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4601984"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7834051"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415451"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4601984"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7834051"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31951831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A39D-CFC7-F846-BAA5-246FF08E706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FCC8DEA1-7002-8F41-9F52-482AC750CD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A049093-9106-CB48-BC65-BE0B5F816F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FE8B173-E506-A341-A1B0-061E3198BC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EBD151-D9D1-6F4B-8BE2-43675E1611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4165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4F9D-6BB0-BC46-881E-CB0CC294BC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D1D961F0-2C52-D64F-B3AD-35D719589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AB7BED-1D32-4B47-A57C-3E70ADF511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B6A01A0-3162-B141-92EA-2DA19A042D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F244BC8-836E-2748-8201-7A897E8B7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7342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04EB-E90E-D042-B886-DB2E107137A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3E0CC7BE-FD68-964D-823A-1248B585EB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8D816A3A-6E3A-2646-BD84-00B1A3781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08FDD43A-E4DD-0141-9F3F-6DF1757596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5A0BE6-A906-A548-99EE-5F1F979414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F74D55C-7CAA-6747-A9FD-E25F55022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67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9658-518D-2241-8571-9F1084B5600A}"/>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3A4CE89-B235-7046-8A8B-285478FF3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46F79-33A1-1E42-A58A-ED688ED479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C7F4AB7-AB4A-D346-B76E-F076E4A438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79AB84-096A-6B4F-9365-6DA564DF8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FE7879F9-DC8A-2848-B0FB-7C9242A20C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6B828E3-7F40-E94F-A995-C41C1A3B86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32E1499-9B85-1C4B-B30E-30D82E5F1B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5875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234E-02ED-664F-939D-49F026EA5761}"/>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58DD0901-0AE8-2C45-9A0B-56DEDECEBA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6DB9A06-A8BA-7C47-9C61-8CEF29A153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B06E50A-D0B4-0B4B-A815-3128B70CF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8120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40A5E0-8528-A042-A5FD-CA866F0F43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77C6C04-46C0-1342-9DC3-FFC88A153D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EA5B75-046C-9E44-A545-7928A71F6A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8533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2525-D2E3-7C43-B681-F8E5F247C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DFDC1B71-25C0-0849-B736-E5AC41360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17D99E8-C4AE-124E-9D22-4FC013D0A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CC28F-A406-DB44-987D-421038586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40A9F2D-3043-7249-B21C-0112BBC94F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15BD074-C0A6-1F4E-8EF8-12148EF914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2934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F732-4183-AD49-BC02-94C6EF9AA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D4342E22-4994-EC46-87F6-B266B9518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4185BF19-41CF-164B-9314-54F3B7E2D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BA9D8-B683-F14C-B6D3-143597D862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97CB334-216D-534A-8DD1-E430689388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FE59458-83C9-E54C-82B7-1D14A5FAB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1622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4816-E634-3748-97AF-82F9EEF7F4C2}"/>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759AE03A-5426-BC4F-A923-8AEC511BC6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4C7A0D3-65C6-F840-8037-6A421164D2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0BD6EC8-79A5-B74C-9C62-0E363FFAF4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66DC811-DE09-044F-BF73-9702D75753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245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A42E-2F81-1648-9FFE-49E8F457C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DBD97360-90D8-9748-8991-913EE6D2EC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6DB67DA-7D31-6249-9D7A-B8D5B06D59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1DE0225-6CD1-D749-9C41-C996F2D4C1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4B34B92-0639-8843-A584-71AB07AD08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688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2"/>
        <p:cNvGrpSpPr/>
        <p:nvPr/>
      </p:nvGrpSpPr>
      <p:grpSpPr>
        <a:xfrm>
          <a:off x="0" y="0"/>
          <a:ext cx="0" cy="0"/>
          <a:chOff x="0" y="0"/>
          <a:chExt cx="0" cy="0"/>
        </a:xfrm>
      </p:grpSpPr>
      <p:sp>
        <p:nvSpPr>
          <p:cNvPr id="173" name="Google Shape;173;p11"/>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1"/>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 name="Google Shape;176;p11"/>
          <p:cNvGrpSpPr/>
          <p:nvPr/>
        </p:nvGrpSpPr>
        <p:grpSpPr>
          <a:xfrm>
            <a:off x="885340" y="715134"/>
            <a:ext cx="9938083" cy="5530305"/>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1" name="Google Shape;191;p11"/>
          <p:cNvSpPr txBox="1">
            <a:spLocks noGrp="1"/>
          </p:cNvSpPr>
          <p:nvPr>
            <p:ph type="title" hasCustomPrompt="1"/>
          </p:nvPr>
        </p:nvSpPr>
        <p:spPr>
          <a:xfrm>
            <a:off x="1907067" y="2430200"/>
            <a:ext cx="8378000" cy="1557600"/>
          </a:xfrm>
          <a:prstGeom prst="rect">
            <a:avLst/>
          </a:prstGeom>
        </p:spPr>
        <p:txBody>
          <a:bodyPr spcFirstLastPara="1" wrap="square" lIns="91425" tIns="91425" rIns="91425" bIns="91425" anchor="b" anchorCtr="0">
            <a:noAutofit/>
          </a:bodyPr>
          <a:lstStyle>
            <a:lvl1pPr lvl="0" algn="ctr">
              <a:spcBef>
                <a:spcPts val="0"/>
              </a:spcBef>
              <a:spcAft>
                <a:spcPts val="0"/>
              </a:spcAft>
              <a:buSzPts val="7000"/>
              <a:buNone/>
              <a:defRPr sz="9333"/>
            </a:lvl1pPr>
            <a:lvl2pPr lvl="1" algn="ctr">
              <a:spcBef>
                <a:spcPts val="0"/>
              </a:spcBef>
              <a:spcAft>
                <a:spcPts val="0"/>
              </a:spcAft>
              <a:buSzPts val="7000"/>
              <a:buNone/>
              <a:defRPr sz="9333"/>
            </a:lvl2pPr>
            <a:lvl3pPr lvl="2" algn="ctr">
              <a:spcBef>
                <a:spcPts val="0"/>
              </a:spcBef>
              <a:spcAft>
                <a:spcPts val="0"/>
              </a:spcAft>
              <a:buSzPts val="7000"/>
              <a:buNone/>
              <a:defRPr sz="9333"/>
            </a:lvl3pPr>
            <a:lvl4pPr lvl="3" algn="ctr">
              <a:spcBef>
                <a:spcPts val="0"/>
              </a:spcBef>
              <a:spcAft>
                <a:spcPts val="0"/>
              </a:spcAft>
              <a:buSzPts val="7000"/>
              <a:buNone/>
              <a:defRPr sz="9333"/>
            </a:lvl4pPr>
            <a:lvl5pPr lvl="4" algn="ctr">
              <a:spcBef>
                <a:spcPts val="0"/>
              </a:spcBef>
              <a:spcAft>
                <a:spcPts val="0"/>
              </a:spcAft>
              <a:buSzPts val="7000"/>
              <a:buNone/>
              <a:defRPr sz="9333"/>
            </a:lvl5pPr>
            <a:lvl6pPr lvl="5" algn="ctr">
              <a:spcBef>
                <a:spcPts val="0"/>
              </a:spcBef>
              <a:spcAft>
                <a:spcPts val="0"/>
              </a:spcAft>
              <a:buSzPts val="7000"/>
              <a:buNone/>
              <a:defRPr sz="9333"/>
            </a:lvl6pPr>
            <a:lvl7pPr lvl="6" algn="ctr">
              <a:spcBef>
                <a:spcPts val="0"/>
              </a:spcBef>
              <a:spcAft>
                <a:spcPts val="0"/>
              </a:spcAft>
              <a:buSzPts val="7000"/>
              <a:buNone/>
              <a:defRPr sz="9333"/>
            </a:lvl7pPr>
            <a:lvl8pPr lvl="7" algn="ctr">
              <a:spcBef>
                <a:spcPts val="0"/>
              </a:spcBef>
              <a:spcAft>
                <a:spcPts val="0"/>
              </a:spcAft>
              <a:buSzPts val="7000"/>
              <a:buNone/>
              <a:defRPr sz="9333"/>
            </a:lvl8pPr>
            <a:lvl9pPr lvl="8" algn="ctr">
              <a:spcBef>
                <a:spcPts val="0"/>
              </a:spcBef>
              <a:spcAft>
                <a:spcPts val="0"/>
              </a:spcAft>
              <a:buSzPts val="7000"/>
              <a:buNone/>
              <a:defRPr sz="9333"/>
            </a:lvl9pPr>
          </a:lstStyle>
          <a:p>
            <a:r>
              <a:t>xx%</a:t>
            </a:r>
          </a:p>
        </p:txBody>
      </p:sp>
      <p:sp>
        <p:nvSpPr>
          <p:cNvPr id="192" name="Google Shape;192;p11"/>
          <p:cNvSpPr txBox="1">
            <a:spLocks noGrp="1"/>
          </p:cNvSpPr>
          <p:nvPr>
            <p:ph type="subTitle" idx="1"/>
          </p:nvPr>
        </p:nvSpPr>
        <p:spPr>
          <a:xfrm>
            <a:off x="3251851" y="3987800"/>
            <a:ext cx="5688000" cy="5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611629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E232-DB72-FD48-BD81-04152E349D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E89DC584-CE2B-554A-BA49-0A3EBF833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E48C318B-2F13-D548-B113-EE017941B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A77DEE-892A-494C-88CE-BD5F8C95D7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915B13-E07D-DD4E-B1D6-CF3D41EA30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289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A39D-CFC7-F846-BAA5-246FF08E706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FCC8DEA1-7002-8F41-9F52-482AC750CD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A049093-9106-CB48-BC65-BE0B5F816F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FE8B173-E506-A341-A1B0-061E3198BC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EBD151-D9D1-6F4B-8BE2-43675E1611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5264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4F9D-6BB0-BC46-881E-CB0CC294BC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D1D961F0-2C52-D64F-B3AD-35D719589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AB7BED-1D32-4B47-A57C-3E70ADF511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B6A01A0-3162-B141-92EA-2DA19A042D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F244BC8-836E-2748-8201-7A897E8B7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2341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04EB-E90E-D042-B886-DB2E107137A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3E0CC7BE-FD68-964D-823A-1248B585EB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8D816A3A-6E3A-2646-BD84-00B1A3781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08FDD43A-E4DD-0141-9F3F-6DF1757596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5A0BE6-A906-A548-99EE-5F1F979414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F74D55C-7CAA-6747-A9FD-E25F55022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3167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9658-518D-2241-8571-9F1084B5600A}"/>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3A4CE89-B235-7046-8A8B-285478FF3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46F79-33A1-1E42-A58A-ED688ED479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C7F4AB7-AB4A-D346-B76E-F076E4A438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79AB84-096A-6B4F-9365-6DA564DF8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FE7879F9-DC8A-2848-B0FB-7C9242A20C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6B828E3-7F40-E94F-A995-C41C1A3B86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32E1499-9B85-1C4B-B30E-30D82E5F1B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0817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234E-02ED-664F-939D-49F026EA5761}"/>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58DD0901-0AE8-2C45-9A0B-56DEDECEBA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6DB9A06-A8BA-7C47-9C61-8CEF29A153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B06E50A-D0B4-0B4B-A815-3128B70CF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9996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40A5E0-8528-A042-A5FD-CA866F0F43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77C6C04-46C0-1342-9DC3-FFC88A153D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EA5B75-046C-9E44-A545-7928A71F6A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7807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2525-D2E3-7C43-B681-F8E5F247C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DFDC1B71-25C0-0849-B736-E5AC41360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17D99E8-C4AE-124E-9D22-4FC013D0A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CC28F-A406-DB44-987D-421038586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40A9F2D-3043-7249-B21C-0112BBC94F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15BD074-C0A6-1F4E-8EF8-12148EF914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4877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F732-4183-AD49-BC02-94C6EF9AA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D4342E22-4994-EC46-87F6-B266B9518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4185BF19-41CF-164B-9314-54F3B7E2D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BA9D8-B683-F14C-B6D3-143597D862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97CB334-216D-534A-8DD1-E430689388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FE59458-83C9-E54C-82B7-1D14A5FAB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3371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4816-E634-3748-97AF-82F9EEF7F4C2}"/>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759AE03A-5426-BC4F-A923-8AEC511BC6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4C7A0D3-65C6-F840-8037-6A421164D2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0BD6EC8-79A5-B74C-9C62-0E363FFAF4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66DC811-DE09-044F-BF73-9702D75753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52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2E0D0-26D9-8E45-BF17-4B9EA7623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08A70760-F191-8243-8B6D-C7C643920A39}"/>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C4F1DC96-BE12-AD49-BF61-51D2999E5B76}"/>
              </a:ext>
            </a:extLst>
          </p:cNvPr>
          <p:cNvSpPr>
            <a:spLocks noGrp="1"/>
          </p:cNvSpPr>
          <p:nvPr>
            <p:ph type="dt" sz="half" idx="10"/>
          </p:nvPr>
        </p:nvSpPr>
        <p:spPr/>
        <p:txBody>
          <a:bodyPr/>
          <a:lstStyle/>
          <a:p>
            <a:fld id="{B21305FC-35EF-7148-90ED-B2C88C295387}" type="datetimeFigureOut">
              <a:rPr lang="x-none" smtClean="0"/>
              <a:t>11/23/2023</a:t>
            </a:fld>
            <a:endParaRPr lang="x-none"/>
          </a:p>
        </p:txBody>
      </p:sp>
      <p:sp>
        <p:nvSpPr>
          <p:cNvPr id="5" name="Footer Placeholder 4">
            <a:extLst>
              <a:ext uri="{FF2B5EF4-FFF2-40B4-BE49-F238E27FC236}">
                <a16:creationId xmlns:a16="http://schemas.microsoft.com/office/drawing/2014/main" id="{A3D0AD88-2207-DE49-898B-74E6C860D48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1E400CD-87C6-5245-A2D4-8A39A2533EE6}"/>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32447625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A42E-2F81-1648-9FFE-49E8F457C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DBD97360-90D8-9748-8991-913EE6D2EC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6DB67DA-7D31-6249-9D7A-B8D5B06D59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1DE0225-6CD1-D749-9C41-C996F2D4C1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4B34B92-0639-8843-A584-71AB07AD08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3931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E232-DB72-FD48-BD81-04152E349D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E89DC584-CE2B-554A-BA49-0A3EBF833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E48C318B-2F13-D548-B113-EE017941B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A77DEE-892A-494C-88CE-BD5F8C95D7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915B13-E07D-DD4E-B1D6-CF3D41EA30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401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A39D-CFC7-F846-BAA5-246FF08E706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FCC8DEA1-7002-8F41-9F52-482AC750CD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A049093-9106-CB48-BC65-BE0B5F816F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FE8B173-E506-A341-A1B0-061E3198BC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EBD151-D9D1-6F4B-8BE2-43675E1611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9071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4F9D-6BB0-BC46-881E-CB0CC294BC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D1D961F0-2C52-D64F-B3AD-35D719589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AB7BED-1D32-4B47-A57C-3E70ADF511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B6A01A0-3162-B141-92EA-2DA19A042D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F244BC8-836E-2748-8201-7A897E8B7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3599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04EB-E90E-D042-B886-DB2E107137A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3E0CC7BE-FD68-964D-823A-1248B585EB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8D816A3A-6E3A-2646-BD84-00B1A3781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08FDD43A-E4DD-0141-9F3F-6DF1757596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5A0BE6-A906-A548-99EE-5F1F979414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F74D55C-7CAA-6747-A9FD-E25F55022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2423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9658-518D-2241-8571-9F1084B5600A}"/>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3A4CE89-B235-7046-8A8B-285478FF3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46F79-33A1-1E42-A58A-ED688ED479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C7F4AB7-AB4A-D346-B76E-F076E4A438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79AB84-096A-6B4F-9365-6DA564DF8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FE7879F9-DC8A-2848-B0FB-7C9242A20C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6B828E3-7F40-E94F-A995-C41C1A3B86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32E1499-9B85-1C4B-B30E-30D82E5F1B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6817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234E-02ED-664F-939D-49F026EA5761}"/>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58DD0901-0AE8-2C45-9A0B-56DEDECEBA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6DB9A06-A8BA-7C47-9C61-8CEF29A153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B06E50A-D0B4-0B4B-A815-3128B70CF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584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40A5E0-8528-A042-A5FD-CA866F0F43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77C6C04-46C0-1342-9DC3-FFC88A153D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EA5B75-046C-9E44-A545-7928A71F6A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0946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2525-D2E3-7C43-B681-F8E5F247C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DFDC1B71-25C0-0849-B736-E5AC41360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17D99E8-C4AE-124E-9D22-4FC013D0A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CC28F-A406-DB44-987D-421038586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40A9F2D-3043-7249-B21C-0112BBC94F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15BD074-C0A6-1F4E-8EF8-12148EF914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5972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F732-4183-AD49-BC02-94C6EF9AA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D4342E22-4994-EC46-87F6-B266B9518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4185BF19-41CF-164B-9314-54F3B7E2D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BA9D8-B683-F14C-B6D3-143597D862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97CB334-216D-534A-8DD1-E430689388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FE59458-83C9-E54C-82B7-1D14A5FAB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12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D929-C8D4-044D-A08E-67371170617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15E4CEF-EB0F-1C4D-A719-50373065ED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FB53177-04E2-6948-9DF4-8C3095CB3FDE}"/>
              </a:ext>
            </a:extLst>
          </p:cNvPr>
          <p:cNvSpPr>
            <a:spLocks noGrp="1"/>
          </p:cNvSpPr>
          <p:nvPr>
            <p:ph type="dt" sz="half" idx="10"/>
          </p:nvPr>
        </p:nvSpPr>
        <p:spPr/>
        <p:txBody>
          <a:bodyPr/>
          <a:lstStyle/>
          <a:p>
            <a:fld id="{B21305FC-35EF-7148-90ED-B2C88C295387}" type="datetimeFigureOut">
              <a:rPr lang="x-none" smtClean="0"/>
              <a:t>11/23/2023</a:t>
            </a:fld>
            <a:endParaRPr lang="x-none"/>
          </a:p>
        </p:txBody>
      </p:sp>
      <p:sp>
        <p:nvSpPr>
          <p:cNvPr id="5" name="Footer Placeholder 4">
            <a:extLst>
              <a:ext uri="{FF2B5EF4-FFF2-40B4-BE49-F238E27FC236}">
                <a16:creationId xmlns:a16="http://schemas.microsoft.com/office/drawing/2014/main" id="{A224FC81-E312-BF40-88DB-BBC74968D34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E521962F-85A1-BD4D-8361-6FF3755329D5}"/>
              </a:ext>
            </a:extLst>
          </p:cNvPr>
          <p:cNvSpPr>
            <a:spLocks noGrp="1"/>
          </p:cNvSpPr>
          <p:nvPr>
            <p:ph type="sldNum" sz="quarter" idx="12"/>
          </p:nvPr>
        </p:nvSpPr>
        <p:spPr/>
        <p:txBody>
          <a:bodyPr/>
          <a:lstStyle/>
          <a:p>
            <a:fld id="{1E06E3DD-BBE6-7847-B12C-34473A65F89F}" type="slidenum">
              <a:rPr lang="x-none" smtClean="0"/>
              <a:t>‹#›</a:t>
            </a:fld>
            <a:endParaRPr lang="x-none"/>
          </a:p>
        </p:txBody>
      </p:sp>
    </p:spTree>
    <p:extLst>
      <p:ext uri="{BB962C8B-B14F-4D97-AF65-F5344CB8AC3E}">
        <p14:creationId xmlns:p14="http://schemas.microsoft.com/office/powerpoint/2010/main" val="31111417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4816-E634-3748-97AF-82F9EEF7F4C2}"/>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759AE03A-5426-BC4F-A923-8AEC511BC6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4C7A0D3-65C6-F840-8037-6A421164D2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0BD6EC8-79A5-B74C-9C62-0E363FFAF4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66DC811-DE09-044F-BF73-9702D75753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3894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A42E-2F81-1648-9FFE-49E8F457C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DBD97360-90D8-9748-8991-913EE6D2EC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6DB67DA-7D31-6249-9D7A-B8D5B06D59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1DE0225-6CD1-D749-9C41-C996F2D4C1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4B34B92-0639-8843-A584-71AB07AD08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6145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E232-DB72-FD48-BD81-04152E349D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E89DC584-CE2B-554A-BA49-0A3EBF833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E48C318B-2F13-D548-B113-EE017941B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A77DEE-892A-494C-88CE-BD5F8C95D7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915B13-E07D-DD4E-B1D6-CF3D41EA30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1130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A39D-CFC7-F846-BAA5-246FF08E706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FCC8DEA1-7002-8F41-9F52-482AC750CD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A049093-9106-CB48-BC65-BE0B5F816F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FE8B173-E506-A341-A1B0-061E3198BC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EBD151-D9D1-6F4B-8BE2-43675E1611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9611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4F9D-6BB0-BC46-881E-CB0CC294BC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D1D961F0-2C52-D64F-B3AD-35D719589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AB7BED-1D32-4B47-A57C-3E70ADF511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B6A01A0-3162-B141-92EA-2DA19A042D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F244BC8-836E-2748-8201-7A897E8B7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6081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04EB-E90E-D042-B886-DB2E107137A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3E0CC7BE-FD68-964D-823A-1248B585EB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8D816A3A-6E3A-2646-BD84-00B1A3781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08FDD43A-E4DD-0141-9F3F-6DF1757596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5A0BE6-A906-A548-99EE-5F1F979414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F74D55C-7CAA-6747-A9FD-E25F55022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6000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9658-518D-2241-8571-9F1084B5600A}"/>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3A4CE89-B235-7046-8A8B-285478FF3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46F79-33A1-1E42-A58A-ED688ED479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C7F4AB7-AB4A-D346-B76E-F076E4A438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79AB84-096A-6B4F-9365-6DA564DF8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FE7879F9-DC8A-2848-B0FB-7C9242A20C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6B828E3-7F40-E94F-A995-C41C1A3B86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32E1499-9B85-1C4B-B30E-30D82E5F1B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8519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234E-02ED-664F-939D-49F026EA5761}"/>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58DD0901-0AE8-2C45-9A0B-56DEDECEBA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6DB9A06-A8BA-7C47-9C61-8CEF29A153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B06E50A-D0B4-0B4B-A815-3128B70CF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8951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40A5E0-8528-A042-A5FD-CA866F0F43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77C6C04-46C0-1342-9DC3-FFC88A153D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EEA5B75-046C-9E44-A545-7928A71F6A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9484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2525-D2E3-7C43-B681-F8E5F247C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DFDC1B71-25C0-0849-B736-E5AC41360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17D99E8-C4AE-124E-9D22-4FC013D0A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CC28F-A406-DB44-987D-421038586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40A9F2D-3043-7249-B21C-0112BBC94F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15BD074-C0A6-1F4E-8EF8-12148EF914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212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7803420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15974432"/>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BD90A5-8FA2-DF4E-AF38-050F9358CE2C}"/>
              </a:ext>
            </a:extLst>
          </p:cNvPr>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0C64E683-A0F6-3F40-ACDB-D14A7A8106C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0C195A49-6FD8-C44A-BBE2-85CD2FF0AFE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305FC-35EF-7148-90ED-B2C88C295387}" type="datetimeFigureOut">
              <a:rPr lang="x-none" smtClean="0"/>
              <a:t>11/23/2023</a:t>
            </a:fld>
            <a:endParaRPr lang="x-none"/>
          </a:p>
        </p:txBody>
      </p:sp>
      <p:sp>
        <p:nvSpPr>
          <p:cNvPr id="5" name="Footer Placeholder 4">
            <a:extLst>
              <a:ext uri="{FF2B5EF4-FFF2-40B4-BE49-F238E27FC236}">
                <a16:creationId xmlns:a16="http://schemas.microsoft.com/office/drawing/2014/main" id="{8586BC5D-F987-1B46-B638-975CCD1A169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7DBA9A67-D51D-2E44-B34C-C1CCD75FB1D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6E3DD-BBE6-7847-B12C-34473A65F89F}" type="slidenum">
              <a:rPr lang="x-none" smtClean="0"/>
              <a:t>‹#›</a:t>
            </a:fld>
            <a:endParaRPr lang="x-none"/>
          </a:p>
        </p:txBody>
      </p:sp>
    </p:spTree>
    <p:extLst>
      <p:ext uri="{BB962C8B-B14F-4D97-AF65-F5344CB8AC3E}">
        <p14:creationId xmlns:p14="http://schemas.microsoft.com/office/powerpoint/2010/main" val="36081756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248B9-B56F-124D-B113-512582E76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C998A026-BE74-6B41-8189-517DAF2C4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55BB73C-337C-144D-88EB-3AB2588FE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DBF51FB-32B1-244D-BCA5-655E25091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256D35-CAF8-3348-8C22-D92C89725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7350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3" y="-219003"/>
            <a:ext cx="12740319"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51103417"/>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248B9-B56F-124D-B113-512582E76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C998A026-BE74-6B41-8189-517DAF2C4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55BB73C-337C-144D-88EB-3AB2588FE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DBF51FB-32B1-244D-BCA5-655E25091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256D35-CAF8-3348-8C22-D92C89725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2761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248B9-B56F-124D-B113-512582E76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C998A026-BE74-6B41-8189-517DAF2C4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55BB73C-337C-144D-88EB-3AB2588FE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DBF51FB-32B1-244D-BCA5-655E25091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256D35-CAF8-3348-8C22-D92C89725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34816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248B9-B56F-124D-B113-512582E76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C998A026-BE74-6B41-8189-517DAF2C4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55BB73C-337C-144D-88EB-3AB2588FE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DBF51FB-32B1-244D-BCA5-655E25091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256D35-CAF8-3348-8C22-D92C89725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59335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248B9-B56F-124D-B113-512582E76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C998A026-BE74-6B41-8189-517DAF2C4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55BB73C-337C-144D-88EB-3AB2588FE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71C26D-D9FF-3948-BBDC-8D647955F543}"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11/23/2023</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DBF51FB-32B1-244D-BCA5-655E25091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256D35-CAF8-3348-8C22-D92C89725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ACC56F-A60A-9C43-9043-FA9FB87A86F2}"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78283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8.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98.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8.xml"/><Relationship Id="rId5" Type="http://schemas.openxmlformats.org/officeDocument/2006/relationships/image" Target="../media/image23.pn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3.png"/><Relationship Id="rId2" Type="http://schemas.openxmlformats.org/officeDocument/2006/relationships/image" Target="../media/image37.png"/><Relationship Id="rId1" Type="http://schemas.openxmlformats.org/officeDocument/2006/relationships/slideLayout" Target="../slideLayouts/slideLayout65.xml"/><Relationship Id="rId6" Type="http://schemas.openxmlformats.org/officeDocument/2006/relationships/slide" Target="slide3.xml"/><Relationship Id="rId5" Type="http://schemas.openxmlformats.org/officeDocument/2006/relationships/image" Target="../media/image36.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9.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87.xml"/><Relationship Id="rId5" Type="http://schemas.openxmlformats.org/officeDocument/2006/relationships/image" Target="../media/image23.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slide" Target="slide15.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image" Target="../media/image19.jpg"/><Relationship Id="rId1" Type="http://schemas.openxmlformats.org/officeDocument/2006/relationships/slideLayout" Target="../slideLayouts/slideLayout71.xml"/><Relationship Id="rId6" Type="http://schemas.openxmlformats.org/officeDocument/2006/relationships/slide" Target="slide3.xml"/><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DF2235-57E8-47C2-8B10-FE078EED4E70}"/>
              </a:ext>
            </a:extLst>
          </p:cNvPr>
          <p:cNvSpPr/>
          <p:nvPr/>
        </p:nvSpPr>
        <p:spPr>
          <a:xfrm>
            <a:off x="2762402" y="1828562"/>
            <a:ext cx="7597594" cy="1600438"/>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9600" b="1" i="0" u="none" strike="noStrike" kern="0" cap="none" spc="0" normalizeH="0" baseline="0" noProof="0" dirty="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KHỞI ĐỘNG</a:t>
            </a:r>
          </a:p>
        </p:txBody>
      </p:sp>
    </p:spTree>
    <p:extLst>
      <p:ext uri="{BB962C8B-B14F-4D97-AF65-F5344CB8AC3E}">
        <p14:creationId xmlns:p14="http://schemas.microsoft.com/office/powerpoint/2010/main" val="1462488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2.91667E-6 -1.11111E-6 L -2.91667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B343CE-AB62-9049-8525-92962BF92FBA}"/>
              </a:ext>
            </a:extLst>
          </p:cNvPr>
          <p:cNvPicPr>
            <a:picLocks noChangeAspect="1"/>
          </p:cNvPicPr>
          <p:nvPr/>
        </p:nvPicPr>
        <p:blipFill>
          <a:blip r:embed="rId2"/>
          <a:stretch>
            <a:fillRect/>
          </a:stretch>
        </p:blipFill>
        <p:spPr>
          <a:xfrm>
            <a:off x="-129721" y="0"/>
            <a:ext cx="4832350" cy="2082800"/>
          </a:xfrm>
          <a:prstGeom prst="rect">
            <a:avLst/>
          </a:prstGeom>
        </p:spPr>
      </p:pic>
      <p:pic>
        <p:nvPicPr>
          <p:cNvPr id="5" name="Picture 4">
            <a:extLst>
              <a:ext uri="{FF2B5EF4-FFF2-40B4-BE49-F238E27FC236}">
                <a16:creationId xmlns:a16="http://schemas.microsoft.com/office/drawing/2014/main" id="{F79857C3-F764-1F46-B969-A73F59383B59}"/>
              </a:ext>
            </a:extLst>
          </p:cNvPr>
          <p:cNvPicPr>
            <a:picLocks noChangeAspect="1"/>
          </p:cNvPicPr>
          <p:nvPr/>
        </p:nvPicPr>
        <p:blipFill>
          <a:blip r:embed="rId3"/>
          <a:stretch>
            <a:fillRect/>
          </a:stretch>
        </p:blipFill>
        <p:spPr>
          <a:xfrm>
            <a:off x="6266541" y="1200559"/>
            <a:ext cx="4824398" cy="6262133"/>
          </a:xfrm>
          <a:prstGeom prst="rect">
            <a:avLst/>
          </a:prstGeom>
        </p:spPr>
      </p:pic>
      <p:pic>
        <p:nvPicPr>
          <p:cNvPr id="7" name="Picture 6">
            <a:extLst>
              <a:ext uri="{FF2B5EF4-FFF2-40B4-BE49-F238E27FC236}">
                <a16:creationId xmlns:a16="http://schemas.microsoft.com/office/drawing/2014/main" id="{1765C5D2-2DD7-7E42-876D-C215DB641B4D}"/>
              </a:ext>
            </a:extLst>
          </p:cNvPr>
          <p:cNvPicPr>
            <a:picLocks noChangeAspect="1"/>
          </p:cNvPicPr>
          <p:nvPr/>
        </p:nvPicPr>
        <p:blipFill>
          <a:blip r:embed="rId4"/>
          <a:stretch>
            <a:fillRect/>
          </a:stretch>
        </p:blipFill>
        <p:spPr>
          <a:xfrm>
            <a:off x="-353092" y="290178"/>
            <a:ext cx="5055722" cy="6567822"/>
          </a:xfrm>
          <a:prstGeom prst="rect">
            <a:avLst/>
          </a:prstGeom>
        </p:spPr>
      </p:pic>
      <p:sp>
        <p:nvSpPr>
          <p:cNvPr id="11" name="Rectangle 10">
            <a:extLst>
              <a:ext uri="{FF2B5EF4-FFF2-40B4-BE49-F238E27FC236}">
                <a16:creationId xmlns:a16="http://schemas.microsoft.com/office/drawing/2014/main" id="{6A0E86F8-F556-9045-8286-B2BEFD24495D}"/>
              </a:ext>
            </a:extLst>
          </p:cNvPr>
          <p:cNvSpPr/>
          <p:nvPr/>
        </p:nvSpPr>
        <p:spPr>
          <a:xfrm>
            <a:off x="4926000" y="123341"/>
            <a:ext cx="7048285"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Mahabharata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tác</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phẩm</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sử</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bằng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Phạn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vĩ</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đại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nhất</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Ấn</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79784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5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50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50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14:presetBounceEnd="50000">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50000">
                                          <p:cBhvr additive="base">
                                            <p:cTn id="19" dur="10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readandrose.com/wp-content/uploads/2015/09/sakunt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21" y="0"/>
            <a:ext cx="625132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rth of Shakunthala - Raja Ravi Varma Re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54681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27648" y="5562891"/>
            <a:ext cx="5864352" cy="1200329"/>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cun</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tơ</a:t>
            </a:r>
            <a:r>
              <a:rPr lang="en-US" sz="2400" dirty="0">
                <a:latin typeface="Times New Roman" panose="02020603050405020304" pitchFamily="18" charset="0"/>
                <a:cs typeface="Times New Roman" panose="02020603050405020304" pitchFamily="18" charset="0"/>
              </a:rPr>
              <a:t>-la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Ca-li-</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cun</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tơ</a:t>
            </a:r>
            <a:r>
              <a:rPr lang="en-US" sz="2400" dirty="0">
                <a:latin typeface="Times New Roman" panose="02020603050405020304" pitchFamily="18" charset="0"/>
                <a:cs typeface="Times New Roman" panose="02020603050405020304" pitchFamily="18" charset="0"/>
              </a:rPr>
              <a:t>-la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sơn</a:t>
            </a:r>
            <a:r>
              <a:rPr lang="en-US" sz="2400" dirty="0">
                <a:latin typeface="Times New Roman" panose="02020603050405020304" pitchFamily="18" charset="0"/>
                <a:cs typeface="Times New Roman" panose="02020603050405020304" pitchFamily="18" charset="0"/>
              </a:rPr>
              <a:t>-ta.</a:t>
            </a:r>
          </a:p>
        </p:txBody>
      </p:sp>
    </p:spTree>
    <p:extLst>
      <p:ext uri="{BB962C8B-B14F-4D97-AF65-F5344CB8AC3E}">
        <p14:creationId xmlns:p14="http://schemas.microsoft.com/office/powerpoint/2010/main" val="345140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azon.com: SANT KABIR (Hindi Edition) eBook : Garg, Kavita: Kindl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9028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590289" y="-1"/>
            <a:ext cx="7601711" cy="6858001"/>
            <a:chOff x="4590289" y="-1"/>
            <a:chExt cx="7601711" cy="6858001"/>
          </a:xfrm>
        </p:grpSpPr>
        <p:pic>
          <p:nvPicPr>
            <p:cNvPr id="1032" name="Picture 8" descr="521,702 Ancient Stock Illustrations, Cliparts and Royalty Free Ancient  Ve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289" y="-1"/>
              <a:ext cx="760171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58968" y="1237997"/>
              <a:ext cx="5864352" cy="4382006"/>
            </a:xfrm>
            <a:prstGeom prst="rect">
              <a:avLst/>
            </a:prstGeom>
          </p:spPr>
          <p:txBody>
            <a:bodyPr wrap="square">
              <a:spAutoFit/>
            </a:bodyPr>
            <a:lstStyle/>
            <a:p>
              <a:pPr algn="just"/>
              <a:r>
                <a:rPr lang="vi-VN" sz="2800" dirty="0">
                  <a:solidFill>
                    <a:schemeClr val="tx1">
                      <a:lumMod val="95000"/>
                      <a:lumOff val="5000"/>
                    </a:schemeClr>
                  </a:solidFill>
                  <a:latin typeface="+mj-lt"/>
                </a:rPr>
                <a:t>Kabir</a:t>
              </a:r>
              <a:r>
                <a:rPr lang="en-US" sz="2800" dirty="0">
                  <a:solidFill>
                    <a:schemeClr val="tx1">
                      <a:lumMod val="95000"/>
                      <a:lumOff val="5000"/>
                    </a:schemeClr>
                  </a:solidFill>
                  <a:latin typeface="+mj-lt"/>
                </a:rPr>
                <a:t> (1440 </a:t>
              </a:r>
              <a:r>
                <a:rPr lang="en-US" sz="2800" dirty="0" err="1">
                  <a:solidFill>
                    <a:schemeClr val="tx1">
                      <a:lumMod val="95000"/>
                      <a:lumOff val="5000"/>
                    </a:schemeClr>
                  </a:solidFill>
                  <a:latin typeface="+mj-lt"/>
                </a:rPr>
                <a:t>đến</a:t>
              </a:r>
              <a:r>
                <a:rPr lang="en-US" sz="2800" dirty="0">
                  <a:solidFill>
                    <a:schemeClr val="tx1">
                      <a:lumMod val="95000"/>
                      <a:lumOff val="5000"/>
                    </a:schemeClr>
                  </a:solidFill>
                  <a:latin typeface="+mj-lt"/>
                </a:rPr>
                <a:t> 1518)</a:t>
              </a:r>
              <a:r>
                <a:rPr lang="vi-VN" sz="2800" dirty="0">
                  <a:solidFill>
                    <a:schemeClr val="tx1">
                      <a:lumMod val="95000"/>
                      <a:lumOff val="5000"/>
                    </a:schemeClr>
                  </a:solidFill>
                  <a:latin typeface="+mj-lt"/>
                </a:rPr>
                <a:t> thánh-nhà thơ là một trong những nhân vật thú vị nhất trong lịch sử của thần bí Ấn Độ. Sinh ra gần Benaras, hay Varanasi , cha mẹ Hồi giáo năm 14,14, ngài trở thành đệ tử của một vị tu sĩ Hindu nổi tiếng thế kỷ 15, Ramananda, một nhà cải cách tôn giáo vĩ đại và là người sáng lập ra một giáo phái mà hàng triệu người Hindu vẫn thuộc về.</a:t>
              </a:r>
              <a:endParaRPr lang="en-US" sz="2800" dirty="0">
                <a:solidFill>
                  <a:schemeClr val="tx1">
                    <a:lumMod val="95000"/>
                    <a:lumOff val="5000"/>
                  </a:schemeClr>
                </a:solidFill>
                <a:latin typeface="+mj-lt"/>
              </a:endParaRPr>
            </a:p>
          </p:txBody>
        </p:sp>
      </p:grpSp>
    </p:spTree>
    <p:extLst>
      <p:ext uri="{BB962C8B-B14F-4D97-AF65-F5344CB8AC3E}">
        <p14:creationId xmlns:p14="http://schemas.microsoft.com/office/powerpoint/2010/main" val="10402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ngs of Kabir : Kabir, Tagore, Rabindranath: Books - Amaz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0"/>
            <a:ext cx="5940425" cy="6632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ngs of Kabir: Kabir, ., Tagore, Rabindranath, Underhill, Evelyn:  9781614277620: Amazon.com: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0"/>
            <a:ext cx="6096001" cy="6632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10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ulsidas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51" y="0"/>
            <a:ext cx="5751449" cy="5882485"/>
          </a:xfrm>
          <a:prstGeom prst="roundRect">
            <a:avLst>
              <a:gd name="adj" fmla="val 8718"/>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1291" y="5845676"/>
            <a:ext cx="4773168" cy="646331"/>
          </a:xfrm>
          <a:prstGeom prst="rect">
            <a:avLst/>
          </a:prstGeom>
          <a:noFill/>
        </p:spPr>
        <p:txBody>
          <a:bodyPr wrap="square" rtlCol="0">
            <a:spAutoFit/>
          </a:bodyPr>
          <a:lstStyle/>
          <a:p>
            <a:r>
              <a:rPr lang="en-US" sz="3600" b="1" dirty="0" err="1">
                <a:solidFill>
                  <a:srgbClr val="0070C0"/>
                </a:solidFill>
                <a:latin typeface="Times New Roman" panose="02020603050405020304" pitchFamily="18" charset="0"/>
                <a:cs typeface="Times New Roman" panose="02020603050405020304" pitchFamily="18" charset="0"/>
              </a:rPr>
              <a:t>Nhà</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thơ</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Tun</a:t>
            </a:r>
            <a:r>
              <a:rPr lang="en-US" sz="3600" b="1" dirty="0">
                <a:solidFill>
                  <a:srgbClr val="0070C0"/>
                </a:solidFill>
                <a:latin typeface="Times New Roman" panose="02020603050405020304" pitchFamily="18" charset="0"/>
                <a:cs typeface="Times New Roman" panose="02020603050405020304" pitchFamily="18" charset="0"/>
              </a:rPr>
              <a:t>-xi </a:t>
            </a:r>
            <a:r>
              <a:rPr lang="en-US" sz="3600" b="1" dirty="0" err="1">
                <a:solidFill>
                  <a:srgbClr val="0070C0"/>
                </a:solidFill>
                <a:latin typeface="Times New Roman" panose="02020603050405020304" pitchFamily="18" charset="0"/>
                <a:cs typeface="Times New Roman" panose="02020603050405020304" pitchFamily="18" charset="0"/>
              </a:rPr>
              <a:t>Đa-xơ</a:t>
            </a:r>
            <a:endParaRPr lang="en-US" sz="3600" b="1" dirty="0">
              <a:solidFill>
                <a:srgbClr val="0070C0"/>
              </a:solidFill>
              <a:latin typeface="Times New Roman" panose="02020603050405020304" pitchFamily="18" charset="0"/>
              <a:cs typeface="Times New Roman" panose="02020603050405020304" pitchFamily="18" charset="0"/>
            </a:endParaRPr>
          </a:p>
        </p:txBody>
      </p:sp>
      <p:pic>
        <p:nvPicPr>
          <p:cNvPr id="3076" name="Picture 4" descr="Goswāmi Tulasīdā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8016"/>
            <a:ext cx="5846064" cy="6396609"/>
          </a:xfrm>
          <a:prstGeom prst="roundRect">
            <a:avLst>
              <a:gd name="adj" fmla="val 8534"/>
            </a:avLst>
          </a:prstGeom>
          <a:noFill/>
          <a:extLst>
            <a:ext uri="{909E8E84-426E-40DD-AFC4-6F175D3DCCD1}">
              <a14:hiddenFill xmlns:a14="http://schemas.microsoft.com/office/drawing/2010/main">
                <a:solidFill>
                  <a:srgbClr val="FFFFFF"/>
                </a:solidFill>
              </a14:hiddenFill>
            </a:ext>
          </a:extLst>
        </p:spPr>
      </p:pic>
      <p:pic>
        <p:nvPicPr>
          <p:cNvPr id="6" name="Picture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2082" y="6037862"/>
            <a:ext cx="1799918" cy="915387"/>
          </a:xfrm>
          <a:prstGeom prst="rect">
            <a:avLst/>
          </a:prstGeom>
        </p:spPr>
      </p:pic>
    </p:spTree>
    <p:extLst>
      <p:ext uri="{BB962C8B-B14F-4D97-AF65-F5344CB8AC3E}">
        <p14:creationId xmlns:p14="http://schemas.microsoft.com/office/powerpoint/2010/main" val="198840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barn(inVertical)">
                                      <p:cBhvr>
                                        <p:cTn id="13" dur="500"/>
                                        <p:tgtEl>
                                          <p:spTgt spid="3076"/>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संस्कृत भाषा - विकिपीडिया">
            <a:extLst>
              <a:ext uri="{FF2B5EF4-FFF2-40B4-BE49-F238E27FC236}">
                <a16:creationId xmlns:a16="http://schemas.microsoft.com/office/drawing/2014/main" id="{47D09915-45A5-3E4B-A8AB-1166DFEDE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iếng Phạn | Đặc san Hoa Đàm">
            <a:extLst>
              <a:ext uri="{FF2B5EF4-FFF2-40B4-BE49-F238E27FC236}">
                <a16:creationId xmlns:a16="http://schemas.microsoft.com/office/drawing/2014/main" id="{AF4B367B-B9EE-A44B-8140-76F724CE4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210" y="-428625"/>
            <a:ext cx="4597161" cy="38576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42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96ED0-7882-7E4A-9D4D-9B5130826E6C}"/>
              </a:ext>
            </a:extLst>
          </p:cNvPr>
          <p:cNvPicPr>
            <a:picLocks noChangeAspect="1"/>
          </p:cNvPicPr>
          <p:nvPr/>
        </p:nvPicPr>
        <p:blipFill rotWithShape="1">
          <a:blip r:embed="rId2"/>
          <a:srcRect l="20500" t="6072" r="19500"/>
          <a:stretch/>
        </p:blipFill>
        <p:spPr>
          <a:xfrm>
            <a:off x="240030" y="148590"/>
            <a:ext cx="2286000" cy="2004060"/>
          </a:xfrm>
          <a:prstGeom prst="rect">
            <a:avLst/>
          </a:prstGeom>
        </p:spPr>
      </p:pic>
      <p:pic>
        <p:nvPicPr>
          <p:cNvPr id="5" name="Picture 4">
            <a:extLst>
              <a:ext uri="{FF2B5EF4-FFF2-40B4-BE49-F238E27FC236}">
                <a16:creationId xmlns:a16="http://schemas.microsoft.com/office/drawing/2014/main" id="{CD10D8F2-5CA3-0845-A787-54D0B0758760}"/>
              </a:ext>
            </a:extLst>
          </p:cNvPr>
          <p:cNvPicPr>
            <a:picLocks noChangeAspect="1"/>
          </p:cNvPicPr>
          <p:nvPr/>
        </p:nvPicPr>
        <p:blipFill>
          <a:blip r:embed="rId3"/>
          <a:stretch>
            <a:fillRect/>
          </a:stretch>
        </p:blipFill>
        <p:spPr>
          <a:xfrm>
            <a:off x="2748570" y="310515"/>
            <a:ext cx="3920490" cy="1960245"/>
          </a:xfrm>
          <a:prstGeom prst="rect">
            <a:avLst/>
          </a:prstGeom>
        </p:spPr>
      </p:pic>
      <p:pic>
        <p:nvPicPr>
          <p:cNvPr id="2052" name="Picture 4" descr="Pāṇini - Wikiwand">
            <a:extLst>
              <a:ext uri="{FF2B5EF4-FFF2-40B4-BE49-F238E27FC236}">
                <a16:creationId xmlns:a16="http://schemas.microsoft.com/office/drawing/2014/main" id="{0048EF9D-F2BA-4B48-86F5-5F93987F45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88870"/>
            <a:ext cx="6835140" cy="44691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8A7D6F1-64EC-924E-B8D9-3D1600FEE12A}"/>
              </a:ext>
            </a:extLst>
          </p:cNvPr>
          <p:cNvSpPr/>
          <p:nvPr/>
        </p:nvSpPr>
        <p:spPr>
          <a:xfrm>
            <a:off x="8038488" y="5331600"/>
            <a:ext cx="3098925"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en-US" sz="5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Chữ</a:t>
            </a:r>
            <a:r>
              <a:rPr kumimoji="0" lang="de-DE" altLang="en-US" sz="5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de-DE" altLang="en-US" sz="54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Phạn</a:t>
            </a:r>
            <a:r>
              <a:rPr kumimoji="0" lang="de-DE" altLang="en-US" sz="5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endParaRPr kumimoji="0" lang="en-VN"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4" descr="Tiếng Phạn | Đặc san Hoa Đàm">
            <a:extLst>
              <a:ext uri="{FF2B5EF4-FFF2-40B4-BE49-F238E27FC236}">
                <a16:creationId xmlns:a16="http://schemas.microsoft.com/office/drawing/2014/main" id="{991F8C6A-AD3B-1249-968B-7BEA7B5984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1351" y="0"/>
            <a:ext cx="5380650" cy="51984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2082" y="6037862"/>
            <a:ext cx="1799918" cy="915387"/>
          </a:xfrm>
          <a:prstGeom prst="rect">
            <a:avLst/>
          </a:prstGeom>
        </p:spPr>
      </p:pic>
    </p:spTree>
    <p:extLst>
      <p:ext uri="{BB962C8B-B14F-4D97-AF65-F5344CB8AC3E}">
        <p14:creationId xmlns:p14="http://schemas.microsoft.com/office/powerpoint/2010/main" val="2606393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32A4FFB-C846-43E9-9B9D-3A1069785A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64" r="-1" b="8383"/>
          <a:stretch/>
        </p:blipFill>
        <p:spPr bwMode="auto">
          <a:xfrm>
            <a:off x="0" y="87647"/>
            <a:ext cx="10579774" cy="6712954"/>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0003AF4-10E1-48EC-AAB4-6E439639105F}"/>
              </a:ext>
            </a:extLst>
          </p:cNvPr>
          <p:cNvSpPr txBox="1"/>
          <p:nvPr/>
        </p:nvSpPr>
        <p:spPr>
          <a:xfrm>
            <a:off x="8318533" y="5367048"/>
            <a:ext cx="3873467" cy="1416019"/>
          </a:xfrm>
          <a:prstGeom prst="rect">
            <a:avLst/>
          </a:prstGeom>
          <a:solidFill>
            <a:schemeClr val="bg1"/>
          </a:solidFill>
        </p:spPr>
        <p:txBody>
          <a:bodyPr wrap="square" lIns="85588" tIns="42794" rIns="85588" bIns="4279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60" b="0" i="1"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Đ</a:t>
            </a:r>
            <a:r>
              <a:rPr kumimoji="0" lang="vi-VN" sz="2160" b="0" i="1"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ền thờ Hindu có rất nhiều mảng phù điêu, trạm khắc trên bề mặt, tạo nên một vẻ đẹp rực rỡ, sống động.</a:t>
            </a:r>
            <a:endParaRPr kumimoji="0" lang="en-US" sz="216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5BB8CA5F-91BF-3B4E-9E5F-E36ACE2CD6BD}"/>
              </a:ext>
            </a:extLst>
          </p:cNvPr>
          <p:cNvSpPr/>
          <p:nvPr/>
        </p:nvSpPr>
        <p:spPr>
          <a:xfrm>
            <a:off x="8681467" y="139455"/>
            <a:ext cx="3510533"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Ấn Độ là một quốc gia đa tín ngưỡng có tới hai triệu vị thần</a:t>
            </a:r>
            <a:endParaRPr kumimoji="0" lang="en-V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4928F24-7254-BC4E-9271-8A138FF77842}"/>
              </a:ext>
            </a:extLst>
          </p:cNvPr>
          <p:cNvSpPr/>
          <p:nvPr/>
        </p:nvSpPr>
        <p:spPr>
          <a:xfrm>
            <a:off x="8681467" y="1203853"/>
            <a:ext cx="3312059" cy="1015663"/>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Dân gian thường suy nghĩ rằng, không nên sống ở những nơi mà thiếu vắng đền chùa. </a:t>
            </a:r>
            <a:endParaRPr kumimoji="0" lang="en-V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431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14:bounceEnd="50000">
                                          <p:cBhvr additive="base">
                                            <p:cTn id="7" dur="1250" fill="hold"/>
                                            <p:tgtEl>
                                              <p:spTgt spid="5122"/>
                                            </p:tgtEl>
                                            <p:attrNameLst>
                                              <p:attrName>ppt_x</p:attrName>
                                            </p:attrNameLst>
                                          </p:cBhvr>
                                          <p:tavLst>
                                            <p:tav tm="0">
                                              <p:val>
                                                <p:strVal val="#ppt_x"/>
                                              </p:val>
                                            </p:tav>
                                            <p:tav tm="100000">
                                              <p:val>
                                                <p:strVal val="#ppt_x"/>
                                              </p:val>
                                            </p:tav>
                                          </p:tavLst>
                                        </p:anim>
                                        <p:anim calcmode="lin" valueType="num" p14:bounceEnd="50000">
                                          <p:cBhvr additive="base">
                                            <p:cTn id="8" dur="125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5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125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2" dur="12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50000">
                                          <p:cBhvr additive="base">
                                            <p:cTn id="15" dur="125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6" dur="125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14:presetBounceEnd="5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50000">
                                          <p:cBhvr additive="base">
                                            <p:cTn id="19" dur="125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20" dur="12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1250" fill="hold"/>
                                            <p:tgtEl>
                                              <p:spTgt spid="5122"/>
                                            </p:tgtEl>
                                            <p:attrNameLst>
                                              <p:attrName>ppt_x</p:attrName>
                                            </p:attrNameLst>
                                          </p:cBhvr>
                                          <p:tavLst>
                                            <p:tav tm="0">
                                              <p:val>
                                                <p:strVal val="#ppt_x"/>
                                              </p:val>
                                            </p:tav>
                                            <p:tav tm="100000">
                                              <p:val>
                                                <p:strVal val="#ppt_x"/>
                                              </p:val>
                                            </p:tav>
                                          </p:tavLst>
                                        </p:anim>
                                        <p:anim calcmode="lin" valueType="num">
                                          <p:cBhvr additive="base">
                                            <p:cTn id="8" dur="125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1+#ppt_w/2"/>
                                              </p:val>
                                            </p:tav>
                                            <p:tav tm="100000">
                                              <p:val>
                                                <p:strVal val="#ppt_x"/>
                                              </p:val>
                                            </p:tav>
                                          </p:tavLst>
                                        </p:anim>
                                        <p:anim calcmode="lin" valueType="num">
                                          <p:cBhvr additive="base">
                                            <p:cTn id="12" dur="12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250" fill="hold"/>
                                            <p:tgtEl>
                                              <p:spTgt spid="5"/>
                                            </p:tgtEl>
                                            <p:attrNameLst>
                                              <p:attrName>ppt_x</p:attrName>
                                            </p:attrNameLst>
                                          </p:cBhvr>
                                          <p:tavLst>
                                            <p:tav tm="0">
                                              <p:val>
                                                <p:strVal val="#ppt_x"/>
                                              </p:val>
                                            </p:tav>
                                            <p:tav tm="100000">
                                              <p:val>
                                                <p:strVal val="#ppt_x"/>
                                              </p:val>
                                            </p:tav>
                                          </p:tavLst>
                                        </p:anim>
                                        <p:anim calcmode="lin" valueType="num">
                                          <p:cBhvr additive="base">
                                            <p:cTn id="16" dur="125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1+#ppt_w/2"/>
                                              </p:val>
                                            </p:tav>
                                            <p:tav tm="100000">
                                              <p:val>
                                                <p:strVal val="#ppt_x"/>
                                              </p:val>
                                            </p:tav>
                                          </p:tavLst>
                                        </p:anim>
                                        <p:anim calcmode="lin" valueType="num">
                                          <p:cBhvr additive="base">
                                            <p:cTn id="20" dur="12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7"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gôi Đền Hindu Dashavatara Hang Động 15 Tại Khu Phức Hợp Hang Động Ellora  Ấn Độ Hình ảnh Sẵn có - Tải xuống Hình ảnh Ngay bây giờ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Dashavatara hindu temple, cave 15 at the Ellora Caves Complex - India  Stock Photo - Alamy"/>
          <p:cNvPicPr>
            <a:picLocks noChangeAspect="1" noChangeArrowheads="1"/>
          </p:cNvPicPr>
          <p:nvPr/>
        </p:nvPicPr>
        <p:blipFill rotWithShape="1">
          <a:blip r:embed="rId3">
            <a:extLst>
              <a:ext uri="{28A0092B-C50C-407E-A947-70E740481C1C}">
                <a14:useLocalDpi xmlns:a14="http://schemas.microsoft.com/office/drawing/2010/main" val="0"/>
              </a:ext>
            </a:extLst>
          </a:blip>
          <a:srcRect b="10914"/>
          <a:stretch/>
        </p:blipFill>
        <p:spPr bwMode="auto">
          <a:xfrm>
            <a:off x="6096000" y="0"/>
            <a:ext cx="6096000" cy="61501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92371" y="6150114"/>
            <a:ext cx="3990195" cy="707886"/>
          </a:xfrm>
          <a:prstGeom prst="rect">
            <a:avLst/>
          </a:prstGeom>
        </p:spPr>
        <p:txBody>
          <a:bodyPr wrap="none">
            <a:spAutoFit/>
          </a:bodyPr>
          <a:lstStyle/>
          <a:p>
            <a:r>
              <a:rPr lang="en-US" sz="4000" b="1" dirty="0" err="1">
                <a:solidFill>
                  <a:srgbClr val="0070C0"/>
                </a:solidFill>
                <a:latin typeface="Times New Roman" panose="02020603050405020304" pitchFamily="18" charset="0"/>
                <a:cs typeface="Times New Roman" panose="02020603050405020304" pitchFamily="18" charset="0"/>
              </a:rPr>
              <a:t>Đền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Dashavatara</a:t>
            </a:r>
            <a:endParaRPr lang="en-US"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12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barn(inVertical)">
                                      <p:cBhvr>
                                        <p:cTn id="10" dur="500"/>
                                        <p:tgtEl>
                                          <p:spTgt spid="205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edia.truyenhinhdulich.vn/upload/news/268_thanh_agra_kiet_tac_kien_truc_o_del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961888" cy="61996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51602" y="6199632"/>
            <a:ext cx="8546122" cy="646331"/>
          </a:xfrm>
          <a:prstGeom prst="rect">
            <a:avLst/>
          </a:prstGeom>
        </p:spPr>
        <p:txBody>
          <a:bodyPr wrap="none">
            <a:spAutoFit/>
          </a:bodyPr>
          <a:lstStyle/>
          <a:p>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Đỏ</a:t>
            </a:r>
            <a:r>
              <a:rPr lang="en-US" sz="3600" dirty="0">
                <a:latin typeface="Times New Roman" panose="02020603050405020304" pitchFamily="18" charset="0"/>
                <a:cs typeface="Times New Roman" panose="02020603050405020304" pitchFamily="18" charset="0"/>
              </a:rPr>
              <a:t> Agra - </a:t>
            </a:r>
            <a:r>
              <a:rPr lang="en-US" sz="3600" dirty="0" err="1">
                <a:latin typeface="Times New Roman" panose="02020603050405020304" pitchFamily="18" charset="0"/>
                <a:cs typeface="Times New Roman" panose="02020603050405020304" pitchFamily="18" charset="0"/>
              </a:rPr>
              <a:t>kiệt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endParaRPr lang="en-US" sz="3600" dirty="0">
              <a:latin typeface="Times New Roman" panose="02020603050405020304" pitchFamily="18" charset="0"/>
              <a:cs typeface="Times New Roman" panose="02020603050405020304" pitchFamily="18" charset="0"/>
            </a:endParaRPr>
          </a:p>
        </p:txBody>
      </p:sp>
      <p:pic>
        <p:nvPicPr>
          <p:cNvPr id="2052" name="Picture 4" descr="Pháo đài Ag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619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1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ipe(down)">
                                      <p:cBhvr>
                                        <p:cTn id="1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4" descr="Picture17"/>
          <p:cNvPicPr>
            <a:picLocks noGrp="1"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0" y="0"/>
            <a:ext cx="12192000" cy="6865941"/>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Rectangle 3"/>
          <p:cNvSpPr>
            <a:spLocks noGrp="1" noChangeArrowheads="1"/>
          </p:cNvSpPr>
          <p:nvPr>
            <p:ph type="subTitle" idx="1"/>
          </p:nvPr>
        </p:nvSpPr>
        <p:spPr>
          <a:xfrm>
            <a:off x="2819400" y="1143000"/>
            <a:ext cx="6400800" cy="1905000"/>
          </a:xfrm>
        </p:spPr>
        <p:txBody>
          <a:bodyPr/>
          <a:lstStyle/>
          <a:p>
            <a:pPr eaLnBrk="1" hangingPunct="1"/>
            <a:r>
              <a:rPr lang="en-US" altLang="en-US"/>
              <a:t> </a:t>
            </a:r>
          </a:p>
        </p:txBody>
      </p:sp>
      <p:pic>
        <p:nvPicPr>
          <p:cNvPr id="4102" name="Picture 16" descr="4ifwdu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42672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AutoShape 18"/>
          <p:cNvSpPr>
            <a:spLocks noChangeArrowheads="1"/>
          </p:cNvSpPr>
          <p:nvPr/>
        </p:nvSpPr>
        <p:spPr bwMode="auto">
          <a:xfrm>
            <a:off x="10764095" y="3429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67" name="AutoShape 19"/>
          <p:cNvSpPr>
            <a:spLocks noChangeArrowheads="1"/>
          </p:cNvSpPr>
          <p:nvPr/>
        </p:nvSpPr>
        <p:spPr bwMode="auto">
          <a:xfrm>
            <a:off x="4343400" y="60198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70" name="AutoShape 22"/>
          <p:cNvSpPr>
            <a:spLocks noChangeArrowheads="1"/>
          </p:cNvSpPr>
          <p:nvPr/>
        </p:nvSpPr>
        <p:spPr bwMode="auto">
          <a:xfrm>
            <a:off x="3124200" y="5105400"/>
            <a:ext cx="533400" cy="3048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71" name="AutoShape 23"/>
          <p:cNvSpPr>
            <a:spLocks noChangeArrowheads="1"/>
          </p:cNvSpPr>
          <p:nvPr/>
        </p:nvSpPr>
        <p:spPr bwMode="auto">
          <a:xfrm>
            <a:off x="7010400" y="59436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72" name="AutoShape 24"/>
          <p:cNvSpPr>
            <a:spLocks noChangeArrowheads="1"/>
          </p:cNvSpPr>
          <p:nvPr/>
        </p:nvSpPr>
        <p:spPr bwMode="auto">
          <a:xfrm>
            <a:off x="1981200" y="55626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74" name="AutoShape 26"/>
          <p:cNvSpPr>
            <a:spLocks noChangeArrowheads="1"/>
          </p:cNvSpPr>
          <p:nvPr/>
        </p:nvSpPr>
        <p:spPr bwMode="auto">
          <a:xfrm>
            <a:off x="8915400" y="60198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75" name="AutoShape 27"/>
          <p:cNvSpPr>
            <a:spLocks noChangeArrowheads="1"/>
          </p:cNvSpPr>
          <p:nvPr/>
        </p:nvSpPr>
        <p:spPr bwMode="auto">
          <a:xfrm>
            <a:off x="1828800" y="23622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76" name="AutoShape 28"/>
          <p:cNvSpPr>
            <a:spLocks noChangeArrowheads="1"/>
          </p:cNvSpPr>
          <p:nvPr/>
        </p:nvSpPr>
        <p:spPr bwMode="auto">
          <a:xfrm>
            <a:off x="1828800" y="5334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5" name="Picture 16" descr="4ifwdu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65471" y="42672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4ifwdu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65029" y="42672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09928" y="1170783"/>
            <a:ext cx="9182786"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mn-cs"/>
              </a:rPr>
              <a:t>ẤN ĐỘ TỪ THẾ KỈ IV ĐẾN GIỮA THẾ KỈ XIX (T2) </a:t>
            </a:r>
          </a:p>
        </p:txBody>
      </p:sp>
      <p:pic>
        <p:nvPicPr>
          <p:cNvPr id="18" name="Picture 16" descr="4ifwdu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31254" y="421005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descr="1018265obiutmb6vk"/>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516334" y="2164748"/>
            <a:ext cx="914403" cy="272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descr="1018265obiutmb6vk"/>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144355" y="2294130"/>
            <a:ext cx="914403" cy="272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26"/>
          <p:cNvSpPr>
            <a:spLocks noChangeArrowheads="1"/>
          </p:cNvSpPr>
          <p:nvPr/>
        </p:nvSpPr>
        <p:spPr bwMode="auto">
          <a:xfrm>
            <a:off x="11398054" y="60198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 name="Rectangle 2">
            <a:extLst>
              <a:ext uri="{FF2B5EF4-FFF2-40B4-BE49-F238E27FC236}">
                <a16:creationId xmlns:a16="http://schemas.microsoft.com/office/drawing/2014/main" id="{83B5ED69-E6F9-7E45-9A68-5683D910BCB1}"/>
              </a:ext>
            </a:extLst>
          </p:cNvPr>
          <p:cNvSpPr/>
          <p:nvPr/>
        </p:nvSpPr>
        <p:spPr>
          <a:xfrm>
            <a:off x="6124575" y="109835"/>
            <a:ext cx="2454518"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5400" b="1"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mn-cs"/>
              </a:rPr>
              <a:t>BÀI 5.  </a:t>
            </a:r>
          </a:p>
        </p:txBody>
      </p:sp>
    </p:spTree>
    <p:extLst>
      <p:ext uri="{BB962C8B-B14F-4D97-AF65-F5344CB8AC3E}">
        <p14:creationId xmlns:p14="http://schemas.microsoft.com/office/powerpoint/2010/main" val="1804063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9" presetClass="entr" presetSubtype="1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4" dur="5000" fill="hold"/>
                                        <p:tgtEl>
                                          <p:spTgt spid="2">
                                            <p:txEl>
                                              <p:pRg st="0" end="0"/>
                                            </p:txEl>
                                          </p:spTgt>
                                        </p:tgtEl>
                                        <p:attrNameLst>
                                          <p:attrName>ppt_h</p:attrName>
                                        </p:attrNameLst>
                                      </p:cBhvr>
                                      <p:tavLst>
                                        <p:tav tm="0">
                                          <p:val>
                                            <p:strVal val="#ppt_h"/>
                                          </p:val>
                                        </p:tav>
                                        <p:tav tm="100000">
                                          <p:val>
                                            <p:strVal val="#ppt_h"/>
                                          </p:val>
                                        </p:tav>
                                      </p:tavLst>
                                    </p:anim>
                                  </p:childTnLst>
                                </p:cTn>
                              </p:par>
                              <p:par>
                                <p:cTn id="15" presetID="35" presetClass="entr" presetSubtype="0" repeatCount="indefinite" fill="hold" nodeType="withEffect">
                                  <p:stCondLst>
                                    <p:cond delay="0"/>
                                  </p:stCondLst>
                                  <p:childTnLst>
                                    <p:set>
                                      <p:cBhvr>
                                        <p:cTn id="16" dur="1" fill="hold">
                                          <p:stCondLst>
                                            <p:cond delay="0"/>
                                          </p:stCondLst>
                                        </p:cTn>
                                        <p:tgtEl>
                                          <p:spTgt spid="2066"/>
                                        </p:tgtEl>
                                        <p:attrNameLst>
                                          <p:attrName>style.visibility</p:attrName>
                                        </p:attrNameLst>
                                      </p:cBhvr>
                                      <p:to>
                                        <p:strVal val="visible"/>
                                      </p:to>
                                    </p:set>
                                    <p:animEffect transition="in" filter="fade">
                                      <p:cBhvr>
                                        <p:cTn id="17" dur="5000"/>
                                        <p:tgtEl>
                                          <p:spTgt spid="2066"/>
                                        </p:tgtEl>
                                      </p:cBhvr>
                                    </p:animEffect>
                                    <p:anim calcmode="lin" valueType="num">
                                      <p:cBhvr>
                                        <p:cTn id="18" dur="5000" fill="hold"/>
                                        <p:tgtEl>
                                          <p:spTgt spid="2066"/>
                                        </p:tgtEl>
                                        <p:attrNameLst>
                                          <p:attrName>style.rotation</p:attrName>
                                        </p:attrNameLst>
                                      </p:cBhvr>
                                      <p:tavLst>
                                        <p:tav tm="0">
                                          <p:val>
                                            <p:fltVal val="720"/>
                                          </p:val>
                                        </p:tav>
                                        <p:tav tm="100000">
                                          <p:val>
                                            <p:fltVal val="0"/>
                                          </p:val>
                                        </p:tav>
                                      </p:tavLst>
                                    </p:anim>
                                    <p:anim calcmode="lin" valueType="num">
                                      <p:cBhvr>
                                        <p:cTn id="19" dur="5000" fill="hold"/>
                                        <p:tgtEl>
                                          <p:spTgt spid="2066"/>
                                        </p:tgtEl>
                                        <p:attrNameLst>
                                          <p:attrName>ppt_h</p:attrName>
                                        </p:attrNameLst>
                                      </p:cBhvr>
                                      <p:tavLst>
                                        <p:tav tm="0">
                                          <p:val>
                                            <p:fltVal val="0"/>
                                          </p:val>
                                        </p:tav>
                                        <p:tav tm="100000">
                                          <p:val>
                                            <p:strVal val="#ppt_h"/>
                                          </p:val>
                                        </p:tav>
                                      </p:tavLst>
                                    </p:anim>
                                    <p:anim calcmode="lin" valueType="num">
                                      <p:cBhvr>
                                        <p:cTn id="20" dur="5000" fill="hold"/>
                                        <p:tgtEl>
                                          <p:spTgt spid="2066"/>
                                        </p:tgtEl>
                                        <p:attrNameLst>
                                          <p:attrName>ppt_w</p:attrName>
                                        </p:attrNameLst>
                                      </p:cBhvr>
                                      <p:tavLst>
                                        <p:tav tm="0">
                                          <p:val>
                                            <p:fltVal val="0"/>
                                          </p:val>
                                        </p:tav>
                                        <p:tav tm="100000">
                                          <p:val>
                                            <p:strVal val="#ppt_w"/>
                                          </p:val>
                                        </p:tav>
                                      </p:tavLst>
                                    </p:anim>
                                  </p:childTnLst>
                                </p:cTn>
                              </p:par>
                              <p:par>
                                <p:cTn id="21" presetID="35" presetClass="entr" presetSubtype="0" repeatCount="indefinite" fill="hold" nodeType="withEffect">
                                  <p:stCondLst>
                                    <p:cond delay="0"/>
                                  </p:stCondLst>
                                  <p:childTnLst>
                                    <p:set>
                                      <p:cBhvr>
                                        <p:cTn id="22" dur="1" fill="hold">
                                          <p:stCondLst>
                                            <p:cond delay="0"/>
                                          </p:stCondLst>
                                        </p:cTn>
                                        <p:tgtEl>
                                          <p:spTgt spid="2067"/>
                                        </p:tgtEl>
                                        <p:attrNameLst>
                                          <p:attrName>style.visibility</p:attrName>
                                        </p:attrNameLst>
                                      </p:cBhvr>
                                      <p:to>
                                        <p:strVal val="visible"/>
                                      </p:to>
                                    </p:set>
                                    <p:animEffect transition="in" filter="fade">
                                      <p:cBhvr>
                                        <p:cTn id="23" dur="5000"/>
                                        <p:tgtEl>
                                          <p:spTgt spid="2067"/>
                                        </p:tgtEl>
                                      </p:cBhvr>
                                    </p:animEffect>
                                    <p:anim calcmode="lin" valueType="num">
                                      <p:cBhvr>
                                        <p:cTn id="24" dur="5000" fill="hold"/>
                                        <p:tgtEl>
                                          <p:spTgt spid="2067"/>
                                        </p:tgtEl>
                                        <p:attrNameLst>
                                          <p:attrName>style.rotation</p:attrName>
                                        </p:attrNameLst>
                                      </p:cBhvr>
                                      <p:tavLst>
                                        <p:tav tm="0">
                                          <p:val>
                                            <p:fltVal val="720"/>
                                          </p:val>
                                        </p:tav>
                                        <p:tav tm="100000">
                                          <p:val>
                                            <p:fltVal val="0"/>
                                          </p:val>
                                        </p:tav>
                                      </p:tavLst>
                                    </p:anim>
                                    <p:anim calcmode="lin" valueType="num">
                                      <p:cBhvr>
                                        <p:cTn id="25" dur="5000" fill="hold"/>
                                        <p:tgtEl>
                                          <p:spTgt spid="2067"/>
                                        </p:tgtEl>
                                        <p:attrNameLst>
                                          <p:attrName>ppt_h</p:attrName>
                                        </p:attrNameLst>
                                      </p:cBhvr>
                                      <p:tavLst>
                                        <p:tav tm="0">
                                          <p:val>
                                            <p:fltVal val="0"/>
                                          </p:val>
                                        </p:tav>
                                        <p:tav tm="100000">
                                          <p:val>
                                            <p:strVal val="#ppt_h"/>
                                          </p:val>
                                        </p:tav>
                                      </p:tavLst>
                                    </p:anim>
                                    <p:anim calcmode="lin" valueType="num">
                                      <p:cBhvr>
                                        <p:cTn id="26" dur="5000" fill="hold"/>
                                        <p:tgtEl>
                                          <p:spTgt spid="2067"/>
                                        </p:tgtEl>
                                        <p:attrNameLst>
                                          <p:attrName>ppt_w</p:attrName>
                                        </p:attrNameLst>
                                      </p:cBhvr>
                                      <p:tavLst>
                                        <p:tav tm="0">
                                          <p:val>
                                            <p:fltVal val="0"/>
                                          </p:val>
                                        </p:tav>
                                        <p:tav tm="100000">
                                          <p:val>
                                            <p:strVal val="#ppt_w"/>
                                          </p:val>
                                        </p:tav>
                                      </p:tavLst>
                                    </p:anim>
                                  </p:childTnLst>
                                </p:cTn>
                              </p:par>
                              <p:par>
                                <p:cTn id="27" presetID="35" presetClass="entr" presetSubtype="0" repeatCount="indefinite" fill="hold" nodeType="withEffect">
                                  <p:stCondLst>
                                    <p:cond delay="0"/>
                                  </p:stCondLst>
                                  <p:childTnLst>
                                    <p:set>
                                      <p:cBhvr>
                                        <p:cTn id="28" dur="1" fill="hold">
                                          <p:stCondLst>
                                            <p:cond delay="0"/>
                                          </p:stCondLst>
                                        </p:cTn>
                                        <p:tgtEl>
                                          <p:spTgt spid="2070"/>
                                        </p:tgtEl>
                                        <p:attrNameLst>
                                          <p:attrName>style.visibility</p:attrName>
                                        </p:attrNameLst>
                                      </p:cBhvr>
                                      <p:to>
                                        <p:strVal val="visible"/>
                                      </p:to>
                                    </p:set>
                                    <p:animEffect transition="in" filter="fade">
                                      <p:cBhvr>
                                        <p:cTn id="29" dur="5000"/>
                                        <p:tgtEl>
                                          <p:spTgt spid="2070"/>
                                        </p:tgtEl>
                                      </p:cBhvr>
                                    </p:animEffect>
                                    <p:anim calcmode="lin" valueType="num">
                                      <p:cBhvr>
                                        <p:cTn id="30" dur="5000" fill="hold"/>
                                        <p:tgtEl>
                                          <p:spTgt spid="2070"/>
                                        </p:tgtEl>
                                        <p:attrNameLst>
                                          <p:attrName>style.rotation</p:attrName>
                                        </p:attrNameLst>
                                      </p:cBhvr>
                                      <p:tavLst>
                                        <p:tav tm="0">
                                          <p:val>
                                            <p:fltVal val="720"/>
                                          </p:val>
                                        </p:tav>
                                        <p:tav tm="100000">
                                          <p:val>
                                            <p:fltVal val="0"/>
                                          </p:val>
                                        </p:tav>
                                      </p:tavLst>
                                    </p:anim>
                                    <p:anim calcmode="lin" valueType="num">
                                      <p:cBhvr>
                                        <p:cTn id="31" dur="5000" fill="hold"/>
                                        <p:tgtEl>
                                          <p:spTgt spid="2070"/>
                                        </p:tgtEl>
                                        <p:attrNameLst>
                                          <p:attrName>ppt_h</p:attrName>
                                        </p:attrNameLst>
                                      </p:cBhvr>
                                      <p:tavLst>
                                        <p:tav tm="0">
                                          <p:val>
                                            <p:fltVal val="0"/>
                                          </p:val>
                                        </p:tav>
                                        <p:tav tm="100000">
                                          <p:val>
                                            <p:strVal val="#ppt_h"/>
                                          </p:val>
                                        </p:tav>
                                      </p:tavLst>
                                    </p:anim>
                                    <p:anim calcmode="lin" valueType="num">
                                      <p:cBhvr>
                                        <p:cTn id="32" dur="5000" fill="hold"/>
                                        <p:tgtEl>
                                          <p:spTgt spid="2070"/>
                                        </p:tgtEl>
                                        <p:attrNameLst>
                                          <p:attrName>ppt_w</p:attrName>
                                        </p:attrNameLst>
                                      </p:cBhvr>
                                      <p:tavLst>
                                        <p:tav tm="0">
                                          <p:val>
                                            <p:fltVal val="0"/>
                                          </p:val>
                                        </p:tav>
                                        <p:tav tm="100000">
                                          <p:val>
                                            <p:strVal val="#ppt_w"/>
                                          </p:val>
                                        </p:tav>
                                      </p:tavLst>
                                    </p:anim>
                                  </p:childTnLst>
                                </p:cTn>
                              </p:par>
                              <p:par>
                                <p:cTn id="33" presetID="35" presetClass="entr" presetSubtype="0" repeatCount="indefinite" fill="hold" nodeType="withEffect">
                                  <p:stCondLst>
                                    <p:cond delay="0"/>
                                  </p:stCondLst>
                                  <p:childTnLst>
                                    <p:set>
                                      <p:cBhvr>
                                        <p:cTn id="34" dur="1" fill="hold">
                                          <p:stCondLst>
                                            <p:cond delay="0"/>
                                          </p:stCondLst>
                                        </p:cTn>
                                        <p:tgtEl>
                                          <p:spTgt spid="2071"/>
                                        </p:tgtEl>
                                        <p:attrNameLst>
                                          <p:attrName>style.visibility</p:attrName>
                                        </p:attrNameLst>
                                      </p:cBhvr>
                                      <p:to>
                                        <p:strVal val="visible"/>
                                      </p:to>
                                    </p:set>
                                    <p:animEffect transition="in" filter="fade">
                                      <p:cBhvr>
                                        <p:cTn id="35" dur="5000"/>
                                        <p:tgtEl>
                                          <p:spTgt spid="2071"/>
                                        </p:tgtEl>
                                      </p:cBhvr>
                                    </p:animEffect>
                                    <p:anim calcmode="lin" valueType="num">
                                      <p:cBhvr>
                                        <p:cTn id="36" dur="5000" fill="hold"/>
                                        <p:tgtEl>
                                          <p:spTgt spid="2071"/>
                                        </p:tgtEl>
                                        <p:attrNameLst>
                                          <p:attrName>style.rotation</p:attrName>
                                        </p:attrNameLst>
                                      </p:cBhvr>
                                      <p:tavLst>
                                        <p:tav tm="0">
                                          <p:val>
                                            <p:fltVal val="720"/>
                                          </p:val>
                                        </p:tav>
                                        <p:tav tm="100000">
                                          <p:val>
                                            <p:fltVal val="0"/>
                                          </p:val>
                                        </p:tav>
                                      </p:tavLst>
                                    </p:anim>
                                    <p:anim calcmode="lin" valueType="num">
                                      <p:cBhvr>
                                        <p:cTn id="37" dur="5000" fill="hold"/>
                                        <p:tgtEl>
                                          <p:spTgt spid="2071"/>
                                        </p:tgtEl>
                                        <p:attrNameLst>
                                          <p:attrName>ppt_h</p:attrName>
                                        </p:attrNameLst>
                                      </p:cBhvr>
                                      <p:tavLst>
                                        <p:tav tm="0">
                                          <p:val>
                                            <p:fltVal val="0"/>
                                          </p:val>
                                        </p:tav>
                                        <p:tav tm="100000">
                                          <p:val>
                                            <p:strVal val="#ppt_h"/>
                                          </p:val>
                                        </p:tav>
                                      </p:tavLst>
                                    </p:anim>
                                    <p:anim calcmode="lin" valueType="num">
                                      <p:cBhvr>
                                        <p:cTn id="38" dur="5000" fill="hold"/>
                                        <p:tgtEl>
                                          <p:spTgt spid="2071"/>
                                        </p:tgtEl>
                                        <p:attrNameLst>
                                          <p:attrName>ppt_w</p:attrName>
                                        </p:attrNameLst>
                                      </p:cBhvr>
                                      <p:tavLst>
                                        <p:tav tm="0">
                                          <p:val>
                                            <p:fltVal val="0"/>
                                          </p:val>
                                        </p:tav>
                                        <p:tav tm="100000">
                                          <p:val>
                                            <p:strVal val="#ppt_w"/>
                                          </p:val>
                                        </p:tav>
                                      </p:tavLst>
                                    </p:anim>
                                  </p:childTnLst>
                                </p:cTn>
                              </p:par>
                              <p:par>
                                <p:cTn id="39" presetID="35" presetClass="entr" presetSubtype="0" repeatCount="indefinite" fill="hold" nodeType="withEffect">
                                  <p:stCondLst>
                                    <p:cond delay="0"/>
                                  </p:stCondLst>
                                  <p:childTnLst>
                                    <p:set>
                                      <p:cBhvr>
                                        <p:cTn id="40" dur="1" fill="hold">
                                          <p:stCondLst>
                                            <p:cond delay="0"/>
                                          </p:stCondLst>
                                        </p:cTn>
                                        <p:tgtEl>
                                          <p:spTgt spid="2072"/>
                                        </p:tgtEl>
                                        <p:attrNameLst>
                                          <p:attrName>style.visibility</p:attrName>
                                        </p:attrNameLst>
                                      </p:cBhvr>
                                      <p:to>
                                        <p:strVal val="visible"/>
                                      </p:to>
                                    </p:set>
                                    <p:animEffect transition="in" filter="fade">
                                      <p:cBhvr>
                                        <p:cTn id="41" dur="5000"/>
                                        <p:tgtEl>
                                          <p:spTgt spid="2072"/>
                                        </p:tgtEl>
                                      </p:cBhvr>
                                    </p:animEffect>
                                    <p:anim calcmode="lin" valueType="num">
                                      <p:cBhvr>
                                        <p:cTn id="42" dur="5000" fill="hold"/>
                                        <p:tgtEl>
                                          <p:spTgt spid="2072"/>
                                        </p:tgtEl>
                                        <p:attrNameLst>
                                          <p:attrName>style.rotation</p:attrName>
                                        </p:attrNameLst>
                                      </p:cBhvr>
                                      <p:tavLst>
                                        <p:tav tm="0">
                                          <p:val>
                                            <p:fltVal val="720"/>
                                          </p:val>
                                        </p:tav>
                                        <p:tav tm="100000">
                                          <p:val>
                                            <p:fltVal val="0"/>
                                          </p:val>
                                        </p:tav>
                                      </p:tavLst>
                                    </p:anim>
                                    <p:anim calcmode="lin" valueType="num">
                                      <p:cBhvr>
                                        <p:cTn id="43" dur="5000" fill="hold"/>
                                        <p:tgtEl>
                                          <p:spTgt spid="2072"/>
                                        </p:tgtEl>
                                        <p:attrNameLst>
                                          <p:attrName>ppt_h</p:attrName>
                                        </p:attrNameLst>
                                      </p:cBhvr>
                                      <p:tavLst>
                                        <p:tav tm="0">
                                          <p:val>
                                            <p:fltVal val="0"/>
                                          </p:val>
                                        </p:tav>
                                        <p:tav tm="100000">
                                          <p:val>
                                            <p:strVal val="#ppt_h"/>
                                          </p:val>
                                        </p:tav>
                                      </p:tavLst>
                                    </p:anim>
                                    <p:anim calcmode="lin" valueType="num">
                                      <p:cBhvr>
                                        <p:cTn id="44" dur="5000" fill="hold"/>
                                        <p:tgtEl>
                                          <p:spTgt spid="2072"/>
                                        </p:tgtEl>
                                        <p:attrNameLst>
                                          <p:attrName>ppt_w</p:attrName>
                                        </p:attrNameLst>
                                      </p:cBhvr>
                                      <p:tavLst>
                                        <p:tav tm="0">
                                          <p:val>
                                            <p:fltVal val="0"/>
                                          </p:val>
                                        </p:tav>
                                        <p:tav tm="100000">
                                          <p:val>
                                            <p:strVal val="#ppt_w"/>
                                          </p:val>
                                        </p:tav>
                                      </p:tavLst>
                                    </p:anim>
                                  </p:childTnLst>
                                </p:cTn>
                              </p:par>
                              <p:par>
                                <p:cTn id="45" presetID="35" presetClass="entr" presetSubtype="0" repeatCount="indefinite" fill="hold" nodeType="withEffect">
                                  <p:stCondLst>
                                    <p:cond delay="0"/>
                                  </p:stCondLst>
                                  <p:childTnLst>
                                    <p:set>
                                      <p:cBhvr>
                                        <p:cTn id="46" dur="1" fill="hold">
                                          <p:stCondLst>
                                            <p:cond delay="0"/>
                                          </p:stCondLst>
                                        </p:cTn>
                                        <p:tgtEl>
                                          <p:spTgt spid="2074"/>
                                        </p:tgtEl>
                                        <p:attrNameLst>
                                          <p:attrName>style.visibility</p:attrName>
                                        </p:attrNameLst>
                                      </p:cBhvr>
                                      <p:to>
                                        <p:strVal val="visible"/>
                                      </p:to>
                                    </p:set>
                                    <p:animEffect transition="in" filter="fade">
                                      <p:cBhvr>
                                        <p:cTn id="47" dur="5000"/>
                                        <p:tgtEl>
                                          <p:spTgt spid="2074"/>
                                        </p:tgtEl>
                                      </p:cBhvr>
                                    </p:animEffect>
                                    <p:anim calcmode="lin" valueType="num">
                                      <p:cBhvr>
                                        <p:cTn id="48" dur="5000" fill="hold"/>
                                        <p:tgtEl>
                                          <p:spTgt spid="2074"/>
                                        </p:tgtEl>
                                        <p:attrNameLst>
                                          <p:attrName>style.rotation</p:attrName>
                                        </p:attrNameLst>
                                      </p:cBhvr>
                                      <p:tavLst>
                                        <p:tav tm="0">
                                          <p:val>
                                            <p:fltVal val="720"/>
                                          </p:val>
                                        </p:tav>
                                        <p:tav tm="100000">
                                          <p:val>
                                            <p:fltVal val="0"/>
                                          </p:val>
                                        </p:tav>
                                      </p:tavLst>
                                    </p:anim>
                                    <p:anim calcmode="lin" valueType="num">
                                      <p:cBhvr>
                                        <p:cTn id="49" dur="5000" fill="hold"/>
                                        <p:tgtEl>
                                          <p:spTgt spid="2074"/>
                                        </p:tgtEl>
                                        <p:attrNameLst>
                                          <p:attrName>ppt_h</p:attrName>
                                        </p:attrNameLst>
                                      </p:cBhvr>
                                      <p:tavLst>
                                        <p:tav tm="0">
                                          <p:val>
                                            <p:fltVal val="0"/>
                                          </p:val>
                                        </p:tav>
                                        <p:tav tm="100000">
                                          <p:val>
                                            <p:strVal val="#ppt_h"/>
                                          </p:val>
                                        </p:tav>
                                      </p:tavLst>
                                    </p:anim>
                                    <p:anim calcmode="lin" valueType="num">
                                      <p:cBhvr>
                                        <p:cTn id="50" dur="5000" fill="hold"/>
                                        <p:tgtEl>
                                          <p:spTgt spid="2074"/>
                                        </p:tgtEl>
                                        <p:attrNameLst>
                                          <p:attrName>ppt_w</p:attrName>
                                        </p:attrNameLst>
                                      </p:cBhvr>
                                      <p:tavLst>
                                        <p:tav tm="0">
                                          <p:val>
                                            <p:fltVal val="0"/>
                                          </p:val>
                                        </p:tav>
                                        <p:tav tm="100000">
                                          <p:val>
                                            <p:strVal val="#ppt_w"/>
                                          </p:val>
                                        </p:tav>
                                      </p:tavLst>
                                    </p:anim>
                                  </p:childTnLst>
                                </p:cTn>
                              </p:par>
                              <p:par>
                                <p:cTn id="51" presetID="35" presetClass="entr" presetSubtype="0" repeatCount="indefinite" fill="hold" nodeType="withEffect">
                                  <p:stCondLst>
                                    <p:cond delay="0"/>
                                  </p:stCondLst>
                                  <p:childTnLst>
                                    <p:set>
                                      <p:cBhvr>
                                        <p:cTn id="52" dur="1" fill="hold">
                                          <p:stCondLst>
                                            <p:cond delay="0"/>
                                          </p:stCondLst>
                                        </p:cTn>
                                        <p:tgtEl>
                                          <p:spTgt spid="2075"/>
                                        </p:tgtEl>
                                        <p:attrNameLst>
                                          <p:attrName>style.visibility</p:attrName>
                                        </p:attrNameLst>
                                      </p:cBhvr>
                                      <p:to>
                                        <p:strVal val="visible"/>
                                      </p:to>
                                    </p:set>
                                    <p:animEffect transition="in" filter="fade">
                                      <p:cBhvr>
                                        <p:cTn id="53" dur="5000"/>
                                        <p:tgtEl>
                                          <p:spTgt spid="2075"/>
                                        </p:tgtEl>
                                      </p:cBhvr>
                                    </p:animEffect>
                                    <p:anim calcmode="lin" valueType="num">
                                      <p:cBhvr>
                                        <p:cTn id="54" dur="5000" fill="hold"/>
                                        <p:tgtEl>
                                          <p:spTgt spid="2075"/>
                                        </p:tgtEl>
                                        <p:attrNameLst>
                                          <p:attrName>style.rotation</p:attrName>
                                        </p:attrNameLst>
                                      </p:cBhvr>
                                      <p:tavLst>
                                        <p:tav tm="0">
                                          <p:val>
                                            <p:fltVal val="720"/>
                                          </p:val>
                                        </p:tav>
                                        <p:tav tm="100000">
                                          <p:val>
                                            <p:fltVal val="0"/>
                                          </p:val>
                                        </p:tav>
                                      </p:tavLst>
                                    </p:anim>
                                    <p:anim calcmode="lin" valueType="num">
                                      <p:cBhvr>
                                        <p:cTn id="55" dur="5000" fill="hold"/>
                                        <p:tgtEl>
                                          <p:spTgt spid="2075"/>
                                        </p:tgtEl>
                                        <p:attrNameLst>
                                          <p:attrName>ppt_h</p:attrName>
                                        </p:attrNameLst>
                                      </p:cBhvr>
                                      <p:tavLst>
                                        <p:tav tm="0">
                                          <p:val>
                                            <p:fltVal val="0"/>
                                          </p:val>
                                        </p:tav>
                                        <p:tav tm="100000">
                                          <p:val>
                                            <p:strVal val="#ppt_h"/>
                                          </p:val>
                                        </p:tav>
                                      </p:tavLst>
                                    </p:anim>
                                    <p:anim calcmode="lin" valueType="num">
                                      <p:cBhvr>
                                        <p:cTn id="56" dur="5000" fill="hold"/>
                                        <p:tgtEl>
                                          <p:spTgt spid="2075"/>
                                        </p:tgtEl>
                                        <p:attrNameLst>
                                          <p:attrName>ppt_w</p:attrName>
                                        </p:attrNameLst>
                                      </p:cBhvr>
                                      <p:tavLst>
                                        <p:tav tm="0">
                                          <p:val>
                                            <p:fltVal val="0"/>
                                          </p:val>
                                        </p:tav>
                                        <p:tav tm="100000">
                                          <p:val>
                                            <p:strVal val="#ppt_w"/>
                                          </p:val>
                                        </p:tav>
                                      </p:tavLst>
                                    </p:anim>
                                  </p:childTnLst>
                                </p:cTn>
                              </p:par>
                              <p:par>
                                <p:cTn id="57" presetID="35" presetClass="entr" presetSubtype="0" repeatCount="indefinite" fill="hold" nodeType="withEffect">
                                  <p:stCondLst>
                                    <p:cond delay="0"/>
                                  </p:stCondLst>
                                  <p:childTnLst>
                                    <p:set>
                                      <p:cBhvr>
                                        <p:cTn id="58" dur="1" fill="hold">
                                          <p:stCondLst>
                                            <p:cond delay="0"/>
                                          </p:stCondLst>
                                        </p:cTn>
                                        <p:tgtEl>
                                          <p:spTgt spid="2076"/>
                                        </p:tgtEl>
                                        <p:attrNameLst>
                                          <p:attrName>style.visibility</p:attrName>
                                        </p:attrNameLst>
                                      </p:cBhvr>
                                      <p:to>
                                        <p:strVal val="visible"/>
                                      </p:to>
                                    </p:set>
                                    <p:animEffect transition="in" filter="fade">
                                      <p:cBhvr>
                                        <p:cTn id="59" dur="5000"/>
                                        <p:tgtEl>
                                          <p:spTgt spid="2076"/>
                                        </p:tgtEl>
                                      </p:cBhvr>
                                    </p:animEffect>
                                    <p:anim calcmode="lin" valueType="num">
                                      <p:cBhvr>
                                        <p:cTn id="60" dur="5000" fill="hold"/>
                                        <p:tgtEl>
                                          <p:spTgt spid="2076"/>
                                        </p:tgtEl>
                                        <p:attrNameLst>
                                          <p:attrName>style.rotation</p:attrName>
                                        </p:attrNameLst>
                                      </p:cBhvr>
                                      <p:tavLst>
                                        <p:tav tm="0">
                                          <p:val>
                                            <p:fltVal val="720"/>
                                          </p:val>
                                        </p:tav>
                                        <p:tav tm="100000">
                                          <p:val>
                                            <p:fltVal val="0"/>
                                          </p:val>
                                        </p:tav>
                                      </p:tavLst>
                                    </p:anim>
                                    <p:anim calcmode="lin" valueType="num">
                                      <p:cBhvr>
                                        <p:cTn id="61" dur="5000" fill="hold"/>
                                        <p:tgtEl>
                                          <p:spTgt spid="2076"/>
                                        </p:tgtEl>
                                        <p:attrNameLst>
                                          <p:attrName>ppt_h</p:attrName>
                                        </p:attrNameLst>
                                      </p:cBhvr>
                                      <p:tavLst>
                                        <p:tav tm="0">
                                          <p:val>
                                            <p:fltVal val="0"/>
                                          </p:val>
                                        </p:tav>
                                        <p:tav tm="100000">
                                          <p:val>
                                            <p:strVal val="#ppt_h"/>
                                          </p:val>
                                        </p:tav>
                                      </p:tavLst>
                                    </p:anim>
                                    <p:anim calcmode="lin" valueType="num">
                                      <p:cBhvr>
                                        <p:cTn id="62" dur="5000" fill="hold"/>
                                        <p:tgtEl>
                                          <p:spTgt spid="2076"/>
                                        </p:tgtEl>
                                        <p:attrNameLst>
                                          <p:attrName>ppt_w</p:attrName>
                                        </p:attrNameLst>
                                      </p:cBhvr>
                                      <p:tavLst>
                                        <p:tav tm="0">
                                          <p:val>
                                            <p:fltVal val="0"/>
                                          </p:val>
                                        </p:tav>
                                        <p:tav tm="100000">
                                          <p:val>
                                            <p:strVal val="#ppt_w"/>
                                          </p:val>
                                        </p:tav>
                                      </p:tavLst>
                                    </p:anim>
                                  </p:childTnLst>
                                </p:cTn>
                              </p:par>
                              <p:par>
                                <p:cTn id="63" presetID="35" presetClass="entr" presetSubtype="0" repeatCount="indefinite"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0"/>
                                        <p:tgtEl>
                                          <p:spTgt spid="20"/>
                                        </p:tgtEl>
                                      </p:cBhvr>
                                    </p:animEffect>
                                    <p:anim calcmode="lin" valueType="num">
                                      <p:cBhvr>
                                        <p:cTn id="66" dur="5000" fill="hold"/>
                                        <p:tgtEl>
                                          <p:spTgt spid="20"/>
                                        </p:tgtEl>
                                        <p:attrNameLst>
                                          <p:attrName>style.rotation</p:attrName>
                                        </p:attrNameLst>
                                      </p:cBhvr>
                                      <p:tavLst>
                                        <p:tav tm="0">
                                          <p:val>
                                            <p:fltVal val="720"/>
                                          </p:val>
                                        </p:tav>
                                        <p:tav tm="100000">
                                          <p:val>
                                            <p:fltVal val="0"/>
                                          </p:val>
                                        </p:tav>
                                      </p:tavLst>
                                    </p:anim>
                                    <p:anim calcmode="lin" valueType="num">
                                      <p:cBhvr>
                                        <p:cTn id="67" dur="5000" fill="hold"/>
                                        <p:tgtEl>
                                          <p:spTgt spid="20"/>
                                        </p:tgtEl>
                                        <p:attrNameLst>
                                          <p:attrName>ppt_h</p:attrName>
                                        </p:attrNameLst>
                                      </p:cBhvr>
                                      <p:tavLst>
                                        <p:tav tm="0">
                                          <p:val>
                                            <p:fltVal val="0"/>
                                          </p:val>
                                        </p:tav>
                                        <p:tav tm="100000">
                                          <p:val>
                                            <p:strVal val="#ppt_h"/>
                                          </p:val>
                                        </p:tav>
                                      </p:tavLst>
                                    </p:anim>
                                    <p:anim calcmode="lin" valueType="num">
                                      <p:cBhvr>
                                        <p:cTn id="68" dur="5000" fill="hold"/>
                                        <p:tgtEl>
                                          <p:spTgt spid="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umayun's Tomb - lăng mộ của vị vua lưu lạc nơi đất khách - VnExpress Du  lị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04107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ăng mộ Humayun ở New Delhi - Ấn Độ - ipadvirtualtravels.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079" y="0"/>
            <a:ext cx="6150922" cy="63347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0" y="6334780"/>
            <a:ext cx="6236003" cy="523220"/>
          </a:xfrm>
          <a:prstGeom prst="rect">
            <a:avLst/>
          </a:prstGeom>
        </p:spPr>
        <p:txBody>
          <a:bodyPr wrap="none">
            <a:spAutoFit/>
          </a:bodyPr>
          <a:lstStyle/>
          <a:p>
            <a:r>
              <a:rPr lang="en-US" sz="2800" dirty="0" err="1">
                <a:solidFill>
                  <a:srgbClr val="333333"/>
                </a:solidFill>
                <a:latin typeface="Times New Roman" panose="02020603050405020304" pitchFamily="18" charset="0"/>
                <a:cs typeface="Times New Roman" panose="02020603050405020304" pitchFamily="18" charset="0"/>
              </a:rPr>
              <a:t>Lăng</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mộ</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Humayun</a:t>
            </a:r>
            <a:r>
              <a:rPr lang="en-US" sz="2800" dirty="0">
                <a:solidFill>
                  <a:srgbClr val="333333"/>
                </a:solidFill>
                <a:latin typeface="Times New Roman" panose="02020603050405020304" pitchFamily="18" charset="0"/>
                <a:cs typeface="Times New Roman" panose="02020603050405020304" pitchFamily="18" charset="0"/>
              </a:rPr>
              <a:t> ở New Delhi – </a:t>
            </a:r>
            <a:r>
              <a:rPr lang="en-US" sz="2800" dirty="0" err="1">
                <a:solidFill>
                  <a:srgbClr val="333333"/>
                </a:solidFill>
                <a:latin typeface="Times New Roman" panose="02020603050405020304" pitchFamily="18" charset="0"/>
                <a:cs typeface="Times New Roman" panose="02020603050405020304" pitchFamily="18" charset="0"/>
              </a:rPr>
              <a:t>Ấn</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Độ</a:t>
            </a:r>
            <a:endParaRPr lang="en-US" sz="28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67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par>
                                <p:cTn id="8" presetID="14" presetClass="entr" presetSubtype="10"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randombar(horizontal)">
                                      <p:cBhvr>
                                        <p:cTn id="10" dur="500"/>
                                        <p:tgtEl>
                                          <p:spTgt spid="307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5 sự thật thú vị về đền Taj Mahal ở Ấn Đ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97"/>
            <a:ext cx="6096000" cy="59984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966567"/>
            <a:ext cx="12192000" cy="830997"/>
          </a:xfrm>
          <a:prstGeom prst="rect">
            <a:avLst/>
          </a:prstGeom>
        </p:spPr>
        <p:txBody>
          <a:bodyPr wrap="square">
            <a:spAutoFit/>
          </a:bodyPr>
          <a:lstStyle/>
          <a:p>
            <a:pPr algn="ctr"/>
            <a:r>
              <a:rPr lang="vi-VN" sz="2400" dirty="0">
                <a:solidFill>
                  <a:srgbClr val="0070C0"/>
                </a:solidFill>
                <a:latin typeface="+mj-lt"/>
              </a:rPr>
              <a:t>Taj Mahal là lăng mộ được xây dựng bởi Shah Jahan, vị vua thứ năm của Đế chế Mughal, nhằm mục đích tưởng nhớ người vợ thứ ba của ông là nữ hoàng Mumtaz Mahal.</a:t>
            </a:r>
            <a:endParaRPr lang="en-US" sz="2400" dirty="0">
              <a:solidFill>
                <a:srgbClr val="0070C0"/>
              </a:solidFill>
              <a:latin typeface="+mj-lt"/>
            </a:endParaRPr>
          </a:p>
        </p:txBody>
      </p:sp>
      <p:pic>
        <p:nvPicPr>
          <p:cNvPr id="4100" name="Picture 4" descr="https://i1-dulich.vnecdn.net/2020/02/01/1-0DSC01728-1579521277-2.jpg?w=1200&amp;h=0&amp;q=100&amp;dpr=1&amp;fit=crop&amp;s=3rE2_s0LDGEjt2PCuwwj9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31898"/>
            <a:ext cx="6096001" cy="599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07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ien-truc-an-do">
            <a:extLst>
              <a:ext uri="{FF2B5EF4-FFF2-40B4-BE49-F238E27FC236}">
                <a16:creationId xmlns:a16="http://schemas.microsoft.com/office/drawing/2014/main" id="{778DA826-115F-40E2-99AB-2FA2C92180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59" r="-1" b="14381"/>
          <a:stretch/>
        </p:blipFill>
        <p:spPr bwMode="auto">
          <a:xfrm>
            <a:off x="0" y="0"/>
            <a:ext cx="12192000"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436072"/>
            <a:ext cx="12192000" cy="1089529"/>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160" i="0" u="none" strike="noStrike" kern="1200" cap="none" spc="0" normalizeH="0" baseline="0" noProof="0" dirty="0">
                <a:ln>
                  <a:noFill/>
                </a:ln>
                <a:solidFill>
                  <a:srgbClr val="0070C0"/>
                </a:solidFill>
                <a:effectLst/>
                <a:uLnTx/>
                <a:uFillTx/>
                <a:latin typeface="+mj-lt"/>
                <a:ea typeface="+mn-ea"/>
                <a:cs typeface="+mn-cs"/>
              </a:rPr>
              <a:t>Chùa hang Ajanta là một trong những di sản lớn nhất về đạo Phật còn lưu giữ được đến ngày nay. Từ một dải núi đá khổng lồ, người Ấn Độ cổ đại đã đục đẽo, chạm khắc tạo nên những công trình kiến trúc với tầm vóc kỳ vĩ cùng sự tỉ mỉ, tinh tế trong từng chi tiết. Đó là tổ hợp chùa hang Ajanta ở bang Maharasta.</a:t>
            </a:r>
          </a:p>
        </p:txBody>
      </p:sp>
    </p:spTree>
    <p:extLst>
      <p:ext uri="{BB962C8B-B14F-4D97-AF65-F5344CB8AC3E}">
        <p14:creationId xmlns:p14="http://schemas.microsoft.com/office/powerpoint/2010/main" val="809115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Ấn Độ: Phát hiện dấu tích và khai quật hàng chục pho tượng Phật nghìn năm tu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0478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8337" y="6003122"/>
            <a:ext cx="6096000" cy="954107"/>
          </a:xfrm>
          <a:prstGeom prst="rect">
            <a:avLst/>
          </a:prstGeom>
        </p:spPr>
        <p:txBody>
          <a:bodyPr>
            <a:spAutoFit/>
          </a:bodyPr>
          <a:lstStyle/>
          <a:p>
            <a:pPr algn="ctr"/>
            <a:r>
              <a:rPr lang="en-US" sz="2800" i="1" dirty="0">
                <a:solidFill>
                  <a:srgbClr val="555555"/>
                </a:solidFill>
                <a:latin typeface="Times New Roman" panose="02020603050405020304" pitchFamily="18" charset="0"/>
                <a:cs typeface="Times New Roman" panose="02020603050405020304" pitchFamily="18" charset="0"/>
              </a:rPr>
              <a:t>N</a:t>
            </a:r>
            <a:r>
              <a:rPr lang="vi-VN" sz="2800" i="1" dirty="0">
                <a:solidFill>
                  <a:srgbClr val="555555"/>
                </a:solidFill>
                <a:latin typeface="Times New Roman" panose="02020603050405020304" pitchFamily="18" charset="0"/>
                <a:cs typeface="Times New Roman" panose="02020603050405020304" pitchFamily="18" charset="0"/>
              </a:rPr>
              <a:t>hững pho tượng Phật cổ và nữ thần Tara trong Hindu giáo.</a:t>
            </a:r>
            <a:endParaRPr lang="en-US" sz="2800" dirty="0">
              <a:latin typeface="Times New Roman" panose="02020603050405020304" pitchFamily="18" charset="0"/>
              <a:cs typeface="Times New Roman" panose="02020603050405020304" pitchFamily="18" charset="0"/>
            </a:endParaRPr>
          </a:p>
        </p:txBody>
      </p:sp>
      <p:pic>
        <p:nvPicPr>
          <p:cNvPr id="5124" name="Picture 4" descr="http://www.daophatngaynay.com/vn/files.php?file=images/2013/quy2/images720160_1_9608471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60478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40659" y="6043408"/>
            <a:ext cx="5206682" cy="584775"/>
          </a:xfrm>
          <a:prstGeom prst="rect">
            <a:avLst/>
          </a:prstGeom>
        </p:spPr>
        <p:txBody>
          <a:bodyPr wrap="none">
            <a:spAutoFit/>
          </a:bodyPr>
          <a:lstStyle/>
          <a:p>
            <a:r>
              <a:rPr lang="en-US" sz="3200" dirty="0" err="1">
                <a:solidFill>
                  <a:srgbClr val="000000"/>
                </a:solidFill>
                <a:latin typeface="Times New Roman" panose="02020603050405020304" pitchFamily="18" charset="0"/>
                <a:cs typeface="Times New Roman" panose="02020603050405020304" pitchFamily="18" charset="0"/>
              </a:rPr>
              <a:t>Tượng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chùa</a:t>
            </a:r>
            <a:r>
              <a:rPr lang="en-US" sz="3200" dirty="0">
                <a:solidFill>
                  <a:srgbClr val="000000"/>
                </a:solidFill>
                <a:latin typeface="Times New Roman" panose="02020603050405020304" pitchFamily="18" charset="0"/>
                <a:cs typeface="Times New Roman" panose="02020603050405020304" pitchFamily="18" charset="0"/>
              </a:rPr>
              <a:t> hang Ajanta</a:t>
            </a:r>
            <a:endParaRPr lang="en-US" sz="3200" dirty="0">
              <a:latin typeface="Times New Roman" panose="02020603050405020304" pitchFamily="18" charset="0"/>
              <a:cs typeface="Times New Roman" panose="02020603050405020304" pitchFamily="18" charset="0"/>
            </a:endParaRPr>
          </a:p>
        </p:txBody>
      </p:sp>
      <p:pic>
        <p:nvPicPr>
          <p:cNvPr id="6" name="Picture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0926" y="6357674"/>
            <a:ext cx="1171074" cy="595575"/>
          </a:xfrm>
          <a:prstGeom prst="rect">
            <a:avLst/>
          </a:prstGeom>
        </p:spPr>
      </p:pic>
    </p:spTree>
    <p:extLst>
      <p:ext uri="{BB962C8B-B14F-4D97-AF65-F5344CB8AC3E}">
        <p14:creationId xmlns:p14="http://schemas.microsoft.com/office/powerpoint/2010/main" val="173983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randombar(horizontal)">
                                      <p:cBhvr>
                                        <p:cTn id="13" dur="500"/>
                                        <p:tgtEl>
                                          <p:spTgt spid="512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44"/>
          <p:cNvSpPr txBox="1">
            <a:spLocks noGrp="1"/>
          </p:cNvSpPr>
          <p:nvPr>
            <p:ph type="title"/>
          </p:nvPr>
        </p:nvSpPr>
        <p:spPr>
          <a:xfrm>
            <a:off x="1510910" y="-23280"/>
            <a:ext cx="10060112" cy="1030813"/>
          </a:xfrm>
          <a:prstGeom prst="rect">
            <a:avLst/>
          </a:prstGeom>
          <a:solidFill>
            <a:srgbClr val="FFFDE3"/>
          </a:solidFill>
        </p:spPr>
        <p:txBody>
          <a:bodyPr spcFirstLastPara="1" wrap="square" lIns="121900" tIns="121900" rIns="121900" bIns="121900" anchor="t" anchorCtr="0">
            <a:noAutofit/>
          </a:bodyPr>
          <a:lstStyle/>
          <a:p>
            <a:pPr lvl="0" algn="ctr"/>
            <a:r>
              <a:rPr lang="en-US" sz="3200" dirty="0">
                <a:latin typeface="SVN-Blenda Script" panose="02000804000000020003" pitchFamily="2" charset="0"/>
              </a:rPr>
              <a:t>3. </a:t>
            </a:r>
            <a:r>
              <a:rPr lang="en-US" sz="3200" dirty="0" err="1">
                <a:latin typeface="SVN-Blenda Script" panose="02000804000000020003" pitchFamily="2" charset="0"/>
              </a:rPr>
              <a:t>Những</a:t>
            </a:r>
            <a:r>
              <a:rPr lang="en-US" sz="3200" dirty="0">
                <a:latin typeface="SVN-Blenda Script" panose="02000804000000020003" pitchFamily="2" charset="0"/>
              </a:rPr>
              <a:t> </a:t>
            </a:r>
            <a:r>
              <a:rPr lang="en-US" sz="3200" dirty="0" err="1">
                <a:latin typeface="SVN-Blenda Script" panose="02000804000000020003" pitchFamily="2" charset="0"/>
              </a:rPr>
              <a:t>thành</a:t>
            </a:r>
            <a:r>
              <a:rPr lang="en-US" sz="3200" dirty="0">
                <a:latin typeface="SVN-Blenda Script" panose="02000804000000020003" pitchFamily="2" charset="0"/>
              </a:rPr>
              <a:t> </a:t>
            </a:r>
            <a:r>
              <a:rPr lang="en-US" sz="3200" dirty="0" err="1">
                <a:latin typeface="SVN-Blenda Script" panose="02000804000000020003" pitchFamily="2" charset="0"/>
              </a:rPr>
              <a:t>tựu</a:t>
            </a:r>
            <a:r>
              <a:rPr lang="en-US" sz="3200" dirty="0">
                <a:latin typeface="SVN-Blenda Script" panose="02000804000000020003" pitchFamily="2" charset="0"/>
              </a:rPr>
              <a:t> </a:t>
            </a:r>
            <a:r>
              <a:rPr lang="en-US" sz="3200" dirty="0" err="1">
                <a:latin typeface="SVN-Blenda Script" panose="02000804000000020003" pitchFamily="2" charset="0"/>
              </a:rPr>
              <a:t>văn</a:t>
            </a:r>
            <a:r>
              <a:rPr lang="en-US" sz="3200" dirty="0">
                <a:latin typeface="SVN-Blenda Script" panose="02000804000000020003" pitchFamily="2" charset="0"/>
              </a:rPr>
              <a:t> </a:t>
            </a:r>
            <a:r>
              <a:rPr lang="en-US" sz="3200" dirty="0" err="1">
                <a:latin typeface="SVN-Blenda Script" panose="02000804000000020003" pitchFamily="2" charset="0"/>
              </a:rPr>
              <a:t>hoá</a:t>
            </a:r>
            <a:r>
              <a:rPr lang="en-US" sz="3200" dirty="0">
                <a:latin typeface="SVN-Blenda Script" panose="02000804000000020003" pitchFamily="2" charset="0"/>
              </a:rPr>
              <a:t> </a:t>
            </a:r>
            <a:r>
              <a:rPr lang="en-US" sz="3200" dirty="0" err="1">
                <a:latin typeface="SVN-Blenda Script" panose="02000804000000020003" pitchFamily="2" charset="0"/>
              </a:rPr>
              <a:t>tiêu</a:t>
            </a:r>
            <a:r>
              <a:rPr lang="en-US" sz="3200" dirty="0">
                <a:latin typeface="SVN-Blenda Script" panose="02000804000000020003" pitchFamily="2" charset="0"/>
              </a:rPr>
              <a:t> </a:t>
            </a:r>
            <a:r>
              <a:rPr lang="en-US" sz="3200" dirty="0" err="1">
                <a:latin typeface="SVN-Blenda Script" panose="02000804000000020003" pitchFamily="2" charset="0"/>
              </a:rPr>
              <a:t>biểu</a:t>
            </a:r>
            <a:r>
              <a:rPr lang="en-US" sz="3200" dirty="0">
                <a:latin typeface="SVN-Blenda Script" panose="02000804000000020003" pitchFamily="2" charset="0"/>
              </a:rPr>
              <a:t> </a:t>
            </a:r>
            <a:r>
              <a:rPr lang="en-US" sz="3200" dirty="0" err="1">
                <a:latin typeface="SVN-Blenda Script" panose="02000804000000020003" pitchFamily="2" charset="0"/>
              </a:rPr>
              <a:t>của</a:t>
            </a:r>
            <a:r>
              <a:rPr lang="en-US" sz="3200" dirty="0">
                <a:latin typeface="SVN-Blenda Script" panose="02000804000000020003" pitchFamily="2" charset="0"/>
              </a:rPr>
              <a:t> </a:t>
            </a:r>
            <a:r>
              <a:rPr lang="en-US" sz="3200" dirty="0" err="1">
                <a:latin typeface="SVN-Blenda Script" panose="02000804000000020003" pitchFamily="2" charset="0"/>
              </a:rPr>
              <a:t>Ấn</a:t>
            </a:r>
            <a:r>
              <a:rPr lang="en-US" sz="3200" dirty="0">
                <a:latin typeface="SVN-Blenda Script" panose="02000804000000020003" pitchFamily="2" charset="0"/>
              </a:rPr>
              <a:t> </a:t>
            </a:r>
            <a:r>
              <a:rPr lang="en-US" sz="3200" dirty="0" err="1">
                <a:latin typeface="SVN-Blenda Script" panose="02000804000000020003" pitchFamily="2" charset="0"/>
              </a:rPr>
              <a:t>Độ</a:t>
            </a:r>
            <a:r>
              <a:rPr lang="en-US" sz="3200" dirty="0">
                <a:latin typeface="SVN-Blenda Script" panose="02000804000000020003" pitchFamily="2" charset="0"/>
              </a:rPr>
              <a:t> </a:t>
            </a:r>
            <a:r>
              <a:rPr lang="en-US" sz="3200" dirty="0" err="1">
                <a:latin typeface="SVN-Blenda Script" panose="02000804000000020003" pitchFamily="2" charset="0"/>
              </a:rPr>
              <a:t>từ</a:t>
            </a:r>
            <a:r>
              <a:rPr lang="en-US" sz="3200" dirty="0">
                <a:latin typeface="SVN-Blenda Script" panose="02000804000000020003" pitchFamily="2" charset="0"/>
              </a:rPr>
              <a:t> </a:t>
            </a:r>
            <a:r>
              <a:rPr lang="en-US" sz="3200" dirty="0" err="1">
                <a:latin typeface="SVN-Blenda Script" panose="02000804000000020003" pitchFamily="2" charset="0"/>
              </a:rPr>
              <a:t>thế</a:t>
            </a:r>
            <a:r>
              <a:rPr lang="en-US" sz="3200" dirty="0">
                <a:latin typeface="SVN-Blenda Script" panose="02000804000000020003" pitchFamily="2" charset="0"/>
              </a:rPr>
              <a:t> </a:t>
            </a:r>
            <a:r>
              <a:rPr lang="en-US" sz="3200" dirty="0" err="1">
                <a:latin typeface="SVN-Blenda Script" panose="02000804000000020003" pitchFamily="2" charset="0"/>
              </a:rPr>
              <a:t>kỉ</a:t>
            </a:r>
            <a:r>
              <a:rPr lang="en-US" sz="3200" dirty="0">
                <a:latin typeface="SVN-Blenda Script" panose="02000804000000020003" pitchFamily="2" charset="0"/>
              </a:rPr>
              <a:t> IV </a:t>
            </a:r>
            <a:r>
              <a:rPr lang="en-US" sz="3200" dirty="0" err="1">
                <a:latin typeface="SVN-Blenda Script" panose="02000804000000020003" pitchFamily="2" charset="0"/>
              </a:rPr>
              <a:t>đến</a:t>
            </a:r>
            <a:r>
              <a:rPr lang="en-US" sz="3200" dirty="0">
                <a:latin typeface="SVN-Blenda Script" panose="02000804000000020003" pitchFamily="2" charset="0"/>
              </a:rPr>
              <a:t> </a:t>
            </a:r>
            <a:r>
              <a:rPr lang="en-US" sz="3200" dirty="0" err="1">
                <a:latin typeface="SVN-Blenda Script" panose="02000804000000020003" pitchFamily="2" charset="0"/>
              </a:rPr>
              <a:t>giữa</a:t>
            </a:r>
            <a:r>
              <a:rPr lang="en-US" sz="3200" dirty="0">
                <a:latin typeface="SVN-Blenda Script" panose="02000804000000020003" pitchFamily="2" charset="0"/>
              </a:rPr>
              <a:t> </a:t>
            </a:r>
            <a:r>
              <a:rPr lang="en-US" sz="3200" dirty="0" err="1">
                <a:latin typeface="SVN-Blenda Script" panose="02000804000000020003" pitchFamily="2" charset="0"/>
              </a:rPr>
              <a:t>thế</a:t>
            </a:r>
            <a:r>
              <a:rPr lang="en-US" sz="3200" dirty="0">
                <a:latin typeface="SVN-Blenda Script" panose="02000804000000020003" pitchFamily="2" charset="0"/>
              </a:rPr>
              <a:t> </a:t>
            </a:r>
            <a:r>
              <a:rPr lang="en-US" sz="3200" dirty="0" err="1">
                <a:latin typeface="SVN-Blenda Script" panose="02000804000000020003" pitchFamily="2" charset="0"/>
              </a:rPr>
              <a:t>kỉ</a:t>
            </a:r>
            <a:r>
              <a:rPr lang="en-US" sz="3200" dirty="0">
                <a:latin typeface="SVN-Blenda Script" panose="02000804000000020003" pitchFamily="2" charset="0"/>
              </a:rPr>
              <a:t> XIX. </a:t>
            </a:r>
            <a:endParaRPr sz="3200" dirty="0">
              <a:latin typeface="SVN-Blenda Script" panose="02000804000000020003" pitchFamily="2" charset="0"/>
            </a:endParaRPr>
          </a:p>
        </p:txBody>
      </p:sp>
      <p:sp>
        <p:nvSpPr>
          <p:cNvPr id="1342" name="Google Shape;1342;p44"/>
          <p:cNvSpPr txBox="1">
            <a:spLocks noGrp="1"/>
          </p:cNvSpPr>
          <p:nvPr>
            <p:ph type="subTitle" idx="1"/>
          </p:nvPr>
        </p:nvSpPr>
        <p:spPr>
          <a:xfrm>
            <a:off x="832912" y="2041903"/>
            <a:ext cx="2988000" cy="490000"/>
          </a:xfrm>
          <a:prstGeom prst="rect">
            <a:avLst/>
          </a:prstGeom>
        </p:spPr>
        <p:txBody>
          <a:bodyPr spcFirstLastPara="1" wrap="square" lIns="121900" tIns="121900" rIns="121900" bIns="121900" anchor="t" anchorCtr="0">
            <a:noAutofit/>
          </a:bodyPr>
          <a:lstStyle/>
          <a:p>
            <a:pPr marL="0" indent="0"/>
            <a:r>
              <a:rPr lang="en-US" sz="3200" dirty="0" err="1">
                <a:solidFill>
                  <a:srgbClr val="C00000"/>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xmlns="" val="tx"/>
                    </a:ext>
                  </a:extLst>
                </a:hlinkClick>
              </a:rPr>
              <a:t>Tôn</a:t>
            </a:r>
            <a:r>
              <a:rPr lang="en-US" sz="3200" dirty="0">
                <a:solidFill>
                  <a:srgbClr val="C00000"/>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xmlns="" val="tx"/>
                    </a:ext>
                  </a:extLst>
                </a:hlinkClick>
              </a:rPr>
              <a:t> </a:t>
            </a:r>
            <a:r>
              <a:rPr lang="en-US" sz="3200" dirty="0" err="1">
                <a:solidFill>
                  <a:srgbClr val="C00000"/>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xmlns="" val="tx"/>
                    </a:ext>
                  </a:extLst>
                </a:hlinkClick>
              </a:rPr>
              <a:t>giáo</a:t>
            </a:r>
            <a:endParaRPr sz="3200" dirty="0">
              <a:solidFill>
                <a:srgbClr val="C00000"/>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xmlns="" val="tx"/>
                  </a:ext>
                </a:extLst>
              </a:hlinkClick>
            </a:endParaRPr>
          </a:p>
        </p:txBody>
      </p:sp>
      <p:sp>
        <p:nvSpPr>
          <p:cNvPr id="1343" name="Google Shape;1343;p44"/>
          <p:cNvSpPr txBox="1">
            <a:spLocks noGrp="1"/>
          </p:cNvSpPr>
          <p:nvPr>
            <p:ph type="subTitle" idx="2"/>
          </p:nvPr>
        </p:nvSpPr>
        <p:spPr>
          <a:xfrm>
            <a:off x="886298" y="4631395"/>
            <a:ext cx="4167202" cy="490000"/>
          </a:xfrm>
          <a:prstGeom prst="rect">
            <a:avLst/>
          </a:prstGeom>
        </p:spPr>
        <p:txBody>
          <a:bodyPr spcFirstLastPara="1" wrap="square" lIns="121900" tIns="121900" rIns="121900" bIns="121900" anchor="t" anchorCtr="0">
            <a:noAutofit/>
          </a:bodyPr>
          <a:lstStyle/>
          <a:p>
            <a:pPr marL="0" indent="0"/>
            <a:r>
              <a:rPr lang="en-US" sz="3200" dirty="0" err="1">
                <a:solidFill>
                  <a:srgbClr val="C00000"/>
                </a:solidFill>
                <a:latin typeface="Times New Roman" panose="02020603050405020304" pitchFamily="18" charset="0"/>
                <a:cs typeface="Times New Roman" panose="02020603050405020304" pitchFamily="18" charset="0"/>
                <a:hlinkClick r:id="rId3" action="ppaction://hlinksldjump"/>
              </a:rPr>
              <a:t>Kiến</a:t>
            </a:r>
            <a:r>
              <a:rPr lang="en-US" sz="3200" dirty="0">
                <a:solidFill>
                  <a:srgbClr val="C00000"/>
                </a:solidFill>
                <a:latin typeface="Times New Roman" panose="02020603050405020304" pitchFamily="18" charset="0"/>
                <a:cs typeface="Times New Roman" panose="02020603050405020304" pitchFamily="18" charset="0"/>
                <a:hlinkClick r:id="rId3" action="ppaction://hlinksldjump"/>
              </a:rPr>
              <a:t> </a:t>
            </a:r>
            <a:r>
              <a:rPr lang="en-US" sz="3200" dirty="0" err="1">
                <a:solidFill>
                  <a:srgbClr val="C00000"/>
                </a:solidFill>
                <a:latin typeface="Times New Roman" panose="02020603050405020304" pitchFamily="18" charset="0"/>
                <a:cs typeface="Times New Roman" panose="02020603050405020304" pitchFamily="18" charset="0"/>
                <a:hlinkClick r:id="rId3" action="ppaction://hlinksldjump"/>
              </a:rPr>
              <a:t>trúc</a:t>
            </a:r>
            <a:r>
              <a:rPr lang="en-US" sz="3200" dirty="0">
                <a:solidFill>
                  <a:srgbClr val="C00000"/>
                </a:solidFill>
                <a:latin typeface="Times New Roman" panose="02020603050405020304" pitchFamily="18" charset="0"/>
                <a:cs typeface="Times New Roman" panose="02020603050405020304" pitchFamily="18" charset="0"/>
                <a:hlinkClick r:id="rId3" action="ppaction://hlinksldjump"/>
              </a:rPr>
              <a:t>, </a:t>
            </a:r>
            <a:r>
              <a:rPr lang="en-US" sz="3200" dirty="0" err="1">
                <a:solidFill>
                  <a:srgbClr val="C00000"/>
                </a:solidFill>
                <a:latin typeface="Times New Roman" panose="02020603050405020304" pitchFamily="18" charset="0"/>
                <a:cs typeface="Times New Roman" panose="02020603050405020304" pitchFamily="18" charset="0"/>
                <a:hlinkClick r:id="rId3" action="ppaction://hlinksldjump"/>
              </a:rPr>
              <a:t>Điêu</a:t>
            </a:r>
            <a:r>
              <a:rPr lang="en-US" sz="3200" dirty="0">
                <a:solidFill>
                  <a:srgbClr val="C00000"/>
                </a:solidFill>
                <a:latin typeface="Times New Roman" panose="02020603050405020304" pitchFamily="18" charset="0"/>
                <a:cs typeface="Times New Roman" panose="02020603050405020304" pitchFamily="18" charset="0"/>
                <a:hlinkClick r:id="rId3" action="ppaction://hlinksldjump"/>
              </a:rPr>
              <a:t> </a:t>
            </a:r>
            <a:r>
              <a:rPr lang="en-US" sz="3200" dirty="0" err="1">
                <a:solidFill>
                  <a:srgbClr val="C00000"/>
                </a:solidFill>
                <a:latin typeface="Times New Roman" panose="02020603050405020304" pitchFamily="18" charset="0"/>
                <a:cs typeface="Times New Roman" panose="02020603050405020304" pitchFamily="18" charset="0"/>
                <a:hlinkClick r:id="rId3" action="ppaction://hlinksldjump"/>
              </a:rPr>
              <a:t>khắc</a:t>
            </a:r>
            <a:endParaRPr sz="3200" dirty="0">
              <a:solidFill>
                <a:srgbClr val="C00000"/>
              </a:solidFill>
              <a:latin typeface="Times New Roman" panose="02020603050405020304" pitchFamily="18" charset="0"/>
              <a:cs typeface="Times New Roman" panose="02020603050405020304" pitchFamily="18" charset="0"/>
              <a:hlinkClick r:id="rId3" action="ppaction://hlinksldjump"/>
            </a:endParaRPr>
          </a:p>
        </p:txBody>
      </p:sp>
      <p:sp>
        <p:nvSpPr>
          <p:cNvPr id="1344" name="Google Shape;1344;p44"/>
          <p:cNvSpPr txBox="1">
            <a:spLocks noGrp="1"/>
          </p:cNvSpPr>
          <p:nvPr>
            <p:ph type="subTitle" idx="3"/>
          </p:nvPr>
        </p:nvSpPr>
        <p:spPr>
          <a:xfrm>
            <a:off x="7919347" y="4500883"/>
            <a:ext cx="2988000" cy="490000"/>
          </a:xfrm>
          <a:prstGeom prst="rect">
            <a:avLst/>
          </a:prstGeom>
        </p:spPr>
        <p:txBody>
          <a:bodyPr spcFirstLastPara="1" wrap="square" lIns="121900" tIns="121900" rIns="121900" bIns="121900" anchor="t" anchorCtr="0">
            <a:noAutofit/>
          </a:bodyPr>
          <a:lstStyle/>
          <a:p>
            <a:pPr marL="0" indent="0"/>
            <a:r>
              <a:rPr lang="vi-VN" sz="3200" dirty="0">
                <a:solidFill>
                  <a:srgbClr val="C00000"/>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xmlns="" val="tx"/>
                    </a:ext>
                  </a:extLst>
                </a:hlinkClick>
              </a:rPr>
              <a:t>Văn học</a:t>
            </a:r>
            <a:endParaRPr sz="3200" dirty="0">
              <a:solidFill>
                <a:srgbClr val="C00000"/>
              </a:solidFill>
              <a:latin typeface="Times New Roman" panose="02020603050405020304" pitchFamily="18" charset="0"/>
              <a:cs typeface="Times New Roman" panose="02020603050405020304" pitchFamily="18" charset="0"/>
            </a:endParaRPr>
          </a:p>
        </p:txBody>
      </p:sp>
      <p:sp>
        <p:nvSpPr>
          <p:cNvPr id="1346" name="Google Shape;1346;p44"/>
          <p:cNvSpPr txBox="1">
            <a:spLocks noGrp="1"/>
          </p:cNvSpPr>
          <p:nvPr>
            <p:ph type="subTitle" idx="5"/>
          </p:nvPr>
        </p:nvSpPr>
        <p:spPr>
          <a:xfrm>
            <a:off x="7705080" y="1903111"/>
            <a:ext cx="2988000" cy="490000"/>
          </a:xfrm>
          <a:prstGeom prst="rect">
            <a:avLst/>
          </a:prstGeom>
        </p:spPr>
        <p:txBody>
          <a:bodyPr spcFirstLastPara="1" wrap="square" lIns="121900" tIns="121900" rIns="121900" bIns="121900" anchor="t" anchorCtr="0">
            <a:noAutofit/>
          </a:bodyPr>
          <a:lstStyle/>
          <a:p>
            <a:pPr marL="0" indent="0"/>
            <a:r>
              <a:rPr lang="en-US" sz="3200" dirty="0" err="1">
                <a:solidFill>
                  <a:srgbClr val="C00000"/>
                </a:solidFill>
                <a:latin typeface="Times New Roman" panose="02020603050405020304" pitchFamily="18" charset="0"/>
                <a:cs typeface="Times New Roman" panose="02020603050405020304" pitchFamily="18" charset="0"/>
                <a:hlinkClick r:id="rId4" action="ppaction://hlinksldjump"/>
              </a:rPr>
              <a:t>Chữ</a:t>
            </a:r>
            <a:r>
              <a:rPr lang="en-US" sz="3200" dirty="0">
                <a:solidFill>
                  <a:srgbClr val="C00000"/>
                </a:solidFill>
                <a:latin typeface="Times New Roman" panose="02020603050405020304" pitchFamily="18" charset="0"/>
                <a:cs typeface="Times New Roman" panose="02020603050405020304" pitchFamily="18" charset="0"/>
                <a:hlinkClick r:id="rId4" action="ppaction://hlinksldjump"/>
              </a:rPr>
              <a:t> </a:t>
            </a:r>
            <a:r>
              <a:rPr lang="en-US" sz="3200" dirty="0" err="1">
                <a:solidFill>
                  <a:srgbClr val="C00000"/>
                </a:solidFill>
                <a:latin typeface="Times New Roman" panose="02020603050405020304" pitchFamily="18" charset="0"/>
                <a:cs typeface="Times New Roman" panose="02020603050405020304" pitchFamily="18" charset="0"/>
                <a:hlinkClick r:id="rId4" action="ppaction://hlinksldjump"/>
              </a:rPr>
              <a:t>viết</a:t>
            </a:r>
            <a:endParaRPr sz="3200" dirty="0">
              <a:solidFill>
                <a:srgbClr val="C00000"/>
              </a:solidFill>
              <a:latin typeface="Times New Roman" panose="02020603050405020304" pitchFamily="18" charset="0"/>
              <a:cs typeface="Times New Roman" panose="02020603050405020304" pitchFamily="18" charset="0"/>
              <a:hlinkClick r:id="rId4" action="ppaction://hlinksldjump"/>
            </a:endParaRPr>
          </a:p>
        </p:txBody>
      </p:sp>
      <p:sp>
        <p:nvSpPr>
          <p:cNvPr id="1348" name="Google Shape;1348;p44"/>
          <p:cNvSpPr txBox="1">
            <a:spLocks noGrp="1"/>
          </p:cNvSpPr>
          <p:nvPr>
            <p:ph type="subTitle" idx="7"/>
          </p:nvPr>
        </p:nvSpPr>
        <p:spPr>
          <a:xfrm>
            <a:off x="648882" y="2652573"/>
            <a:ext cx="3311960" cy="985163"/>
          </a:xfrm>
          <a:prstGeom prst="rect">
            <a:avLst/>
          </a:prstGeom>
        </p:spPr>
        <p:txBody>
          <a:bodyPr spcFirstLastPara="1" wrap="square" lIns="121900" tIns="121900" rIns="121900" bIns="121900" anchor="t" anchorCtr="0">
            <a:noAutofit/>
          </a:bodyPr>
          <a:lstStyle/>
          <a:p>
            <a:pPr marL="0" indent="0"/>
            <a:r>
              <a:rPr lang="vi-VN" sz="2667" dirty="0">
                <a:latin typeface="Times New Roman" panose="02020603050405020304" pitchFamily="18" charset="0"/>
                <a:cs typeface="Times New Roman" panose="02020603050405020304" pitchFamily="18" charset="0"/>
              </a:rPr>
              <a:t>Đạo Bà La Môn, đạo Phật</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Hin</a:t>
            </a:r>
            <a:r>
              <a:rPr lang="en-US" sz="2667" dirty="0">
                <a:latin typeface="Times New Roman" panose="02020603050405020304" pitchFamily="18" charset="0"/>
                <a:cs typeface="Times New Roman" panose="02020603050405020304" pitchFamily="18" charset="0"/>
              </a:rPr>
              <a:t>-du </a:t>
            </a:r>
            <a:r>
              <a:rPr lang="en-US" sz="2667" dirty="0" err="1">
                <a:latin typeface="Times New Roman" panose="02020603050405020304" pitchFamily="18" charset="0"/>
                <a:cs typeface="Times New Roman" panose="02020603050405020304" pitchFamily="18" charset="0"/>
              </a:rPr>
              <a:t>giáo</a:t>
            </a:r>
            <a:endParaRPr sz="2667" dirty="0">
              <a:latin typeface="Times New Roman" panose="02020603050405020304" pitchFamily="18" charset="0"/>
              <a:cs typeface="Times New Roman" panose="02020603050405020304" pitchFamily="18" charset="0"/>
            </a:endParaRPr>
          </a:p>
        </p:txBody>
      </p:sp>
      <p:sp>
        <p:nvSpPr>
          <p:cNvPr id="1349" name="Google Shape;1349;p44"/>
          <p:cNvSpPr txBox="1">
            <a:spLocks noGrp="1"/>
          </p:cNvSpPr>
          <p:nvPr>
            <p:ph type="subTitle" idx="8"/>
          </p:nvPr>
        </p:nvSpPr>
        <p:spPr>
          <a:xfrm>
            <a:off x="7573352" y="5095179"/>
            <a:ext cx="3562302" cy="1265057"/>
          </a:xfrm>
          <a:prstGeom prst="rect">
            <a:avLst/>
          </a:prstGeom>
        </p:spPr>
        <p:txBody>
          <a:bodyPr spcFirstLastPara="1" wrap="square" lIns="121900" tIns="121900" rIns="121900" bIns="121900" anchor="t" anchorCtr="0">
            <a:noAutofit/>
          </a:bodyPr>
          <a:lstStyle/>
          <a:p>
            <a:pPr marL="0" indent="0">
              <a:buClr>
                <a:schemeClr val="dk1"/>
              </a:buClr>
              <a:buSzPts val="1100"/>
            </a:pPr>
            <a:r>
              <a:rPr lang="it-IT" sz="2667" dirty="0">
                <a:latin typeface="Times New Roman" panose="02020603050405020304" pitchFamily="18" charset="0"/>
                <a:cs typeface="Times New Roman" panose="02020603050405020304" pitchFamily="18" charset="0"/>
              </a:rPr>
              <a:t>Văn học Ấn Độ hết sức phong phú, đa dạng.</a:t>
            </a:r>
            <a:endParaRPr sz="2667" dirty="0">
              <a:latin typeface="Times New Roman" panose="02020603050405020304" pitchFamily="18" charset="0"/>
              <a:cs typeface="Times New Roman" panose="02020603050405020304" pitchFamily="18" charset="0"/>
            </a:endParaRPr>
          </a:p>
        </p:txBody>
      </p:sp>
      <p:sp>
        <p:nvSpPr>
          <p:cNvPr id="1350" name="Google Shape;1350;p44"/>
          <p:cNvSpPr txBox="1">
            <a:spLocks noGrp="1"/>
          </p:cNvSpPr>
          <p:nvPr>
            <p:ph type="subTitle" idx="9"/>
          </p:nvPr>
        </p:nvSpPr>
        <p:spPr>
          <a:xfrm>
            <a:off x="7705064" y="2455711"/>
            <a:ext cx="2988000" cy="654800"/>
          </a:xfrm>
          <a:prstGeom prst="rect">
            <a:avLst/>
          </a:prstGeom>
        </p:spPr>
        <p:txBody>
          <a:bodyPr spcFirstLastPara="1" wrap="square" lIns="121900" tIns="121900" rIns="121900" bIns="121900" anchor="t" anchorCtr="0">
            <a:noAutofit/>
          </a:bodyPr>
          <a:lstStyle/>
          <a:p>
            <a:pPr marL="0" indent="0"/>
            <a:r>
              <a:rPr lang="en-US" sz="2667" dirty="0" err="1">
                <a:latin typeface="Times New Roman" panose="02020603050405020304" pitchFamily="18" charset="0"/>
                <a:cs typeface="Times New Roman" panose="02020603050405020304" pitchFamily="18" charset="0"/>
              </a:rPr>
              <a:t>Chữ</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Phạn</a:t>
            </a:r>
            <a:r>
              <a:rPr lang="en-US" sz="2667" dirty="0">
                <a:latin typeface="Times New Roman" panose="02020603050405020304" pitchFamily="18" charset="0"/>
                <a:cs typeface="Times New Roman" panose="02020603050405020304" pitchFamily="18" charset="0"/>
              </a:rPr>
              <a:t>.</a:t>
            </a:r>
            <a:endParaRPr sz="2667" dirty="0">
              <a:latin typeface="Times New Roman" panose="02020603050405020304" pitchFamily="18" charset="0"/>
              <a:cs typeface="Times New Roman" panose="02020603050405020304" pitchFamily="18" charset="0"/>
            </a:endParaRPr>
          </a:p>
        </p:txBody>
      </p:sp>
      <p:sp>
        <p:nvSpPr>
          <p:cNvPr id="1351" name="Google Shape;1351;p44"/>
          <p:cNvSpPr txBox="1">
            <a:spLocks noGrp="1"/>
          </p:cNvSpPr>
          <p:nvPr>
            <p:ph type="subTitle" idx="13"/>
          </p:nvPr>
        </p:nvSpPr>
        <p:spPr>
          <a:xfrm>
            <a:off x="886314" y="5227034"/>
            <a:ext cx="3757456" cy="1143239"/>
          </a:xfrm>
          <a:prstGeom prst="rect">
            <a:avLst/>
          </a:prstGeom>
        </p:spPr>
        <p:txBody>
          <a:bodyPr spcFirstLastPara="1" wrap="square" lIns="121900" tIns="121900" rIns="121900" bIns="121900" anchor="t" anchorCtr="0">
            <a:noAutofit/>
          </a:bodyPr>
          <a:lstStyle/>
          <a:p>
            <a:pPr marL="0" indent="0">
              <a:buClr>
                <a:schemeClr val="dk1"/>
              </a:buClr>
              <a:buSzPts val="1100"/>
            </a:pPr>
            <a:r>
              <a:rPr lang="en-US" sz="2400" dirty="0" err="1">
                <a:latin typeface="Times New Roman" panose="02020603050405020304" pitchFamily="18" charset="0"/>
                <a:cs typeface="Times New Roman" panose="02020603050405020304" pitchFamily="18" charset="0"/>
              </a:rPr>
              <a:t>Chịu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Hin</a:t>
            </a:r>
            <a:r>
              <a:rPr lang="en-US" sz="2400" dirty="0">
                <a:latin typeface="Times New Roman" panose="02020603050405020304" pitchFamily="18" charset="0"/>
                <a:cs typeface="Times New Roman" panose="02020603050405020304" pitchFamily="18" charset="0"/>
              </a:rPr>
              <a:t>-du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
        <p:nvSpPr>
          <p:cNvPr id="1355" name="Google Shape;1355;p44"/>
          <p:cNvSpPr/>
          <p:nvPr/>
        </p:nvSpPr>
        <p:spPr>
          <a:xfrm>
            <a:off x="1999512" y="1324503"/>
            <a:ext cx="654800" cy="6548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2667" kern="0">
              <a:solidFill>
                <a:srgbClr val="000000"/>
              </a:solidFill>
              <a:latin typeface="Times New Roman" panose="02020603050405020304" pitchFamily="18" charset="0"/>
              <a:cs typeface="Times New Roman" panose="02020603050405020304" pitchFamily="18" charset="0"/>
              <a:sym typeface="Arial"/>
            </a:endParaRPr>
          </a:p>
        </p:txBody>
      </p:sp>
      <p:grpSp>
        <p:nvGrpSpPr>
          <p:cNvPr id="1356" name="Google Shape;1356;p44"/>
          <p:cNvGrpSpPr/>
          <p:nvPr/>
        </p:nvGrpSpPr>
        <p:grpSpPr>
          <a:xfrm>
            <a:off x="2103109" y="1409062"/>
            <a:ext cx="447608" cy="485677"/>
            <a:chOff x="-42778750" y="2320125"/>
            <a:chExt cx="285125" cy="309375"/>
          </a:xfrm>
        </p:grpSpPr>
        <p:sp>
          <p:nvSpPr>
            <p:cNvPr id="1357" name="Google Shape;1357;p44"/>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2667" kern="0">
                <a:solidFill>
                  <a:srgbClr val="000000"/>
                </a:solidFill>
                <a:latin typeface="Times New Roman" panose="02020603050405020304" pitchFamily="18" charset="0"/>
                <a:cs typeface="Times New Roman" panose="02020603050405020304" pitchFamily="18" charset="0"/>
                <a:sym typeface="Arial"/>
              </a:endParaRPr>
            </a:p>
          </p:txBody>
        </p:sp>
        <p:sp>
          <p:nvSpPr>
            <p:cNvPr id="1358" name="Google Shape;1358;p44"/>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2667" kern="0">
                <a:solidFill>
                  <a:srgbClr val="000000"/>
                </a:solidFill>
                <a:latin typeface="Times New Roman" panose="02020603050405020304" pitchFamily="18" charset="0"/>
                <a:cs typeface="Times New Roman" panose="02020603050405020304" pitchFamily="18" charset="0"/>
                <a:sym typeface="Arial"/>
              </a:endParaRPr>
            </a:p>
          </p:txBody>
        </p:sp>
      </p:grpSp>
      <p:sp>
        <p:nvSpPr>
          <p:cNvPr id="1359" name="Google Shape;1359;p44"/>
          <p:cNvSpPr/>
          <p:nvPr/>
        </p:nvSpPr>
        <p:spPr>
          <a:xfrm>
            <a:off x="9085947" y="3783483"/>
            <a:ext cx="654800" cy="6548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2667" kern="0">
              <a:solidFill>
                <a:srgbClr val="000000"/>
              </a:solidFill>
              <a:latin typeface="Times New Roman" panose="02020603050405020304" pitchFamily="18" charset="0"/>
              <a:cs typeface="Times New Roman" panose="02020603050405020304" pitchFamily="18" charset="0"/>
              <a:sym typeface="Arial"/>
            </a:endParaRPr>
          </a:p>
        </p:txBody>
      </p:sp>
      <p:sp>
        <p:nvSpPr>
          <p:cNvPr id="1360" name="Google Shape;1360;p44"/>
          <p:cNvSpPr/>
          <p:nvPr/>
        </p:nvSpPr>
        <p:spPr>
          <a:xfrm>
            <a:off x="8831504" y="1275501"/>
            <a:ext cx="654800" cy="6548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2667" kern="0">
              <a:solidFill>
                <a:srgbClr val="000000"/>
              </a:solidFill>
              <a:latin typeface="Times New Roman" panose="02020603050405020304" pitchFamily="18" charset="0"/>
              <a:cs typeface="Times New Roman" panose="02020603050405020304" pitchFamily="18" charset="0"/>
              <a:sym typeface="Arial"/>
            </a:endParaRPr>
          </a:p>
        </p:txBody>
      </p:sp>
      <p:sp>
        <p:nvSpPr>
          <p:cNvPr id="1362" name="Google Shape;1362;p44"/>
          <p:cNvSpPr/>
          <p:nvPr/>
        </p:nvSpPr>
        <p:spPr>
          <a:xfrm>
            <a:off x="9164908" y="3883952"/>
            <a:ext cx="498355" cy="453809"/>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2667" kern="0">
              <a:solidFill>
                <a:srgbClr val="000000"/>
              </a:solidFill>
              <a:latin typeface="Times New Roman" panose="02020603050405020304" pitchFamily="18" charset="0"/>
              <a:cs typeface="Times New Roman" panose="02020603050405020304" pitchFamily="18" charset="0"/>
              <a:sym typeface="Arial"/>
            </a:endParaRPr>
          </a:p>
        </p:txBody>
      </p:sp>
      <p:sp>
        <p:nvSpPr>
          <p:cNvPr id="1363" name="Google Shape;1363;p44"/>
          <p:cNvSpPr/>
          <p:nvPr/>
        </p:nvSpPr>
        <p:spPr>
          <a:xfrm>
            <a:off x="2030864" y="3923961"/>
            <a:ext cx="654800" cy="6548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2667" kern="0">
              <a:solidFill>
                <a:srgbClr val="000000"/>
              </a:solidFill>
              <a:latin typeface="Times New Roman" panose="02020603050405020304" pitchFamily="18" charset="0"/>
              <a:cs typeface="Times New Roman" panose="02020603050405020304" pitchFamily="18" charset="0"/>
              <a:sym typeface="Arial"/>
            </a:endParaRPr>
          </a:p>
        </p:txBody>
      </p:sp>
      <p:sp>
        <p:nvSpPr>
          <p:cNvPr id="37" name="Google Shape;15036;p73"/>
          <p:cNvSpPr/>
          <p:nvPr/>
        </p:nvSpPr>
        <p:spPr>
          <a:xfrm>
            <a:off x="8948946" y="1375289"/>
            <a:ext cx="464401" cy="455224"/>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bg2"/>
          </a:solidFill>
          <a:ln>
            <a:noFill/>
          </a:ln>
        </p:spPr>
        <p:txBody>
          <a:bodyPr spcFirstLastPara="1" wrap="square" lIns="121900" tIns="121900" rIns="121900" bIns="121900" anchor="ctr" anchorCtr="0">
            <a:noAutofit/>
          </a:bodyPr>
          <a:lstStyle/>
          <a:p>
            <a:pPr defTabSz="1219170">
              <a:defRPr/>
            </a:pPr>
            <a:endParaRPr sz="3733" kern="0">
              <a:solidFill>
                <a:srgbClr val="435D74"/>
              </a:solidFill>
              <a:latin typeface="Times New Roman" panose="02020603050405020304" pitchFamily="18" charset="0"/>
              <a:cs typeface="Times New Roman" panose="02020603050405020304" pitchFamily="18" charset="0"/>
              <a:sym typeface="Arial"/>
            </a:endParaRPr>
          </a:p>
        </p:txBody>
      </p:sp>
      <p:sp>
        <p:nvSpPr>
          <p:cNvPr id="49" name="Google Shape;16420;p77"/>
          <p:cNvSpPr/>
          <p:nvPr/>
        </p:nvSpPr>
        <p:spPr>
          <a:xfrm>
            <a:off x="2103109" y="4028491"/>
            <a:ext cx="455439" cy="455696"/>
          </a:xfrm>
          <a:custGeom>
            <a:avLst/>
            <a:gdLst/>
            <a:ahLst/>
            <a:cxnLst/>
            <a:rect l="l" t="t" r="r" b="b"/>
            <a:pathLst>
              <a:path w="14147" h="14155" extrusionOk="0">
                <a:moveTo>
                  <a:pt x="7058" y="891"/>
                </a:moveTo>
                <a:lnTo>
                  <a:pt x="11311" y="3285"/>
                </a:lnTo>
                <a:lnTo>
                  <a:pt x="2805" y="3285"/>
                </a:lnTo>
                <a:lnTo>
                  <a:pt x="7058" y="891"/>
                </a:lnTo>
                <a:close/>
                <a:moveTo>
                  <a:pt x="12886" y="4136"/>
                </a:moveTo>
                <a:cubicBezTo>
                  <a:pt x="13107" y="4136"/>
                  <a:pt x="13264" y="4325"/>
                  <a:pt x="13264" y="4545"/>
                </a:cubicBezTo>
                <a:lnTo>
                  <a:pt x="13264" y="4986"/>
                </a:lnTo>
                <a:lnTo>
                  <a:pt x="851" y="4986"/>
                </a:lnTo>
                <a:lnTo>
                  <a:pt x="851" y="4545"/>
                </a:lnTo>
                <a:cubicBezTo>
                  <a:pt x="851" y="4325"/>
                  <a:pt x="1040" y="4136"/>
                  <a:pt x="1261" y="4136"/>
                </a:cubicBezTo>
                <a:close/>
                <a:moveTo>
                  <a:pt x="3309" y="5806"/>
                </a:moveTo>
                <a:lnTo>
                  <a:pt x="3309" y="9996"/>
                </a:lnTo>
                <a:lnTo>
                  <a:pt x="2490" y="9996"/>
                </a:lnTo>
                <a:lnTo>
                  <a:pt x="2490" y="5806"/>
                </a:lnTo>
                <a:close/>
                <a:moveTo>
                  <a:pt x="5798" y="5806"/>
                </a:moveTo>
                <a:lnTo>
                  <a:pt x="5798" y="9996"/>
                </a:lnTo>
                <a:lnTo>
                  <a:pt x="4128" y="9996"/>
                </a:lnTo>
                <a:lnTo>
                  <a:pt x="4128" y="5806"/>
                </a:lnTo>
                <a:close/>
                <a:moveTo>
                  <a:pt x="7499" y="5806"/>
                </a:moveTo>
                <a:lnTo>
                  <a:pt x="7499" y="9996"/>
                </a:lnTo>
                <a:lnTo>
                  <a:pt x="6617" y="9996"/>
                </a:lnTo>
                <a:lnTo>
                  <a:pt x="6617" y="5806"/>
                </a:lnTo>
                <a:close/>
                <a:moveTo>
                  <a:pt x="9956" y="5806"/>
                </a:moveTo>
                <a:lnTo>
                  <a:pt x="9956" y="9996"/>
                </a:lnTo>
                <a:lnTo>
                  <a:pt x="8286" y="9996"/>
                </a:lnTo>
                <a:lnTo>
                  <a:pt x="8286" y="5806"/>
                </a:lnTo>
                <a:close/>
                <a:moveTo>
                  <a:pt x="11626" y="5806"/>
                </a:moveTo>
                <a:lnTo>
                  <a:pt x="11626" y="9996"/>
                </a:lnTo>
                <a:lnTo>
                  <a:pt x="10807" y="9996"/>
                </a:lnTo>
                <a:lnTo>
                  <a:pt x="10807" y="5806"/>
                </a:lnTo>
                <a:close/>
                <a:moveTo>
                  <a:pt x="12004" y="10815"/>
                </a:moveTo>
                <a:cubicBezTo>
                  <a:pt x="12256" y="10815"/>
                  <a:pt x="12445" y="11004"/>
                  <a:pt x="12445" y="11256"/>
                </a:cubicBezTo>
                <a:lnTo>
                  <a:pt x="12445" y="11634"/>
                </a:lnTo>
                <a:lnTo>
                  <a:pt x="1670" y="11634"/>
                </a:lnTo>
                <a:lnTo>
                  <a:pt x="1670" y="11256"/>
                </a:lnTo>
                <a:cubicBezTo>
                  <a:pt x="1670" y="11004"/>
                  <a:pt x="1859" y="10815"/>
                  <a:pt x="2048" y="10815"/>
                </a:cubicBezTo>
                <a:close/>
                <a:moveTo>
                  <a:pt x="12886" y="12422"/>
                </a:moveTo>
                <a:cubicBezTo>
                  <a:pt x="13107" y="12422"/>
                  <a:pt x="13264" y="12642"/>
                  <a:pt x="13264" y="12863"/>
                </a:cubicBezTo>
                <a:lnTo>
                  <a:pt x="13264" y="13304"/>
                </a:lnTo>
                <a:lnTo>
                  <a:pt x="851" y="13304"/>
                </a:lnTo>
                <a:lnTo>
                  <a:pt x="851" y="12863"/>
                </a:lnTo>
                <a:cubicBezTo>
                  <a:pt x="851" y="12642"/>
                  <a:pt x="1040" y="12422"/>
                  <a:pt x="1261" y="12422"/>
                </a:cubicBezTo>
                <a:close/>
                <a:moveTo>
                  <a:pt x="7058" y="1"/>
                </a:moveTo>
                <a:cubicBezTo>
                  <a:pt x="6987" y="1"/>
                  <a:pt x="6916" y="24"/>
                  <a:pt x="6869" y="72"/>
                </a:cubicBezTo>
                <a:lnTo>
                  <a:pt x="1103" y="3348"/>
                </a:lnTo>
                <a:cubicBezTo>
                  <a:pt x="473" y="3411"/>
                  <a:pt x="1" y="3915"/>
                  <a:pt x="1" y="4545"/>
                </a:cubicBezTo>
                <a:lnTo>
                  <a:pt x="1" y="5365"/>
                </a:lnTo>
                <a:cubicBezTo>
                  <a:pt x="1" y="5617"/>
                  <a:pt x="221" y="5806"/>
                  <a:pt x="442" y="5806"/>
                </a:cubicBezTo>
                <a:lnTo>
                  <a:pt x="1702" y="5806"/>
                </a:lnTo>
                <a:lnTo>
                  <a:pt x="1702" y="10059"/>
                </a:lnTo>
                <a:cubicBezTo>
                  <a:pt x="1229" y="10216"/>
                  <a:pt x="883" y="10689"/>
                  <a:pt x="883" y="11256"/>
                </a:cubicBezTo>
                <a:lnTo>
                  <a:pt x="883" y="11729"/>
                </a:lnTo>
                <a:cubicBezTo>
                  <a:pt x="410" y="11886"/>
                  <a:pt x="64" y="12359"/>
                  <a:pt x="64" y="12894"/>
                </a:cubicBezTo>
                <a:lnTo>
                  <a:pt x="64" y="13713"/>
                </a:lnTo>
                <a:cubicBezTo>
                  <a:pt x="64" y="13965"/>
                  <a:pt x="253" y="14154"/>
                  <a:pt x="473" y="14154"/>
                </a:cubicBezTo>
                <a:lnTo>
                  <a:pt x="13768" y="14154"/>
                </a:lnTo>
                <a:cubicBezTo>
                  <a:pt x="13989" y="14154"/>
                  <a:pt x="14146" y="13965"/>
                  <a:pt x="14146" y="13713"/>
                </a:cubicBezTo>
                <a:lnTo>
                  <a:pt x="14146" y="12894"/>
                </a:lnTo>
                <a:cubicBezTo>
                  <a:pt x="14146" y="12359"/>
                  <a:pt x="13800" y="11918"/>
                  <a:pt x="13327" y="11729"/>
                </a:cubicBezTo>
                <a:lnTo>
                  <a:pt x="13327" y="11256"/>
                </a:lnTo>
                <a:cubicBezTo>
                  <a:pt x="13327" y="10689"/>
                  <a:pt x="12981" y="10248"/>
                  <a:pt x="12508" y="10059"/>
                </a:cubicBezTo>
                <a:lnTo>
                  <a:pt x="12508" y="5806"/>
                </a:lnTo>
                <a:lnTo>
                  <a:pt x="13768" y="5806"/>
                </a:lnTo>
                <a:cubicBezTo>
                  <a:pt x="13989" y="5806"/>
                  <a:pt x="14146" y="5617"/>
                  <a:pt x="14146" y="5396"/>
                </a:cubicBezTo>
                <a:lnTo>
                  <a:pt x="14146" y="4545"/>
                </a:lnTo>
                <a:cubicBezTo>
                  <a:pt x="14115" y="3915"/>
                  <a:pt x="13642" y="3380"/>
                  <a:pt x="13012" y="3348"/>
                </a:cubicBezTo>
                <a:lnTo>
                  <a:pt x="7247" y="72"/>
                </a:lnTo>
                <a:cubicBezTo>
                  <a:pt x="7200" y="24"/>
                  <a:pt x="7129" y="1"/>
                  <a:pt x="7058" y="1"/>
                </a:cubicBezTo>
                <a:close/>
              </a:path>
            </a:pathLst>
          </a:custGeom>
          <a:solidFill>
            <a:schemeClr val="bg2"/>
          </a:solidFill>
          <a:ln>
            <a:noFill/>
          </a:ln>
        </p:spPr>
        <p:txBody>
          <a:bodyPr spcFirstLastPara="1" wrap="square" lIns="121900" tIns="121900" rIns="121900" bIns="121900" anchor="ctr" anchorCtr="0">
            <a:noAutofit/>
          </a:bodyPr>
          <a:lstStyle/>
          <a:p>
            <a:pPr defTabSz="1219170">
              <a:defRPr/>
            </a:pPr>
            <a:endParaRPr sz="3733" kern="0">
              <a:solidFill>
                <a:sysClr val="windowText" lastClr="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896128563"/>
      </p:ext>
    </p:extLst>
  </p:cSld>
  <p:clrMapOvr>
    <a:masterClrMapping/>
  </p:clrMapOvr>
  <p:transition spd="med">
    <p:wheel spokes="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341"/>
                                            </p:tgtEl>
                                            <p:attrNameLst>
                                              <p:attrName>style.visibility</p:attrName>
                                            </p:attrNameLst>
                                          </p:cBhvr>
                                          <p:to>
                                            <p:strVal val="visible"/>
                                          </p:to>
                                        </p:set>
                                        <p:anim calcmode="lin" valueType="num">
                                          <p:cBhvr>
                                            <p:cTn id="7" dur="500" fill="hold"/>
                                            <p:tgtEl>
                                              <p:spTgt spid="13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41"/>
                                            </p:tgtEl>
                                            <p:attrNameLst>
                                              <p:attrName>ppt_y</p:attrName>
                                            </p:attrNameLst>
                                          </p:cBhvr>
                                          <p:tavLst>
                                            <p:tav tm="0">
                                              <p:val>
                                                <p:strVal val="#ppt_y"/>
                                              </p:val>
                                            </p:tav>
                                            <p:tav tm="100000">
                                              <p:val>
                                                <p:strVal val="#ppt_y"/>
                                              </p:val>
                                            </p:tav>
                                          </p:tavLst>
                                        </p:anim>
                                        <p:anim calcmode="lin" valueType="num">
                                          <p:cBhvr>
                                            <p:cTn id="9" dur="500" fill="hold"/>
                                            <p:tgtEl>
                                              <p:spTgt spid="13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41"/>
                                            </p:tgtEl>
                                          </p:cBhvr>
                                        </p:animEffect>
                                      </p:childTnLst>
                                    </p:cTn>
                                  </p:par>
                                </p:childTnLst>
                              </p:cTn>
                            </p:par>
                            <p:par>
                              <p:cTn id="12" fill="hold">
                                <p:stCondLst>
                                  <p:cond delay="3500"/>
                                </p:stCondLst>
                                <p:childTnLst>
                                  <p:par>
                                    <p:cTn id="13" presetID="2" presetClass="entr" presetSubtype="1" fill="hold" grpId="0" nodeType="afterEffect" p14:presetBounceEnd="50000">
                                      <p:stCondLst>
                                        <p:cond delay="0"/>
                                      </p:stCondLst>
                                      <p:childTnLst>
                                        <p:set>
                                          <p:cBhvr>
                                            <p:cTn id="14" dur="1" fill="hold">
                                              <p:stCondLst>
                                                <p:cond delay="0"/>
                                              </p:stCondLst>
                                            </p:cTn>
                                            <p:tgtEl>
                                              <p:spTgt spid="1355"/>
                                            </p:tgtEl>
                                            <p:attrNameLst>
                                              <p:attrName>style.visibility</p:attrName>
                                            </p:attrNameLst>
                                          </p:cBhvr>
                                          <p:to>
                                            <p:strVal val="visible"/>
                                          </p:to>
                                        </p:set>
                                        <p:anim calcmode="lin" valueType="num" p14:bounceEnd="50000">
                                          <p:cBhvr additive="base">
                                            <p:cTn id="15" dur="250" fill="hold"/>
                                            <p:tgtEl>
                                              <p:spTgt spid="1355"/>
                                            </p:tgtEl>
                                            <p:attrNameLst>
                                              <p:attrName>ppt_x</p:attrName>
                                            </p:attrNameLst>
                                          </p:cBhvr>
                                          <p:tavLst>
                                            <p:tav tm="0">
                                              <p:val>
                                                <p:strVal val="#ppt_x"/>
                                              </p:val>
                                            </p:tav>
                                            <p:tav tm="100000">
                                              <p:val>
                                                <p:strVal val="#ppt_x"/>
                                              </p:val>
                                            </p:tav>
                                          </p:tavLst>
                                        </p:anim>
                                        <p:anim calcmode="lin" valueType="num" p14:bounceEnd="50000">
                                          <p:cBhvr additive="base">
                                            <p:cTn id="16" dur="250" fill="hold"/>
                                            <p:tgtEl>
                                              <p:spTgt spid="1355"/>
                                            </p:tgtEl>
                                            <p:attrNameLst>
                                              <p:attrName>ppt_y</p:attrName>
                                            </p:attrNameLst>
                                          </p:cBhvr>
                                          <p:tavLst>
                                            <p:tav tm="0">
                                              <p:val>
                                                <p:strVal val="0-#ppt_h/2"/>
                                              </p:val>
                                            </p:tav>
                                            <p:tav tm="100000">
                                              <p:val>
                                                <p:strVal val="#ppt_y"/>
                                              </p:val>
                                            </p:tav>
                                          </p:tavLst>
                                        </p:anim>
                                      </p:childTnLst>
                                    </p:cTn>
                                  </p:par>
                                </p:childTnLst>
                              </p:cTn>
                            </p:par>
                            <p:par>
                              <p:cTn id="17" fill="hold">
                                <p:stCondLst>
                                  <p:cond delay="3750"/>
                                </p:stCondLst>
                                <p:childTnLst>
                                  <p:par>
                                    <p:cTn id="18" presetID="2" presetClass="entr" presetSubtype="1" fill="hold" nodeType="afterEffect" p14:presetBounceEnd="50000">
                                      <p:stCondLst>
                                        <p:cond delay="0"/>
                                      </p:stCondLst>
                                      <p:childTnLst>
                                        <p:set>
                                          <p:cBhvr>
                                            <p:cTn id="19" dur="1" fill="hold">
                                              <p:stCondLst>
                                                <p:cond delay="0"/>
                                              </p:stCondLst>
                                            </p:cTn>
                                            <p:tgtEl>
                                              <p:spTgt spid="1356"/>
                                            </p:tgtEl>
                                            <p:attrNameLst>
                                              <p:attrName>style.visibility</p:attrName>
                                            </p:attrNameLst>
                                          </p:cBhvr>
                                          <p:to>
                                            <p:strVal val="visible"/>
                                          </p:to>
                                        </p:set>
                                        <p:anim calcmode="lin" valueType="num" p14:bounceEnd="50000">
                                          <p:cBhvr additive="base">
                                            <p:cTn id="20" dur="250" fill="hold"/>
                                            <p:tgtEl>
                                              <p:spTgt spid="1356"/>
                                            </p:tgtEl>
                                            <p:attrNameLst>
                                              <p:attrName>ppt_x</p:attrName>
                                            </p:attrNameLst>
                                          </p:cBhvr>
                                          <p:tavLst>
                                            <p:tav tm="0">
                                              <p:val>
                                                <p:strVal val="#ppt_x"/>
                                              </p:val>
                                            </p:tav>
                                            <p:tav tm="100000">
                                              <p:val>
                                                <p:strVal val="#ppt_x"/>
                                              </p:val>
                                            </p:tav>
                                          </p:tavLst>
                                        </p:anim>
                                        <p:anim calcmode="lin" valueType="num" p14:bounceEnd="50000">
                                          <p:cBhvr additive="base">
                                            <p:cTn id="21" dur="250" fill="hold"/>
                                            <p:tgtEl>
                                              <p:spTgt spid="1356"/>
                                            </p:tgtEl>
                                            <p:attrNameLst>
                                              <p:attrName>ppt_y</p:attrName>
                                            </p:attrNameLst>
                                          </p:cBhvr>
                                          <p:tavLst>
                                            <p:tav tm="0">
                                              <p:val>
                                                <p:strVal val="0-#ppt_h/2"/>
                                              </p:val>
                                            </p:tav>
                                            <p:tav tm="100000">
                                              <p:val>
                                                <p:strVal val="#ppt_y"/>
                                              </p:val>
                                            </p:tav>
                                          </p:tavLst>
                                        </p:anim>
                                      </p:childTnLst>
                                    </p:cTn>
                                  </p:par>
                                </p:childTnLst>
                              </p:cTn>
                            </p:par>
                            <p:par>
                              <p:cTn id="22" fill="hold">
                                <p:stCondLst>
                                  <p:cond delay="40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1359"/>
                                            </p:tgtEl>
                                            <p:attrNameLst>
                                              <p:attrName>style.visibility</p:attrName>
                                            </p:attrNameLst>
                                          </p:cBhvr>
                                          <p:to>
                                            <p:strVal val="visible"/>
                                          </p:to>
                                        </p:set>
                                        <p:anim calcmode="lin" valueType="num" p14:bounceEnd="50000">
                                          <p:cBhvr additive="base">
                                            <p:cTn id="25" dur="250" fill="hold"/>
                                            <p:tgtEl>
                                              <p:spTgt spid="1359"/>
                                            </p:tgtEl>
                                            <p:attrNameLst>
                                              <p:attrName>ppt_x</p:attrName>
                                            </p:attrNameLst>
                                          </p:cBhvr>
                                          <p:tavLst>
                                            <p:tav tm="0">
                                              <p:val>
                                                <p:strVal val="#ppt_x"/>
                                              </p:val>
                                            </p:tav>
                                            <p:tav tm="100000">
                                              <p:val>
                                                <p:strVal val="#ppt_x"/>
                                              </p:val>
                                            </p:tav>
                                          </p:tavLst>
                                        </p:anim>
                                        <p:anim calcmode="lin" valueType="num" p14:bounceEnd="50000">
                                          <p:cBhvr additive="base">
                                            <p:cTn id="26" dur="250" fill="hold"/>
                                            <p:tgtEl>
                                              <p:spTgt spid="1359"/>
                                            </p:tgtEl>
                                            <p:attrNameLst>
                                              <p:attrName>ppt_y</p:attrName>
                                            </p:attrNameLst>
                                          </p:cBhvr>
                                          <p:tavLst>
                                            <p:tav tm="0">
                                              <p:val>
                                                <p:strVal val="0-#ppt_h/2"/>
                                              </p:val>
                                            </p:tav>
                                            <p:tav tm="100000">
                                              <p:val>
                                                <p:strVal val="#ppt_y"/>
                                              </p:val>
                                            </p:tav>
                                          </p:tavLst>
                                        </p:anim>
                                      </p:childTnLst>
                                    </p:cTn>
                                  </p:par>
                                </p:childTnLst>
                              </p:cTn>
                            </p:par>
                            <p:par>
                              <p:cTn id="27" fill="hold">
                                <p:stCondLst>
                                  <p:cond delay="4250"/>
                                </p:stCondLst>
                                <p:childTnLst>
                                  <p:par>
                                    <p:cTn id="28" presetID="2" presetClass="entr" presetSubtype="1" fill="hold" grpId="0" nodeType="afterEffect" p14:presetBounceEnd="50000">
                                      <p:stCondLst>
                                        <p:cond delay="0"/>
                                      </p:stCondLst>
                                      <p:childTnLst>
                                        <p:set>
                                          <p:cBhvr>
                                            <p:cTn id="29" dur="1" fill="hold">
                                              <p:stCondLst>
                                                <p:cond delay="0"/>
                                              </p:stCondLst>
                                            </p:cTn>
                                            <p:tgtEl>
                                              <p:spTgt spid="1362"/>
                                            </p:tgtEl>
                                            <p:attrNameLst>
                                              <p:attrName>style.visibility</p:attrName>
                                            </p:attrNameLst>
                                          </p:cBhvr>
                                          <p:to>
                                            <p:strVal val="visible"/>
                                          </p:to>
                                        </p:set>
                                        <p:anim calcmode="lin" valueType="num" p14:bounceEnd="50000">
                                          <p:cBhvr additive="base">
                                            <p:cTn id="30" dur="250" fill="hold"/>
                                            <p:tgtEl>
                                              <p:spTgt spid="1362"/>
                                            </p:tgtEl>
                                            <p:attrNameLst>
                                              <p:attrName>ppt_x</p:attrName>
                                            </p:attrNameLst>
                                          </p:cBhvr>
                                          <p:tavLst>
                                            <p:tav tm="0">
                                              <p:val>
                                                <p:strVal val="#ppt_x"/>
                                              </p:val>
                                            </p:tav>
                                            <p:tav tm="100000">
                                              <p:val>
                                                <p:strVal val="#ppt_x"/>
                                              </p:val>
                                            </p:tav>
                                          </p:tavLst>
                                        </p:anim>
                                        <p:anim calcmode="lin" valueType="num" p14:bounceEnd="50000">
                                          <p:cBhvr additive="base">
                                            <p:cTn id="31" dur="250" fill="hold"/>
                                            <p:tgtEl>
                                              <p:spTgt spid="1362"/>
                                            </p:tgtEl>
                                            <p:attrNameLst>
                                              <p:attrName>ppt_y</p:attrName>
                                            </p:attrNameLst>
                                          </p:cBhvr>
                                          <p:tavLst>
                                            <p:tav tm="0">
                                              <p:val>
                                                <p:strVal val="0-#ppt_h/2"/>
                                              </p:val>
                                            </p:tav>
                                            <p:tav tm="100000">
                                              <p:val>
                                                <p:strVal val="#ppt_y"/>
                                              </p:val>
                                            </p:tav>
                                          </p:tavLst>
                                        </p:anim>
                                      </p:childTnLst>
                                    </p:cTn>
                                  </p:par>
                                </p:childTnLst>
                              </p:cTn>
                            </p:par>
                            <p:par>
                              <p:cTn id="32" fill="hold">
                                <p:stCondLst>
                                  <p:cond delay="4500"/>
                                </p:stCondLst>
                                <p:childTnLst>
                                  <p:par>
                                    <p:cTn id="33" presetID="2" presetClass="entr" presetSubtype="1" fill="hold" grpId="0" nodeType="afterEffect" p14:presetBounceEnd="50000">
                                      <p:stCondLst>
                                        <p:cond delay="0"/>
                                      </p:stCondLst>
                                      <p:childTnLst>
                                        <p:set>
                                          <p:cBhvr>
                                            <p:cTn id="34" dur="1" fill="hold">
                                              <p:stCondLst>
                                                <p:cond delay="0"/>
                                              </p:stCondLst>
                                            </p:cTn>
                                            <p:tgtEl>
                                              <p:spTgt spid="1360"/>
                                            </p:tgtEl>
                                            <p:attrNameLst>
                                              <p:attrName>style.visibility</p:attrName>
                                            </p:attrNameLst>
                                          </p:cBhvr>
                                          <p:to>
                                            <p:strVal val="visible"/>
                                          </p:to>
                                        </p:set>
                                        <p:anim calcmode="lin" valueType="num" p14:bounceEnd="50000">
                                          <p:cBhvr additive="base">
                                            <p:cTn id="35" dur="250" fill="hold"/>
                                            <p:tgtEl>
                                              <p:spTgt spid="1360"/>
                                            </p:tgtEl>
                                            <p:attrNameLst>
                                              <p:attrName>ppt_x</p:attrName>
                                            </p:attrNameLst>
                                          </p:cBhvr>
                                          <p:tavLst>
                                            <p:tav tm="0">
                                              <p:val>
                                                <p:strVal val="#ppt_x"/>
                                              </p:val>
                                            </p:tav>
                                            <p:tav tm="100000">
                                              <p:val>
                                                <p:strVal val="#ppt_x"/>
                                              </p:val>
                                            </p:tav>
                                          </p:tavLst>
                                        </p:anim>
                                        <p:anim calcmode="lin" valueType="num" p14:bounceEnd="50000">
                                          <p:cBhvr additive="base">
                                            <p:cTn id="36" dur="250" fill="hold"/>
                                            <p:tgtEl>
                                              <p:spTgt spid="1360"/>
                                            </p:tgtEl>
                                            <p:attrNameLst>
                                              <p:attrName>ppt_y</p:attrName>
                                            </p:attrNameLst>
                                          </p:cBhvr>
                                          <p:tavLst>
                                            <p:tav tm="0">
                                              <p:val>
                                                <p:strVal val="0-#ppt_h/2"/>
                                              </p:val>
                                            </p:tav>
                                            <p:tav tm="100000">
                                              <p:val>
                                                <p:strVal val="#ppt_y"/>
                                              </p:val>
                                            </p:tav>
                                          </p:tavLst>
                                        </p:anim>
                                      </p:childTnLst>
                                    </p:cTn>
                                  </p:par>
                                </p:childTnLst>
                              </p:cTn>
                            </p:par>
                            <p:par>
                              <p:cTn id="37" fill="hold">
                                <p:stCondLst>
                                  <p:cond delay="4750"/>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14:bounceEnd="50000">
                                          <p:cBhvr additive="base">
                                            <p:cTn id="40" dur="2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41" dur="250" fill="hold"/>
                                            <p:tgtEl>
                                              <p:spTgt spid="37"/>
                                            </p:tgtEl>
                                            <p:attrNameLst>
                                              <p:attrName>ppt_y</p:attrName>
                                            </p:attrNameLst>
                                          </p:cBhvr>
                                          <p:tavLst>
                                            <p:tav tm="0">
                                              <p:val>
                                                <p:strVal val="0-#ppt_h/2"/>
                                              </p:val>
                                            </p:tav>
                                            <p:tav tm="100000">
                                              <p:val>
                                                <p:strVal val="#ppt_y"/>
                                              </p:val>
                                            </p:tav>
                                          </p:tavLst>
                                        </p:anim>
                                      </p:childTnLst>
                                    </p:cTn>
                                  </p:par>
                                </p:childTnLst>
                              </p:cTn>
                            </p:par>
                            <p:par>
                              <p:cTn id="42" fill="hold">
                                <p:stCondLst>
                                  <p:cond delay="5000"/>
                                </p:stCondLst>
                                <p:childTnLst>
                                  <p:par>
                                    <p:cTn id="43" presetID="2" presetClass="entr" presetSubtype="4" fill="hold" grpId="0" nodeType="afterEffect" p14:presetBounceEnd="50000">
                                      <p:stCondLst>
                                        <p:cond delay="0"/>
                                      </p:stCondLst>
                                      <p:childTnLst>
                                        <p:set>
                                          <p:cBhvr>
                                            <p:cTn id="44" dur="1" fill="hold">
                                              <p:stCondLst>
                                                <p:cond delay="0"/>
                                              </p:stCondLst>
                                            </p:cTn>
                                            <p:tgtEl>
                                              <p:spTgt spid="1342">
                                                <p:txEl>
                                                  <p:pRg st="0" end="0"/>
                                                </p:txEl>
                                              </p:spTgt>
                                            </p:tgtEl>
                                            <p:attrNameLst>
                                              <p:attrName>style.visibility</p:attrName>
                                            </p:attrNameLst>
                                          </p:cBhvr>
                                          <p:to>
                                            <p:strVal val="visible"/>
                                          </p:to>
                                        </p:set>
                                        <p:anim calcmode="lin" valueType="num" p14:bounceEnd="50000">
                                          <p:cBhvr additive="base">
                                            <p:cTn id="45" dur="500" fill="hold"/>
                                            <p:tgtEl>
                                              <p:spTgt spid="1342">
                                                <p:txEl>
                                                  <p:pRg st="0" end="0"/>
                                                </p:txEl>
                                              </p:spTgt>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1342">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 presetClass="entr" presetSubtype="4" fill="hold" grpId="0" nodeType="afterEffect" p14:presetBounceEnd="50000">
                                      <p:stCondLst>
                                        <p:cond delay="0"/>
                                      </p:stCondLst>
                                      <p:childTnLst>
                                        <p:set>
                                          <p:cBhvr>
                                            <p:cTn id="49" dur="1" fill="hold">
                                              <p:stCondLst>
                                                <p:cond delay="0"/>
                                              </p:stCondLst>
                                            </p:cTn>
                                            <p:tgtEl>
                                              <p:spTgt spid="1344">
                                                <p:txEl>
                                                  <p:pRg st="0" end="0"/>
                                                </p:txEl>
                                              </p:spTgt>
                                            </p:tgtEl>
                                            <p:attrNameLst>
                                              <p:attrName>style.visibility</p:attrName>
                                            </p:attrNameLst>
                                          </p:cBhvr>
                                          <p:to>
                                            <p:strVal val="visible"/>
                                          </p:to>
                                        </p:set>
                                        <p:anim calcmode="lin" valueType="num" p14:bounceEnd="50000">
                                          <p:cBhvr additive="base">
                                            <p:cTn id="50" dur="500" fill="hold"/>
                                            <p:tgtEl>
                                              <p:spTgt spid="1344">
                                                <p:txEl>
                                                  <p:pRg st="0" end="0"/>
                                                </p:txEl>
                                              </p:spTgt>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1344">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 presetClass="entr" presetSubtype="4" fill="hold" grpId="0" nodeType="afterEffect" p14:presetBounceEnd="50000">
                                      <p:stCondLst>
                                        <p:cond delay="0"/>
                                      </p:stCondLst>
                                      <p:childTnLst>
                                        <p:set>
                                          <p:cBhvr>
                                            <p:cTn id="54" dur="1" fill="hold">
                                              <p:stCondLst>
                                                <p:cond delay="0"/>
                                              </p:stCondLst>
                                            </p:cTn>
                                            <p:tgtEl>
                                              <p:spTgt spid="1346">
                                                <p:txEl>
                                                  <p:pRg st="0" end="0"/>
                                                </p:txEl>
                                              </p:spTgt>
                                            </p:tgtEl>
                                            <p:attrNameLst>
                                              <p:attrName>style.visibility</p:attrName>
                                            </p:attrNameLst>
                                          </p:cBhvr>
                                          <p:to>
                                            <p:strVal val="visible"/>
                                          </p:to>
                                        </p:set>
                                        <p:anim calcmode="lin" valueType="num" p14:bounceEnd="50000">
                                          <p:cBhvr additive="base">
                                            <p:cTn id="55" dur="500" fill="hold"/>
                                            <p:tgtEl>
                                              <p:spTgt spid="1346">
                                                <p:txEl>
                                                  <p:pRg st="0" end="0"/>
                                                </p:txEl>
                                              </p:spTgt>
                                            </p:tgtEl>
                                            <p:attrNameLst>
                                              <p:attrName>ppt_x</p:attrName>
                                            </p:attrNameLst>
                                          </p:cBhvr>
                                          <p:tavLst>
                                            <p:tav tm="0">
                                              <p:val>
                                                <p:strVal val="#ppt_x"/>
                                              </p:val>
                                            </p:tav>
                                            <p:tav tm="100000">
                                              <p:val>
                                                <p:strVal val="#ppt_x"/>
                                              </p:val>
                                            </p:tav>
                                          </p:tavLst>
                                        </p:anim>
                                        <p:anim calcmode="lin" valueType="num" p14:bounceEnd="50000">
                                          <p:cBhvr additive="base">
                                            <p:cTn id="56" dur="500" fill="hold"/>
                                            <p:tgtEl>
                                              <p:spTgt spid="1346">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6500"/>
                                </p:stCondLst>
                                <p:childTnLst>
                                  <p:par>
                                    <p:cTn id="58" presetID="2" presetClass="entr" presetSubtype="1" fill="hold" grpId="0" nodeType="afterEffect" p14:presetBounceEnd="50000">
                                      <p:stCondLst>
                                        <p:cond delay="0"/>
                                      </p:stCondLst>
                                      <p:childTnLst>
                                        <p:set>
                                          <p:cBhvr>
                                            <p:cTn id="59" dur="1" fill="hold">
                                              <p:stCondLst>
                                                <p:cond delay="0"/>
                                              </p:stCondLst>
                                            </p:cTn>
                                            <p:tgtEl>
                                              <p:spTgt spid="1363"/>
                                            </p:tgtEl>
                                            <p:attrNameLst>
                                              <p:attrName>style.visibility</p:attrName>
                                            </p:attrNameLst>
                                          </p:cBhvr>
                                          <p:to>
                                            <p:strVal val="visible"/>
                                          </p:to>
                                        </p:set>
                                        <p:anim calcmode="lin" valueType="num" p14:bounceEnd="50000">
                                          <p:cBhvr additive="base">
                                            <p:cTn id="60" dur="250" fill="hold"/>
                                            <p:tgtEl>
                                              <p:spTgt spid="1363"/>
                                            </p:tgtEl>
                                            <p:attrNameLst>
                                              <p:attrName>ppt_x</p:attrName>
                                            </p:attrNameLst>
                                          </p:cBhvr>
                                          <p:tavLst>
                                            <p:tav tm="0">
                                              <p:val>
                                                <p:strVal val="#ppt_x"/>
                                              </p:val>
                                            </p:tav>
                                            <p:tav tm="100000">
                                              <p:val>
                                                <p:strVal val="#ppt_x"/>
                                              </p:val>
                                            </p:tav>
                                          </p:tavLst>
                                        </p:anim>
                                        <p:anim calcmode="lin" valueType="num" p14:bounceEnd="50000">
                                          <p:cBhvr additive="base">
                                            <p:cTn id="61" dur="250" fill="hold"/>
                                            <p:tgtEl>
                                              <p:spTgt spid="1363"/>
                                            </p:tgtEl>
                                            <p:attrNameLst>
                                              <p:attrName>ppt_y</p:attrName>
                                            </p:attrNameLst>
                                          </p:cBhvr>
                                          <p:tavLst>
                                            <p:tav tm="0">
                                              <p:val>
                                                <p:strVal val="0-#ppt_h/2"/>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14:presetBounceEnd="50000">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14:bounceEnd="50000">
                                          <p:cBhvr additive="base">
                                            <p:cTn id="65" dur="250" fill="hold"/>
                                            <p:tgtEl>
                                              <p:spTgt spid="49"/>
                                            </p:tgtEl>
                                            <p:attrNameLst>
                                              <p:attrName>ppt_x</p:attrName>
                                            </p:attrNameLst>
                                          </p:cBhvr>
                                          <p:tavLst>
                                            <p:tav tm="0">
                                              <p:val>
                                                <p:strVal val="#ppt_x"/>
                                              </p:val>
                                            </p:tav>
                                            <p:tav tm="100000">
                                              <p:val>
                                                <p:strVal val="#ppt_x"/>
                                              </p:val>
                                            </p:tav>
                                          </p:tavLst>
                                        </p:anim>
                                        <p:anim calcmode="lin" valueType="num" p14:bounceEnd="50000">
                                          <p:cBhvr additive="base">
                                            <p:cTn id="66" dur="250" fill="hold"/>
                                            <p:tgtEl>
                                              <p:spTgt spid="49"/>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2" presetClass="entr" presetSubtype="4" fill="hold" grpId="0" nodeType="afterEffect" p14:presetBounceEnd="50000">
                                      <p:stCondLst>
                                        <p:cond delay="0"/>
                                      </p:stCondLst>
                                      <p:childTnLst>
                                        <p:set>
                                          <p:cBhvr>
                                            <p:cTn id="69" dur="1" fill="hold">
                                              <p:stCondLst>
                                                <p:cond delay="0"/>
                                              </p:stCondLst>
                                            </p:cTn>
                                            <p:tgtEl>
                                              <p:spTgt spid="1343">
                                                <p:txEl>
                                                  <p:pRg st="0" end="0"/>
                                                </p:txEl>
                                              </p:spTgt>
                                            </p:tgtEl>
                                            <p:attrNameLst>
                                              <p:attrName>style.visibility</p:attrName>
                                            </p:attrNameLst>
                                          </p:cBhvr>
                                          <p:to>
                                            <p:strVal val="visible"/>
                                          </p:to>
                                        </p:set>
                                        <p:anim calcmode="lin" valueType="num" p14:bounceEnd="50000">
                                          <p:cBhvr additive="base">
                                            <p:cTn id="70" dur="500" fill="hold"/>
                                            <p:tgtEl>
                                              <p:spTgt spid="1343">
                                                <p:txEl>
                                                  <p:pRg st="0" end="0"/>
                                                </p:txEl>
                                              </p:spTgt>
                                            </p:tgtEl>
                                            <p:attrNameLst>
                                              <p:attrName>ppt_x</p:attrName>
                                            </p:attrNameLst>
                                          </p:cBhvr>
                                          <p:tavLst>
                                            <p:tav tm="0">
                                              <p:val>
                                                <p:strVal val="#ppt_x"/>
                                              </p:val>
                                            </p:tav>
                                            <p:tav tm="100000">
                                              <p:val>
                                                <p:strVal val="#ppt_x"/>
                                              </p:val>
                                            </p:tav>
                                          </p:tavLst>
                                        </p:anim>
                                        <p:anim calcmode="lin" valueType="num" p14:bounceEnd="50000">
                                          <p:cBhvr additive="base">
                                            <p:cTn id="71" dur="500" fill="hold"/>
                                            <p:tgtEl>
                                              <p:spTgt spid="13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14:presetBounceEnd="50000">
                                      <p:stCondLst>
                                        <p:cond delay="0"/>
                                      </p:stCondLst>
                                      <p:childTnLst>
                                        <p:set>
                                          <p:cBhvr>
                                            <p:cTn id="75" dur="1" fill="hold">
                                              <p:stCondLst>
                                                <p:cond delay="0"/>
                                              </p:stCondLst>
                                            </p:cTn>
                                            <p:tgtEl>
                                              <p:spTgt spid="1348">
                                                <p:txEl>
                                                  <p:pRg st="0" end="0"/>
                                                </p:txEl>
                                              </p:spTgt>
                                            </p:tgtEl>
                                            <p:attrNameLst>
                                              <p:attrName>style.visibility</p:attrName>
                                            </p:attrNameLst>
                                          </p:cBhvr>
                                          <p:to>
                                            <p:strVal val="visible"/>
                                          </p:to>
                                        </p:set>
                                        <p:anim calcmode="lin" valueType="num" p14:bounceEnd="50000">
                                          <p:cBhvr additive="base">
                                            <p:cTn id="76" dur="500" fill="hold"/>
                                            <p:tgtEl>
                                              <p:spTgt spid="1348">
                                                <p:txEl>
                                                  <p:pRg st="0" end="0"/>
                                                </p:txEl>
                                              </p:spTgt>
                                            </p:tgtEl>
                                            <p:attrNameLst>
                                              <p:attrName>ppt_x</p:attrName>
                                            </p:attrNameLst>
                                          </p:cBhvr>
                                          <p:tavLst>
                                            <p:tav tm="0">
                                              <p:val>
                                                <p:strVal val="#ppt_x"/>
                                              </p:val>
                                            </p:tav>
                                            <p:tav tm="100000">
                                              <p:val>
                                                <p:strVal val="#ppt_x"/>
                                              </p:val>
                                            </p:tav>
                                          </p:tavLst>
                                        </p:anim>
                                        <p:anim calcmode="lin" valueType="num" p14:bounceEnd="50000">
                                          <p:cBhvr additive="base">
                                            <p:cTn id="77" dur="500" fill="hold"/>
                                            <p:tgtEl>
                                              <p:spTgt spid="1348">
                                                <p:txEl>
                                                  <p:pRg st="0" end="0"/>
                                                </p:txEl>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14:presetBounceEnd="50000">
                                      <p:stCondLst>
                                        <p:cond delay="0"/>
                                      </p:stCondLst>
                                      <p:childTnLst>
                                        <p:set>
                                          <p:cBhvr>
                                            <p:cTn id="79" dur="1" fill="hold">
                                              <p:stCondLst>
                                                <p:cond delay="0"/>
                                              </p:stCondLst>
                                            </p:cTn>
                                            <p:tgtEl>
                                              <p:spTgt spid="1349">
                                                <p:txEl>
                                                  <p:pRg st="0" end="0"/>
                                                </p:txEl>
                                              </p:spTgt>
                                            </p:tgtEl>
                                            <p:attrNameLst>
                                              <p:attrName>style.visibility</p:attrName>
                                            </p:attrNameLst>
                                          </p:cBhvr>
                                          <p:to>
                                            <p:strVal val="visible"/>
                                          </p:to>
                                        </p:set>
                                        <p:anim calcmode="lin" valueType="num" p14:bounceEnd="50000">
                                          <p:cBhvr additive="base">
                                            <p:cTn id="80" dur="500" fill="hold"/>
                                            <p:tgtEl>
                                              <p:spTgt spid="1349">
                                                <p:txEl>
                                                  <p:pRg st="0" end="0"/>
                                                </p:txEl>
                                              </p:spTgt>
                                            </p:tgtEl>
                                            <p:attrNameLst>
                                              <p:attrName>ppt_x</p:attrName>
                                            </p:attrNameLst>
                                          </p:cBhvr>
                                          <p:tavLst>
                                            <p:tav tm="0">
                                              <p:val>
                                                <p:strVal val="#ppt_x"/>
                                              </p:val>
                                            </p:tav>
                                            <p:tav tm="100000">
                                              <p:val>
                                                <p:strVal val="#ppt_x"/>
                                              </p:val>
                                            </p:tav>
                                          </p:tavLst>
                                        </p:anim>
                                        <p:anim calcmode="lin" valueType="num" p14:bounceEnd="50000">
                                          <p:cBhvr additive="base">
                                            <p:cTn id="81" dur="500" fill="hold"/>
                                            <p:tgtEl>
                                              <p:spTgt spid="1349">
                                                <p:txEl>
                                                  <p:pRg st="0" end="0"/>
                                                </p:txEl>
                                              </p:spTgt>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14:presetBounceEnd="50000">
                                      <p:stCondLst>
                                        <p:cond delay="0"/>
                                      </p:stCondLst>
                                      <p:childTnLst>
                                        <p:set>
                                          <p:cBhvr>
                                            <p:cTn id="83" dur="1" fill="hold">
                                              <p:stCondLst>
                                                <p:cond delay="0"/>
                                              </p:stCondLst>
                                            </p:cTn>
                                            <p:tgtEl>
                                              <p:spTgt spid="1350">
                                                <p:txEl>
                                                  <p:pRg st="0" end="0"/>
                                                </p:txEl>
                                              </p:spTgt>
                                            </p:tgtEl>
                                            <p:attrNameLst>
                                              <p:attrName>style.visibility</p:attrName>
                                            </p:attrNameLst>
                                          </p:cBhvr>
                                          <p:to>
                                            <p:strVal val="visible"/>
                                          </p:to>
                                        </p:set>
                                        <p:anim calcmode="lin" valueType="num" p14:bounceEnd="50000">
                                          <p:cBhvr additive="base">
                                            <p:cTn id="84" dur="500" fill="hold"/>
                                            <p:tgtEl>
                                              <p:spTgt spid="1350">
                                                <p:txEl>
                                                  <p:pRg st="0" end="0"/>
                                                </p:txEl>
                                              </p:spTgt>
                                            </p:tgtEl>
                                            <p:attrNameLst>
                                              <p:attrName>ppt_x</p:attrName>
                                            </p:attrNameLst>
                                          </p:cBhvr>
                                          <p:tavLst>
                                            <p:tav tm="0">
                                              <p:val>
                                                <p:strVal val="#ppt_x"/>
                                              </p:val>
                                            </p:tav>
                                            <p:tav tm="100000">
                                              <p:val>
                                                <p:strVal val="#ppt_x"/>
                                              </p:val>
                                            </p:tav>
                                          </p:tavLst>
                                        </p:anim>
                                        <p:anim calcmode="lin" valueType="num" p14:bounceEnd="50000">
                                          <p:cBhvr additive="base">
                                            <p:cTn id="85" dur="500" fill="hold"/>
                                            <p:tgtEl>
                                              <p:spTgt spid="13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14:presetBounceEnd="50000">
                                      <p:stCondLst>
                                        <p:cond delay="0"/>
                                      </p:stCondLst>
                                      <p:childTnLst>
                                        <p:set>
                                          <p:cBhvr>
                                            <p:cTn id="89" dur="1" fill="hold">
                                              <p:stCondLst>
                                                <p:cond delay="0"/>
                                              </p:stCondLst>
                                            </p:cTn>
                                            <p:tgtEl>
                                              <p:spTgt spid="1351">
                                                <p:txEl>
                                                  <p:pRg st="0" end="0"/>
                                                </p:txEl>
                                              </p:spTgt>
                                            </p:tgtEl>
                                            <p:attrNameLst>
                                              <p:attrName>style.visibility</p:attrName>
                                            </p:attrNameLst>
                                          </p:cBhvr>
                                          <p:to>
                                            <p:strVal val="visible"/>
                                          </p:to>
                                        </p:set>
                                        <p:anim calcmode="lin" valueType="num" p14:bounceEnd="50000">
                                          <p:cBhvr additive="base">
                                            <p:cTn id="90" dur="500" fill="hold"/>
                                            <p:tgtEl>
                                              <p:spTgt spid="1351">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91" dur="500" fill="hold"/>
                                            <p:tgtEl>
                                              <p:spTgt spid="13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 grpId="0" animBg="1"/>
          <p:bldP spid="1342" grpId="0" build="p"/>
          <p:bldP spid="1343" grpId="0" build="p"/>
          <p:bldP spid="1344" grpId="0" build="p"/>
          <p:bldP spid="1346" grpId="0" build="p"/>
          <p:bldP spid="1348" grpId="0" build="p"/>
          <p:bldP spid="1349" grpId="0" build="p"/>
          <p:bldP spid="1350" grpId="0" build="p"/>
          <p:bldP spid="1351" grpId="0" build="p"/>
          <p:bldP spid="1355" grpId="0" animBg="1"/>
          <p:bldP spid="1359" grpId="0" animBg="1"/>
          <p:bldP spid="1360" grpId="0" animBg="1"/>
          <p:bldP spid="1362" grpId="0" animBg="1"/>
          <p:bldP spid="1363" grpId="0" animBg="1"/>
          <p:bldP spid="37" grpId="0" animBg="1"/>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341"/>
                                            </p:tgtEl>
                                            <p:attrNameLst>
                                              <p:attrName>style.visibility</p:attrName>
                                            </p:attrNameLst>
                                          </p:cBhvr>
                                          <p:to>
                                            <p:strVal val="visible"/>
                                          </p:to>
                                        </p:set>
                                        <p:anim calcmode="lin" valueType="num">
                                          <p:cBhvr>
                                            <p:cTn id="7" dur="500" fill="hold"/>
                                            <p:tgtEl>
                                              <p:spTgt spid="13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41"/>
                                            </p:tgtEl>
                                            <p:attrNameLst>
                                              <p:attrName>ppt_y</p:attrName>
                                            </p:attrNameLst>
                                          </p:cBhvr>
                                          <p:tavLst>
                                            <p:tav tm="0">
                                              <p:val>
                                                <p:strVal val="#ppt_y"/>
                                              </p:val>
                                            </p:tav>
                                            <p:tav tm="100000">
                                              <p:val>
                                                <p:strVal val="#ppt_y"/>
                                              </p:val>
                                            </p:tav>
                                          </p:tavLst>
                                        </p:anim>
                                        <p:anim calcmode="lin" valueType="num">
                                          <p:cBhvr>
                                            <p:cTn id="9" dur="500" fill="hold"/>
                                            <p:tgtEl>
                                              <p:spTgt spid="13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41"/>
                                            </p:tgtEl>
                                          </p:cBhvr>
                                        </p:animEffect>
                                      </p:childTnLst>
                                    </p:cTn>
                                  </p:par>
                                </p:childTnLst>
                              </p:cTn>
                            </p:par>
                            <p:par>
                              <p:cTn id="12" fill="hold">
                                <p:stCondLst>
                                  <p:cond delay="3500"/>
                                </p:stCondLst>
                                <p:childTnLst>
                                  <p:par>
                                    <p:cTn id="13" presetID="2" presetClass="entr" presetSubtype="1" fill="hold" grpId="0" nodeType="afterEffect">
                                      <p:stCondLst>
                                        <p:cond delay="0"/>
                                      </p:stCondLst>
                                      <p:childTnLst>
                                        <p:set>
                                          <p:cBhvr>
                                            <p:cTn id="14" dur="1" fill="hold">
                                              <p:stCondLst>
                                                <p:cond delay="0"/>
                                              </p:stCondLst>
                                            </p:cTn>
                                            <p:tgtEl>
                                              <p:spTgt spid="1355"/>
                                            </p:tgtEl>
                                            <p:attrNameLst>
                                              <p:attrName>style.visibility</p:attrName>
                                            </p:attrNameLst>
                                          </p:cBhvr>
                                          <p:to>
                                            <p:strVal val="visible"/>
                                          </p:to>
                                        </p:set>
                                        <p:anim calcmode="lin" valueType="num">
                                          <p:cBhvr additive="base">
                                            <p:cTn id="15" dur="250" fill="hold"/>
                                            <p:tgtEl>
                                              <p:spTgt spid="1355"/>
                                            </p:tgtEl>
                                            <p:attrNameLst>
                                              <p:attrName>ppt_x</p:attrName>
                                            </p:attrNameLst>
                                          </p:cBhvr>
                                          <p:tavLst>
                                            <p:tav tm="0">
                                              <p:val>
                                                <p:strVal val="#ppt_x"/>
                                              </p:val>
                                            </p:tav>
                                            <p:tav tm="100000">
                                              <p:val>
                                                <p:strVal val="#ppt_x"/>
                                              </p:val>
                                            </p:tav>
                                          </p:tavLst>
                                        </p:anim>
                                        <p:anim calcmode="lin" valueType="num">
                                          <p:cBhvr additive="base">
                                            <p:cTn id="16" dur="250" fill="hold"/>
                                            <p:tgtEl>
                                              <p:spTgt spid="1355"/>
                                            </p:tgtEl>
                                            <p:attrNameLst>
                                              <p:attrName>ppt_y</p:attrName>
                                            </p:attrNameLst>
                                          </p:cBhvr>
                                          <p:tavLst>
                                            <p:tav tm="0">
                                              <p:val>
                                                <p:strVal val="0-#ppt_h/2"/>
                                              </p:val>
                                            </p:tav>
                                            <p:tav tm="100000">
                                              <p:val>
                                                <p:strVal val="#ppt_y"/>
                                              </p:val>
                                            </p:tav>
                                          </p:tavLst>
                                        </p:anim>
                                      </p:childTnLst>
                                    </p:cTn>
                                  </p:par>
                                </p:childTnLst>
                              </p:cTn>
                            </p:par>
                            <p:par>
                              <p:cTn id="17" fill="hold">
                                <p:stCondLst>
                                  <p:cond delay="3750"/>
                                </p:stCondLst>
                                <p:childTnLst>
                                  <p:par>
                                    <p:cTn id="18" presetID="2" presetClass="entr" presetSubtype="1" fill="hold" nodeType="afterEffect">
                                      <p:stCondLst>
                                        <p:cond delay="0"/>
                                      </p:stCondLst>
                                      <p:childTnLst>
                                        <p:set>
                                          <p:cBhvr>
                                            <p:cTn id="19" dur="1" fill="hold">
                                              <p:stCondLst>
                                                <p:cond delay="0"/>
                                              </p:stCondLst>
                                            </p:cTn>
                                            <p:tgtEl>
                                              <p:spTgt spid="1356"/>
                                            </p:tgtEl>
                                            <p:attrNameLst>
                                              <p:attrName>style.visibility</p:attrName>
                                            </p:attrNameLst>
                                          </p:cBhvr>
                                          <p:to>
                                            <p:strVal val="visible"/>
                                          </p:to>
                                        </p:set>
                                        <p:anim calcmode="lin" valueType="num">
                                          <p:cBhvr additive="base">
                                            <p:cTn id="20" dur="250" fill="hold"/>
                                            <p:tgtEl>
                                              <p:spTgt spid="1356"/>
                                            </p:tgtEl>
                                            <p:attrNameLst>
                                              <p:attrName>ppt_x</p:attrName>
                                            </p:attrNameLst>
                                          </p:cBhvr>
                                          <p:tavLst>
                                            <p:tav tm="0">
                                              <p:val>
                                                <p:strVal val="#ppt_x"/>
                                              </p:val>
                                            </p:tav>
                                            <p:tav tm="100000">
                                              <p:val>
                                                <p:strVal val="#ppt_x"/>
                                              </p:val>
                                            </p:tav>
                                          </p:tavLst>
                                        </p:anim>
                                        <p:anim calcmode="lin" valueType="num">
                                          <p:cBhvr additive="base">
                                            <p:cTn id="21" dur="250" fill="hold"/>
                                            <p:tgtEl>
                                              <p:spTgt spid="1356"/>
                                            </p:tgtEl>
                                            <p:attrNameLst>
                                              <p:attrName>ppt_y</p:attrName>
                                            </p:attrNameLst>
                                          </p:cBhvr>
                                          <p:tavLst>
                                            <p:tav tm="0">
                                              <p:val>
                                                <p:strVal val="0-#ppt_h/2"/>
                                              </p:val>
                                            </p:tav>
                                            <p:tav tm="100000">
                                              <p:val>
                                                <p:strVal val="#ppt_y"/>
                                              </p:val>
                                            </p:tav>
                                          </p:tavLst>
                                        </p:anim>
                                      </p:childTnLst>
                                    </p:cTn>
                                  </p:par>
                                </p:childTnLst>
                              </p:cTn>
                            </p:par>
                            <p:par>
                              <p:cTn id="22" fill="hold">
                                <p:stCondLst>
                                  <p:cond delay="4000"/>
                                </p:stCondLst>
                                <p:childTnLst>
                                  <p:par>
                                    <p:cTn id="23" presetID="2" presetClass="entr" presetSubtype="1" fill="hold" grpId="0" nodeType="afterEffect">
                                      <p:stCondLst>
                                        <p:cond delay="0"/>
                                      </p:stCondLst>
                                      <p:childTnLst>
                                        <p:set>
                                          <p:cBhvr>
                                            <p:cTn id="24" dur="1" fill="hold">
                                              <p:stCondLst>
                                                <p:cond delay="0"/>
                                              </p:stCondLst>
                                            </p:cTn>
                                            <p:tgtEl>
                                              <p:spTgt spid="1359"/>
                                            </p:tgtEl>
                                            <p:attrNameLst>
                                              <p:attrName>style.visibility</p:attrName>
                                            </p:attrNameLst>
                                          </p:cBhvr>
                                          <p:to>
                                            <p:strVal val="visible"/>
                                          </p:to>
                                        </p:set>
                                        <p:anim calcmode="lin" valueType="num">
                                          <p:cBhvr additive="base">
                                            <p:cTn id="25" dur="250" fill="hold"/>
                                            <p:tgtEl>
                                              <p:spTgt spid="1359"/>
                                            </p:tgtEl>
                                            <p:attrNameLst>
                                              <p:attrName>ppt_x</p:attrName>
                                            </p:attrNameLst>
                                          </p:cBhvr>
                                          <p:tavLst>
                                            <p:tav tm="0">
                                              <p:val>
                                                <p:strVal val="#ppt_x"/>
                                              </p:val>
                                            </p:tav>
                                            <p:tav tm="100000">
                                              <p:val>
                                                <p:strVal val="#ppt_x"/>
                                              </p:val>
                                            </p:tav>
                                          </p:tavLst>
                                        </p:anim>
                                        <p:anim calcmode="lin" valueType="num">
                                          <p:cBhvr additive="base">
                                            <p:cTn id="26" dur="250" fill="hold"/>
                                            <p:tgtEl>
                                              <p:spTgt spid="1359"/>
                                            </p:tgtEl>
                                            <p:attrNameLst>
                                              <p:attrName>ppt_y</p:attrName>
                                            </p:attrNameLst>
                                          </p:cBhvr>
                                          <p:tavLst>
                                            <p:tav tm="0">
                                              <p:val>
                                                <p:strVal val="0-#ppt_h/2"/>
                                              </p:val>
                                            </p:tav>
                                            <p:tav tm="100000">
                                              <p:val>
                                                <p:strVal val="#ppt_y"/>
                                              </p:val>
                                            </p:tav>
                                          </p:tavLst>
                                        </p:anim>
                                      </p:childTnLst>
                                    </p:cTn>
                                  </p:par>
                                </p:childTnLst>
                              </p:cTn>
                            </p:par>
                            <p:par>
                              <p:cTn id="27" fill="hold">
                                <p:stCondLst>
                                  <p:cond delay="4250"/>
                                </p:stCondLst>
                                <p:childTnLst>
                                  <p:par>
                                    <p:cTn id="28" presetID="2" presetClass="entr" presetSubtype="1" fill="hold" grpId="0" nodeType="afterEffect">
                                      <p:stCondLst>
                                        <p:cond delay="0"/>
                                      </p:stCondLst>
                                      <p:childTnLst>
                                        <p:set>
                                          <p:cBhvr>
                                            <p:cTn id="29" dur="1" fill="hold">
                                              <p:stCondLst>
                                                <p:cond delay="0"/>
                                              </p:stCondLst>
                                            </p:cTn>
                                            <p:tgtEl>
                                              <p:spTgt spid="1362"/>
                                            </p:tgtEl>
                                            <p:attrNameLst>
                                              <p:attrName>style.visibility</p:attrName>
                                            </p:attrNameLst>
                                          </p:cBhvr>
                                          <p:to>
                                            <p:strVal val="visible"/>
                                          </p:to>
                                        </p:set>
                                        <p:anim calcmode="lin" valueType="num">
                                          <p:cBhvr additive="base">
                                            <p:cTn id="30" dur="250" fill="hold"/>
                                            <p:tgtEl>
                                              <p:spTgt spid="1362"/>
                                            </p:tgtEl>
                                            <p:attrNameLst>
                                              <p:attrName>ppt_x</p:attrName>
                                            </p:attrNameLst>
                                          </p:cBhvr>
                                          <p:tavLst>
                                            <p:tav tm="0">
                                              <p:val>
                                                <p:strVal val="#ppt_x"/>
                                              </p:val>
                                            </p:tav>
                                            <p:tav tm="100000">
                                              <p:val>
                                                <p:strVal val="#ppt_x"/>
                                              </p:val>
                                            </p:tav>
                                          </p:tavLst>
                                        </p:anim>
                                        <p:anim calcmode="lin" valueType="num">
                                          <p:cBhvr additive="base">
                                            <p:cTn id="31" dur="250" fill="hold"/>
                                            <p:tgtEl>
                                              <p:spTgt spid="1362"/>
                                            </p:tgtEl>
                                            <p:attrNameLst>
                                              <p:attrName>ppt_y</p:attrName>
                                            </p:attrNameLst>
                                          </p:cBhvr>
                                          <p:tavLst>
                                            <p:tav tm="0">
                                              <p:val>
                                                <p:strVal val="0-#ppt_h/2"/>
                                              </p:val>
                                            </p:tav>
                                            <p:tav tm="100000">
                                              <p:val>
                                                <p:strVal val="#ppt_y"/>
                                              </p:val>
                                            </p:tav>
                                          </p:tavLst>
                                        </p:anim>
                                      </p:childTnLst>
                                    </p:cTn>
                                  </p:par>
                                </p:childTnLst>
                              </p:cTn>
                            </p:par>
                            <p:par>
                              <p:cTn id="32" fill="hold">
                                <p:stCondLst>
                                  <p:cond delay="4500"/>
                                </p:stCondLst>
                                <p:childTnLst>
                                  <p:par>
                                    <p:cTn id="33" presetID="2" presetClass="entr" presetSubtype="1" fill="hold" grpId="0" nodeType="afterEffect">
                                      <p:stCondLst>
                                        <p:cond delay="0"/>
                                      </p:stCondLst>
                                      <p:childTnLst>
                                        <p:set>
                                          <p:cBhvr>
                                            <p:cTn id="34" dur="1" fill="hold">
                                              <p:stCondLst>
                                                <p:cond delay="0"/>
                                              </p:stCondLst>
                                            </p:cTn>
                                            <p:tgtEl>
                                              <p:spTgt spid="1360"/>
                                            </p:tgtEl>
                                            <p:attrNameLst>
                                              <p:attrName>style.visibility</p:attrName>
                                            </p:attrNameLst>
                                          </p:cBhvr>
                                          <p:to>
                                            <p:strVal val="visible"/>
                                          </p:to>
                                        </p:set>
                                        <p:anim calcmode="lin" valueType="num">
                                          <p:cBhvr additive="base">
                                            <p:cTn id="35" dur="250" fill="hold"/>
                                            <p:tgtEl>
                                              <p:spTgt spid="1360"/>
                                            </p:tgtEl>
                                            <p:attrNameLst>
                                              <p:attrName>ppt_x</p:attrName>
                                            </p:attrNameLst>
                                          </p:cBhvr>
                                          <p:tavLst>
                                            <p:tav tm="0">
                                              <p:val>
                                                <p:strVal val="#ppt_x"/>
                                              </p:val>
                                            </p:tav>
                                            <p:tav tm="100000">
                                              <p:val>
                                                <p:strVal val="#ppt_x"/>
                                              </p:val>
                                            </p:tav>
                                          </p:tavLst>
                                        </p:anim>
                                        <p:anim calcmode="lin" valueType="num">
                                          <p:cBhvr additive="base">
                                            <p:cTn id="36" dur="250" fill="hold"/>
                                            <p:tgtEl>
                                              <p:spTgt spid="1360"/>
                                            </p:tgtEl>
                                            <p:attrNameLst>
                                              <p:attrName>ppt_y</p:attrName>
                                            </p:attrNameLst>
                                          </p:cBhvr>
                                          <p:tavLst>
                                            <p:tav tm="0">
                                              <p:val>
                                                <p:strVal val="0-#ppt_h/2"/>
                                              </p:val>
                                            </p:tav>
                                            <p:tav tm="100000">
                                              <p:val>
                                                <p:strVal val="#ppt_y"/>
                                              </p:val>
                                            </p:tav>
                                          </p:tavLst>
                                        </p:anim>
                                      </p:childTnLst>
                                    </p:cTn>
                                  </p:par>
                                </p:childTnLst>
                              </p:cTn>
                            </p:par>
                            <p:par>
                              <p:cTn id="37" fill="hold">
                                <p:stCondLst>
                                  <p:cond delay="4750"/>
                                </p:stCondLst>
                                <p:childTnLst>
                                  <p:par>
                                    <p:cTn id="38" presetID="2" presetClass="entr" presetSubtype="1"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250" fill="hold"/>
                                            <p:tgtEl>
                                              <p:spTgt spid="37"/>
                                            </p:tgtEl>
                                            <p:attrNameLst>
                                              <p:attrName>ppt_x</p:attrName>
                                            </p:attrNameLst>
                                          </p:cBhvr>
                                          <p:tavLst>
                                            <p:tav tm="0">
                                              <p:val>
                                                <p:strVal val="#ppt_x"/>
                                              </p:val>
                                            </p:tav>
                                            <p:tav tm="100000">
                                              <p:val>
                                                <p:strVal val="#ppt_x"/>
                                              </p:val>
                                            </p:tav>
                                          </p:tavLst>
                                        </p:anim>
                                        <p:anim calcmode="lin" valueType="num">
                                          <p:cBhvr additive="base">
                                            <p:cTn id="41" dur="250" fill="hold"/>
                                            <p:tgtEl>
                                              <p:spTgt spid="37"/>
                                            </p:tgtEl>
                                            <p:attrNameLst>
                                              <p:attrName>ppt_y</p:attrName>
                                            </p:attrNameLst>
                                          </p:cBhvr>
                                          <p:tavLst>
                                            <p:tav tm="0">
                                              <p:val>
                                                <p:strVal val="0-#ppt_h/2"/>
                                              </p:val>
                                            </p:tav>
                                            <p:tav tm="100000">
                                              <p:val>
                                                <p:strVal val="#ppt_y"/>
                                              </p:val>
                                            </p:tav>
                                          </p:tavLst>
                                        </p:anim>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1342">
                                                <p:txEl>
                                                  <p:pRg st="0" end="0"/>
                                                </p:txEl>
                                              </p:spTgt>
                                            </p:tgtEl>
                                            <p:attrNameLst>
                                              <p:attrName>style.visibility</p:attrName>
                                            </p:attrNameLst>
                                          </p:cBhvr>
                                          <p:to>
                                            <p:strVal val="visible"/>
                                          </p:to>
                                        </p:set>
                                        <p:anim calcmode="lin" valueType="num">
                                          <p:cBhvr additive="base">
                                            <p:cTn id="45" dur="500" fill="hold"/>
                                            <p:tgtEl>
                                              <p:spTgt spid="1342">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42">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344">
                                                <p:txEl>
                                                  <p:pRg st="0" end="0"/>
                                                </p:txEl>
                                              </p:spTgt>
                                            </p:tgtEl>
                                            <p:attrNameLst>
                                              <p:attrName>style.visibility</p:attrName>
                                            </p:attrNameLst>
                                          </p:cBhvr>
                                          <p:to>
                                            <p:strVal val="visible"/>
                                          </p:to>
                                        </p:set>
                                        <p:anim calcmode="lin" valueType="num">
                                          <p:cBhvr additive="base">
                                            <p:cTn id="50" dur="500" fill="hold"/>
                                            <p:tgtEl>
                                              <p:spTgt spid="1344">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44">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 presetClass="entr" presetSubtype="4" fill="hold" grpId="0" nodeType="afterEffect">
                                      <p:stCondLst>
                                        <p:cond delay="0"/>
                                      </p:stCondLst>
                                      <p:childTnLst>
                                        <p:set>
                                          <p:cBhvr>
                                            <p:cTn id="54" dur="1" fill="hold">
                                              <p:stCondLst>
                                                <p:cond delay="0"/>
                                              </p:stCondLst>
                                            </p:cTn>
                                            <p:tgtEl>
                                              <p:spTgt spid="1346">
                                                <p:txEl>
                                                  <p:pRg st="0" end="0"/>
                                                </p:txEl>
                                              </p:spTgt>
                                            </p:tgtEl>
                                            <p:attrNameLst>
                                              <p:attrName>style.visibility</p:attrName>
                                            </p:attrNameLst>
                                          </p:cBhvr>
                                          <p:to>
                                            <p:strVal val="visible"/>
                                          </p:to>
                                        </p:set>
                                        <p:anim calcmode="lin" valueType="num">
                                          <p:cBhvr additive="base">
                                            <p:cTn id="55" dur="500" fill="hold"/>
                                            <p:tgtEl>
                                              <p:spTgt spid="134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46">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6500"/>
                                </p:stCondLst>
                                <p:childTnLst>
                                  <p:par>
                                    <p:cTn id="58" presetID="2" presetClass="entr" presetSubtype="1" fill="hold" grpId="0" nodeType="afterEffect">
                                      <p:stCondLst>
                                        <p:cond delay="0"/>
                                      </p:stCondLst>
                                      <p:childTnLst>
                                        <p:set>
                                          <p:cBhvr>
                                            <p:cTn id="59" dur="1" fill="hold">
                                              <p:stCondLst>
                                                <p:cond delay="0"/>
                                              </p:stCondLst>
                                            </p:cTn>
                                            <p:tgtEl>
                                              <p:spTgt spid="1363"/>
                                            </p:tgtEl>
                                            <p:attrNameLst>
                                              <p:attrName>style.visibility</p:attrName>
                                            </p:attrNameLst>
                                          </p:cBhvr>
                                          <p:to>
                                            <p:strVal val="visible"/>
                                          </p:to>
                                        </p:set>
                                        <p:anim calcmode="lin" valueType="num">
                                          <p:cBhvr additive="base">
                                            <p:cTn id="60" dur="250" fill="hold"/>
                                            <p:tgtEl>
                                              <p:spTgt spid="1363"/>
                                            </p:tgtEl>
                                            <p:attrNameLst>
                                              <p:attrName>ppt_x</p:attrName>
                                            </p:attrNameLst>
                                          </p:cBhvr>
                                          <p:tavLst>
                                            <p:tav tm="0">
                                              <p:val>
                                                <p:strVal val="#ppt_x"/>
                                              </p:val>
                                            </p:tav>
                                            <p:tav tm="100000">
                                              <p:val>
                                                <p:strVal val="#ppt_x"/>
                                              </p:val>
                                            </p:tav>
                                          </p:tavLst>
                                        </p:anim>
                                        <p:anim calcmode="lin" valueType="num">
                                          <p:cBhvr additive="base">
                                            <p:cTn id="61" dur="250" fill="hold"/>
                                            <p:tgtEl>
                                              <p:spTgt spid="1363"/>
                                            </p:tgtEl>
                                            <p:attrNameLst>
                                              <p:attrName>ppt_y</p:attrName>
                                            </p:attrNameLst>
                                          </p:cBhvr>
                                          <p:tavLst>
                                            <p:tav tm="0">
                                              <p:val>
                                                <p:strVal val="0-#ppt_h/2"/>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250" fill="hold"/>
                                            <p:tgtEl>
                                              <p:spTgt spid="49"/>
                                            </p:tgtEl>
                                            <p:attrNameLst>
                                              <p:attrName>ppt_x</p:attrName>
                                            </p:attrNameLst>
                                          </p:cBhvr>
                                          <p:tavLst>
                                            <p:tav tm="0">
                                              <p:val>
                                                <p:strVal val="#ppt_x"/>
                                              </p:val>
                                            </p:tav>
                                            <p:tav tm="100000">
                                              <p:val>
                                                <p:strVal val="#ppt_x"/>
                                              </p:val>
                                            </p:tav>
                                          </p:tavLst>
                                        </p:anim>
                                        <p:anim calcmode="lin" valueType="num">
                                          <p:cBhvr additive="base">
                                            <p:cTn id="66" dur="250" fill="hold"/>
                                            <p:tgtEl>
                                              <p:spTgt spid="49"/>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2" presetClass="entr" presetSubtype="4" fill="hold" grpId="0" nodeType="afterEffect">
                                      <p:stCondLst>
                                        <p:cond delay="0"/>
                                      </p:stCondLst>
                                      <p:childTnLst>
                                        <p:set>
                                          <p:cBhvr>
                                            <p:cTn id="69" dur="1" fill="hold">
                                              <p:stCondLst>
                                                <p:cond delay="0"/>
                                              </p:stCondLst>
                                            </p:cTn>
                                            <p:tgtEl>
                                              <p:spTgt spid="1343">
                                                <p:txEl>
                                                  <p:pRg st="0" end="0"/>
                                                </p:txEl>
                                              </p:spTgt>
                                            </p:tgtEl>
                                            <p:attrNameLst>
                                              <p:attrName>style.visibility</p:attrName>
                                            </p:attrNameLst>
                                          </p:cBhvr>
                                          <p:to>
                                            <p:strVal val="visible"/>
                                          </p:to>
                                        </p:set>
                                        <p:anim calcmode="lin" valueType="num">
                                          <p:cBhvr additive="base">
                                            <p:cTn id="70" dur="500" fill="hold"/>
                                            <p:tgtEl>
                                              <p:spTgt spid="134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3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348">
                                                <p:txEl>
                                                  <p:pRg st="0" end="0"/>
                                                </p:txEl>
                                              </p:spTgt>
                                            </p:tgtEl>
                                            <p:attrNameLst>
                                              <p:attrName>style.visibility</p:attrName>
                                            </p:attrNameLst>
                                          </p:cBhvr>
                                          <p:to>
                                            <p:strVal val="visible"/>
                                          </p:to>
                                        </p:set>
                                        <p:anim calcmode="lin" valueType="num">
                                          <p:cBhvr additive="base">
                                            <p:cTn id="76" dur="500" fill="hold"/>
                                            <p:tgtEl>
                                              <p:spTgt spid="1348">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348">
                                                <p:txEl>
                                                  <p:pRg st="0" end="0"/>
                                                </p:txEl>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349">
                                                <p:txEl>
                                                  <p:pRg st="0" end="0"/>
                                                </p:txEl>
                                              </p:spTgt>
                                            </p:tgtEl>
                                            <p:attrNameLst>
                                              <p:attrName>style.visibility</p:attrName>
                                            </p:attrNameLst>
                                          </p:cBhvr>
                                          <p:to>
                                            <p:strVal val="visible"/>
                                          </p:to>
                                        </p:set>
                                        <p:anim calcmode="lin" valueType="num">
                                          <p:cBhvr additive="base">
                                            <p:cTn id="80" dur="500" fill="hold"/>
                                            <p:tgtEl>
                                              <p:spTgt spid="1349">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349">
                                                <p:txEl>
                                                  <p:pRg st="0" end="0"/>
                                                </p:txEl>
                                              </p:spTgt>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350">
                                                <p:txEl>
                                                  <p:pRg st="0" end="0"/>
                                                </p:txEl>
                                              </p:spTgt>
                                            </p:tgtEl>
                                            <p:attrNameLst>
                                              <p:attrName>style.visibility</p:attrName>
                                            </p:attrNameLst>
                                          </p:cBhvr>
                                          <p:to>
                                            <p:strVal val="visible"/>
                                          </p:to>
                                        </p:set>
                                        <p:anim calcmode="lin" valueType="num">
                                          <p:cBhvr additive="base">
                                            <p:cTn id="84" dur="500" fill="hold"/>
                                            <p:tgtEl>
                                              <p:spTgt spid="1350">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3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1351">
                                                <p:txEl>
                                                  <p:pRg st="0" end="0"/>
                                                </p:txEl>
                                              </p:spTgt>
                                            </p:tgtEl>
                                            <p:attrNameLst>
                                              <p:attrName>style.visibility</p:attrName>
                                            </p:attrNameLst>
                                          </p:cBhvr>
                                          <p:to>
                                            <p:strVal val="visible"/>
                                          </p:to>
                                        </p:set>
                                        <p:anim calcmode="lin" valueType="num">
                                          <p:cBhvr additive="base">
                                            <p:cTn id="90" dur="500" fill="hold"/>
                                            <p:tgtEl>
                                              <p:spTgt spid="1351">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13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 grpId="0" animBg="1"/>
          <p:bldP spid="1342" grpId="0" build="p"/>
          <p:bldP spid="1343" grpId="0" build="p"/>
          <p:bldP spid="1344" grpId="0" build="p"/>
          <p:bldP spid="1346" grpId="0" build="p"/>
          <p:bldP spid="1348" grpId="0" build="p"/>
          <p:bldP spid="1349" grpId="0" build="p"/>
          <p:bldP spid="1350" grpId="0" build="p"/>
          <p:bldP spid="1351" grpId="0" build="p"/>
          <p:bldP spid="1355" grpId="0" animBg="1"/>
          <p:bldP spid="1359" grpId="0" animBg="1"/>
          <p:bldP spid="1360" grpId="0" animBg="1"/>
          <p:bldP spid="1362" grpId="0" animBg="1"/>
          <p:bldP spid="1363" grpId="0" animBg="1"/>
          <p:bldP spid="37" grpId="0" animBg="1"/>
          <p:bldP spid="4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DF2235-57E8-47C2-8B10-FE078EED4E70}"/>
              </a:ext>
            </a:extLst>
          </p:cNvPr>
          <p:cNvSpPr/>
          <p:nvPr/>
        </p:nvSpPr>
        <p:spPr>
          <a:xfrm>
            <a:off x="2036405" y="2217891"/>
            <a:ext cx="7304436" cy="1600438"/>
          </a:xfrm>
          <a:prstGeom prst="rect">
            <a:avLst/>
          </a:prstGeom>
          <a:noFill/>
        </p:spPr>
        <p:txBody>
          <a:bodyPr wrap="none" lIns="121920" tIns="60960" rIns="121920" bIns="6096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LUYỆN TẬP</a:t>
            </a:r>
          </a:p>
        </p:txBody>
      </p:sp>
    </p:spTree>
    <p:extLst>
      <p:ext uri="{BB962C8B-B14F-4D97-AF65-F5344CB8AC3E}">
        <p14:creationId xmlns:p14="http://schemas.microsoft.com/office/powerpoint/2010/main" val="872108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2.91667E-6 -1.11111E-6 L -2.91667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FB6BC8-F3AB-704C-8398-874F700F07E7}"/>
              </a:ext>
            </a:extLst>
          </p:cNvPr>
          <p:cNvGrpSpPr/>
          <p:nvPr/>
        </p:nvGrpSpPr>
        <p:grpSpPr>
          <a:xfrm>
            <a:off x="6432145" y="990601"/>
            <a:ext cx="5070044" cy="5529500"/>
            <a:chOff x="4191000" y="742950"/>
            <a:chExt cx="4343400" cy="4147125"/>
          </a:xfrm>
        </p:grpSpPr>
        <p:sp>
          <p:nvSpPr>
            <p:cNvPr id="3" name="Google Shape;305;p35">
              <a:extLst>
                <a:ext uri="{FF2B5EF4-FFF2-40B4-BE49-F238E27FC236}">
                  <a16:creationId xmlns:a16="http://schemas.microsoft.com/office/drawing/2014/main" id="{8F045E48-FDC0-6C42-828A-80B89FE753A6}"/>
                </a:ext>
              </a:extLst>
            </p:cNvPr>
            <p:cNvSpPr/>
            <p:nvPr/>
          </p:nvSpPr>
          <p:spPr>
            <a:xfrm>
              <a:off x="4191000" y="742950"/>
              <a:ext cx="4343400" cy="4110588"/>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FFFF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pic>
          <p:nvPicPr>
            <p:cNvPr id="4" name="Picture 3">
              <a:extLst>
                <a:ext uri="{FF2B5EF4-FFF2-40B4-BE49-F238E27FC236}">
                  <a16:creationId xmlns:a16="http://schemas.microsoft.com/office/drawing/2014/main" id="{8F337A21-FF54-4A4E-BA59-EBE58E44E40E}"/>
                </a:ext>
              </a:extLst>
            </p:cNvPr>
            <p:cNvPicPr>
              <a:picLocks noChangeAspect="1"/>
            </p:cNvPicPr>
            <p:nvPr/>
          </p:nvPicPr>
          <p:blipFill>
            <a:blip r:embed="rId2"/>
            <a:stretch>
              <a:fillRect/>
            </a:stretch>
          </p:blipFill>
          <p:spPr>
            <a:xfrm>
              <a:off x="6019800" y="4251900"/>
              <a:ext cx="638175" cy="638175"/>
            </a:xfrm>
            <a:prstGeom prst="rect">
              <a:avLst/>
            </a:prstGeom>
          </p:spPr>
        </p:pic>
      </p:grpSp>
      <p:sp>
        <p:nvSpPr>
          <p:cNvPr id="5" name="Rectangle 4">
            <a:extLst>
              <a:ext uri="{FF2B5EF4-FFF2-40B4-BE49-F238E27FC236}">
                <a16:creationId xmlns:a16="http://schemas.microsoft.com/office/drawing/2014/main" id="{94DE396C-0313-5347-9E6D-060B7B559B85}"/>
              </a:ext>
            </a:extLst>
          </p:cNvPr>
          <p:cNvSpPr/>
          <p:nvPr/>
        </p:nvSpPr>
        <p:spPr>
          <a:xfrm>
            <a:off x="6688577" y="1590964"/>
            <a:ext cx="4501586" cy="3477875"/>
          </a:xfrm>
          <a:prstGeom prst="rect">
            <a:avLst/>
          </a:prstGeom>
        </p:spPr>
        <p:txBody>
          <a:bodyPr wrap="square">
            <a:spAutoFit/>
          </a:bodyPr>
          <a:lstStyle/>
          <a:p>
            <a:pPr algn="ctr" defTabSz="1219170">
              <a:buClr>
                <a:srgbClr val="000000"/>
              </a:buClr>
              <a:defRPr/>
            </a:pPr>
            <a:r>
              <a:rPr lang="vi-VN" sz="4400" b="1" kern="0" dirty="0">
                <a:solidFill>
                  <a:srgbClr val="A01127"/>
                </a:solidFill>
                <a:latin typeface="+mj-lt"/>
                <a:cs typeface="Arial"/>
                <a:sym typeface="PT Serif"/>
              </a:rPr>
              <a:t>Em ấn tượng nhất với thành tựu nào của n</a:t>
            </a:r>
            <a:r>
              <a:rPr lang="en-US" sz="4400" b="1" kern="0" dirty="0">
                <a:solidFill>
                  <a:srgbClr val="A01127"/>
                </a:solidFill>
                <a:latin typeface="+mj-lt"/>
                <a:cs typeface="Arial"/>
                <a:sym typeface="PT Serif"/>
              </a:rPr>
              <a:t>ề</a:t>
            </a:r>
            <a:r>
              <a:rPr lang="vi-VN" sz="4400" b="1" kern="0" dirty="0">
                <a:solidFill>
                  <a:srgbClr val="A01127"/>
                </a:solidFill>
                <a:latin typeface="+mj-lt"/>
                <a:cs typeface="Arial"/>
                <a:sym typeface="PT Serif"/>
              </a:rPr>
              <a:t>n văn minh Ấn Độ? Vì sao?</a:t>
            </a:r>
          </a:p>
        </p:txBody>
      </p:sp>
      <p:pic>
        <p:nvPicPr>
          <p:cNvPr id="8" name="Picture 7">
            <a:extLst>
              <a:ext uri="{FF2B5EF4-FFF2-40B4-BE49-F238E27FC236}">
                <a16:creationId xmlns:a16="http://schemas.microsoft.com/office/drawing/2014/main" id="{12AC4716-5178-AF42-B60D-863A6D609693}"/>
              </a:ext>
            </a:extLst>
          </p:cNvPr>
          <p:cNvPicPr>
            <a:picLocks noChangeAspect="1"/>
          </p:cNvPicPr>
          <p:nvPr/>
        </p:nvPicPr>
        <p:blipFill>
          <a:blip r:embed="rId3"/>
          <a:stretch>
            <a:fillRect/>
          </a:stretch>
        </p:blipFill>
        <p:spPr>
          <a:xfrm>
            <a:off x="2466159" y="4077663"/>
            <a:ext cx="3723034" cy="2276475"/>
          </a:xfrm>
          <a:prstGeom prst="rect">
            <a:avLst/>
          </a:prstGeom>
        </p:spPr>
      </p:pic>
      <p:pic>
        <p:nvPicPr>
          <p:cNvPr id="9" name="Picture 8">
            <a:extLst>
              <a:ext uri="{FF2B5EF4-FFF2-40B4-BE49-F238E27FC236}">
                <a16:creationId xmlns:a16="http://schemas.microsoft.com/office/drawing/2014/main" id="{BACF8CE0-3317-F04E-91F5-113EFA0745D1}"/>
              </a:ext>
            </a:extLst>
          </p:cNvPr>
          <p:cNvPicPr>
            <a:picLocks noChangeAspect="1"/>
          </p:cNvPicPr>
          <p:nvPr/>
        </p:nvPicPr>
        <p:blipFill>
          <a:blip r:embed="rId4"/>
          <a:stretch>
            <a:fillRect/>
          </a:stretch>
        </p:blipFill>
        <p:spPr>
          <a:xfrm>
            <a:off x="3203170" y="220441"/>
            <a:ext cx="3228975" cy="2519761"/>
          </a:xfrm>
          <a:prstGeom prst="rect">
            <a:avLst/>
          </a:prstGeom>
        </p:spPr>
      </p:pic>
      <p:pic>
        <p:nvPicPr>
          <p:cNvPr id="10" name="Picture 9">
            <a:extLst>
              <a:ext uri="{FF2B5EF4-FFF2-40B4-BE49-F238E27FC236}">
                <a16:creationId xmlns:a16="http://schemas.microsoft.com/office/drawing/2014/main" id="{02D234E2-7C6C-6C41-8586-FDE2C37FF30E}"/>
              </a:ext>
            </a:extLst>
          </p:cNvPr>
          <p:cNvPicPr>
            <a:picLocks noChangeAspect="1"/>
          </p:cNvPicPr>
          <p:nvPr/>
        </p:nvPicPr>
        <p:blipFill>
          <a:blip r:embed="rId5"/>
          <a:stretch>
            <a:fillRect/>
          </a:stretch>
        </p:blipFill>
        <p:spPr>
          <a:xfrm>
            <a:off x="559819" y="1642099"/>
            <a:ext cx="2924175" cy="2333625"/>
          </a:xfrm>
          <a:prstGeom prst="rect">
            <a:avLst/>
          </a:prstGeom>
        </p:spPr>
      </p:pic>
    </p:spTree>
    <p:extLst>
      <p:ext uri="{BB962C8B-B14F-4D97-AF65-F5344CB8AC3E}">
        <p14:creationId xmlns:p14="http://schemas.microsoft.com/office/powerpoint/2010/main" val="483733440"/>
      </p:ext>
    </p:extLst>
  </p:cSld>
  <p:clrMapOvr>
    <a:masterClrMapping/>
  </p:clrMapOvr>
  <p:transition spd="med">
    <p:wheel spokes="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1" presetClass="entr" presetSubtype="0" fill="hold" nodeType="after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250" fill="hold"/>
                                            <p:tgtEl>
                                              <p:spTgt spid="8"/>
                                            </p:tgtEl>
                                            <p:attrNameLst>
                                              <p:attrName>ppt_w</p:attrName>
                                            </p:attrNameLst>
                                          </p:cBhvr>
                                          <p:tavLst>
                                            <p:tav tm="0">
                                              <p:val>
                                                <p:fltVal val="0"/>
                                              </p:val>
                                            </p:tav>
                                            <p:tav tm="100000">
                                              <p:val>
                                                <p:strVal val="#ppt_w"/>
                                              </p:val>
                                            </p:tav>
                                          </p:tavLst>
                                        </p:anim>
                                        <p:anim calcmode="lin" valueType="num">
                                          <p:cBhvr>
                                            <p:cTn id="20" dur="1250" fill="hold"/>
                                            <p:tgtEl>
                                              <p:spTgt spid="8"/>
                                            </p:tgtEl>
                                            <p:attrNameLst>
                                              <p:attrName>ppt_h</p:attrName>
                                            </p:attrNameLst>
                                          </p:cBhvr>
                                          <p:tavLst>
                                            <p:tav tm="0">
                                              <p:val>
                                                <p:fltVal val="0"/>
                                              </p:val>
                                            </p:tav>
                                            <p:tav tm="100000">
                                              <p:val>
                                                <p:strVal val="#ppt_h"/>
                                              </p:val>
                                            </p:tav>
                                          </p:tavLst>
                                        </p:anim>
                                        <p:animEffect transition="in" filter="fade">
                                          <p:cBhvr>
                                            <p:cTn id="21" dur="125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250" fill="hold"/>
                                            <p:tgtEl>
                                              <p:spTgt spid="10"/>
                                            </p:tgtEl>
                                            <p:attrNameLst>
                                              <p:attrName>ppt_w</p:attrName>
                                            </p:attrNameLst>
                                          </p:cBhvr>
                                          <p:tavLst>
                                            <p:tav tm="0">
                                              <p:val>
                                                <p:fltVal val="0"/>
                                              </p:val>
                                            </p:tav>
                                            <p:tav tm="100000">
                                              <p:val>
                                                <p:strVal val="#ppt_w"/>
                                              </p:val>
                                            </p:tav>
                                          </p:tavLst>
                                        </p:anim>
                                        <p:anim calcmode="lin" valueType="num">
                                          <p:cBhvr>
                                            <p:cTn id="25" dur="1250" fill="hold"/>
                                            <p:tgtEl>
                                              <p:spTgt spid="10"/>
                                            </p:tgtEl>
                                            <p:attrNameLst>
                                              <p:attrName>ppt_h</p:attrName>
                                            </p:attrNameLst>
                                          </p:cBhvr>
                                          <p:tavLst>
                                            <p:tav tm="0">
                                              <p:val>
                                                <p:fltVal val="0"/>
                                              </p:val>
                                            </p:tav>
                                            <p:tav tm="100000">
                                              <p:val>
                                                <p:strVal val="#ppt_h"/>
                                              </p:val>
                                            </p:tav>
                                          </p:tavLst>
                                        </p:anim>
                                        <p:animEffect transition="in" filter="fade">
                                          <p:cBhvr>
                                            <p:cTn id="26" dur="125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250" fill="hold"/>
                                            <p:tgtEl>
                                              <p:spTgt spid="9"/>
                                            </p:tgtEl>
                                            <p:attrNameLst>
                                              <p:attrName>ppt_w</p:attrName>
                                            </p:attrNameLst>
                                          </p:cBhvr>
                                          <p:tavLst>
                                            <p:tav tm="0">
                                              <p:val>
                                                <p:fltVal val="0"/>
                                              </p:val>
                                            </p:tav>
                                            <p:tav tm="100000">
                                              <p:val>
                                                <p:strVal val="#ppt_w"/>
                                              </p:val>
                                            </p:tav>
                                          </p:tavLst>
                                        </p:anim>
                                        <p:anim calcmode="lin" valueType="num">
                                          <p:cBhvr>
                                            <p:cTn id="30" dur="1250" fill="hold"/>
                                            <p:tgtEl>
                                              <p:spTgt spid="9"/>
                                            </p:tgtEl>
                                            <p:attrNameLst>
                                              <p:attrName>ppt_h</p:attrName>
                                            </p:attrNameLst>
                                          </p:cBhvr>
                                          <p:tavLst>
                                            <p:tav tm="0">
                                              <p:val>
                                                <p:fltVal val="0"/>
                                              </p:val>
                                            </p:tav>
                                            <p:tav tm="100000">
                                              <p:val>
                                                <p:strVal val="#ppt_h"/>
                                              </p:val>
                                            </p:tav>
                                          </p:tavLst>
                                        </p:anim>
                                        <p:animEffect transition="in" filter="fade">
                                          <p:cBhvr>
                                            <p:cTn id="31"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1" presetClass="entr" presetSubtype="0" fill="hold" nodeType="after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250" fill="hold"/>
                                            <p:tgtEl>
                                              <p:spTgt spid="8"/>
                                            </p:tgtEl>
                                            <p:attrNameLst>
                                              <p:attrName>ppt_w</p:attrName>
                                            </p:attrNameLst>
                                          </p:cBhvr>
                                          <p:tavLst>
                                            <p:tav tm="0">
                                              <p:val>
                                                <p:fltVal val="0"/>
                                              </p:val>
                                            </p:tav>
                                            <p:tav tm="100000">
                                              <p:val>
                                                <p:strVal val="#ppt_w"/>
                                              </p:val>
                                            </p:tav>
                                          </p:tavLst>
                                        </p:anim>
                                        <p:anim calcmode="lin" valueType="num">
                                          <p:cBhvr>
                                            <p:cTn id="20" dur="1250" fill="hold"/>
                                            <p:tgtEl>
                                              <p:spTgt spid="8"/>
                                            </p:tgtEl>
                                            <p:attrNameLst>
                                              <p:attrName>ppt_h</p:attrName>
                                            </p:attrNameLst>
                                          </p:cBhvr>
                                          <p:tavLst>
                                            <p:tav tm="0">
                                              <p:val>
                                                <p:fltVal val="0"/>
                                              </p:val>
                                            </p:tav>
                                            <p:tav tm="100000">
                                              <p:val>
                                                <p:strVal val="#ppt_h"/>
                                              </p:val>
                                            </p:tav>
                                          </p:tavLst>
                                        </p:anim>
                                        <p:animEffect transition="in" filter="fade">
                                          <p:cBhvr>
                                            <p:cTn id="21" dur="125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250" fill="hold"/>
                                            <p:tgtEl>
                                              <p:spTgt spid="10"/>
                                            </p:tgtEl>
                                            <p:attrNameLst>
                                              <p:attrName>ppt_w</p:attrName>
                                            </p:attrNameLst>
                                          </p:cBhvr>
                                          <p:tavLst>
                                            <p:tav tm="0">
                                              <p:val>
                                                <p:fltVal val="0"/>
                                              </p:val>
                                            </p:tav>
                                            <p:tav tm="100000">
                                              <p:val>
                                                <p:strVal val="#ppt_w"/>
                                              </p:val>
                                            </p:tav>
                                          </p:tavLst>
                                        </p:anim>
                                        <p:anim calcmode="lin" valueType="num">
                                          <p:cBhvr>
                                            <p:cTn id="25" dur="1250" fill="hold"/>
                                            <p:tgtEl>
                                              <p:spTgt spid="10"/>
                                            </p:tgtEl>
                                            <p:attrNameLst>
                                              <p:attrName>ppt_h</p:attrName>
                                            </p:attrNameLst>
                                          </p:cBhvr>
                                          <p:tavLst>
                                            <p:tav tm="0">
                                              <p:val>
                                                <p:fltVal val="0"/>
                                              </p:val>
                                            </p:tav>
                                            <p:tav tm="100000">
                                              <p:val>
                                                <p:strVal val="#ppt_h"/>
                                              </p:val>
                                            </p:tav>
                                          </p:tavLst>
                                        </p:anim>
                                        <p:animEffect transition="in" filter="fade">
                                          <p:cBhvr>
                                            <p:cTn id="26" dur="125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250" fill="hold"/>
                                            <p:tgtEl>
                                              <p:spTgt spid="9"/>
                                            </p:tgtEl>
                                            <p:attrNameLst>
                                              <p:attrName>ppt_w</p:attrName>
                                            </p:attrNameLst>
                                          </p:cBhvr>
                                          <p:tavLst>
                                            <p:tav tm="0">
                                              <p:val>
                                                <p:fltVal val="0"/>
                                              </p:val>
                                            </p:tav>
                                            <p:tav tm="100000">
                                              <p:val>
                                                <p:strVal val="#ppt_w"/>
                                              </p:val>
                                            </p:tav>
                                          </p:tavLst>
                                        </p:anim>
                                        <p:anim calcmode="lin" valueType="num">
                                          <p:cBhvr>
                                            <p:cTn id="30" dur="1250" fill="hold"/>
                                            <p:tgtEl>
                                              <p:spTgt spid="9"/>
                                            </p:tgtEl>
                                            <p:attrNameLst>
                                              <p:attrName>ppt_h</p:attrName>
                                            </p:attrNameLst>
                                          </p:cBhvr>
                                          <p:tavLst>
                                            <p:tav tm="0">
                                              <p:val>
                                                <p:fltVal val="0"/>
                                              </p:val>
                                            </p:tav>
                                            <p:tav tm="100000">
                                              <p:val>
                                                <p:strVal val="#ppt_h"/>
                                              </p:val>
                                            </p:tav>
                                          </p:tavLst>
                                        </p:anim>
                                        <p:animEffect transition="in" filter="fade">
                                          <p:cBhvr>
                                            <p:cTn id="31"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45EE5D-9A97-D9AD-AF07-B1783B1DBCD0}"/>
              </a:ext>
            </a:extLst>
          </p:cNvPr>
          <p:cNvSpPr/>
          <p:nvPr/>
        </p:nvSpPr>
        <p:spPr>
          <a:xfrm>
            <a:off x="2937424" y="379767"/>
            <a:ext cx="4984698" cy="1477328"/>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8800" b="1" i="0" u="none" strike="noStrike" kern="0" cap="none" spc="0" normalizeH="0" baseline="0" noProof="0" dirty="0" err="1">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Vận</a:t>
            </a:r>
            <a:r>
              <a:rPr kumimoji="0" lang="en-US" sz="8800" b="1" i="0" u="none" strike="noStrike" kern="0" cap="none" spc="0" normalizeH="0" baseline="0" noProof="0" dirty="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 </a:t>
            </a:r>
            <a:r>
              <a:rPr kumimoji="0" lang="en-US" sz="8800" b="1" i="0" u="none" strike="noStrike" kern="0" cap="none" spc="0" normalizeH="0" baseline="0" noProof="0" dirty="0" err="1">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dụng</a:t>
            </a:r>
            <a:endParaRPr kumimoji="0" lang="en-US" sz="8800" b="1" i="0" u="none" strike="noStrike" kern="0" cap="none" spc="0" normalizeH="0" baseline="0" noProof="0" dirty="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24ACF5C3-A8C3-6400-B197-DA3E385C167B}"/>
              </a:ext>
            </a:extLst>
          </p:cNvPr>
          <p:cNvSpPr txBox="1"/>
          <p:nvPr/>
        </p:nvSpPr>
        <p:spPr>
          <a:xfrm>
            <a:off x="475311" y="2671319"/>
            <a:ext cx="6705600" cy="255454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Tìm</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kiếm</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thông</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tin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và</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hình</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ảnh</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từ</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sách</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báo</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và</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internet,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hãy</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viết</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đoạn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văn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ngắn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giới</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thiệu</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về</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công</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trình</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kiến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trúc</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của</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Ấn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Độ</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phong</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kiến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mà</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em</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ấn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tượng</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nhất</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a:t>
            </a:r>
            <a:endParaRPr kumimoji="0" lang="en-VN"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3314" name="Picture 2">
            <a:extLst>
              <a:ext uri="{FF2B5EF4-FFF2-40B4-BE49-F238E27FC236}">
                <a16:creationId xmlns:a16="http://schemas.microsoft.com/office/drawing/2014/main" id="{CBA70C78-379D-69E8-4EEE-362287623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787" y="1895767"/>
            <a:ext cx="5803213" cy="473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496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wipe(up)">
                                      <p:cBhvr>
                                        <p:cTn id="13"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3428FDD-7D95-AE43-A11D-5B4EE20388CB}"/>
              </a:ext>
            </a:extLst>
          </p:cNvPr>
          <p:cNvGrpSpPr/>
          <p:nvPr/>
        </p:nvGrpSpPr>
        <p:grpSpPr>
          <a:xfrm>
            <a:off x="6801541" y="5683768"/>
            <a:ext cx="5179228" cy="1083029"/>
            <a:chOff x="6801541" y="5683768"/>
            <a:chExt cx="5179228" cy="1083029"/>
          </a:xfrm>
        </p:grpSpPr>
        <p:sp>
          <p:nvSpPr>
            <p:cNvPr id="14" name="Rounded Rectangle 13">
              <a:extLst>
                <a:ext uri="{FF2B5EF4-FFF2-40B4-BE49-F238E27FC236}">
                  <a16:creationId xmlns:a16="http://schemas.microsoft.com/office/drawing/2014/main" id="{C83E5E2B-A004-8748-95EC-FDF6ABC6801A}"/>
                </a:ext>
              </a:extLst>
            </p:cNvPr>
            <p:cNvSpPr/>
            <p:nvPr/>
          </p:nvSpPr>
          <p:spPr>
            <a:xfrm>
              <a:off x="6801541" y="5683768"/>
              <a:ext cx="5179228" cy="108302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D44FAAA5-C25F-0640-BB99-5183E0CE50EB}"/>
                </a:ext>
              </a:extLst>
            </p:cNvPr>
            <p:cNvSpPr/>
            <p:nvPr/>
          </p:nvSpPr>
          <p:spPr>
            <a:xfrm>
              <a:off x="7085575" y="5826961"/>
              <a:ext cx="483747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Thờ</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Đấng</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Brahma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Đấng</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tối</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cao</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tối</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linh</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linh</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hồn</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vũ</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63642"/>
                  </a:solidFill>
                  <a:effectLst/>
                  <a:uLnTx/>
                  <a:uFillTx/>
                  <a:latin typeface="Times New Roman" panose="02020603050405020304" pitchFamily="18" charset="0"/>
                  <a:ea typeface="+mn-ea"/>
                  <a:cs typeface="Times New Roman" panose="02020603050405020304" pitchFamily="18" charset="0"/>
                </a:rPr>
                <a:t>trụ</a:t>
              </a:r>
              <a:r>
                <a:rPr kumimoji="0" lang="en-US"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6" name="Group 5">
            <a:extLst>
              <a:ext uri="{FF2B5EF4-FFF2-40B4-BE49-F238E27FC236}">
                <a16:creationId xmlns:a16="http://schemas.microsoft.com/office/drawing/2014/main" id="{0DC67C20-98B2-6E41-A341-4CCE7AFAD3D3}"/>
              </a:ext>
            </a:extLst>
          </p:cNvPr>
          <p:cNvGrpSpPr/>
          <p:nvPr/>
        </p:nvGrpSpPr>
        <p:grpSpPr>
          <a:xfrm>
            <a:off x="6969145" y="4035598"/>
            <a:ext cx="5045604" cy="922857"/>
            <a:chOff x="6969145" y="4035598"/>
            <a:chExt cx="5045604" cy="922857"/>
          </a:xfrm>
        </p:grpSpPr>
        <p:sp>
          <p:nvSpPr>
            <p:cNvPr id="12" name="Rounded Rectangle 11">
              <a:extLst>
                <a:ext uri="{FF2B5EF4-FFF2-40B4-BE49-F238E27FC236}">
                  <a16:creationId xmlns:a16="http://schemas.microsoft.com/office/drawing/2014/main" id="{459F30E7-954A-7047-A4B1-34BCFCBE8503}"/>
                </a:ext>
              </a:extLst>
            </p:cNvPr>
            <p:cNvSpPr/>
            <p:nvPr/>
          </p:nvSpPr>
          <p:spPr>
            <a:xfrm>
              <a:off x="6969145" y="4035598"/>
              <a:ext cx="5045604" cy="92285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a:extLst>
                <a:ext uri="{FF2B5EF4-FFF2-40B4-BE49-F238E27FC236}">
                  <a16:creationId xmlns:a16="http://schemas.microsoft.com/office/drawing/2014/main" id="{1050D038-4DFE-4C47-BB6B-480A7ACB9EDE}"/>
                </a:ext>
              </a:extLst>
            </p:cNvPr>
            <p:cNvSpPr/>
            <p:nvPr/>
          </p:nvSpPr>
          <p:spPr>
            <a:xfrm>
              <a:off x="8314071" y="4167216"/>
              <a:ext cx="159774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Kinh Véda </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4" name="Group 3">
            <a:extLst>
              <a:ext uri="{FF2B5EF4-FFF2-40B4-BE49-F238E27FC236}">
                <a16:creationId xmlns:a16="http://schemas.microsoft.com/office/drawing/2014/main" id="{A7801861-83FB-2C40-BC68-A48AA81889E1}"/>
              </a:ext>
            </a:extLst>
          </p:cNvPr>
          <p:cNvGrpSpPr/>
          <p:nvPr/>
        </p:nvGrpSpPr>
        <p:grpSpPr>
          <a:xfrm>
            <a:off x="6851876" y="2232162"/>
            <a:ext cx="5248332" cy="1243223"/>
            <a:chOff x="6851876" y="2232162"/>
            <a:chExt cx="5248332" cy="1243223"/>
          </a:xfrm>
        </p:grpSpPr>
        <p:sp>
          <p:nvSpPr>
            <p:cNvPr id="9" name="Rounded Rectangle 8">
              <a:extLst>
                <a:ext uri="{FF2B5EF4-FFF2-40B4-BE49-F238E27FC236}">
                  <a16:creationId xmlns:a16="http://schemas.microsoft.com/office/drawing/2014/main" id="{EFA9DE43-8E60-3842-977B-688C2B955FE2}"/>
                </a:ext>
              </a:extLst>
            </p:cNvPr>
            <p:cNvSpPr/>
            <p:nvPr/>
          </p:nvSpPr>
          <p:spPr>
            <a:xfrm>
              <a:off x="6851876" y="2232162"/>
              <a:ext cx="5179228" cy="124322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15">
              <a:extLst>
                <a:ext uri="{FF2B5EF4-FFF2-40B4-BE49-F238E27FC236}">
                  <a16:creationId xmlns:a16="http://schemas.microsoft.com/office/drawing/2014/main" id="{6C9C77AB-C2AA-6D40-AB9C-5CDBA5F3D88F}"/>
                </a:ext>
              </a:extLst>
            </p:cNvPr>
            <p:cNvSpPr/>
            <p:nvPr/>
          </p:nvSpPr>
          <p:spPr>
            <a:xfrm>
              <a:off x="7085575" y="2361972"/>
              <a:ext cx="501463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Là một tôn giáo rất cổ của Ấn Độ, xuất hiện trước thời Đức Phật Thích Ca.</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 name="Group 1">
            <a:extLst>
              <a:ext uri="{FF2B5EF4-FFF2-40B4-BE49-F238E27FC236}">
                <a16:creationId xmlns:a16="http://schemas.microsoft.com/office/drawing/2014/main" id="{380E9ED2-A94C-7745-BE12-0AA7B7282C60}"/>
              </a:ext>
            </a:extLst>
          </p:cNvPr>
          <p:cNvGrpSpPr/>
          <p:nvPr/>
        </p:nvGrpSpPr>
        <p:grpSpPr>
          <a:xfrm>
            <a:off x="6660324" y="518715"/>
            <a:ext cx="5179228" cy="922857"/>
            <a:chOff x="6660324" y="518715"/>
            <a:chExt cx="5179228" cy="922857"/>
          </a:xfrm>
        </p:grpSpPr>
        <p:sp>
          <p:nvSpPr>
            <p:cNvPr id="19" name="Rounded Rectangle 18">
              <a:extLst>
                <a:ext uri="{FF2B5EF4-FFF2-40B4-BE49-F238E27FC236}">
                  <a16:creationId xmlns:a16="http://schemas.microsoft.com/office/drawing/2014/main" id="{028A224E-7158-D44D-8398-D87581E6FE57}"/>
                </a:ext>
              </a:extLst>
            </p:cNvPr>
            <p:cNvSpPr/>
            <p:nvPr/>
          </p:nvSpPr>
          <p:spPr>
            <a:xfrm>
              <a:off x="6660324" y="518715"/>
              <a:ext cx="5179228" cy="92285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a:extLst>
                <a:ext uri="{FF2B5EF4-FFF2-40B4-BE49-F238E27FC236}">
                  <a16:creationId xmlns:a16="http://schemas.microsoft.com/office/drawing/2014/main" id="{9AFACAAB-2969-1B40-8AD3-726A2B6C1BBE}"/>
                </a:ext>
              </a:extLst>
            </p:cNvPr>
            <p:cNvSpPr/>
            <p:nvPr/>
          </p:nvSpPr>
          <p:spPr>
            <a:xfrm>
              <a:off x="6969145" y="535543"/>
              <a:ext cx="466919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-La-</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Brahma</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Google Shape;320;p38">
            <a:extLst>
              <a:ext uri="{FF2B5EF4-FFF2-40B4-BE49-F238E27FC236}">
                <a16:creationId xmlns:a16="http://schemas.microsoft.com/office/drawing/2014/main" id="{90CC6883-B8A9-C643-90BE-2CC328FDA1A0}"/>
              </a:ext>
            </a:extLst>
          </p:cNvPr>
          <p:cNvSpPr/>
          <p:nvPr/>
        </p:nvSpPr>
        <p:spPr>
          <a:xfrm>
            <a:off x="177251" y="1584224"/>
            <a:ext cx="5497836" cy="478228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panose="02020603050405020304" pitchFamily="18" charset="0"/>
              <a:ea typeface="Titillium Web"/>
              <a:cs typeface="Times New Roman" panose="02020603050405020304" pitchFamily="18" charset="0"/>
              <a:sym typeface="Titillium Web"/>
            </a:endParaRPr>
          </a:p>
        </p:txBody>
      </p:sp>
      <p:pic>
        <p:nvPicPr>
          <p:cNvPr id="5" name="Picture 2">
            <a:extLst>
              <a:ext uri="{FF2B5EF4-FFF2-40B4-BE49-F238E27FC236}">
                <a16:creationId xmlns:a16="http://schemas.microsoft.com/office/drawing/2014/main" id="{32369ABA-643D-A64B-9BF1-FA59015588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82" r="29191"/>
          <a:stretch/>
        </p:blipFill>
        <p:spPr bwMode="auto">
          <a:xfrm>
            <a:off x="858711" y="1956508"/>
            <a:ext cx="4049121" cy="33172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23B9F3D-809F-7A43-B93C-54377250B24A}"/>
              </a:ext>
            </a:extLst>
          </p:cNvPr>
          <p:cNvSpPr/>
          <p:nvPr/>
        </p:nvSpPr>
        <p:spPr>
          <a:xfrm>
            <a:off x="553662" y="290086"/>
            <a:ext cx="4860626"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Đạo</a:t>
            </a:r>
            <a:r>
              <a:rPr kumimoji="0" lang="en-US" sz="6600" b="0"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a:t>
            </a:r>
            <a:r>
              <a:rPr kumimoji="0" lang="en-US" sz="6600" b="0" i="0" u="none" strike="noStrike" kern="1200" cap="none" spc="0" normalizeH="0" baseline="0" noProof="0" dirty="0" err="1">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Bàlamôn</a:t>
            </a:r>
            <a:endParaRPr kumimoji="0" lang="en-VN" sz="6600" b="0"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p:txBody>
      </p:sp>
      <p:pic>
        <p:nvPicPr>
          <p:cNvPr id="4100" name="Picture 4" descr="Truy tìm nguồn gốc, ý nghĩa logo của Apple - 60sCôngNghệ">
            <a:extLst>
              <a:ext uri="{FF2B5EF4-FFF2-40B4-BE49-F238E27FC236}">
                <a16:creationId xmlns:a16="http://schemas.microsoft.com/office/drawing/2014/main" id="{2AEE7CA5-FA13-2E48-8685-38327AC865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00" t="21071" r="29715" b="25500"/>
          <a:stretch/>
        </p:blipFill>
        <p:spPr bwMode="auto">
          <a:xfrm>
            <a:off x="2750510" y="5683768"/>
            <a:ext cx="351317" cy="443894"/>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7C4521C1-E21F-1341-8E82-9E4CB656BCC9}"/>
              </a:ext>
            </a:extLst>
          </p:cNvPr>
          <p:cNvSpPr/>
          <p:nvPr/>
        </p:nvSpPr>
        <p:spPr>
          <a:xfrm>
            <a:off x="6165322" y="1807226"/>
            <a:ext cx="990004" cy="922857"/>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2">
            <a:extLst>
              <a:ext uri="{FF2B5EF4-FFF2-40B4-BE49-F238E27FC236}">
                <a16:creationId xmlns:a16="http://schemas.microsoft.com/office/drawing/2014/main" id="{2C871AD2-68A9-6A4D-B9EB-17C3C722C5C0}"/>
              </a:ext>
            </a:extLst>
          </p:cNvPr>
          <p:cNvSpPr/>
          <p:nvPr/>
        </p:nvSpPr>
        <p:spPr>
          <a:xfrm>
            <a:off x="6158067" y="3518730"/>
            <a:ext cx="990004" cy="922857"/>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Oval 14">
            <a:extLst>
              <a:ext uri="{FF2B5EF4-FFF2-40B4-BE49-F238E27FC236}">
                <a16:creationId xmlns:a16="http://schemas.microsoft.com/office/drawing/2014/main" id="{A97D6E24-A08E-D640-AB97-146FC0D19B99}"/>
              </a:ext>
            </a:extLst>
          </p:cNvPr>
          <p:cNvSpPr/>
          <p:nvPr/>
        </p:nvSpPr>
        <p:spPr>
          <a:xfrm>
            <a:off x="6199758" y="5001800"/>
            <a:ext cx="990004" cy="922857"/>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Oval 19">
            <a:extLst>
              <a:ext uri="{FF2B5EF4-FFF2-40B4-BE49-F238E27FC236}">
                <a16:creationId xmlns:a16="http://schemas.microsoft.com/office/drawing/2014/main" id="{25B143EB-2AF4-4D45-90D0-DF036C724B6C}"/>
              </a:ext>
            </a:extLst>
          </p:cNvPr>
          <p:cNvSpPr/>
          <p:nvPr/>
        </p:nvSpPr>
        <p:spPr>
          <a:xfrm>
            <a:off x="6035703" y="57286"/>
            <a:ext cx="990004" cy="922857"/>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1" name="Picture 20">
            <a:extLst>
              <a:ext uri="{FF2B5EF4-FFF2-40B4-BE49-F238E27FC236}">
                <a16:creationId xmlns:a16="http://schemas.microsoft.com/office/drawing/2014/main" id="{149E9A36-957E-3D4B-8827-A31F4D1E073B}"/>
              </a:ext>
            </a:extLst>
          </p:cNvPr>
          <p:cNvPicPr>
            <a:picLocks noChangeAspect="1"/>
          </p:cNvPicPr>
          <p:nvPr/>
        </p:nvPicPr>
        <p:blipFill>
          <a:blip r:embed="rId4"/>
          <a:stretch>
            <a:fillRect/>
          </a:stretch>
        </p:blipFill>
        <p:spPr>
          <a:xfrm>
            <a:off x="-67753" y="491490"/>
            <a:ext cx="724788" cy="828329"/>
          </a:xfrm>
          <a:prstGeom prst="rect">
            <a:avLst/>
          </a:prstGeom>
        </p:spPr>
      </p:pic>
      <p:pic>
        <p:nvPicPr>
          <p:cNvPr id="23" name="Graphic 22" descr="Target">
            <a:extLst>
              <a:ext uri="{FF2B5EF4-FFF2-40B4-BE49-F238E27FC236}">
                <a16:creationId xmlns:a16="http://schemas.microsoft.com/office/drawing/2014/main" id="{C23038A1-92DA-FB49-8E08-6DE8CFA1E0D5}"/>
              </a:ext>
            </a:extLst>
          </p:cNvPr>
          <p:cNvPicPr>
            <a:picLocks noChangeAspect="1"/>
          </p:cNvPicPr>
          <p:nvPr/>
        </p:nvPicPr>
        <p:blipFill>
          <a:blip r:embed="rId5"/>
          <a:stretch>
            <a:fillRect/>
          </a:stretch>
        </p:blipFill>
        <p:spPr>
          <a:xfrm>
            <a:off x="6119413" y="102579"/>
            <a:ext cx="822583" cy="822583"/>
          </a:xfrm>
          <a:prstGeom prst="rect">
            <a:avLst/>
          </a:prstGeom>
        </p:spPr>
      </p:pic>
      <p:pic>
        <p:nvPicPr>
          <p:cNvPr id="27" name="Graphic 26" descr="Stopwatch">
            <a:extLst>
              <a:ext uri="{FF2B5EF4-FFF2-40B4-BE49-F238E27FC236}">
                <a16:creationId xmlns:a16="http://schemas.microsoft.com/office/drawing/2014/main" id="{1D2B2579-BD0D-7849-AB69-AF7C42865B77}"/>
              </a:ext>
            </a:extLst>
          </p:cNvPr>
          <p:cNvPicPr>
            <a:picLocks noChangeAspect="1"/>
          </p:cNvPicPr>
          <p:nvPr/>
        </p:nvPicPr>
        <p:blipFill>
          <a:blip r:embed="rId6"/>
          <a:stretch>
            <a:fillRect/>
          </a:stretch>
        </p:blipFill>
        <p:spPr>
          <a:xfrm>
            <a:off x="6258177" y="1883408"/>
            <a:ext cx="767530" cy="767530"/>
          </a:xfrm>
          <a:prstGeom prst="rect">
            <a:avLst/>
          </a:prstGeom>
        </p:spPr>
      </p:pic>
      <p:pic>
        <p:nvPicPr>
          <p:cNvPr id="29" name="Graphic 28" descr="Open book">
            <a:extLst>
              <a:ext uri="{FF2B5EF4-FFF2-40B4-BE49-F238E27FC236}">
                <a16:creationId xmlns:a16="http://schemas.microsoft.com/office/drawing/2014/main" id="{74FA7467-FD6E-324B-B6DF-4778DCAF489F}"/>
              </a:ext>
            </a:extLst>
          </p:cNvPr>
          <p:cNvPicPr>
            <a:picLocks noChangeAspect="1"/>
          </p:cNvPicPr>
          <p:nvPr/>
        </p:nvPicPr>
        <p:blipFill>
          <a:blip r:embed="rId7"/>
          <a:stretch>
            <a:fillRect/>
          </a:stretch>
        </p:blipFill>
        <p:spPr>
          <a:xfrm>
            <a:off x="6322846" y="3665792"/>
            <a:ext cx="619150" cy="619150"/>
          </a:xfrm>
          <a:prstGeom prst="rect">
            <a:avLst/>
          </a:prstGeom>
        </p:spPr>
      </p:pic>
      <p:pic>
        <p:nvPicPr>
          <p:cNvPr id="31" name="Graphic 30" descr="Podium">
            <a:extLst>
              <a:ext uri="{FF2B5EF4-FFF2-40B4-BE49-F238E27FC236}">
                <a16:creationId xmlns:a16="http://schemas.microsoft.com/office/drawing/2014/main" id="{F6027941-60AD-8F4E-8BFC-DD4511B42958}"/>
              </a:ext>
            </a:extLst>
          </p:cNvPr>
          <p:cNvPicPr>
            <a:picLocks noChangeAspect="1"/>
          </p:cNvPicPr>
          <p:nvPr/>
        </p:nvPicPr>
        <p:blipFill>
          <a:blip r:embed="rId8"/>
          <a:stretch>
            <a:fillRect/>
          </a:stretch>
        </p:blipFill>
        <p:spPr>
          <a:xfrm>
            <a:off x="6412100" y="5136838"/>
            <a:ext cx="546930" cy="546930"/>
          </a:xfrm>
          <a:prstGeom prst="rect">
            <a:avLst/>
          </a:prstGeom>
        </p:spPr>
      </p:pic>
    </p:spTree>
    <p:extLst>
      <p:ext uri="{BB962C8B-B14F-4D97-AF65-F5344CB8AC3E}">
        <p14:creationId xmlns:p14="http://schemas.microsoft.com/office/powerpoint/2010/main" val="2691653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9"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additive="base">
                                        <p:cTn id="27" dur="500" fill="hold"/>
                                        <p:tgtEl>
                                          <p:spTgt spid="4100"/>
                                        </p:tgtEl>
                                        <p:attrNameLst>
                                          <p:attrName>ppt_x</p:attrName>
                                        </p:attrNameLst>
                                      </p:cBhvr>
                                      <p:tavLst>
                                        <p:tav tm="0">
                                          <p:val>
                                            <p:strVal val="#ppt_x"/>
                                          </p:val>
                                        </p:tav>
                                        <p:tav tm="100000">
                                          <p:val>
                                            <p:strVal val="#ppt_x"/>
                                          </p:val>
                                        </p:tav>
                                      </p:tavLst>
                                    </p:anim>
                                    <p:anim calcmode="lin" valueType="num">
                                      <p:cBhvr additive="base">
                                        <p:cTn id="28" dur="500" fill="hold"/>
                                        <p:tgtEl>
                                          <p:spTgt spid="410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1"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0-#ppt_h/2"/>
                                          </p:val>
                                        </p:tav>
                                        <p:tav tm="100000">
                                          <p:val>
                                            <p:strVal val="#ppt_y"/>
                                          </p:val>
                                        </p:tav>
                                      </p:tavLst>
                                    </p:anim>
                                  </p:childTnLst>
                                </p:cTn>
                              </p:par>
                            </p:childTnLst>
                          </p:cTn>
                        </p:par>
                        <p:par>
                          <p:cTn id="39" fill="hold">
                            <p:stCondLst>
                              <p:cond delay="1500"/>
                            </p:stCondLst>
                            <p:childTnLst>
                              <p:par>
                                <p:cTn id="40" presetID="2" presetClass="entr" presetSubtype="8"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0-#ppt_w/2"/>
                                          </p:val>
                                        </p:tav>
                                        <p:tav tm="100000">
                                          <p:val>
                                            <p:strVal val="#ppt_x"/>
                                          </p:val>
                                        </p:tav>
                                      </p:tavLst>
                                    </p:anim>
                                    <p:anim calcmode="lin" valueType="num">
                                      <p:cBhvr additive="base">
                                        <p:cTn id="43" dur="500" fill="hold"/>
                                        <p:tgtEl>
                                          <p:spTgt spid="2"/>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1"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0-#ppt_h/2"/>
                                          </p:val>
                                        </p:tav>
                                        <p:tav tm="100000">
                                          <p:val>
                                            <p:strVal val="#ppt_y"/>
                                          </p:val>
                                        </p:tav>
                                      </p:tavLst>
                                    </p:anim>
                                  </p:childTnLst>
                                </p:cTn>
                              </p:par>
                            </p:childTnLst>
                          </p:cTn>
                        </p:par>
                        <p:par>
                          <p:cTn id="54" fill="hold">
                            <p:stCondLst>
                              <p:cond delay="3000"/>
                            </p:stCondLst>
                            <p:childTnLst>
                              <p:par>
                                <p:cTn id="55" presetID="2" presetClass="entr" presetSubtype="4"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2" presetClass="entr" presetSubtype="4"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2" presetClass="entr" presetSubtype="1"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0-#ppt_h/2"/>
                                          </p:val>
                                        </p:tav>
                                        <p:tav tm="100000">
                                          <p:val>
                                            <p:strVal val="#ppt_y"/>
                                          </p:val>
                                        </p:tav>
                                      </p:tavLst>
                                    </p:anim>
                                  </p:childTnLst>
                                </p:cTn>
                              </p:par>
                            </p:childTnLst>
                          </p:cTn>
                        </p:par>
                        <p:par>
                          <p:cTn id="69" fill="hold">
                            <p:stCondLst>
                              <p:cond delay="4500"/>
                            </p:stCondLst>
                            <p:childTnLst>
                              <p:par>
                                <p:cTn id="70" presetID="2" presetClass="entr" presetSubtype="8"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500" fill="hold"/>
                                        <p:tgtEl>
                                          <p:spTgt spid="6"/>
                                        </p:tgtEl>
                                        <p:attrNameLst>
                                          <p:attrName>ppt_x</p:attrName>
                                        </p:attrNameLst>
                                      </p:cBhvr>
                                      <p:tavLst>
                                        <p:tav tm="0">
                                          <p:val>
                                            <p:strVal val="0-#ppt_w/2"/>
                                          </p:val>
                                        </p:tav>
                                        <p:tav tm="100000">
                                          <p:val>
                                            <p:strVal val="#ppt_x"/>
                                          </p:val>
                                        </p:tav>
                                      </p:tavLst>
                                    </p:anim>
                                    <p:anim calcmode="lin" valueType="num">
                                      <p:cBhvr additive="base">
                                        <p:cTn id="73" dur="500" fill="hold"/>
                                        <p:tgtEl>
                                          <p:spTgt spid="6"/>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2" presetClass="entr" presetSubtype="4"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childTnLst>
                          </p:cTn>
                        </p:par>
                        <p:par>
                          <p:cTn id="79" fill="hold">
                            <p:stCondLst>
                              <p:cond delay="5500"/>
                            </p:stCondLst>
                            <p:childTnLst>
                              <p:par>
                                <p:cTn id="80" presetID="2" presetClass="entr" presetSubtype="1" fill="hold" nodeType="after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additive="base">
                                        <p:cTn id="82" dur="500" fill="hold"/>
                                        <p:tgtEl>
                                          <p:spTgt spid="31"/>
                                        </p:tgtEl>
                                        <p:attrNameLst>
                                          <p:attrName>ppt_x</p:attrName>
                                        </p:attrNameLst>
                                      </p:cBhvr>
                                      <p:tavLst>
                                        <p:tav tm="0">
                                          <p:val>
                                            <p:strVal val="#ppt_x"/>
                                          </p:val>
                                        </p:tav>
                                        <p:tav tm="100000">
                                          <p:val>
                                            <p:strVal val="#ppt_x"/>
                                          </p:val>
                                        </p:tav>
                                      </p:tavLst>
                                    </p:anim>
                                    <p:anim calcmode="lin" valueType="num">
                                      <p:cBhvr additive="base">
                                        <p:cTn id="83" dur="500" fill="hold"/>
                                        <p:tgtEl>
                                          <p:spTgt spid="31"/>
                                        </p:tgtEl>
                                        <p:attrNameLst>
                                          <p:attrName>ppt_y</p:attrName>
                                        </p:attrNameLst>
                                      </p:cBhvr>
                                      <p:tavLst>
                                        <p:tav tm="0">
                                          <p:val>
                                            <p:strVal val="0-#ppt_h/2"/>
                                          </p:val>
                                        </p:tav>
                                        <p:tav tm="100000">
                                          <p:val>
                                            <p:strVal val="#ppt_y"/>
                                          </p:val>
                                        </p:tav>
                                      </p:tavLst>
                                    </p:anim>
                                  </p:childTnLst>
                                </p:cTn>
                              </p:par>
                            </p:childTnLst>
                          </p:cTn>
                        </p:par>
                        <p:par>
                          <p:cTn id="84" fill="hold">
                            <p:stCondLst>
                              <p:cond delay="6000"/>
                            </p:stCondLst>
                            <p:childTnLst>
                              <p:par>
                                <p:cTn id="85" presetID="2" presetClass="entr" presetSubtype="1"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3" grpId="0" animBg="1"/>
      <p:bldP spid="1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489AD36-1B08-7E4E-B264-ED38A35F1E0C}"/>
              </a:ext>
            </a:extLst>
          </p:cNvPr>
          <p:cNvGrpSpPr/>
          <p:nvPr/>
        </p:nvGrpSpPr>
        <p:grpSpPr>
          <a:xfrm>
            <a:off x="6851876" y="5475324"/>
            <a:ext cx="5179228" cy="1317840"/>
            <a:chOff x="6851876" y="5475324"/>
            <a:chExt cx="5179228" cy="1317840"/>
          </a:xfrm>
        </p:grpSpPr>
        <p:sp>
          <p:nvSpPr>
            <p:cNvPr id="14" name="Rounded Rectangle 13">
              <a:extLst>
                <a:ext uri="{FF2B5EF4-FFF2-40B4-BE49-F238E27FC236}">
                  <a16:creationId xmlns:a16="http://schemas.microsoft.com/office/drawing/2014/main" id="{C83E5E2B-A004-8748-95EC-FDF6ABC6801A}"/>
                </a:ext>
              </a:extLst>
            </p:cNvPr>
            <p:cNvSpPr/>
            <p:nvPr/>
          </p:nvSpPr>
          <p:spPr>
            <a:xfrm>
              <a:off x="6851876" y="5475324"/>
              <a:ext cx="5179228" cy="131784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D44FAAA5-C25F-0640-BB99-5183E0CE50EB}"/>
                </a:ext>
              </a:extLst>
            </p:cNvPr>
            <p:cNvSpPr/>
            <p:nvPr/>
          </p:nvSpPr>
          <p:spPr>
            <a:xfrm>
              <a:off x="7143293" y="5538628"/>
              <a:ext cx="483747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Brahman – đấng Sáng tạo, Vishnu – người Bảo quản và Shiva – đấng Hủy diệt và Tái tạo</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5" name="Group 4">
            <a:extLst>
              <a:ext uri="{FF2B5EF4-FFF2-40B4-BE49-F238E27FC236}">
                <a16:creationId xmlns:a16="http://schemas.microsoft.com/office/drawing/2014/main" id="{16B70C4C-109E-1348-ADF2-F0606FABD1E8}"/>
              </a:ext>
            </a:extLst>
          </p:cNvPr>
          <p:cNvGrpSpPr/>
          <p:nvPr/>
        </p:nvGrpSpPr>
        <p:grpSpPr>
          <a:xfrm>
            <a:off x="6969145" y="3921796"/>
            <a:ext cx="5045604" cy="858277"/>
            <a:chOff x="6969145" y="3921796"/>
            <a:chExt cx="5045604" cy="858277"/>
          </a:xfrm>
        </p:grpSpPr>
        <p:sp>
          <p:nvSpPr>
            <p:cNvPr id="12" name="Rounded Rectangle 11">
              <a:extLst>
                <a:ext uri="{FF2B5EF4-FFF2-40B4-BE49-F238E27FC236}">
                  <a16:creationId xmlns:a16="http://schemas.microsoft.com/office/drawing/2014/main" id="{459F30E7-954A-7047-A4B1-34BCFCBE8503}"/>
                </a:ext>
              </a:extLst>
            </p:cNvPr>
            <p:cNvSpPr/>
            <p:nvPr/>
          </p:nvSpPr>
          <p:spPr>
            <a:xfrm>
              <a:off x="6969145" y="3921796"/>
              <a:ext cx="5045604" cy="85827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a:extLst>
                <a:ext uri="{FF2B5EF4-FFF2-40B4-BE49-F238E27FC236}">
                  <a16:creationId xmlns:a16="http://schemas.microsoft.com/office/drawing/2014/main" id="{1050D038-4DFE-4C47-BB6B-480A7ACB9EDE}"/>
                </a:ext>
              </a:extLst>
            </p:cNvPr>
            <p:cNvSpPr/>
            <p:nvPr/>
          </p:nvSpPr>
          <p:spPr>
            <a:xfrm>
              <a:off x="7189762" y="4104831"/>
              <a:ext cx="473161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363642"/>
                  </a:solidFill>
                  <a:effectLst/>
                  <a:uLnTx/>
                  <a:uFillTx/>
                  <a:latin typeface="Times New Roman" panose="02020603050405020304" pitchFamily="18" charset="0"/>
                  <a:ea typeface="+mn-ea"/>
                  <a:cs typeface="Times New Roman" panose="02020603050405020304" pitchFamily="18" charset="0"/>
                </a:rPr>
                <a:t>Kinh Véda, bản kinh Bhagavad Gita </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4" name="Group 3">
            <a:extLst>
              <a:ext uri="{FF2B5EF4-FFF2-40B4-BE49-F238E27FC236}">
                <a16:creationId xmlns:a16="http://schemas.microsoft.com/office/drawing/2014/main" id="{8D8DF979-6A3D-8349-BC14-C0296C023960}"/>
              </a:ext>
            </a:extLst>
          </p:cNvPr>
          <p:cNvGrpSpPr/>
          <p:nvPr/>
        </p:nvGrpSpPr>
        <p:grpSpPr>
          <a:xfrm>
            <a:off x="6851876" y="2232162"/>
            <a:ext cx="5340124" cy="1243223"/>
            <a:chOff x="6851876" y="2232162"/>
            <a:chExt cx="5340124" cy="1243223"/>
          </a:xfrm>
        </p:grpSpPr>
        <p:sp>
          <p:nvSpPr>
            <p:cNvPr id="9" name="Rounded Rectangle 8">
              <a:extLst>
                <a:ext uri="{FF2B5EF4-FFF2-40B4-BE49-F238E27FC236}">
                  <a16:creationId xmlns:a16="http://schemas.microsoft.com/office/drawing/2014/main" id="{EFA9DE43-8E60-3842-977B-688C2B955FE2}"/>
                </a:ext>
              </a:extLst>
            </p:cNvPr>
            <p:cNvSpPr/>
            <p:nvPr/>
          </p:nvSpPr>
          <p:spPr>
            <a:xfrm>
              <a:off x="6851876" y="2232162"/>
              <a:ext cx="5179228" cy="124322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15">
              <a:extLst>
                <a:ext uri="{FF2B5EF4-FFF2-40B4-BE49-F238E27FC236}">
                  <a16:creationId xmlns:a16="http://schemas.microsoft.com/office/drawing/2014/main" id="{6C9C77AB-C2AA-6D40-AB9C-5CDBA5F3D88F}"/>
                </a:ext>
              </a:extLst>
            </p:cNvPr>
            <p:cNvSpPr/>
            <p:nvPr/>
          </p:nvSpPr>
          <p:spPr>
            <a:xfrm>
              <a:off x="7177367" y="2517762"/>
              <a:ext cx="50146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Từ khoảng 3500 năm TCN</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 name="Group 1">
            <a:extLst>
              <a:ext uri="{FF2B5EF4-FFF2-40B4-BE49-F238E27FC236}">
                <a16:creationId xmlns:a16="http://schemas.microsoft.com/office/drawing/2014/main" id="{483B01ED-53C8-F94C-BAF5-6ABDBEB9FF39}"/>
              </a:ext>
            </a:extLst>
          </p:cNvPr>
          <p:cNvGrpSpPr/>
          <p:nvPr/>
        </p:nvGrpSpPr>
        <p:grpSpPr>
          <a:xfrm>
            <a:off x="6660324" y="518715"/>
            <a:ext cx="5320445" cy="922857"/>
            <a:chOff x="6660324" y="518715"/>
            <a:chExt cx="5320445" cy="922857"/>
          </a:xfrm>
        </p:grpSpPr>
        <p:sp>
          <p:nvSpPr>
            <p:cNvPr id="19" name="Rounded Rectangle 18">
              <a:extLst>
                <a:ext uri="{FF2B5EF4-FFF2-40B4-BE49-F238E27FC236}">
                  <a16:creationId xmlns:a16="http://schemas.microsoft.com/office/drawing/2014/main" id="{028A224E-7158-D44D-8398-D87581E6FE57}"/>
                </a:ext>
              </a:extLst>
            </p:cNvPr>
            <p:cNvSpPr/>
            <p:nvPr/>
          </p:nvSpPr>
          <p:spPr>
            <a:xfrm>
              <a:off x="6660324" y="518715"/>
              <a:ext cx="5179228" cy="92285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a:extLst>
                <a:ext uri="{FF2B5EF4-FFF2-40B4-BE49-F238E27FC236}">
                  <a16:creationId xmlns:a16="http://schemas.microsoft.com/office/drawing/2014/main" id="{9AFACAAB-2969-1B40-8AD3-726A2B6C1BBE}"/>
                </a:ext>
              </a:extLst>
            </p:cNvPr>
            <p:cNvSpPr/>
            <p:nvPr/>
          </p:nvSpPr>
          <p:spPr>
            <a:xfrm>
              <a:off x="7311576" y="613251"/>
              <a:ext cx="466919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lập</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Google Shape;320;p38">
            <a:extLst>
              <a:ext uri="{FF2B5EF4-FFF2-40B4-BE49-F238E27FC236}">
                <a16:creationId xmlns:a16="http://schemas.microsoft.com/office/drawing/2014/main" id="{90CC6883-B8A9-C643-90BE-2CC328FDA1A0}"/>
              </a:ext>
            </a:extLst>
          </p:cNvPr>
          <p:cNvSpPr/>
          <p:nvPr/>
        </p:nvSpPr>
        <p:spPr>
          <a:xfrm>
            <a:off x="177251" y="1584224"/>
            <a:ext cx="5497836" cy="478228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panose="02020603050405020304" pitchFamily="18" charset="0"/>
              <a:ea typeface="Titillium Web"/>
              <a:cs typeface="Times New Roman" panose="02020603050405020304" pitchFamily="18" charset="0"/>
              <a:sym typeface="Titillium Web"/>
            </a:endParaRPr>
          </a:p>
        </p:txBody>
      </p:sp>
      <p:sp>
        <p:nvSpPr>
          <p:cNvPr id="7" name="Rectangle 6">
            <a:extLst>
              <a:ext uri="{FF2B5EF4-FFF2-40B4-BE49-F238E27FC236}">
                <a16:creationId xmlns:a16="http://schemas.microsoft.com/office/drawing/2014/main" id="{023B9F3D-809F-7A43-B93C-54377250B24A}"/>
              </a:ext>
            </a:extLst>
          </p:cNvPr>
          <p:cNvSpPr/>
          <p:nvPr/>
        </p:nvSpPr>
        <p:spPr>
          <a:xfrm>
            <a:off x="1023343" y="290086"/>
            <a:ext cx="3921266"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Đạo</a:t>
            </a:r>
            <a:r>
              <a:rPr kumimoji="0" lang="en-US" sz="6600" b="0"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Hindu</a:t>
            </a:r>
            <a:endParaRPr kumimoji="0" lang="en-VN" sz="6600" b="0"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p:txBody>
      </p:sp>
      <p:pic>
        <p:nvPicPr>
          <p:cNvPr id="4100" name="Picture 4" descr="Truy tìm nguồn gốc, ý nghĩa logo của Apple - 60sCôngNghệ">
            <a:extLst>
              <a:ext uri="{FF2B5EF4-FFF2-40B4-BE49-F238E27FC236}">
                <a16:creationId xmlns:a16="http://schemas.microsoft.com/office/drawing/2014/main" id="{2AEE7CA5-FA13-2E48-8685-38327AC865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00" t="21071" r="29715" b="25500"/>
          <a:stretch/>
        </p:blipFill>
        <p:spPr bwMode="auto">
          <a:xfrm>
            <a:off x="2750510" y="5683768"/>
            <a:ext cx="351317" cy="443894"/>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7C4521C1-E21F-1341-8E82-9E4CB656BCC9}"/>
              </a:ext>
            </a:extLst>
          </p:cNvPr>
          <p:cNvSpPr/>
          <p:nvPr/>
        </p:nvSpPr>
        <p:spPr>
          <a:xfrm>
            <a:off x="6165322" y="1807226"/>
            <a:ext cx="990004" cy="922857"/>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2">
            <a:extLst>
              <a:ext uri="{FF2B5EF4-FFF2-40B4-BE49-F238E27FC236}">
                <a16:creationId xmlns:a16="http://schemas.microsoft.com/office/drawing/2014/main" id="{2C871AD2-68A9-6A4D-B9EB-17C3C722C5C0}"/>
              </a:ext>
            </a:extLst>
          </p:cNvPr>
          <p:cNvSpPr/>
          <p:nvPr/>
        </p:nvSpPr>
        <p:spPr>
          <a:xfrm>
            <a:off x="6158067" y="3518730"/>
            <a:ext cx="990004" cy="922857"/>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Oval 14">
            <a:extLst>
              <a:ext uri="{FF2B5EF4-FFF2-40B4-BE49-F238E27FC236}">
                <a16:creationId xmlns:a16="http://schemas.microsoft.com/office/drawing/2014/main" id="{A97D6E24-A08E-D640-AB97-146FC0D19B99}"/>
              </a:ext>
            </a:extLst>
          </p:cNvPr>
          <p:cNvSpPr/>
          <p:nvPr/>
        </p:nvSpPr>
        <p:spPr>
          <a:xfrm>
            <a:off x="6199758" y="5001800"/>
            <a:ext cx="990004" cy="922857"/>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Oval 19">
            <a:extLst>
              <a:ext uri="{FF2B5EF4-FFF2-40B4-BE49-F238E27FC236}">
                <a16:creationId xmlns:a16="http://schemas.microsoft.com/office/drawing/2014/main" id="{25B143EB-2AF4-4D45-90D0-DF036C724B6C}"/>
              </a:ext>
            </a:extLst>
          </p:cNvPr>
          <p:cNvSpPr/>
          <p:nvPr/>
        </p:nvSpPr>
        <p:spPr>
          <a:xfrm>
            <a:off x="6035703" y="57286"/>
            <a:ext cx="990004" cy="922857"/>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1" name="Picture 20">
            <a:extLst>
              <a:ext uri="{FF2B5EF4-FFF2-40B4-BE49-F238E27FC236}">
                <a16:creationId xmlns:a16="http://schemas.microsoft.com/office/drawing/2014/main" id="{149E9A36-957E-3D4B-8827-A31F4D1E073B}"/>
              </a:ext>
            </a:extLst>
          </p:cNvPr>
          <p:cNvPicPr>
            <a:picLocks noChangeAspect="1"/>
          </p:cNvPicPr>
          <p:nvPr/>
        </p:nvPicPr>
        <p:blipFill>
          <a:blip r:embed="rId3"/>
          <a:stretch>
            <a:fillRect/>
          </a:stretch>
        </p:blipFill>
        <p:spPr>
          <a:xfrm>
            <a:off x="-67753" y="491490"/>
            <a:ext cx="724788" cy="828329"/>
          </a:xfrm>
          <a:prstGeom prst="rect">
            <a:avLst/>
          </a:prstGeom>
        </p:spPr>
      </p:pic>
      <p:pic>
        <p:nvPicPr>
          <p:cNvPr id="23" name="Graphic 22" descr="Target">
            <a:extLst>
              <a:ext uri="{FF2B5EF4-FFF2-40B4-BE49-F238E27FC236}">
                <a16:creationId xmlns:a16="http://schemas.microsoft.com/office/drawing/2014/main" id="{C23038A1-92DA-FB49-8E08-6DE8CFA1E0D5}"/>
              </a:ext>
            </a:extLst>
          </p:cNvPr>
          <p:cNvPicPr>
            <a:picLocks noChangeAspect="1"/>
          </p:cNvPicPr>
          <p:nvPr/>
        </p:nvPicPr>
        <p:blipFill>
          <a:blip r:embed="rId4"/>
          <a:stretch>
            <a:fillRect/>
          </a:stretch>
        </p:blipFill>
        <p:spPr>
          <a:xfrm>
            <a:off x="6119413" y="102579"/>
            <a:ext cx="822583" cy="822583"/>
          </a:xfrm>
          <a:prstGeom prst="rect">
            <a:avLst/>
          </a:prstGeom>
        </p:spPr>
      </p:pic>
      <p:pic>
        <p:nvPicPr>
          <p:cNvPr id="27" name="Graphic 26" descr="Stopwatch">
            <a:extLst>
              <a:ext uri="{FF2B5EF4-FFF2-40B4-BE49-F238E27FC236}">
                <a16:creationId xmlns:a16="http://schemas.microsoft.com/office/drawing/2014/main" id="{1D2B2579-BD0D-7849-AB69-AF7C42865B77}"/>
              </a:ext>
            </a:extLst>
          </p:cNvPr>
          <p:cNvPicPr>
            <a:picLocks noChangeAspect="1"/>
          </p:cNvPicPr>
          <p:nvPr/>
        </p:nvPicPr>
        <p:blipFill>
          <a:blip r:embed="rId5"/>
          <a:stretch>
            <a:fillRect/>
          </a:stretch>
        </p:blipFill>
        <p:spPr>
          <a:xfrm>
            <a:off x="6258177" y="1883408"/>
            <a:ext cx="767530" cy="767530"/>
          </a:xfrm>
          <a:prstGeom prst="rect">
            <a:avLst/>
          </a:prstGeom>
        </p:spPr>
      </p:pic>
      <p:pic>
        <p:nvPicPr>
          <p:cNvPr id="29" name="Graphic 28" descr="Open book">
            <a:extLst>
              <a:ext uri="{FF2B5EF4-FFF2-40B4-BE49-F238E27FC236}">
                <a16:creationId xmlns:a16="http://schemas.microsoft.com/office/drawing/2014/main" id="{74FA7467-FD6E-324B-B6DF-4778DCAF489F}"/>
              </a:ext>
            </a:extLst>
          </p:cNvPr>
          <p:cNvPicPr>
            <a:picLocks noChangeAspect="1"/>
          </p:cNvPicPr>
          <p:nvPr/>
        </p:nvPicPr>
        <p:blipFill>
          <a:blip r:embed="rId6"/>
          <a:stretch>
            <a:fillRect/>
          </a:stretch>
        </p:blipFill>
        <p:spPr>
          <a:xfrm>
            <a:off x="6322846" y="3665792"/>
            <a:ext cx="619150" cy="619150"/>
          </a:xfrm>
          <a:prstGeom prst="rect">
            <a:avLst/>
          </a:prstGeom>
        </p:spPr>
      </p:pic>
      <p:pic>
        <p:nvPicPr>
          <p:cNvPr id="31" name="Graphic 30" descr="Podium">
            <a:extLst>
              <a:ext uri="{FF2B5EF4-FFF2-40B4-BE49-F238E27FC236}">
                <a16:creationId xmlns:a16="http://schemas.microsoft.com/office/drawing/2014/main" id="{F6027941-60AD-8F4E-8BFC-DD4511B42958}"/>
              </a:ext>
            </a:extLst>
          </p:cNvPr>
          <p:cNvPicPr>
            <a:picLocks noChangeAspect="1"/>
          </p:cNvPicPr>
          <p:nvPr/>
        </p:nvPicPr>
        <p:blipFill>
          <a:blip r:embed="rId7"/>
          <a:stretch>
            <a:fillRect/>
          </a:stretch>
        </p:blipFill>
        <p:spPr>
          <a:xfrm>
            <a:off x="6412100" y="5136838"/>
            <a:ext cx="546930" cy="546930"/>
          </a:xfrm>
          <a:prstGeom prst="rect">
            <a:avLst/>
          </a:prstGeom>
        </p:spPr>
      </p:pic>
      <p:pic>
        <p:nvPicPr>
          <p:cNvPr id="1026" name="Picture 2" descr="BA VỊ THẦN TỐI CAO ẤN ĐỘ | Hanoitourist.vn">
            <a:extLst>
              <a:ext uri="{FF2B5EF4-FFF2-40B4-BE49-F238E27FC236}">
                <a16:creationId xmlns:a16="http://schemas.microsoft.com/office/drawing/2014/main" id="{615D6C56-2F8E-D94E-A2F7-1DDCFF7563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160" y="1863613"/>
            <a:ext cx="5003710" cy="356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037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14:presetBounceEnd="50000">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anim calcmode="lin" valueType="num">
                                          <p:cBhvr>
                                            <p:cTn id="13" dur="2000" fill="hold"/>
                                            <p:tgtEl>
                                              <p:spTgt spid="21"/>
                                            </p:tgtEl>
                                            <p:attrNameLst>
                                              <p:attrName>ppt_w</p:attrName>
                                            </p:attrNameLst>
                                          </p:cBhvr>
                                          <p:tavLst>
                                            <p:tav tm="0" fmla="#ppt_w*sin(2.5*pi*$)">
                                              <p:val>
                                                <p:fltVal val="0"/>
                                              </p:val>
                                            </p:tav>
                                            <p:tav tm="100000">
                                              <p:val>
                                                <p:fltVal val="1"/>
                                              </p:val>
                                            </p:tav>
                                          </p:tavLst>
                                        </p:anim>
                                        <p:anim calcmode="lin" valueType="num">
                                          <p:cBhvr>
                                            <p:cTn id="14"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14:presetBounceEnd="50000">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800" decel="100000"/>
                                            <p:tgtEl>
                                              <p:spTgt spid="1026"/>
                                            </p:tgtEl>
                                          </p:cBhvr>
                                        </p:animEffect>
                                        <p:anim calcmode="lin" valueType="num" p14:bounceEnd="50000">
                                          <p:cBhvr>
                                            <p:cTn id="20" dur="800" decel="100000" fill="hold"/>
                                            <p:tgtEl>
                                              <p:spTgt spid="1026"/>
                                            </p:tgtEl>
                                            <p:attrNameLst>
                                              <p:attrName>style.rotation</p:attrName>
                                            </p:attrNameLst>
                                          </p:cBhvr>
                                          <p:tavLst>
                                            <p:tav tm="0">
                                              <p:val>
                                                <p:fltVal val="-90"/>
                                              </p:val>
                                            </p:tav>
                                            <p:tav tm="100000">
                                              <p:val>
                                                <p:fltVal val="0"/>
                                              </p:val>
                                            </p:tav>
                                          </p:tavLst>
                                        </p:anim>
                                        <p:anim calcmode="lin" valueType="num" p14:bounceEnd="50000">
                                          <p:cBhvr>
                                            <p:cTn id="21" dur="800" decel="100000" fill="hold"/>
                                            <p:tgtEl>
                                              <p:spTgt spid="1026"/>
                                            </p:tgtEl>
                                            <p:attrNameLst>
                                              <p:attrName>ppt_x</p:attrName>
                                            </p:attrNameLst>
                                          </p:cBhvr>
                                          <p:tavLst>
                                            <p:tav tm="0">
                                              <p:val>
                                                <p:strVal val="#ppt_x+0.4"/>
                                              </p:val>
                                            </p:tav>
                                            <p:tav tm="100000">
                                              <p:val>
                                                <p:strVal val="#ppt_x-0.05"/>
                                              </p:val>
                                            </p:tav>
                                          </p:tavLst>
                                        </p:anim>
                                        <p:anim calcmode="lin" valueType="num" p14:bounceEnd="50000">
                                          <p:cBhvr>
                                            <p:cTn id="22" dur="800" decel="100000" fill="hold"/>
                                            <p:tgtEl>
                                              <p:spTgt spid="1026"/>
                                            </p:tgtEl>
                                            <p:attrNameLst>
                                              <p:attrName>ppt_y</p:attrName>
                                            </p:attrNameLst>
                                          </p:cBhvr>
                                          <p:tavLst>
                                            <p:tav tm="0">
                                              <p:val>
                                                <p:strVal val="#ppt_y-0.4"/>
                                              </p:val>
                                            </p:tav>
                                            <p:tav tm="100000">
                                              <p:val>
                                                <p:strVal val="#ppt_y+0.1"/>
                                              </p:val>
                                            </p:tav>
                                          </p:tavLst>
                                        </p:anim>
                                        <p:anim calcmode="lin" valueType="num" p14:bounceEnd="50000">
                                          <p:cBhvr>
                                            <p:cTn id="23"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14:bounceEnd="50000">
                                          <p:cBhvr>
                                            <p:cTn id="24"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par>
                                    <p:cTn id="25" presetID="30" presetClass="entr" presetSubtype="0" fill="hold" grpId="0" nodeType="withEffect" p14:presetBounceEnd="50000">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800" decel="100000"/>
                                            <p:tgtEl>
                                              <p:spTgt spid="3"/>
                                            </p:tgtEl>
                                          </p:cBhvr>
                                        </p:animEffect>
                                        <p:anim calcmode="lin" valueType="num" p14:bounceEnd="50000">
                                          <p:cBhvr>
                                            <p:cTn id="28" dur="800" decel="100000" fill="hold"/>
                                            <p:tgtEl>
                                              <p:spTgt spid="3"/>
                                            </p:tgtEl>
                                            <p:attrNameLst>
                                              <p:attrName>style.rotation</p:attrName>
                                            </p:attrNameLst>
                                          </p:cBhvr>
                                          <p:tavLst>
                                            <p:tav tm="0">
                                              <p:val>
                                                <p:fltVal val="-90"/>
                                              </p:val>
                                            </p:tav>
                                            <p:tav tm="100000">
                                              <p:val>
                                                <p:fltVal val="0"/>
                                              </p:val>
                                            </p:tav>
                                          </p:tavLst>
                                        </p:anim>
                                        <p:anim calcmode="lin" valueType="num" p14:bounceEnd="50000">
                                          <p:cBhvr>
                                            <p:cTn id="29" dur="800" decel="100000" fill="hold"/>
                                            <p:tgtEl>
                                              <p:spTgt spid="3"/>
                                            </p:tgtEl>
                                            <p:attrNameLst>
                                              <p:attrName>ppt_x</p:attrName>
                                            </p:attrNameLst>
                                          </p:cBhvr>
                                          <p:tavLst>
                                            <p:tav tm="0">
                                              <p:val>
                                                <p:strVal val="#ppt_x+0.4"/>
                                              </p:val>
                                            </p:tav>
                                            <p:tav tm="100000">
                                              <p:val>
                                                <p:strVal val="#ppt_x-0.05"/>
                                              </p:val>
                                            </p:tav>
                                          </p:tavLst>
                                        </p:anim>
                                        <p:anim calcmode="lin" valueType="num" p14:bounceEnd="50000">
                                          <p:cBhvr>
                                            <p:cTn id="30" dur="800" decel="100000" fill="hold"/>
                                            <p:tgtEl>
                                              <p:spTgt spid="3"/>
                                            </p:tgtEl>
                                            <p:attrNameLst>
                                              <p:attrName>ppt_y</p:attrName>
                                            </p:attrNameLst>
                                          </p:cBhvr>
                                          <p:tavLst>
                                            <p:tav tm="0">
                                              <p:val>
                                                <p:strVal val="#ppt_y-0.4"/>
                                              </p:val>
                                            </p:tav>
                                            <p:tav tm="100000">
                                              <p:val>
                                                <p:strVal val="#ppt_y+0.1"/>
                                              </p:val>
                                            </p:tav>
                                          </p:tavLst>
                                        </p:anim>
                                        <p:anim calcmode="lin" valueType="num" p14:bounceEnd="50000">
                                          <p:cBhvr>
                                            <p:cTn id="3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14:bounceEnd="50000">
                                          <p:cBhvr>
                                            <p:cTn id="3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33" presetID="30" presetClass="entr" presetSubtype="0" fill="hold" nodeType="withEffect" p14:presetBounceEnd="50000">
                                      <p:stCondLst>
                                        <p:cond delay="0"/>
                                      </p:stCondLst>
                                      <p:childTnLst>
                                        <p:set>
                                          <p:cBhvr>
                                            <p:cTn id="34" dur="1" fill="hold">
                                              <p:stCondLst>
                                                <p:cond delay="0"/>
                                              </p:stCondLst>
                                            </p:cTn>
                                            <p:tgtEl>
                                              <p:spTgt spid="4100"/>
                                            </p:tgtEl>
                                            <p:attrNameLst>
                                              <p:attrName>style.visibility</p:attrName>
                                            </p:attrNameLst>
                                          </p:cBhvr>
                                          <p:to>
                                            <p:strVal val="visible"/>
                                          </p:to>
                                        </p:set>
                                        <p:animEffect transition="in" filter="fade">
                                          <p:cBhvr>
                                            <p:cTn id="35" dur="800" decel="100000"/>
                                            <p:tgtEl>
                                              <p:spTgt spid="4100"/>
                                            </p:tgtEl>
                                          </p:cBhvr>
                                        </p:animEffect>
                                        <p:anim calcmode="lin" valueType="num" p14:bounceEnd="50000">
                                          <p:cBhvr>
                                            <p:cTn id="36" dur="800" decel="100000" fill="hold"/>
                                            <p:tgtEl>
                                              <p:spTgt spid="4100"/>
                                            </p:tgtEl>
                                            <p:attrNameLst>
                                              <p:attrName>style.rotation</p:attrName>
                                            </p:attrNameLst>
                                          </p:cBhvr>
                                          <p:tavLst>
                                            <p:tav tm="0">
                                              <p:val>
                                                <p:fltVal val="-90"/>
                                              </p:val>
                                            </p:tav>
                                            <p:tav tm="100000">
                                              <p:val>
                                                <p:fltVal val="0"/>
                                              </p:val>
                                            </p:tav>
                                          </p:tavLst>
                                        </p:anim>
                                        <p:anim calcmode="lin" valueType="num" p14:bounceEnd="50000">
                                          <p:cBhvr>
                                            <p:cTn id="37" dur="800" decel="100000" fill="hold"/>
                                            <p:tgtEl>
                                              <p:spTgt spid="4100"/>
                                            </p:tgtEl>
                                            <p:attrNameLst>
                                              <p:attrName>ppt_x</p:attrName>
                                            </p:attrNameLst>
                                          </p:cBhvr>
                                          <p:tavLst>
                                            <p:tav tm="0">
                                              <p:val>
                                                <p:strVal val="#ppt_x+0.4"/>
                                              </p:val>
                                            </p:tav>
                                            <p:tav tm="100000">
                                              <p:val>
                                                <p:strVal val="#ppt_x-0.05"/>
                                              </p:val>
                                            </p:tav>
                                          </p:tavLst>
                                        </p:anim>
                                        <p:anim calcmode="lin" valueType="num" p14:bounceEnd="50000">
                                          <p:cBhvr>
                                            <p:cTn id="38" dur="800" decel="100000" fill="hold"/>
                                            <p:tgtEl>
                                              <p:spTgt spid="4100"/>
                                            </p:tgtEl>
                                            <p:attrNameLst>
                                              <p:attrName>ppt_y</p:attrName>
                                            </p:attrNameLst>
                                          </p:cBhvr>
                                          <p:tavLst>
                                            <p:tav tm="0">
                                              <p:val>
                                                <p:strVal val="#ppt_y-0.4"/>
                                              </p:val>
                                            </p:tav>
                                            <p:tav tm="100000">
                                              <p:val>
                                                <p:strVal val="#ppt_y+0.1"/>
                                              </p:val>
                                            </p:tav>
                                          </p:tavLst>
                                        </p:anim>
                                        <p:anim calcmode="lin" valueType="num" p14:bounceEnd="50000">
                                          <p:cBhvr>
                                            <p:cTn id="39" dur="200" accel="100000" fill="hold">
                                              <p:stCondLst>
                                                <p:cond delay="800"/>
                                              </p:stCondLst>
                                            </p:cTn>
                                            <p:tgtEl>
                                              <p:spTgt spid="4100"/>
                                            </p:tgtEl>
                                            <p:attrNameLst>
                                              <p:attrName>ppt_x</p:attrName>
                                            </p:attrNameLst>
                                          </p:cBhvr>
                                          <p:tavLst>
                                            <p:tav tm="0">
                                              <p:val>
                                                <p:strVal val="#ppt_x-0.05"/>
                                              </p:val>
                                            </p:tav>
                                            <p:tav tm="100000">
                                              <p:val>
                                                <p:strVal val="#ppt_x"/>
                                              </p:val>
                                            </p:tav>
                                          </p:tavLst>
                                        </p:anim>
                                        <p:anim calcmode="lin" valueType="num" p14:bounceEnd="50000">
                                          <p:cBhvr>
                                            <p:cTn id="40" dur="200" accel="100000" fill="hold">
                                              <p:stCondLst>
                                                <p:cond delay="800"/>
                                              </p:stCondLst>
                                            </p:cTn>
                                            <p:tgtEl>
                                              <p:spTgt spid="4100"/>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14:presetBounceEnd="50000">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14:bounceEnd="50000">
                                          <p:cBhvr additive="base">
                                            <p:cTn id="45"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20"/>
                                            </p:tgtEl>
                                            <p:attrNameLst>
                                              <p:attrName>ppt_y</p:attrName>
                                            </p:attrNameLst>
                                          </p:cBhvr>
                                          <p:tavLst>
                                            <p:tav tm="0">
                                              <p:val>
                                                <p:strVal val="0-#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14:presetBounceEnd="50000">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14:bounceEnd="50000">
                                          <p:cBhvr additive="base">
                                            <p:cTn id="50"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 presetClass="entr" presetSubtype="3" fill="hold" nodeType="afterEffect" p14:presetBounceEnd="50000">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14:bounceEnd="50000">
                                          <p:cBhvr additive="base">
                                            <p:cTn id="55"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56" dur="500" fill="hold"/>
                                            <p:tgtEl>
                                              <p:spTgt spid="2"/>
                                            </p:tgtEl>
                                            <p:attrNameLst>
                                              <p:attrName>ppt_y</p:attrName>
                                            </p:attrNameLst>
                                          </p:cBhvr>
                                          <p:tavLst>
                                            <p:tav tm="0">
                                              <p:val>
                                                <p:strVal val="0-#ppt_h/2"/>
                                              </p:val>
                                            </p:tav>
                                            <p:tav tm="100000">
                                              <p:val>
                                                <p:strVal val="#ppt_y"/>
                                              </p:val>
                                            </p:tav>
                                          </p:tavLst>
                                        </p:anim>
                                      </p:childTnLst>
                                    </p:cTn>
                                  </p:par>
                                </p:childTnLst>
                              </p:cTn>
                            </p:par>
                            <p:par>
                              <p:cTn id="57" fill="hold">
                                <p:stCondLst>
                                  <p:cond delay="1500"/>
                                </p:stCondLst>
                                <p:childTnLst>
                                  <p:par>
                                    <p:cTn id="58" presetID="2" presetClass="entr" presetSubtype="1" fill="hold" grpId="0" nodeType="afterEffect" p14:presetBounceEnd="50000">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14:bounceEnd="50000">
                                          <p:cBhvr additive="base">
                                            <p:cTn id="60"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61" dur="500" fill="hold"/>
                                            <p:tgtEl>
                                              <p:spTgt spid="8"/>
                                            </p:tgtEl>
                                            <p:attrNameLst>
                                              <p:attrName>ppt_y</p:attrName>
                                            </p:attrNameLst>
                                          </p:cBhvr>
                                          <p:tavLst>
                                            <p:tav tm="0">
                                              <p:val>
                                                <p:strVal val="0-#ppt_h/2"/>
                                              </p:val>
                                            </p:tav>
                                            <p:tav tm="100000">
                                              <p:val>
                                                <p:strVal val="#ppt_y"/>
                                              </p:val>
                                            </p:tav>
                                          </p:tavLst>
                                        </p:anim>
                                      </p:childTnLst>
                                    </p:cTn>
                                  </p:par>
                                </p:childTnLst>
                              </p:cTn>
                            </p:par>
                            <p:par>
                              <p:cTn id="62" fill="hold">
                                <p:stCondLst>
                                  <p:cond delay="2000"/>
                                </p:stCondLst>
                                <p:childTnLst>
                                  <p:par>
                                    <p:cTn id="63" presetID="2" presetClass="entr" presetSubtype="1" fill="hold" nodeType="afterEffect" p14:presetBounceEnd="50000">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14:bounceEnd="50000">
                                          <p:cBhvr additive="base">
                                            <p:cTn id="65" dur="5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66" dur="500" fill="hold"/>
                                            <p:tgtEl>
                                              <p:spTgt spid="27"/>
                                            </p:tgtEl>
                                            <p:attrNameLst>
                                              <p:attrName>ppt_y</p:attrName>
                                            </p:attrNameLst>
                                          </p:cBhvr>
                                          <p:tavLst>
                                            <p:tav tm="0">
                                              <p:val>
                                                <p:strVal val="0-#ppt_h/2"/>
                                              </p:val>
                                            </p:tav>
                                            <p:tav tm="100000">
                                              <p:val>
                                                <p:strVal val="#ppt_y"/>
                                              </p:val>
                                            </p:tav>
                                          </p:tavLst>
                                        </p:anim>
                                      </p:childTnLst>
                                    </p:cTn>
                                  </p:par>
                                </p:childTnLst>
                              </p:cTn>
                            </p:par>
                            <p:par>
                              <p:cTn id="67" fill="hold">
                                <p:stCondLst>
                                  <p:cond delay="2500"/>
                                </p:stCondLst>
                                <p:childTnLst>
                                  <p:par>
                                    <p:cTn id="68" presetID="2" presetClass="entr" presetSubtype="3" fill="hold" nodeType="afterEffect" p14:presetBounceEnd="50000">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14:bounceEnd="50000">
                                          <p:cBhvr additive="base">
                                            <p:cTn id="70"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71" dur="500" fill="hold"/>
                                            <p:tgtEl>
                                              <p:spTgt spid="4"/>
                                            </p:tgtEl>
                                            <p:attrNameLst>
                                              <p:attrName>ppt_y</p:attrName>
                                            </p:attrNameLst>
                                          </p:cBhvr>
                                          <p:tavLst>
                                            <p:tav tm="0">
                                              <p:val>
                                                <p:strVal val="0-#ppt_h/2"/>
                                              </p:val>
                                            </p:tav>
                                            <p:tav tm="100000">
                                              <p:val>
                                                <p:strVal val="#ppt_y"/>
                                              </p:val>
                                            </p:tav>
                                          </p:tavLst>
                                        </p:anim>
                                      </p:childTnLst>
                                    </p:cTn>
                                  </p:par>
                                </p:childTnLst>
                              </p:cTn>
                            </p:par>
                            <p:par>
                              <p:cTn id="72" fill="hold">
                                <p:stCondLst>
                                  <p:cond delay="3000"/>
                                </p:stCondLst>
                                <p:childTnLst>
                                  <p:par>
                                    <p:cTn id="73" presetID="2" presetClass="entr" presetSubtype="1" fill="hold" grpId="0" nodeType="afterEffect" p14:presetBounceEnd="50000">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14:bounceEnd="50000">
                                          <p:cBhvr additive="base">
                                            <p:cTn id="75"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76" dur="500" fill="hold"/>
                                            <p:tgtEl>
                                              <p:spTgt spid="13"/>
                                            </p:tgtEl>
                                            <p:attrNameLst>
                                              <p:attrName>ppt_y</p:attrName>
                                            </p:attrNameLst>
                                          </p:cBhvr>
                                          <p:tavLst>
                                            <p:tav tm="0">
                                              <p:val>
                                                <p:strVal val="0-#ppt_h/2"/>
                                              </p:val>
                                            </p:tav>
                                            <p:tav tm="100000">
                                              <p:val>
                                                <p:strVal val="#ppt_y"/>
                                              </p:val>
                                            </p:tav>
                                          </p:tavLst>
                                        </p:anim>
                                      </p:childTnLst>
                                    </p:cTn>
                                  </p:par>
                                </p:childTnLst>
                              </p:cTn>
                            </p:par>
                            <p:par>
                              <p:cTn id="77" fill="hold">
                                <p:stCondLst>
                                  <p:cond delay="3500"/>
                                </p:stCondLst>
                                <p:childTnLst>
                                  <p:par>
                                    <p:cTn id="78" presetID="2" presetClass="entr" presetSubtype="4" fill="hold" nodeType="afterEffect" p14:presetBounceEnd="50000">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14:bounceEnd="50000">
                                          <p:cBhvr additive="base">
                                            <p:cTn id="80"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81" dur="500" fill="hold"/>
                                            <p:tgtEl>
                                              <p:spTgt spid="29"/>
                                            </p:tgtEl>
                                            <p:attrNameLst>
                                              <p:attrName>ppt_y</p:attrName>
                                            </p:attrNameLst>
                                          </p:cBhvr>
                                          <p:tavLst>
                                            <p:tav tm="0">
                                              <p:val>
                                                <p:strVal val="1+#ppt_h/2"/>
                                              </p:val>
                                            </p:tav>
                                            <p:tav tm="100000">
                                              <p:val>
                                                <p:strVal val="#ppt_y"/>
                                              </p:val>
                                            </p:tav>
                                          </p:tavLst>
                                        </p:anim>
                                      </p:childTnLst>
                                    </p:cTn>
                                  </p:par>
                                </p:childTnLst>
                              </p:cTn>
                            </p:par>
                            <p:par>
                              <p:cTn id="82" fill="hold">
                                <p:stCondLst>
                                  <p:cond delay="4000"/>
                                </p:stCondLst>
                                <p:childTnLst>
                                  <p:par>
                                    <p:cTn id="83" presetID="2" presetClass="entr" presetSubtype="3" fill="hold" nodeType="afterEffect" p14:presetBounceEnd="50000">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14:bounceEnd="50000">
                                          <p:cBhvr additive="base">
                                            <p:cTn id="85" dur="5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86" dur="500" fill="hold"/>
                                            <p:tgtEl>
                                              <p:spTgt spid="5"/>
                                            </p:tgtEl>
                                            <p:attrNameLst>
                                              <p:attrName>ppt_y</p:attrName>
                                            </p:attrNameLst>
                                          </p:cBhvr>
                                          <p:tavLst>
                                            <p:tav tm="0">
                                              <p:val>
                                                <p:strVal val="0-#ppt_h/2"/>
                                              </p:val>
                                            </p:tav>
                                            <p:tav tm="100000">
                                              <p:val>
                                                <p:strVal val="#ppt_y"/>
                                              </p:val>
                                            </p:tav>
                                          </p:tavLst>
                                        </p:anim>
                                      </p:childTnLst>
                                    </p:cTn>
                                  </p:par>
                                </p:childTnLst>
                              </p:cTn>
                            </p:par>
                            <p:par>
                              <p:cTn id="87" fill="hold">
                                <p:stCondLst>
                                  <p:cond delay="4500"/>
                                </p:stCondLst>
                                <p:childTnLst>
                                  <p:par>
                                    <p:cTn id="88" presetID="2" presetClass="entr" presetSubtype="4" fill="hold" grpId="0" nodeType="afterEffect" p14:presetBounceEnd="50000">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14:bounceEnd="50000">
                                          <p:cBhvr additive="base">
                                            <p:cTn id="90"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91" dur="500" fill="hold"/>
                                            <p:tgtEl>
                                              <p:spTgt spid="15"/>
                                            </p:tgtEl>
                                            <p:attrNameLst>
                                              <p:attrName>ppt_y</p:attrName>
                                            </p:attrNameLst>
                                          </p:cBhvr>
                                          <p:tavLst>
                                            <p:tav tm="0">
                                              <p:val>
                                                <p:strVal val="1+#ppt_h/2"/>
                                              </p:val>
                                            </p:tav>
                                            <p:tav tm="100000">
                                              <p:val>
                                                <p:strVal val="#ppt_y"/>
                                              </p:val>
                                            </p:tav>
                                          </p:tavLst>
                                        </p:anim>
                                      </p:childTnLst>
                                    </p:cTn>
                                  </p:par>
                                </p:childTnLst>
                              </p:cTn>
                            </p:par>
                            <p:par>
                              <p:cTn id="92" fill="hold">
                                <p:stCondLst>
                                  <p:cond delay="5000"/>
                                </p:stCondLst>
                                <p:childTnLst>
                                  <p:par>
                                    <p:cTn id="93" presetID="2" presetClass="entr" presetSubtype="4" fill="hold" nodeType="afterEffect" p14:presetBounceEnd="50000">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14:bounceEnd="50000">
                                          <p:cBhvr additive="base">
                                            <p:cTn id="95" dur="500" fill="hold"/>
                                            <p:tgtEl>
                                              <p:spTgt spid="31"/>
                                            </p:tgtEl>
                                            <p:attrNameLst>
                                              <p:attrName>ppt_x</p:attrName>
                                            </p:attrNameLst>
                                          </p:cBhvr>
                                          <p:tavLst>
                                            <p:tav tm="0">
                                              <p:val>
                                                <p:strVal val="#ppt_x"/>
                                              </p:val>
                                            </p:tav>
                                            <p:tav tm="100000">
                                              <p:val>
                                                <p:strVal val="#ppt_x"/>
                                              </p:val>
                                            </p:tav>
                                          </p:tavLst>
                                        </p:anim>
                                        <p:anim calcmode="lin" valueType="num" p14:bounceEnd="50000">
                                          <p:cBhvr additive="base">
                                            <p:cTn id="96" dur="500" fill="hold"/>
                                            <p:tgtEl>
                                              <p:spTgt spid="31"/>
                                            </p:tgtEl>
                                            <p:attrNameLst>
                                              <p:attrName>ppt_y</p:attrName>
                                            </p:attrNameLst>
                                          </p:cBhvr>
                                          <p:tavLst>
                                            <p:tav tm="0">
                                              <p:val>
                                                <p:strVal val="1+#ppt_h/2"/>
                                              </p:val>
                                            </p:tav>
                                            <p:tav tm="100000">
                                              <p:val>
                                                <p:strVal val="#ppt_y"/>
                                              </p:val>
                                            </p:tav>
                                          </p:tavLst>
                                        </p:anim>
                                      </p:childTnLst>
                                    </p:cTn>
                                  </p:par>
                                </p:childTnLst>
                              </p:cTn>
                            </p:par>
                            <p:par>
                              <p:cTn id="97" fill="hold">
                                <p:stCondLst>
                                  <p:cond delay="5500"/>
                                </p:stCondLst>
                                <p:childTnLst>
                                  <p:par>
                                    <p:cTn id="98" presetID="2" presetClass="entr" presetSubtype="4" fill="hold" nodeType="afterEffect" p14:presetBounceEnd="50000">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14:bounceEnd="50000">
                                          <p:cBhvr additive="base">
                                            <p:cTn id="100"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0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3" grpId="0" animBg="1"/>
          <p:bldP spid="15"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anim calcmode="lin" valueType="num">
                                          <p:cBhvr>
                                            <p:cTn id="13" dur="2000" fill="hold"/>
                                            <p:tgtEl>
                                              <p:spTgt spid="21"/>
                                            </p:tgtEl>
                                            <p:attrNameLst>
                                              <p:attrName>ppt_w</p:attrName>
                                            </p:attrNameLst>
                                          </p:cBhvr>
                                          <p:tavLst>
                                            <p:tav tm="0" fmla="#ppt_w*sin(2.5*pi*$)">
                                              <p:val>
                                                <p:fltVal val="0"/>
                                              </p:val>
                                            </p:tav>
                                            <p:tav tm="100000">
                                              <p:val>
                                                <p:fltVal val="1"/>
                                              </p:val>
                                            </p:tav>
                                          </p:tavLst>
                                        </p:anim>
                                        <p:anim calcmode="lin" valueType="num">
                                          <p:cBhvr>
                                            <p:cTn id="14"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800" decel="100000"/>
                                            <p:tgtEl>
                                              <p:spTgt spid="1026"/>
                                            </p:tgtEl>
                                          </p:cBhvr>
                                        </p:animEffect>
                                        <p:anim calcmode="lin" valueType="num">
                                          <p:cBhvr>
                                            <p:cTn id="20" dur="800" decel="100000" fill="hold"/>
                                            <p:tgtEl>
                                              <p:spTgt spid="1026"/>
                                            </p:tgtEl>
                                            <p:attrNameLst>
                                              <p:attrName>style.rotation</p:attrName>
                                            </p:attrNameLst>
                                          </p:cBhvr>
                                          <p:tavLst>
                                            <p:tav tm="0">
                                              <p:val>
                                                <p:fltVal val="-90"/>
                                              </p:val>
                                            </p:tav>
                                            <p:tav tm="100000">
                                              <p:val>
                                                <p:fltVal val="0"/>
                                              </p:val>
                                            </p:tav>
                                          </p:tavLst>
                                        </p:anim>
                                        <p:anim calcmode="lin" valueType="num">
                                          <p:cBhvr>
                                            <p:cTn id="21" dur="800" decel="100000" fill="hold"/>
                                            <p:tgtEl>
                                              <p:spTgt spid="1026"/>
                                            </p:tgtEl>
                                            <p:attrNameLst>
                                              <p:attrName>ppt_x</p:attrName>
                                            </p:attrNameLst>
                                          </p:cBhvr>
                                          <p:tavLst>
                                            <p:tav tm="0">
                                              <p:val>
                                                <p:strVal val="#ppt_x+0.4"/>
                                              </p:val>
                                            </p:tav>
                                            <p:tav tm="100000">
                                              <p:val>
                                                <p:strVal val="#ppt_x-0.05"/>
                                              </p:val>
                                            </p:tav>
                                          </p:tavLst>
                                        </p:anim>
                                        <p:anim calcmode="lin" valueType="num">
                                          <p:cBhvr>
                                            <p:cTn id="22" dur="800" decel="100000" fill="hold"/>
                                            <p:tgtEl>
                                              <p:spTgt spid="102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par>
                                    <p:cTn id="25" presetID="3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800" decel="100000"/>
                                            <p:tgtEl>
                                              <p:spTgt spid="3"/>
                                            </p:tgtEl>
                                          </p:cBhvr>
                                        </p:animEffect>
                                        <p:anim calcmode="lin" valueType="num">
                                          <p:cBhvr>
                                            <p:cTn id="28" dur="800" decel="100000" fill="hold"/>
                                            <p:tgtEl>
                                              <p:spTgt spid="3"/>
                                            </p:tgtEl>
                                            <p:attrNameLst>
                                              <p:attrName>style.rotation</p:attrName>
                                            </p:attrNameLst>
                                          </p:cBhvr>
                                          <p:tavLst>
                                            <p:tav tm="0">
                                              <p:val>
                                                <p:fltVal val="-90"/>
                                              </p:val>
                                            </p:tav>
                                            <p:tav tm="100000">
                                              <p:val>
                                                <p:fltVal val="0"/>
                                              </p:val>
                                            </p:tav>
                                          </p:tavLst>
                                        </p:anim>
                                        <p:anim calcmode="lin" valueType="num">
                                          <p:cBhvr>
                                            <p:cTn id="29" dur="800" decel="100000" fill="hold"/>
                                            <p:tgtEl>
                                              <p:spTgt spid="3"/>
                                            </p:tgtEl>
                                            <p:attrNameLst>
                                              <p:attrName>ppt_x</p:attrName>
                                            </p:attrNameLst>
                                          </p:cBhvr>
                                          <p:tavLst>
                                            <p:tav tm="0">
                                              <p:val>
                                                <p:strVal val="#ppt_x+0.4"/>
                                              </p:val>
                                            </p:tav>
                                            <p:tav tm="100000">
                                              <p:val>
                                                <p:strVal val="#ppt_x-0.05"/>
                                              </p:val>
                                            </p:tav>
                                          </p:tavLst>
                                        </p:anim>
                                        <p:anim calcmode="lin" valueType="num">
                                          <p:cBhvr>
                                            <p:cTn id="30" dur="800" decel="100000" fill="hold"/>
                                            <p:tgtEl>
                                              <p:spTgt spid="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33" presetID="30" presetClass="entr" presetSubtype="0" fill="hold" nodeType="withEffect">
                                      <p:stCondLst>
                                        <p:cond delay="0"/>
                                      </p:stCondLst>
                                      <p:childTnLst>
                                        <p:set>
                                          <p:cBhvr>
                                            <p:cTn id="34" dur="1" fill="hold">
                                              <p:stCondLst>
                                                <p:cond delay="0"/>
                                              </p:stCondLst>
                                            </p:cTn>
                                            <p:tgtEl>
                                              <p:spTgt spid="4100"/>
                                            </p:tgtEl>
                                            <p:attrNameLst>
                                              <p:attrName>style.visibility</p:attrName>
                                            </p:attrNameLst>
                                          </p:cBhvr>
                                          <p:to>
                                            <p:strVal val="visible"/>
                                          </p:to>
                                        </p:set>
                                        <p:animEffect transition="in" filter="fade">
                                          <p:cBhvr>
                                            <p:cTn id="35" dur="800" decel="100000"/>
                                            <p:tgtEl>
                                              <p:spTgt spid="4100"/>
                                            </p:tgtEl>
                                          </p:cBhvr>
                                        </p:animEffect>
                                        <p:anim calcmode="lin" valueType="num">
                                          <p:cBhvr>
                                            <p:cTn id="36" dur="800" decel="100000" fill="hold"/>
                                            <p:tgtEl>
                                              <p:spTgt spid="4100"/>
                                            </p:tgtEl>
                                            <p:attrNameLst>
                                              <p:attrName>style.rotation</p:attrName>
                                            </p:attrNameLst>
                                          </p:cBhvr>
                                          <p:tavLst>
                                            <p:tav tm="0">
                                              <p:val>
                                                <p:fltVal val="-90"/>
                                              </p:val>
                                            </p:tav>
                                            <p:tav tm="100000">
                                              <p:val>
                                                <p:fltVal val="0"/>
                                              </p:val>
                                            </p:tav>
                                          </p:tavLst>
                                        </p:anim>
                                        <p:anim calcmode="lin" valueType="num">
                                          <p:cBhvr>
                                            <p:cTn id="37" dur="800" decel="100000" fill="hold"/>
                                            <p:tgtEl>
                                              <p:spTgt spid="4100"/>
                                            </p:tgtEl>
                                            <p:attrNameLst>
                                              <p:attrName>ppt_x</p:attrName>
                                            </p:attrNameLst>
                                          </p:cBhvr>
                                          <p:tavLst>
                                            <p:tav tm="0">
                                              <p:val>
                                                <p:strVal val="#ppt_x+0.4"/>
                                              </p:val>
                                            </p:tav>
                                            <p:tav tm="100000">
                                              <p:val>
                                                <p:strVal val="#ppt_x-0.05"/>
                                              </p:val>
                                            </p:tav>
                                          </p:tavLst>
                                        </p:anim>
                                        <p:anim calcmode="lin" valueType="num">
                                          <p:cBhvr>
                                            <p:cTn id="38" dur="800" decel="100000" fill="hold"/>
                                            <p:tgtEl>
                                              <p:spTgt spid="4100"/>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4100"/>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4100"/>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0-#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 presetClass="entr" presetSubtype="3"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1+#ppt_w/2"/>
                                              </p:val>
                                            </p:tav>
                                            <p:tav tm="100000">
                                              <p:val>
                                                <p:strVal val="#ppt_x"/>
                                              </p:val>
                                            </p:tav>
                                          </p:tavLst>
                                        </p:anim>
                                        <p:anim calcmode="lin" valueType="num">
                                          <p:cBhvr additive="base">
                                            <p:cTn id="56" dur="500" fill="hold"/>
                                            <p:tgtEl>
                                              <p:spTgt spid="2"/>
                                            </p:tgtEl>
                                            <p:attrNameLst>
                                              <p:attrName>ppt_y</p:attrName>
                                            </p:attrNameLst>
                                          </p:cBhvr>
                                          <p:tavLst>
                                            <p:tav tm="0">
                                              <p:val>
                                                <p:strVal val="0-#ppt_h/2"/>
                                              </p:val>
                                            </p:tav>
                                            <p:tav tm="100000">
                                              <p:val>
                                                <p:strVal val="#ppt_y"/>
                                              </p:val>
                                            </p:tav>
                                          </p:tavLst>
                                        </p:anim>
                                      </p:childTnLst>
                                    </p:cTn>
                                  </p:par>
                                </p:childTnLst>
                              </p:cTn>
                            </p:par>
                            <p:par>
                              <p:cTn id="57" fill="hold">
                                <p:stCondLst>
                                  <p:cond delay="1500"/>
                                </p:stCondLst>
                                <p:childTnLst>
                                  <p:par>
                                    <p:cTn id="58" presetID="2" presetClass="entr" presetSubtype="1"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0-#ppt_h/2"/>
                                              </p:val>
                                            </p:tav>
                                            <p:tav tm="100000">
                                              <p:val>
                                                <p:strVal val="#ppt_y"/>
                                              </p:val>
                                            </p:tav>
                                          </p:tavLst>
                                        </p:anim>
                                      </p:childTnLst>
                                    </p:cTn>
                                  </p:par>
                                </p:childTnLst>
                              </p:cTn>
                            </p:par>
                            <p:par>
                              <p:cTn id="62" fill="hold">
                                <p:stCondLst>
                                  <p:cond delay="2000"/>
                                </p:stCondLst>
                                <p:childTnLst>
                                  <p:par>
                                    <p:cTn id="63" presetID="2" presetClass="entr" presetSubtype="1"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0-#ppt_h/2"/>
                                              </p:val>
                                            </p:tav>
                                            <p:tav tm="100000">
                                              <p:val>
                                                <p:strVal val="#ppt_y"/>
                                              </p:val>
                                            </p:tav>
                                          </p:tavLst>
                                        </p:anim>
                                      </p:childTnLst>
                                    </p:cTn>
                                  </p:par>
                                </p:childTnLst>
                              </p:cTn>
                            </p:par>
                            <p:par>
                              <p:cTn id="67" fill="hold">
                                <p:stCondLst>
                                  <p:cond delay="2500"/>
                                </p:stCondLst>
                                <p:childTnLst>
                                  <p:par>
                                    <p:cTn id="68" presetID="2" presetClass="entr" presetSubtype="3"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fill="hold"/>
                                            <p:tgtEl>
                                              <p:spTgt spid="4"/>
                                            </p:tgtEl>
                                            <p:attrNameLst>
                                              <p:attrName>ppt_x</p:attrName>
                                            </p:attrNameLst>
                                          </p:cBhvr>
                                          <p:tavLst>
                                            <p:tav tm="0">
                                              <p:val>
                                                <p:strVal val="1+#ppt_w/2"/>
                                              </p:val>
                                            </p:tav>
                                            <p:tav tm="100000">
                                              <p:val>
                                                <p:strVal val="#ppt_x"/>
                                              </p:val>
                                            </p:tav>
                                          </p:tavLst>
                                        </p:anim>
                                        <p:anim calcmode="lin" valueType="num">
                                          <p:cBhvr additive="base">
                                            <p:cTn id="71" dur="500" fill="hold"/>
                                            <p:tgtEl>
                                              <p:spTgt spid="4"/>
                                            </p:tgtEl>
                                            <p:attrNameLst>
                                              <p:attrName>ppt_y</p:attrName>
                                            </p:attrNameLst>
                                          </p:cBhvr>
                                          <p:tavLst>
                                            <p:tav tm="0">
                                              <p:val>
                                                <p:strVal val="0-#ppt_h/2"/>
                                              </p:val>
                                            </p:tav>
                                            <p:tav tm="100000">
                                              <p:val>
                                                <p:strVal val="#ppt_y"/>
                                              </p:val>
                                            </p:tav>
                                          </p:tavLst>
                                        </p:anim>
                                      </p:childTnLst>
                                    </p:cTn>
                                  </p:par>
                                </p:childTnLst>
                              </p:cTn>
                            </p:par>
                            <p:par>
                              <p:cTn id="72" fill="hold">
                                <p:stCondLst>
                                  <p:cond delay="3000"/>
                                </p:stCondLst>
                                <p:childTnLst>
                                  <p:par>
                                    <p:cTn id="73" presetID="2" presetClass="entr" presetSubtype="1"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ppt_x"/>
                                              </p:val>
                                            </p:tav>
                                            <p:tav tm="100000">
                                              <p:val>
                                                <p:strVal val="#ppt_x"/>
                                              </p:val>
                                            </p:tav>
                                          </p:tavLst>
                                        </p:anim>
                                        <p:anim calcmode="lin" valueType="num">
                                          <p:cBhvr additive="base">
                                            <p:cTn id="76" dur="500" fill="hold"/>
                                            <p:tgtEl>
                                              <p:spTgt spid="13"/>
                                            </p:tgtEl>
                                            <p:attrNameLst>
                                              <p:attrName>ppt_y</p:attrName>
                                            </p:attrNameLst>
                                          </p:cBhvr>
                                          <p:tavLst>
                                            <p:tav tm="0">
                                              <p:val>
                                                <p:strVal val="0-#ppt_h/2"/>
                                              </p:val>
                                            </p:tav>
                                            <p:tav tm="100000">
                                              <p:val>
                                                <p:strVal val="#ppt_y"/>
                                              </p:val>
                                            </p:tav>
                                          </p:tavLst>
                                        </p:anim>
                                      </p:childTnLst>
                                    </p:cTn>
                                  </p:par>
                                </p:childTnLst>
                              </p:cTn>
                            </p:par>
                            <p:par>
                              <p:cTn id="77" fill="hold">
                                <p:stCondLst>
                                  <p:cond delay="3500"/>
                                </p:stCondLst>
                                <p:childTnLst>
                                  <p:par>
                                    <p:cTn id="78" presetID="2" presetClass="entr" presetSubtype="4" fill="hold" nodeType="after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additive="base">
                                            <p:cTn id="80" dur="500" fill="hold"/>
                                            <p:tgtEl>
                                              <p:spTgt spid="29"/>
                                            </p:tgtEl>
                                            <p:attrNameLst>
                                              <p:attrName>ppt_x</p:attrName>
                                            </p:attrNameLst>
                                          </p:cBhvr>
                                          <p:tavLst>
                                            <p:tav tm="0">
                                              <p:val>
                                                <p:strVal val="#ppt_x"/>
                                              </p:val>
                                            </p:tav>
                                            <p:tav tm="100000">
                                              <p:val>
                                                <p:strVal val="#ppt_x"/>
                                              </p:val>
                                            </p:tav>
                                          </p:tavLst>
                                        </p:anim>
                                        <p:anim calcmode="lin" valueType="num">
                                          <p:cBhvr additive="base">
                                            <p:cTn id="81" dur="500" fill="hold"/>
                                            <p:tgtEl>
                                              <p:spTgt spid="29"/>
                                            </p:tgtEl>
                                            <p:attrNameLst>
                                              <p:attrName>ppt_y</p:attrName>
                                            </p:attrNameLst>
                                          </p:cBhvr>
                                          <p:tavLst>
                                            <p:tav tm="0">
                                              <p:val>
                                                <p:strVal val="1+#ppt_h/2"/>
                                              </p:val>
                                            </p:tav>
                                            <p:tav tm="100000">
                                              <p:val>
                                                <p:strVal val="#ppt_y"/>
                                              </p:val>
                                            </p:tav>
                                          </p:tavLst>
                                        </p:anim>
                                      </p:childTnLst>
                                    </p:cTn>
                                  </p:par>
                                </p:childTnLst>
                              </p:cTn>
                            </p:par>
                            <p:par>
                              <p:cTn id="82" fill="hold">
                                <p:stCondLst>
                                  <p:cond delay="4000"/>
                                </p:stCondLst>
                                <p:childTnLst>
                                  <p:par>
                                    <p:cTn id="83" presetID="2" presetClass="entr" presetSubtype="3" fill="hold" nodeType="after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1+#ppt_w/2"/>
                                              </p:val>
                                            </p:tav>
                                            <p:tav tm="100000">
                                              <p:val>
                                                <p:strVal val="#ppt_x"/>
                                              </p:val>
                                            </p:tav>
                                          </p:tavLst>
                                        </p:anim>
                                        <p:anim calcmode="lin" valueType="num">
                                          <p:cBhvr additive="base">
                                            <p:cTn id="86" dur="500" fill="hold"/>
                                            <p:tgtEl>
                                              <p:spTgt spid="5"/>
                                            </p:tgtEl>
                                            <p:attrNameLst>
                                              <p:attrName>ppt_y</p:attrName>
                                            </p:attrNameLst>
                                          </p:cBhvr>
                                          <p:tavLst>
                                            <p:tav tm="0">
                                              <p:val>
                                                <p:strVal val="0-#ppt_h/2"/>
                                              </p:val>
                                            </p:tav>
                                            <p:tav tm="100000">
                                              <p:val>
                                                <p:strVal val="#ppt_y"/>
                                              </p:val>
                                            </p:tav>
                                          </p:tavLst>
                                        </p:anim>
                                      </p:childTnLst>
                                    </p:cTn>
                                  </p:par>
                                </p:childTnLst>
                              </p:cTn>
                            </p:par>
                            <p:par>
                              <p:cTn id="87" fill="hold">
                                <p:stCondLst>
                                  <p:cond delay="4500"/>
                                </p:stCondLst>
                                <p:childTnLst>
                                  <p:par>
                                    <p:cTn id="88" presetID="2" presetClass="entr" presetSubtype="4"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additive="base">
                                            <p:cTn id="90" dur="500" fill="hold"/>
                                            <p:tgtEl>
                                              <p:spTgt spid="15"/>
                                            </p:tgtEl>
                                            <p:attrNameLst>
                                              <p:attrName>ppt_x</p:attrName>
                                            </p:attrNameLst>
                                          </p:cBhvr>
                                          <p:tavLst>
                                            <p:tav tm="0">
                                              <p:val>
                                                <p:strVal val="#ppt_x"/>
                                              </p:val>
                                            </p:tav>
                                            <p:tav tm="100000">
                                              <p:val>
                                                <p:strVal val="#ppt_x"/>
                                              </p:val>
                                            </p:tav>
                                          </p:tavLst>
                                        </p:anim>
                                        <p:anim calcmode="lin" valueType="num">
                                          <p:cBhvr additive="base">
                                            <p:cTn id="91" dur="500" fill="hold"/>
                                            <p:tgtEl>
                                              <p:spTgt spid="15"/>
                                            </p:tgtEl>
                                            <p:attrNameLst>
                                              <p:attrName>ppt_y</p:attrName>
                                            </p:attrNameLst>
                                          </p:cBhvr>
                                          <p:tavLst>
                                            <p:tav tm="0">
                                              <p:val>
                                                <p:strVal val="1+#ppt_h/2"/>
                                              </p:val>
                                            </p:tav>
                                            <p:tav tm="100000">
                                              <p:val>
                                                <p:strVal val="#ppt_y"/>
                                              </p:val>
                                            </p:tav>
                                          </p:tavLst>
                                        </p:anim>
                                      </p:childTnLst>
                                    </p:cTn>
                                  </p:par>
                                </p:childTnLst>
                              </p:cTn>
                            </p:par>
                            <p:par>
                              <p:cTn id="92" fill="hold">
                                <p:stCondLst>
                                  <p:cond delay="5000"/>
                                </p:stCondLst>
                                <p:childTnLst>
                                  <p:par>
                                    <p:cTn id="93" presetID="2" presetClass="entr" presetSubtype="4"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ppt_x"/>
                                              </p:val>
                                            </p:tav>
                                            <p:tav tm="100000">
                                              <p:val>
                                                <p:strVal val="#ppt_x"/>
                                              </p:val>
                                            </p:tav>
                                          </p:tavLst>
                                        </p:anim>
                                        <p:anim calcmode="lin" valueType="num">
                                          <p:cBhvr additive="base">
                                            <p:cTn id="96" dur="500" fill="hold"/>
                                            <p:tgtEl>
                                              <p:spTgt spid="31"/>
                                            </p:tgtEl>
                                            <p:attrNameLst>
                                              <p:attrName>ppt_y</p:attrName>
                                            </p:attrNameLst>
                                          </p:cBhvr>
                                          <p:tavLst>
                                            <p:tav tm="0">
                                              <p:val>
                                                <p:strVal val="1+#ppt_h/2"/>
                                              </p:val>
                                            </p:tav>
                                            <p:tav tm="100000">
                                              <p:val>
                                                <p:strVal val="#ppt_y"/>
                                              </p:val>
                                            </p:tav>
                                          </p:tavLst>
                                        </p:anim>
                                      </p:childTnLst>
                                    </p:cTn>
                                  </p:par>
                                </p:childTnLst>
                              </p:cTn>
                            </p:par>
                            <p:par>
                              <p:cTn id="97" fill="hold">
                                <p:stCondLst>
                                  <p:cond delay="5500"/>
                                </p:stCondLst>
                                <p:childTnLst>
                                  <p:par>
                                    <p:cTn id="98" presetID="2" presetClass="entr" presetSubtype="4" fill="hold"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additive="base">
                                            <p:cTn id="100" dur="500" fill="hold"/>
                                            <p:tgtEl>
                                              <p:spTgt spid="6"/>
                                            </p:tgtEl>
                                            <p:attrNameLst>
                                              <p:attrName>ppt_x</p:attrName>
                                            </p:attrNameLst>
                                          </p:cBhvr>
                                          <p:tavLst>
                                            <p:tav tm="0">
                                              <p:val>
                                                <p:strVal val="#ppt_x"/>
                                              </p:val>
                                            </p:tav>
                                            <p:tav tm="100000">
                                              <p:val>
                                                <p:strVal val="#ppt_x"/>
                                              </p:val>
                                            </p:tav>
                                          </p:tavLst>
                                        </p:anim>
                                        <p:anim calcmode="lin" valueType="num">
                                          <p:cBhvr additive="base">
                                            <p:cTn id="10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3" grpId="0" animBg="1"/>
          <p:bldP spid="15" grpId="0" animBg="1"/>
          <p:bldP spid="20"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7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3980" y="1"/>
            <a:ext cx="9464040" cy="689317"/>
          </a:xfrm>
        </p:spPr>
        <p:txBody>
          <a:bodyPr>
            <a:normAutofit fontScale="90000"/>
          </a:bodyPr>
          <a:lstStyle/>
          <a:p>
            <a:pPr algn="ctr"/>
            <a:r>
              <a:rPr lang="vi-VN" b="1" dirty="0">
                <a:solidFill>
                  <a:srgbClr val="FF0000"/>
                </a:solidFill>
              </a:rPr>
              <a:t>ẤN ĐỘ GIÁO – ĐẠO HINDU</a:t>
            </a:r>
          </a:p>
        </p:txBody>
      </p:sp>
      <p:pic>
        <p:nvPicPr>
          <p:cNvPr id="3074" name="Picture 2" descr="https://phanmemquanly.hanoitourist.online/web/image/83151/a_4.jpg?access_token=54c60c22-7727-40fe-9f2d-e6bb1116e2bd"/>
          <p:cNvPicPr>
            <a:picLocks noChangeAspect="1" noChangeArrowheads="1"/>
          </p:cNvPicPr>
          <p:nvPr/>
        </p:nvPicPr>
        <p:blipFill rotWithShape="1">
          <a:blip r:embed="rId3">
            <a:extLst>
              <a:ext uri="{28A0092B-C50C-407E-A947-70E740481C1C}">
                <a14:useLocalDpi xmlns:a14="http://schemas.microsoft.com/office/drawing/2010/main" val="0"/>
              </a:ext>
            </a:extLst>
          </a:blip>
          <a:srcRect l="26784" r="25918"/>
          <a:stretch/>
        </p:blipFill>
        <p:spPr bwMode="auto">
          <a:xfrm>
            <a:off x="609600" y="689318"/>
            <a:ext cx="3291840" cy="41060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phanmemquanly.hanoitourist.online/web/image/83154/vishnu-nhan-vat-than-thoai-an-do-13124.png?access_token=2a409596-b80c-4cdc-a92d-15e7d22088c4"/>
          <p:cNvPicPr>
            <a:picLocks noChangeAspect="1" noChangeArrowheads="1"/>
          </p:cNvPicPr>
          <p:nvPr/>
        </p:nvPicPr>
        <p:blipFill rotWithShape="1">
          <a:blip r:embed="rId4">
            <a:extLst>
              <a:ext uri="{28A0092B-C50C-407E-A947-70E740481C1C}">
                <a14:useLocalDpi xmlns:a14="http://schemas.microsoft.com/office/drawing/2010/main" val="0"/>
              </a:ext>
            </a:extLst>
          </a:blip>
          <a:srcRect l="9814"/>
          <a:stretch/>
        </p:blipFill>
        <p:spPr bwMode="auto">
          <a:xfrm>
            <a:off x="4134149" y="677304"/>
            <a:ext cx="3713870" cy="41180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phanmemquanly.hanoitourist.online/web/image/83155/shiva.jpg?access_token=5241b067-c6ae-4883-b698-5aff76ba5795"/>
          <p:cNvPicPr>
            <a:picLocks noChangeAspect="1" noChangeArrowheads="1"/>
          </p:cNvPicPr>
          <p:nvPr/>
        </p:nvPicPr>
        <p:blipFill rotWithShape="1">
          <a:blip r:embed="rId5">
            <a:extLst>
              <a:ext uri="{28A0092B-C50C-407E-A947-70E740481C1C}">
                <a14:useLocalDpi xmlns:a14="http://schemas.microsoft.com/office/drawing/2010/main" val="0"/>
              </a:ext>
            </a:extLst>
          </a:blip>
          <a:srcRect l="21251" r="21961"/>
          <a:stretch/>
        </p:blipFill>
        <p:spPr bwMode="auto">
          <a:xfrm>
            <a:off x="8167764" y="677304"/>
            <a:ext cx="3273960" cy="41180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4795325"/>
            <a:ext cx="3291840" cy="18651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92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Thần Brahma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2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(Phạm Thiên)</a:t>
            </a:r>
            <a:r>
              <a:rPr kumimoji="0" lang="vi-VN" sz="192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theo thần thoại Hindu là người sáng tạo và lèo lái vũ trụ. Brahma là cha của các thần và của loài người. </a:t>
            </a:r>
          </a:p>
        </p:txBody>
      </p:sp>
      <p:sp>
        <p:nvSpPr>
          <p:cNvPr id="5" name="Rectangle 4"/>
          <p:cNvSpPr/>
          <p:nvPr/>
        </p:nvSpPr>
        <p:spPr>
          <a:xfrm>
            <a:off x="4134149" y="4812844"/>
            <a:ext cx="371387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92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Thần Vishnu</a:t>
            </a:r>
            <a:r>
              <a:rPr kumimoji="0" lang="vi-VN" sz="192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2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là một trong các vị thần quan trọng nhất của đạo Hindu và là vị thần được thờ cúng rộng rãi nhất. Là thần bảo vệ vũ trụ</a:t>
            </a:r>
          </a:p>
        </p:txBody>
      </p:sp>
      <p:sp>
        <p:nvSpPr>
          <p:cNvPr id="6" name="Rectangle 5"/>
          <p:cNvSpPr/>
          <p:nvPr/>
        </p:nvSpPr>
        <p:spPr>
          <a:xfrm>
            <a:off x="8167764" y="4795325"/>
            <a:ext cx="327396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92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Thần Shiva</a:t>
            </a:r>
            <a:r>
              <a:rPr kumimoji="0" lang="vi-VN" sz="192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2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là một trong các vị thần chính của Ấn giáo. Là vị thần thời gian do đó là vị thần hủy diệt, </a:t>
            </a:r>
          </a:p>
        </p:txBody>
      </p:sp>
      <p:pic>
        <p:nvPicPr>
          <p:cNvPr id="3" name="Picture 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2082" y="6037862"/>
            <a:ext cx="1799918" cy="915387"/>
          </a:xfrm>
          <a:prstGeom prst="rect">
            <a:avLst/>
          </a:prstGeom>
        </p:spPr>
      </p:pic>
    </p:spTree>
    <p:extLst>
      <p:ext uri="{BB962C8B-B14F-4D97-AF65-F5344CB8AC3E}">
        <p14:creationId xmlns:p14="http://schemas.microsoft.com/office/powerpoint/2010/main" val="327972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in)">
                                      <p:cBhvr>
                                        <p:cTn id="10" dur="2000"/>
                                        <p:tgtEl>
                                          <p:spTgt spid="3074"/>
                                        </p:tgtEl>
                                      </p:cBhvr>
                                    </p:animEffect>
                                  </p:childTnLst>
                                </p:cTn>
                              </p:par>
                              <p:par>
                                <p:cTn id="11" presetID="6" presetClass="entr" presetSubtype="16"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circle(in)">
                                      <p:cBhvr>
                                        <p:cTn id="13" dur="2000"/>
                                        <p:tgtEl>
                                          <p:spTgt spid="3076"/>
                                        </p:tgtEl>
                                      </p:cBhvr>
                                    </p:animEffect>
                                  </p:childTnLst>
                                </p:cTn>
                              </p:par>
                              <p:par>
                                <p:cTn id="14" presetID="6" presetClass="entr" presetSubtype="16"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circle(in)">
                                      <p:cBhvr>
                                        <p:cTn id="16" dur="2000"/>
                                        <p:tgtEl>
                                          <p:spTgt spid="307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theme/theme1.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609</Words>
  <Application>Microsoft Office PowerPoint</Application>
  <PresentationFormat>Widescreen</PresentationFormat>
  <Paragraphs>49</Paragraphs>
  <Slides>23</Slides>
  <Notes>1</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23</vt:i4>
      </vt:variant>
    </vt:vector>
  </HeadingPairs>
  <TitlesOfParts>
    <vt:vector size="45" baseType="lpstr">
      <vt:lpstr>Arial</vt:lpstr>
      <vt:lpstr>Calibri</vt:lpstr>
      <vt:lpstr>Calibri Light</vt:lpstr>
      <vt:lpstr>Livvic</vt:lpstr>
      <vt:lpstr>Open Sans</vt:lpstr>
      <vt:lpstr>Patrick Hand</vt:lpstr>
      <vt:lpstr>Patrick Hand SC</vt:lpstr>
      <vt:lpstr>PT Serif</vt:lpstr>
      <vt:lpstr>Roboto Condensed</vt:lpstr>
      <vt:lpstr>Roboto Condensed Light</vt:lpstr>
      <vt:lpstr>SVN-Blenda Script</vt:lpstr>
      <vt:lpstr>Times New Roman</vt:lpstr>
      <vt:lpstr>Titillium Web</vt:lpstr>
      <vt:lpstr>Lección de Historia de España by Slidesgo</vt:lpstr>
      <vt:lpstr>1_Lección de Historia de España by Slidesgo</vt:lpstr>
      <vt:lpstr>Office Theme</vt:lpstr>
      <vt:lpstr>1_Office Theme</vt:lpstr>
      <vt:lpstr>English Language Grammar Rules by Slidesgo</vt:lpstr>
      <vt:lpstr>2_Office Theme</vt:lpstr>
      <vt:lpstr>3_Office Theme</vt:lpstr>
      <vt:lpstr>4_Office Theme</vt:lpstr>
      <vt:lpstr>5_Office Theme</vt:lpstr>
      <vt:lpstr>PowerPoint Presentation</vt:lpstr>
      <vt:lpstr>PowerPoint Presentation</vt:lpstr>
      <vt:lpstr>3. Những thành tựu văn hoá tiêu biểu của Ấn Độ từ thế kỉ IV đến giữa thế kỉ XIX. </vt:lpstr>
      <vt:lpstr>PowerPoint Presentation</vt:lpstr>
      <vt:lpstr>PowerPoint Presentation</vt:lpstr>
      <vt:lpstr>PowerPoint Presentation</vt:lpstr>
      <vt:lpstr>PowerPoint Presentation</vt:lpstr>
      <vt:lpstr>PowerPoint Presentation</vt:lpstr>
      <vt:lpstr>ẤN ĐỘ GIÁO – ĐẠO HINDU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hướng đức</dc:creator>
  <cp:lastModifiedBy>PC</cp:lastModifiedBy>
  <cp:revision>18</cp:revision>
  <dcterms:created xsi:type="dcterms:W3CDTF">2022-03-02T14:05:21Z</dcterms:created>
  <dcterms:modified xsi:type="dcterms:W3CDTF">2023-11-23T14:51:40Z</dcterms:modified>
</cp:coreProperties>
</file>