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3" r:id="rId2"/>
    <p:sldMasterId id="2147483695" r:id="rId3"/>
    <p:sldMasterId id="2147483707" r:id="rId4"/>
    <p:sldMasterId id="2147483716" r:id="rId5"/>
    <p:sldMasterId id="2147483729" r:id="rId6"/>
  </p:sldMasterIdLst>
  <p:notesMasterIdLst>
    <p:notesMasterId r:id="rId41"/>
  </p:notesMasterIdLst>
  <p:sldIdLst>
    <p:sldId id="11088806" r:id="rId7"/>
    <p:sldId id="11088807" r:id="rId8"/>
    <p:sldId id="292" r:id="rId9"/>
    <p:sldId id="256" r:id="rId10"/>
    <p:sldId id="257" r:id="rId11"/>
    <p:sldId id="288" r:id="rId12"/>
    <p:sldId id="276" r:id="rId13"/>
    <p:sldId id="279" r:id="rId14"/>
    <p:sldId id="268" r:id="rId15"/>
    <p:sldId id="294" r:id="rId16"/>
    <p:sldId id="295" r:id="rId17"/>
    <p:sldId id="296" r:id="rId18"/>
    <p:sldId id="298" r:id="rId19"/>
    <p:sldId id="290" r:id="rId20"/>
    <p:sldId id="299" r:id="rId21"/>
    <p:sldId id="300" r:id="rId22"/>
    <p:sldId id="269" r:id="rId23"/>
    <p:sldId id="302" r:id="rId24"/>
    <p:sldId id="307" r:id="rId25"/>
    <p:sldId id="308" r:id="rId26"/>
    <p:sldId id="305" r:id="rId27"/>
    <p:sldId id="306" r:id="rId28"/>
    <p:sldId id="310" r:id="rId29"/>
    <p:sldId id="285" r:id="rId30"/>
    <p:sldId id="266" r:id="rId31"/>
    <p:sldId id="273" r:id="rId32"/>
    <p:sldId id="274" r:id="rId33"/>
    <p:sldId id="275" r:id="rId34"/>
    <p:sldId id="309" r:id="rId35"/>
    <p:sldId id="277" r:id="rId36"/>
    <p:sldId id="278" r:id="rId37"/>
    <p:sldId id="11088803" r:id="rId38"/>
    <p:sldId id="11088804" r:id="rId39"/>
    <p:sldId id="11088805" r:id="rId4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6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p:restoredTop sz="94715"/>
  </p:normalViewPr>
  <p:slideViewPr>
    <p:cSldViewPr snapToGrid="0" snapToObjects="1" showGuides="1">
      <p:cViewPr varScale="1">
        <p:scale>
          <a:sx n="42" d="100"/>
          <a:sy n="42" d="100"/>
        </p:scale>
        <p:origin x="906" y="54"/>
      </p:cViewPr>
      <p:guideLst>
        <p:guide orient="horz" pos="2183"/>
        <p:guide pos="36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AC547-62CB-A140-9538-2133CC507F3A}" type="datetimeFigureOut">
              <a:rPr lang="en-VN" smtClean="0"/>
              <a:t>10/14/2023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B487F-3271-BA4E-9B5E-8CC89840DBBB}" type="slidenum">
              <a:rPr lang="en-VN" smtClean="0"/>
              <a:t>‹#›</a:t>
            </a:fld>
            <a:endParaRPr lang="en-VN"/>
          </a:p>
        </p:txBody>
      </p:sp>
    </p:spTree>
    <p:extLst>
      <p:ext uri="{BB962C8B-B14F-4D97-AF65-F5344CB8AC3E}">
        <p14:creationId xmlns:p14="http://schemas.microsoft.com/office/powerpoint/2010/main" val="378349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7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0484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9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56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187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82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49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171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17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388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914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370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719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033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17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44505409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93235563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8235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238552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6052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606532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286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79269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66973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915438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10362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99516924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1191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97033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6914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1665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67749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84346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4887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35731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63681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3602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84197320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73772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14553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75420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7479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3" name="Google Shape;4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4" name="Google Shape;4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03346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9" name="Google Shape;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4624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44903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55440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77687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63700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259579376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190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122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026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594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6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10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506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692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52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11167867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238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466476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678997"/>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40588780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92030744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117675232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F6821A-882B-429B-BADE-C9B4BD41CECE}"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68105-A130-4487-B4A0-B249F736CD48}" type="slidenum">
              <a:rPr lang="zh-CN" altLang="en-US" smtClean="0"/>
              <a:t>‹#›</a:t>
            </a:fld>
            <a:endParaRPr lang="zh-CN" altLang="en-US"/>
          </a:p>
        </p:txBody>
      </p:sp>
    </p:spTree>
    <p:extLst>
      <p:ext uri="{BB962C8B-B14F-4D97-AF65-F5344CB8AC3E}">
        <p14:creationId xmlns:p14="http://schemas.microsoft.com/office/powerpoint/2010/main" val="361341086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5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6821A-882B-429B-BADE-C9B4BD41CECE}" type="datetimeFigureOut">
              <a:rPr lang="zh-CN" altLang="en-US" smtClean="0"/>
              <a:t>2023/10/14</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105-A130-4487-B4A0-B249F736CD48}" type="slidenum">
              <a:rPr lang="zh-CN" altLang="en-US" smtClean="0"/>
              <a:t>‹#›</a:t>
            </a:fld>
            <a:endParaRPr lang="zh-CN" altLang="en-US"/>
          </a:p>
        </p:txBody>
      </p:sp>
      <p:sp>
        <p:nvSpPr>
          <p:cNvPr id="7" name="文本框 6"/>
          <p:cNvSpPr txBox="1"/>
          <p:nvPr userDrawn="1"/>
        </p:nvSpPr>
        <p:spPr>
          <a:xfrm>
            <a:off x="4318000" y="2971802"/>
            <a:ext cx="3556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10" name="图片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2208"/>
            <a:ext cx="12192878" cy="6860208"/>
          </a:xfrm>
          <a:prstGeom prst="rect">
            <a:avLst/>
          </a:prstGeom>
        </p:spPr>
      </p:pic>
    </p:spTree>
    <p:extLst>
      <p:ext uri="{BB962C8B-B14F-4D97-AF65-F5344CB8AC3E}">
        <p14:creationId xmlns:p14="http://schemas.microsoft.com/office/powerpoint/2010/main" val="1922664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en-VN" smtClean="0"/>
              <a:t>10/14/2023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11721459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A71907-EEC1-614C-ADEF-4C4E76667389}" type="datetimeFigureOut">
              <a:rPr lang="en-US" smtClean="0">
                <a:solidFill>
                  <a:prstClr val="black">
                    <a:tint val="75000"/>
                  </a:prstClr>
                </a:solidFill>
              </a:rPr>
              <a:pPr defTabSz="457200"/>
              <a:t>10/14/2023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CBE5C6D-206D-934B-90DE-6522D36A0F6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555661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5331947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2" r:id="rId4"/>
    <p:sldLayoutId id="2147483713" r:id="rId5"/>
    <p:sldLayoutId id="2147483714" r:id="rId6"/>
    <p:sldLayoutId id="214748371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10/14/2023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7578211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046532716"/>
      </p:ext>
    </p:extLst>
  </p:cSld>
  <p:clrMap bg1="lt1" tx1="dk1" bg2="lt2" tx2="dk2" accent1="accent1" accent2="accent2" accent3="accent3" accent4="accent4" accent5="accent5" accent6="accent6" hlink="hlink" folHlink="folHlink"/>
  <p:sldLayoutIdLst>
    <p:sldLayoutId id="2147483730"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7.xml"/><Relationship Id="rId4" Type="http://schemas.openxmlformats.org/officeDocument/2006/relationships/slide" Target="slide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3.mp3"/><Relationship Id="rId7" Type="http://schemas.openxmlformats.org/officeDocument/2006/relationships/audio" Target="../media/audio2.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slideLayout" Target="../slideLayouts/slideLayout33.xml"/><Relationship Id="rId10" Type="http://schemas.openxmlformats.org/officeDocument/2006/relationships/image" Target="../media/image49.JPG"/><Relationship Id="rId4" Type="http://schemas.openxmlformats.org/officeDocument/2006/relationships/audio" Target="../media/media3.mp3"/><Relationship Id="rId9" Type="http://schemas.openxmlformats.org/officeDocument/2006/relationships/image" Target="../media/image48.JPG"/></Relationships>
</file>

<file path=ppt/slides/_rels/slide26.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3.mp3"/><Relationship Id="rId7" Type="http://schemas.openxmlformats.org/officeDocument/2006/relationships/audio" Target="../media/audio2.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slideLayout" Target="../slideLayouts/slideLayout33.xml"/><Relationship Id="rId10" Type="http://schemas.openxmlformats.org/officeDocument/2006/relationships/image" Target="../media/image52.JPG"/><Relationship Id="rId4" Type="http://schemas.openxmlformats.org/officeDocument/2006/relationships/audio" Target="../media/media3.mp3"/><Relationship Id="rId9" Type="http://schemas.openxmlformats.org/officeDocument/2006/relationships/image" Target="../media/image51.JPG"/></Relationships>
</file>

<file path=ppt/slides/_rels/slide27.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3.mp3"/><Relationship Id="rId7" Type="http://schemas.openxmlformats.org/officeDocument/2006/relationships/audio" Target="../media/audio2.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slideLayout" Target="../slideLayouts/slideLayout33.xml"/><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JPG"/></Relationships>
</file>

<file path=ppt/slides/_rels/slide28.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3.mp3"/><Relationship Id="rId7" Type="http://schemas.openxmlformats.org/officeDocument/2006/relationships/audio" Target="../media/audio2.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slideLayout" Target="../slideLayouts/slideLayout33.xml"/><Relationship Id="rId10" Type="http://schemas.openxmlformats.org/officeDocument/2006/relationships/image" Target="../media/image56.JPG"/><Relationship Id="rId4" Type="http://schemas.openxmlformats.org/officeDocument/2006/relationships/audio" Target="../media/media3.mp3"/><Relationship Id="rId9" Type="http://schemas.openxmlformats.org/officeDocument/2006/relationships/image" Target="../media/image55.JP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3.mp3"/><Relationship Id="rId7" Type="http://schemas.openxmlformats.org/officeDocument/2006/relationships/audio" Target="../media/audio3.wav"/><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2.JPG"/><Relationship Id="rId5" Type="http://schemas.openxmlformats.org/officeDocument/2006/relationships/slideLayout" Target="../slideLayouts/slideLayout33.xml"/><Relationship Id="rId10" Type="http://schemas.openxmlformats.org/officeDocument/2006/relationships/image" Target="../media/image57.JPG"/><Relationship Id="rId4" Type="http://schemas.openxmlformats.org/officeDocument/2006/relationships/audio" Target="../media/media3.mp3"/><Relationship Id="rId9" Type="http://schemas.openxmlformats.org/officeDocument/2006/relationships/image" Target="../media/image47.gif"/></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3.mp3"/><Relationship Id="rId7" Type="http://schemas.openxmlformats.org/officeDocument/2006/relationships/audio" Target="../media/audio2.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50.png"/><Relationship Id="rId5" Type="http://schemas.openxmlformats.org/officeDocument/2006/relationships/slideLayout" Target="../slideLayouts/slideLayout33.xml"/><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3.JPG"/></Relationships>
</file>

<file path=ppt/slides/_rels/slide31.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media" Target="../media/media4.m4a"/><Relationship Id="rId7" Type="http://schemas.openxmlformats.org/officeDocument/2006/relationships/image" Target="../media/image59.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JPG"/><Relationship Id="rId5" Type="http://schemas.openxmlformats.org/officeDocument/2006/relationships/slideLayout" Target="../slideLayouts/slideLayout33.xml"/><Relationship Id="rId4" Type="http://schemas.openxmlformats.org/officeDocument/2006/relationships/audio" Target="../media/media4.m4a"/><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6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51.xml"/><Relationship Id="rId5" Type="http://schemas.openxmlformats.org/officeDocument/2006/relationships/tags" Target="../tags/tag5.xml"/><Relationship Id="rId15" Type="http://schemas.openxmlformats.org/officeDocument/2006/relationships/image" Target="../media/image63.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68.pn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DF2235-57E8-47C2-8B10-FE078EED4E70}"/>
              </a:ext>
            </a:extLst>
          </p:cNvPr>
          <p:cNvSpPr/>
          <p:nvPr/>
        </p:nvSpPr>
        <p:spPr>
          <a:xfrm>
            <a:off x="2297203" y="2382014"/>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81846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GIAO AN\su 7\hinh anh\bai 4\đường.png">
            <a:extLst>
              <a:ext uri="{FF2B5EF4-FFF2-40B4-BE49-F238E27FC236}">
                <a16:creationId xmlns:a16="http://schemas.microsoft.com/office/drawing/2014/main" id="{38D7B0BB-DCC4-9B45-B396-9CDDABAE7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06"/>
            <a:ext cx="7176770" cy="6886414"/>
          </a:xfrm>
          <a:prstGeom prst="rect">
            <a:avLst/>
          </a:prstGeom>
          <a:ln w="76200">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唐太宗图书封面png图片免费下载-素材7JzgWWgaU-新图网">
            <a:extLst>
              <a:ext uri="{FF2B5EF4-FFF2-40B4-BE49-F238E27FC236}">
                <a16:creationId xmlns:a16="http://schemas.microsoft.com/office/drawing/2014/main" id="{C1F7DD1C-95DA-DA4C-BE8F-444E13580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754"/>
          <a:stretch/>
        </p:blipFill>
        <p:spPr bwMode="auto">
          <a:xfrm>
            <a:off x="7372350" y="22306"/>
            <a:ext cx="4819650" cy="6858000"/>
          </a:xfrm>
          <a:prstGeom prst="rect">
            <a:avLst/>
          </a:prstGeom>
          <a:noFill/>
          <a:ln>
            <a:solidFill>
              <a:srgbClr val="C00000"/>
            </a:solidFill>
            <a:prstDash val="lgDashDot"/>
          </a:ln>
          <a:extLst>
            <a:ext uri="{909E8E84-426E-40DD-AFC4-6F175D3DCCD1}">
              <a14:hiddenFill xmlns:a14="http://schemas.microsoft.com/office/drawing/2010/main">
                <a:solidFill>
                  <a:srgbClr val="FFFFFF"/>
                </a:solidFill>
              </a14:hiddenFill>
            </a:ext>
          </a:extLst>
        </p:spPr>
      </p:pic>
      <p:sp>
        <p:nvSpPr>
          <p:cNvPr id="3" name="TextBox 2">
            <a:hlinkClick r:id="rId4" action="ppaction://hlinksldjump"/>
            <a:extLst>
              <a:ext uri="{FF2B5EF4-FFF2-40B4-BE49-F238E27FC236}">
                <a16:creationId xmlns:a16="http://schemas.microsoft.com/office/drawing/2014/main" id="{45757A48-3CBC-684C-B6AB-663C3BDFE4C5}"/>
              </a:ext>
            </a:extLst>
          </p:cNvPr>
          <p:cNvSpPr txBox="1"/>
          <p:nvPr/>
        </p:nvSpPr>
        <p:spPr>
          <a:xfrm>
            <a:off x="2857500" y="5786438"/>
            <a:ext cx="4100514"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SƠ ĐỒ BỘ MÁY NHÀ NƯỚC</a:t>
            </a:r>
          </a:p>
        </p:txBody>
      </p:sp>
    </p:spTree>
    <p:extLst>
      <p:ext uri="{BB962C8B-B14F-4D97-AF65-F5344CB8AC3E}">
        <p14:creationId xmlns:p14="http://schemas.microsoft.com/office/powerpoint/2010/main" val="424291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2000" fill="hold"/>
                                        <p:tgtEl>
                                          <p:spTgt spid="1026"/>
                                        </p:tgtEl>
                                        <p:attrNameLst>
                                          <p:attrName>ppt_w</p:attrName>
                                        </p:attrNameLst>
                                      </p:cBhvr>
                                      <p:tavLst>
                                        <p:tav tm="0">
                                          <p:val>
                                            <p:fltVal val="0"/>
                                          </p:val>
                                        </p:tav>
                                        <p:tav tm="100000">
                                          <p:val>
                                            <p:strVal val="#ppt_w"/>
                                          </p:val>
                                        </p:tav>
                                      </p:tavLst>
                                    </p:anim>
                                    <p:anim calcmode="lin" valueType="num">
                                      <p:cBhvr>
                                        <p:cTn id="13" dur="2000" fill="hold"/>
                                        <p:tgtEl>
                                          <p:spTgt spid="1026"/>
                                        </p:tgtEl>
                                        <p:attrNameLst>
                                          <p:attrName>ppt_h</p:attrName>
                                        </p:attrNameLst>
                                      </p:cBhvr>
                                      <p:tavLst>
                                        <p:tav tm="0">
                                          <p:val>
                                            <p:fltVal val="0"/>
                                          </p:val>
                                        </p:tav>
                                        <p:tav tm="100000">
                                          <p:val>
                                            <p:strVal val="#ppt_h"/>
                                          </p:val>
                                        </p:tav>
                                      </p:tavLst>
                                    </p:anim>
                                    <p:animEffect transition="in" filter="fade">
                                      <p:cBhvr>
                                        <p:cTn id="14" dur="20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vụ gian lận thi cử trong sử Việt">
            <a:extLst>
              <a:ext uri="{FF2B5EF4-FFF2-40B4-BE49-F238E27FC236}">
                <a16:creationId xmlns:a16="http://schemas.microsoft.com/office/drawing/2014/main" id="{0C70D74A-B172-95E8-F4CC-702480C95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6"/>
            <a:ext cx="6096000" cy="62538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ường thi thời xưa - Binh Phuoc, Tin tuc Binh Phuoc, Tin mới tỉnh Bình  Phước">
            <a:extLst>
              <a:ext uri="{FF2B5EF4-FFF2-40B4-BE49-F238E27FC236}">
                <a16:creationId xmlns:a16="http://schemas.microsoft.com/office/drawing/2014/main" id="{AD1F8356-77AE-2DC2-6319-099D380CB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32656"/>
            <a:ext cx="5918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1EC8DA-5F49-4605-B6C8-C0B71FD8D92C}"/>
              </a:ext>
            </a:extLst>
          </p:cNvPr>
          <p:cNvSpPr txBox="1"/>
          <p:nvPr/>
        </p:nvSpPr>
        <p:spPr>
          <a:xfrm>
            <a:off x="177573" y="6286500"/>
            <a:ext cx="5602741" cy="584775"/>
          </a:xfrm>
          <a:prstGeom prst="rect">
            <a:avLst/>
          </a:prstGeom>
          <a:noFill/>
        </p:spPr>
        <p:txBody>
          <a:bodyPr wrap="square" rtlCol="0">
            <a:spAutoFit/>
          </a:bodyPr>
          <a:lstStyle/>
          <a:p>
            <a:pPr algn="ctr"/>
            <a:r>
              <a:rPr lang="en-VN" sz="3200" dirty="0">
                <a:latin typeface="Times New Roman" panose="02020603050405020304" pitchFamily="18" charset="0"/>
                <a:cs typeface="Times New Roman" panose="02020603050405020304" pitchFamily="18" charset="0"/>
              </a:rPr>
              <a:t>Thi cử ngày xưa</a:t>
            </a:r>
          </a:p>
        </p:txBody>
      </p:sp>
    </p:spTree>
    <p:extLst>
      <p:ext uri="{BB962C8B-B14F-4D97-AF65-F5344CB8AC3E}">
        <p14:creationId xmlns:p14="http://schemas.microsoft.com/office/powerpoint/2010/main" val="34649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down)">
                                      <p:cBhvr>
                                        <p:cTn id="10" dur="500"/>
                                        <p:tgtEl>
                                          <p:spTgt spid="51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1"/>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asus123\Desktop\日本风格-圆伞.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7596" y="832194"/>
            <a:ext cx="4094404" cy="5333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208A06-B965-B704-9B87-C42BDC2F781E}"/>
              </a:ext>
            </a:extLst>
          </p:cNvPr>
          <p:cNvSpPr txBox="1"/>
          <p:nvPr/>
        </p:nvSpPr>
        <p:spPr>
          <a:xfrm>
            <a:off x="310241" y="509028"/>
            <a:ext cx="687839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Trung Quốc dưới thời Đường.</a:t>
            </a:r>
          </a:p>
        </p:txBody>
      </p:sp>
      <p:sp>
        <p:nvSpPr>
          <p:cNvPr id="2" name="TextBox 1">
            <a:extLst>
              <a:ext uri="{FF2B5EF4-FFF2-40B4-BE49-F238E27FC236}">
                <a16:creationId xmlns:a16="http://schemas.microsoft.com/office/drawing/2014/main" id="{1123CA40-79FD-2C66-089A-9497AAB42523}"/>
              </a:ext>
            </a:extLst>
          </p:cNvPr>
          <p:cNvSpPr txBox="1"/>
          <p:nvPr/>
        </p:nvSpPr>
        <p:spPr>
          <a:xfrm>
            <a:off x="310241" y="2053905"/>
            <a:ext cx="85888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hoàng đế thời Đường tiếp tục thi hành chính sách xâm lược, mở rộng lãnh thổ.</a:t>
            </a:r>
          </a:p>
        </p:txBody>
      </p:sp>
      <p:sp>
        <p:nvSpPr>
          <p:cNvPr id="10" name="TextBox 9">
            <a:extLst>
              <a:ext uri="{FF2B5EF4-FFF2-40B4-BE49-F238E27FC236}">
                <a16:creationId xmlns:a16="http://schemas.microsoft.com/office/drawing/2014/main" id="{432A639F-7E2A-B6A5-3909-EDDF3CE46548}"/>
              </a:ext>
            </a:extLst>
          </p:cNvPr>
          <p:cNvSpPr txBox="1"/>
          <p:nvPr/>
        </p:nvSpPr>
        <p:spPr>
          <a:xfrm>
            <a:off x="130628" y="1224305"/>
            <a:ext cx="383721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VN" sz="3600" b="1" dirty="0">
                <a:solidFill>
                  <a:srgbClr val="0070C0"/>
                </a:solidFill>
                <a:latin typeface="Times New Roman" panose="02020603050405020304" pitchFamily="18" charset="0"/>
                <a:cs typeface="Times New Roman" panose="02020603050405020304" pitchFamily="18" charset="0"/>
              </a:rPr>
              <a:t>b</a:t>
            </a: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Về đối ngoại</a:t>
            </a:r>
          </a:p>
        </p:txBody>
      </p:sp>
    </p:spTree>
    <p:extLst>
      <p:ext uri="{BB962C8B-B14F-4D97-AF65-F5344CB8AC3E}">
        <p14:creationId xmlns:p14="http://schemas.microsoft.com/office/powerpoint/2010/main" val="323757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1"/>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asus123\Desktop\日本风格-圆伞.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7596" y="832194"/>
            <a:ext cx="4094404" cy="5333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208A06-B965-B704-9B87-C42BDC2F781E}"/>
              </a:ext>
            </a:extLst>
          </p:cNvPr>
          <p:cNvSpPr txBox="1"/>
          <p:nvPr/>
        </p:nvSpPr>
        <p:spPr>
          <a:xfrm>
            <a:off x="310241" y="509028"/>
            <a:ext cx="687839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Trung Quốc dưới thời Đường.</a:t>
            </a:r>
          </a:p>
        </p:txBody>
      </p:sp>
      <p:sp>
        <p:nvSpPr>
          <p:cNvPr id="2" name="TextBox 1">
            <a:extLst>
              <a:ext uri="{FF2B5EF4-FFF2-40B4-BE49-F238E27FC236}">
                <a16:creationId xmlns:a16="http://schemas.microsoft.com/office/drawing/2014/main" id="{1123CA40-79FD-2C66-089A-9497AAB42523}"/>
              </a:ext>
            </a:extLst>
          </p:cNvPr>
          <p:cNvSpPr txBox="1"/>
          <p:nvPr/>
        </p:nvSpPr>
        <p:spPr>
          <a:xfrm>
            <a:off x="408214" y="2007739"/>
            <a:ext cx="8588831" cy="64633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Thực hiện chế độ quân điền.</a:t>
            </a:r>
          </a:p>
        </p:txBody>
      </p:sp>
      <p:sp>
        <p:nvSpPr>
          <p:cNvPr id="10" name="TextBox 9">
            <a:extLst>
              <a:ext uri="{FF2B5EF4-FFF2-40B4-BE49-F238E27FC236}">
                <a16:creationId xmlns:a16="http://schemas.microsoft.com/office/drawing/2014/main" id="{432A639F-7E2A-B6A5-3909-EDDF3CE46548}"/>
              </a:ext>
            </a:extLst>
          </p:cNvPr>
          <p:cNvSpPr txBox="1"/>
          <p:nvPr/>
        </p:nvSpPr>
        <p:spPr>
          <a:xfrm>
            <a:off x="130628" y="1224305"/>
            <a:ext cx="383721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VN" sz="3600" b="1" dirty="0">
                <a:solidFill>
                  <a:srgbClr val="0070C0"/>
                </a:solidFill>
                <a:latin typeface="Times New Roman" panose="02020603050405020304" pitchFamily="18" charset="0"/>
                <a:cs typeface="Times New Roman" panose="02020603050405020304" pitchFamily="18" charset="0"/>
              </a:rPr>
              <a:t>c</a:t>
            </a: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Về kinh tế</a:t>
            </a:r>
          </a:p>
        </p:txBody>
      </p:sp>
      <p:sp>
        <p:nvSpPr>
          <p:cNvPr id="7" name="TextBox 6">
            <a:extLst>
              <a:ext uri="{FF2B5EF4-FFF2-40B4-BE49-F238E27FC236}">
                <a16:creationId xmlns:a16="http://schemas.microsoft.com/office/drawing/2014/main" id="{9D4D12D3-BCC8-79D9-9642-2F0FFD976A9A}"/>
              </a:ext>
            </a:extLst>
          </p:cNvPr>
          <p:cNvSpPr txBox="1"/>
          <p:nvPr/>
        </p:nvSpPr>
        <p:spPr>
          <a:xfrm>
            <a:off x="408214" y="3045393"/>
            <a:ext cx="8588831" cy="64633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Áp dụng nhiều phương thức canh tác mới.</a:t>
            </a:r>
          </a:p>
        </p:txBody>
      </p:sp>
      <p:sp>
        <p:nvSpPr>
          <p:cNvPr id="9" name="TextBox 8">
            <a:extLst>
              <a:ext uri="{FF2B5EF4-FFF2-40B4-BE49-F238E27FC236}">
                <a16:creationId xmlns:a16="http://schemas.microsoft.com/office/drawing/2014/main" id="{7256024C-AC60-695E-0D24-F4E7DAD68A5C}"/>
              </a:ext>
            </a:extLst>
          </p:cNvPr>
          <p:cNvSpPr txBox="1"/>
          <p:nvPr/>
        </p:nvSpPr>
        <p:spPr>
          <a:xfrm>
            <a:off x="408214" y="4083047"/>
            <a:ext cx="8588831"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Thủ công nghiệp và thương nghiệp đều phát triển.</a:t>
            </a:r>
          </a:p>
        </p:txBody>
      </p:sp>
    </p:spTree>
    <p:extLst>
      <p:ext uri="{BB962C8B-B14F-4D97-AF65-F5344CB8AC3E}">
        <p14:creationId xmlns:p14="http://schemas.microsoft.com/office/powerpoint/2010/main" val="415726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accel="50000" fill="hold" grpId="0" nodeType="click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accel="50000" fill="hold" grpId="0" nodeType="clickEffect" p14:presetBounceEnd="50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50000">
                                          <p:cBhvr additive="base">
                                            <p:cTn id="20"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accel="50000" fill="hold" grpId="0" nodeType="clickEffect" p14:presetBounceEnd="5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50000">
                                          <p:cBhvr additive="base">
                                            <p:cTn id="26"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accel="5000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accel="5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accel="5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雷锋PPT网www.lfppt.co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0076" y="5074023"/>
            <a:ext cx="1591923" cy="1595107"/>
          </a:xfrm>
          <a:prstGeom prst="rect">
            <a:avLst/>
          </a:prstGeom>
        </p:spPr>
      </p:pic>
      <p:sp>
        <p:nvSpPr>
          <p:cNvPr id="2" name="Rectangle 1">
            <a:extLst>
              <a:ext uri="{FF2B5EF4-FFF2-40B4-BE49-F238E27FC236}">
                <a16:creationId xmlns:a16="http://schemas.microsoft.com/office/drawing/2014/main" id="{65167A62-7F12-8869-7E04-85B185A7373D}"/>
              </a:ext>
            </a:extLst>
          </p:cNvPr>
          <p:cNvSpPr/>
          <p:nvPr/>
        </p:nvSpPr>
        <p:spPr>
          <a:xfrm>
            <a:off x="206828" y="608597"/>
            <a:ext cx="6406243" cy="5262979"/>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Chế độ quân điền là nhà Đường lấy ruộng đất công lãng xã và ruộng đất bỏ hoang đem chia cho hộ nông dân.</a:t>
            </a:r>
          </a:p>
          <a:p>
            <a:pPr algn="just"/>
            <a:r>
              <a:rPr lang="vi-VN" sz="2800" b="1" dirty="0">
                <a:solidFill>
                  <a:srgbClr val="0070C0"/>
                </a:solidFill>
                <a:latin typeface="Times New Roman" panose="02020603050405020304" pitchFamily="18" charset="0"/>
                <a:cs typeface="Times New Roman" panose="02020603050405020304" pitchFamily="18" charset="0"/>
              </a:rPr>
              <a:t>* Nội dung của chế độ quân điền </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Nhà nước đem ruộng đất do mình trực tiếp cai quản, quản lí chia cho nông dân cày cấy.</a:t>
            </a:r>
          </a:p>
          <a:p>
            <a:pPr algn="just"/>
            <a:r>
              <a:rPr lang="vi-VN" sz="2800" dirty="0">
                <a:latin typeface="Times New Roman" panose="02020603050405020304" pitchFamily="18" charset="0"/>
                <a:cs typeface="Times New Roman" panose="02020603050405020304" pitchFamily="18" charset="0"/>
              </a:rPr>
              <a:t>- Các quan lại tùy theo chức vụ cao thấp, được cấp ruộng đất làm bổng lộc.</a:t>
            </a:r>
          </a:p>
          <a:p>
            <a:pPr algn="just"/>
            <a:r>
              <a:rPr lang="vi-VN" sz="2800" dirty="0">
                <a:latin typeface="Times New Roman" panose="02020603050405020304" pitchFamily="18" charset="0"/>
                <a:cs typeface="Times New Roman" panose="02020603050405020304" pitchFamily="18" charset="0"/>
              </a:rPr>
              <a:t>- Ruộng trồng lúa, người làm thuê đến 60 tuổi phải trả lại cho nhà nước, ruộng trồng dâu được cha chuyền con nối.</a:t>
            </a:r>
          </a:p>
        </p:txBody>
      </p:sp>
      <p:pic>
        <p:nvPicPr>
          <p:cNvPr id="12292" name="Picture 4">
            <a:extLst>
              <a:ext uri="{FF2B5EF4-FFF2-40B4-BE49-F238E27FC236}">
                <a16:creationId xmlns:a16="http://schemas.microsoft.com/office/drawing/2014/main" id="{F7666C03-77B6-FC41-4C1A-2C86BD810F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6" t="28400" r="8828" b="27281"/>
          <a:stretch/>
        </p:blipFill>
        <p:spPr bwMode="auto">
          <a:xfrm>
            <a:off x="6498771" y="986424"/>
            <a:ext cx="5339444" cy="538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4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par>
                                <p:cTn id="8" presetID="5" presetClass="entr" presetSubtype="5"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checkerboard(down)">
                                      <p:cBhvr>
                                        <p:cTn id="1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0EC4A0F-D2CC-EE66-BE08-FB22FF7BD938}"/>
              </a:ext>
            </a:extLst>
          </p:cNvPr>
          <p:cNvSpPr/>
          <p:nvPr/>
        </p:nvSpPr>
        <p:spPr>
          <a:xfrm>
            <a:off x="3856" y="5518411"/>
            <a:ext cx="6658202" cy="954107"/>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Trường An, từng là kinh đô của 10 triều đại trong suốt 1.100 đến 1.500 năm.</a:t>
            </a:r>
            <a:endParaRPr lang="en-VN" sz="2800" dirty="0">
              <a:latin typeface="Times New Roman" panose="02020603050405020304" pitchFamily="18" charset="0"/>
              <a:cs typeface="Times New Roman" panose="02020603050405020304" pitchFamily="18" charset="0"/>
            </a:endParaRPr>
          </a:p>
        </p:txBody>
      </p:sp>
      <p:pic>
        <p:nvPicPr>
          <p:cNvPr id="15362" name="Picture 2">
            <a:extLst>
              <a:ext uri="{FF2B5EF4-FFF2-40B4-BE49-F238E27FC236}">
                <a16:creationId xmlns:a16="http://schemas.microsoft.com/office/drawing/2014/main" id="{3A3898BC-C502-0279-8A58-3038CF308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29" y="484094"/>
            <a:ext cx="6493329" cy="50343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D1C5F8D-B138-6347-C2C2-F6A64A42AC9C}"/>
              </a:ext>
            </a:extLst>
          </p:cNvPr>
          <p:cNvGrpSpPr/>
          <p:nvPr/>
        </p:nvGrpSpPr>
        <p:grpSpPr>
          <a:xfrm>
            <a:off x="6662058" y="385482"/>
            <a:ext cx="5526086" cy="6104064"/>
            <a:chOff x="6662058" y="385482"/>
            <a:chExt cx="5526086" cy="6104064"/>
          </a:xfrm>
        </p:grpSpPr>
        <p:pic>
          <p:nvPicPr>
            <p:cNvPr id="15364" name="Picture 4">
              <a:extLst>
                <a:ext uri="{FF2B5EF4-FFF2-40B4-BE49-F238E27FC236}">
                  <a16:creationId xmlns:a16="http://schemas.microsoft.com/office/drawing/2014/main" id="{2BE139C5-B71F-51A4-F4AA-8F28FEFD0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058" y="385482"/>
              <a:ext cx="5526086" cy="6104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2B47B7-E8BA-5891-B85F-FC67EC962F89}"/>
                </a:ext>
              </a:extLst>
            </p:cNvPr>
            <p:cNvSpPr txBox="1"/>
            <p:nvPr/>
          </p:nvSpPr>
          <p:spPr>
            <a:xfrm>
              <a:off x="7506493" y="1486538"/>
              <a:ext cx="3837215" cy="4031873"/>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Vào giữa thế kỷ VIII thành Trường An là một trong các đô thị lớn nhất thế giới. Thành phố có dân số 1 triệu người với 108 khu phố và 2 chợ lớn ở phía đông và tây.</a:t>
              </a:r>
            </a:p>
          </p:txBody>
        </p:sp>
      </p:grpSp>
    </p:spTree>
    <p:extLst>
      <p:ext uri="{BB962C8B-B14F-4D97-AF65-F5344CB8AC3E}">
        <p14:creationId xmlns:p14="http://schemas.microsoft.com/office/powerpoint/2010/main" val="4140684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Bản đồ các tuyến đường tơ lụa (của Toàn thế giới Đất và Đại dương, Miền công cộng)">
            <a:extLst>
              <a:ext uri="{FF2B5EF4-FFF2-40B4-BE49-F238E27FC236}">
                <a16:creationId xmlns:a16="http://schemas.microsoft.com/office/drawing/2014/main" id="{EE101C49-E338-BAEE-E1C5-4C0F271AD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192001" cy="68245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F0FD73-D55A-7E14-AFDF-E0F71D7C26F7}"/>
              </a:ext>
            </a:extLst>
          </p:cNvPr>
          <p:cNvGrpSpPr/>
          <p:nvPr/>
        </p:nvGrpSpPr>
        <p:grpSpPr>
          <a:xfrm>
            <a:off x="-1" y="5176157"/>
            <a:ext cx="2710544" cy="1681843"/>
            <a:chOff x="-1" y="5176157"/>
            <a:chExt cx="2710544" cy="1681843"/>
          </a:xfrm>
        </p:grpSpPr>
        <p:sp>
          <p:nvSpPr>
            <p:cNvPr id="2" name="Rectangle 1">
              <a:extLst>
                <a:ext uri="{FF2B5EF4-FFF2-40B4-BE49-F238E27FC236}">
                  <a16:creationId xmlns:a16="http://schemas.microsoft.com/office/drawing/2014/main" id="{3C61C828-6E32-464C-8381-AF9D9B2089FF}"/>
                </a:ext>
              </a:extLst>
            </p:cNvPr>
            <p:cNvSpPr/>
            <p:nvPr/>
          </p:nvSpPr>
          <p:spPr>
            <a:xfrm>
              <a:off x="0" y="5176157"/>
              <a:ext cx="2710543" cy="16818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5921BB-F48B-48D7-5AD8-736F4B36654F}"/>
                </a:ext>
              </a:extLst>
            </p:cNvPr>
            <p:cNvSpPr txBox="1"/>
            <p:nvPr/>
          </p:nvSpPr>
          <p:spPr>
            <a:xfrm>
              <a:off x="-1" y="5176157"/>
              <a:ext cx="2710543"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a:t>
              </a:r>
              <a:r>
                <a:rPr lang="en-VN" sz="2000" dirty="0">
                  <a:latin typeface="Times New Roman" panose="02020603050405020304" pitchFamily="18" charset="0"/>
                  <a:cs typeface="Times New Roman" panose="02020603050405020304" pitchFamily="18" charset="0"/>
                </a:rPr>
                <a:t>àu xanh là con đường tơ lụa trên biển</a:t>
              </a:r>
            </a:p>
          </p:txBody>
        </p:sp>
        <p:sp>
          <p:nvSpPr>
            <p:cNvPr id="6" name="TextBox 5">
              <a:extLst>
                <a:ext uri="{FF2B5EF4-FFF2-40B4-BE49-F238E27FC236}">
                  <a16:creationId xmlns:a16="http://schemas.microsoft.com/office/drawing/2014/main" id="{AFE03B22-25BE-7DC7-66E3-C47F2A075F37}"/>
                </a:ext>
              </a:extLst>
            </p:cNvPr>
            <p:cNvSpPr txBox="1"/>
            <p:nvPr/>
          </p:nvSpPr>
          <p:spPr>
            <a:xfrm>
              <a:off x="0" y="6017078"/>
              <a:ext cx="2710543"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M</a:t>
              </a:r>
              <a:r>
                <a:rPr lang="en-VN" sz="2000" dirty="0">
                  <a:latin typeface="Times New Roman" panose="02020603050405020304" pitchFamily="18" charset="0"/>
                  <a:cs typeface="Times New Roman" panose="02020603050405020304" pitchFamily="18" charset="0"/>
                </a:rPr>
                <a:t>àu đỏ là con đường tơ lụa trên bộ</a:t>
              </a:r>
            </a:p>
          </p:txBody>
        </p:sp>
      </p:grpSp>
    </p:spTree>
    <p:extLst>
      <p:ext uri="{BB962C8B-B14F-4D97-AF65-F5344CB8AC3E}">
        <p14:creationId xmlns:p14="http://schemas.microsoft.com/office/powerpoint/2010/main" val="125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ssolve">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13" name="TextBox 12">
            <a:extLst>
              <a:ext uri="{FF2B5EF4-FFF2-40B4-BE49-F238E27FC236}">
                <a16:creationId xmlns:a16="http://schemas.microsoft.com/office/drawing/2014/main" id="{9D3BE8A9-CA34-77F2-BF20-8544C9115F51}"/>
              </a:ext>
            </a:extLst>
          </p:cNvPr>
          <p:cNvSpPr txBox="1"/>
          <p:nvPr/>
        </p:nvSpPr>
        <p:spPr>
          <a:xfrm>
            <a:off x="3294451" y="1208315"/>
            <a:ext cx="85927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VN" sz="3600" b="1" dirty="0">
                <a:solidFill>
                  <a:srgbClr val="0070C0"/>
                </a:solidFill>
                <a:latin typeface="Times New Roman" panose="02020603050405020304" pitchFamily="18" charset="0"/>
                <a:cs typeface="Times New Roman" panose="02020603050405020304" pitchFamily="18" charset="0"/>
              </a:rPr>
              <a:t>3</a:t>
            </a: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Sự phát triển kinh tế thời Minh - Thanh</a:t>
            </a:r>
          </a:p>
        </p:txBody>
      </p:sp>
      <p:sp>
        <p:nvSpPr>
          <p:cNvPr id="3" name="Rounded Rectangle 2">
            <a:extLst>
              <a:ext uri="{FF2B5EF4-FFF2-40B4-BE49-F238E27FC236}">
                <a16:creationId xmlns:a16="http://schemas.microsoft.com/office/drawing/2014/main" id="{49272B80-B36E-2477-3C40-0B06AF2FFEFE}"/>
              </a:ext>
            </a:extLst>
          </p:cNvPr>
          <p:cNvSpPr/>
          <p:nvPr/>
        </p:nvSpPr>
        <p:spPr>
          <a:xfrm>
            <a:off x="3820886" y="2661557"/>
            <a:ext cx="7690757" cy="1583872"/>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L</a:t>
            </a:r>
            <a:r>
              <a:rPr lang="en-VN" sz="3600" dirty="0">
                <a:solidFill>
                  <a:schemeClr val="bg1"/>
                </a:solidFill>
                <a:latin typeface="Times New Roman" panose="02020603050405020304" pitchFamily="18" charset="0"/>
                <a:cs typeface="Times New Roman" panose="02020603050405020304" pitchFamily="18" charset="0"/>
              </a:rPr>
              <a:t>àm việc cặp đôi. Hoàn thành bảng sau</a:t>
            </a:r>
          </a:p>
        </p:txBody>
      </p:sp>
    </p:spTree>
    <p:extLst>
      <p:ext uri="{BB962C8B-B14F-4D97-AF65-F5344CB8AC3E}">
        <p14:creationId xmlns:p14="http://schemas.microsoft.com/office/powerpoint/2010/main" val="42142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2">
            <a:extLst>
              <a:ext uri="{FF2B5EF4-FFF2-40B4-BE49-F238E27FC236}">
                <a16:creationId xmlns:a16="http://schemas.microsoft.com/office/drawing/2014/main" id="{7FC57F1D-E623-7697-FE6B-B9981A9768F0}"/>
              </a:ext>
            </a:extLst>
          </p:cNvPr>
          <p:cNvGraphicFramePr>
            <a:graphicFrameLocks noGrp="1"/>
          </p:cNvGraphicFramePr>
          <p:nvPr>
            <p:extLst>
              <p:ext uri="{D42A27DB-BD31-4B8C-83A1-F6EECF244321}">
                <p14:modId xmlns:p14="http://schemas.microsoft.com/office/powerpoint/2010/main" val="1237201507"/>
              </p:ext>
            </p:extLst>
          </p:nvPr>
        </p:nvGraphicFramePr>
        <p:xfrm>
          <a:off x="97974" y="484094"/>
          <a:ext cx="11903526" cy="6373906"/>
        </p:xfrm>
        <a:graphic>
          <a:graphicData uri="http://schemas.openxmlformats.org/drawingml/2006/table">
            <a:tbl>
              <a:tblPr firstRow="1" bandRow="1">
                <a:tableStyleId>{5DA37D80-6434-44D0-A028-1B22A696006F}</a:tableStyleId>
              </a:tblPr>
              <a:tblGrid>
                <a:gridCol w="2380705">
                  <a:extLst>
                    <a:ext uri="{9D8B030D-6E8A-4147-A177-3AD203B41FA5}">
                      <a16:colId xmlns:a16="http://schemas.microsoft.com/office/drawing/2014/main" val="265001306"/>
                    </a:ext>
                  </a:extLst>
                </a:gridCol>
                <a:gridCol w="9522821">
                  <a:extLst>
                    <a:ext uri="{9D8B030D-6E8A-4147-A177-3AD203B41FA5}">
                      <a16:colId xmlns:a16="http://schemas.microsoft.com/office/drawing/2014/main" val="3729833764"/>
                    </a:ext>
                  </a:extLst>
                </a:gridCol>
              </a:tblGrid>
              <a:tr h="1051032">
                <a:tc>
                  <a:txBody>
                    <a:bodyPr/>
                    <a:lstStyle/>
                    <a:p>
                      <a:pPr algn="ctr"/>
                      <a:r>
                        <a:rPr lang="en-VN" sz="2800" dirty="0">
                          <a:solidFill>
                            <a:srgbClr val="FF0000"/>
                          </a:solidFill>
                          <a:latin typeface="Times New Roman" panose="02020603050405020304" pitchFamily="18" charset="0"/>
                          <a:cs typeface="Times New Roman" panose="02020603050405020304" pitchFamily="18" charset="0"/>
                        </a:rPr>
                        <a:t>Nội dung</a:t>
                      </a:r>
                    </a:p>
                  </a:txBody>
                  <a:tcPr>
                    <a:solidFill>
                      <a:schemeClr val="bg1"/>
                    </a:solidFill>
                  </a:tcPr>
                </a:tc>
                <a:tc>
                  <a:txBody>
                    <a:bodyPr/>
                    <a:lstStyle/>
                    <a:p>
                      <a:pPr algn="ctr"/>
                      <a:r>
                        <a:rPr lang="en-VN" sz="2800" dirty="0">
                          <a:solidFill>
                            <a:srgbClr val="0070C0"/>
                          </a:solidFill>
                          <a:latin typeface="Times New Roman" panose="02020603050405020304" pitchFamily="18" charset="0"/>
                          <a:cs typeface="Times New Roman" panose="02020603050405020304" pitchFamily="18" charset="0"/>
                        </a:rPr>
                        <a:t>Kinh tế thời Minh - Thanh</a:t>
                      </a:r>
                    </a:p>
                  </a:txBody>
                  <a:tcPr>
                    <a:solidFill>
                      <a:schemeClr val="bg1"/>
                    </a:solidFill>
                  </a:tcPr>
                </a:tc>
                <a:extLst>
                  <a:ext uri="{0D108BD9-81ED-4DB2-BD59-A6C34878D82A}">
                    <a16:rowId xmlns:a16="http://schemas.microsoft.com/office/drawing/2014/main" val="4046347441"/>
                  </a:ext>
                </a:extLst>
              </a:tr>
              <a:tr h="1079618">
                <a:tc>
                  <a:txBody>
                    <a:bodyPr/>
                    <a:lstStyle/>
                    <a:p>
                      <a:pPr algn="ctr"/>
                      <a:r>
                        <a:rPr lang="en-VN" sz="2800" dirty="0">
                          <a:solidFill>
                            <a:srgbClr val="FF0000"/>
                          </a:solidFill>
                          <a:latin typeface="Times New Roman" panose="02020603050405020304" pitchFamily="18" charset="0"/>
                          <a:cs typeface="Times New Roman" panose="02020603050405020304" pitchFamily="18" charset="0"/>
                        </a:rPr>
                        <a:t>Nông nghiệp </a:t>
                      </a:r>
                    </a:p>
                  </a:txBody>
                  <a:tcPr>
                    <a:solidFill>
                      <a:schemeClr val="bg1"/>
                    </a:solid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86051918"/>
                  </a:ext>
                </a:extLst>
              </a:tr>
              <a:tr h="1359373">
                <a:tc>
                  <a:txBody>
                    <a:bodyPr/>
                    <a:lstStyle/>
                    <a:p>
                      <a:pPr algn="ctr"/>
                      <a:r>
                        <a:rPr lang="en-VN" sz="2800" dirty="0">
                          <a:solidFill>
                            <a:srgbClr val="FF0000"/>
                          </a:solidFill>
                          <a:latin typeface="Times New Roman" panose="02020603050405020304" pitchFamily="18" charset="0"/>
                          <a:cs typeface="Times New Roman" panose="02020603050405020304" pitchFamily="18" charset="0"/>
                        </a:rPr>
                        <a:t>Thủ công nghiệp</a:t>
                      </a:r>
                    </a:p>
                  </a:txBody>
                  <a:tcPr>
                    <a:solidFill>
                      <a:schemeClr val="bg1"/>
                    </a:solid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696088561"/>
                  </a:ext>
                </a:extLst>
              </a:tr>
              <a:tr h="2883883">
                <a:tc>
                  <a:txBody>
                    <a:bodyPr/>
                    <a:lstStyle/>
                    <a:p>
                      <a:pPr algn="ctr"/>
                      <a:endParaRPr lang="en-VN" sz="2800" dirty="0">
                        <a:solidFill>
                          <a:srgbClr val="FF0000"/>
                        </a:solidFill>
                        <a:latin typeface="Times New Roman" panose="02020603050405020304" pitchFamily="18" charset="0"/>
                        <a:cs typeface="Times New Roman" panose="02020603050405020304" pitchFamily="18" charset="0"/>
                      </a:endParaRPr>
                    </a:p>
                    <a:p>
                      <a:pPr algn="ctr"/>
                      <a:endParaRPr lang="en-VN" sz="2800" dirty="0">
                        <a:solidFill>
                          <a:srgbClr val="FF0000"/>
                        </a:solidFill>
                        <a:latin typeface="Times New Roman" panose="02020603050405020304" pitchFamily="18" charset="0"/>
                        <a:cs typeface="Times New Roman" panose="02020603050405020304" pitchFamily="18" charset="0"/>
                      </a:endParaRPr>
                    </a:p>
                    <a:p>
                      <a:pPr algn="ctr"/>
                      <a:r>
                        <a:rPr lang="en-VN" sz="2800" dirty="0">
                          <a:solidFill>
                            <a:srgbClr val="FF0000"/>
                          </a:solidFill>
                          <a:latin typeface="Times New Roman" panose="02020603050405020304" pitchFamily="18" charset="0"/>
                          <a:cs typeface="Times New Roman" panose="02020603050405020304" pitchFamily="18" charset="0"/>
                        </a:rPr>
                        <a:t>Thương nghiệp</a:t>
                      </a:r>
                    </a:p>
                  </a:txBody>
                  <a:tcPr>
                    <a:solidFill>
                      <a:schemeClr val="bg1"/>
                    </a:solid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99837493"/>
                  </a:ext>
                </a:extLst>
              </a:tr>
            </a:tbl>
          </a:graphicData>
        </a:graphic>
      </p:graphicFrame>
      <p:sp>
        <p:nvSpPr>
          <p:cNvPr id="4" name="TextBox 3">
            <a:extLst>
              <a:ext uri="{FF2B5EF4-FFF2-40B4-BE49-F238E27FC236}">
                <a16:creationId xmlns:a16="http://schemas.microsoft.com/office/drawing/2014/main" id="{7A8AF50B-29A2-7741-4B90-295ED95B4ADE}"/>
              </a:ext>
            </a:extLst>
          </p:cNvPr>
          <p:cNvSpPr txBox="1"/>
          <p:nvPr/>
        </p:nvSpPr>
        <p:spPr>
          <a:xfrm>
            <a:off x="2522761" y="1576100"/>
            <a:ext cx="9217482"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Có những bước tiến về kĩ thuật gieo trồng, diện tích trồng trọt vượt xa thời kỳ trước sản, lương lương thực tăng nhiều…</a:t>
            </a:r>
          </a:p>
        </p:txBody>
      </p:sp>
      <p:sp>
        <p:nvSpPr>
          <p:cNvPr id="6" name="TextBox 5">
            <a:extLst>
              <a:ext uri="{FF2B5EF4-FFF2-40B4-BE49-F238E27FC236}">
                <a16:creationId xmlns:a16="http://schemas.microsoft.com/office/drawing/2014/main" id="{FEEFF173-E8D0-457C-056B-9AACCDAB3373}"/>
              </a:ext>
            </a:extLst>
          </p:cNvPr>
          <p:cNvSpPr txBox="1"/>
          <p:nvPr/>
        </p:nvSpPr>
        <p:spPr>
          <a:xfrm>
            <a:off x="2522762" y="2668106"/>
            <a:ext cx="9217482"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Hình thành những xưởng thủ công tương đối lớn, thuê nhiều nhân công và sản phẩm rất đa dạng.</a:t>
            </a:r>
          </a:p>
        </p:txBody>
      </p:sp>
      <p:sp>
        <p:nvSpPr>
          <p:cNvPr id="7" name="TextBox 6">
            <a:extLst>
              <a:ext uri="{FF2B5EF4-FFF2-40B4-BE49-F238E27FC236}">
                <a16:creationId xmlns:a16="http://schemas.microsoft.com/office/drawing/2014/main" id="{2393842B-58BD-038B-D4E7-502F2EFCEE0F}"/>
              </a:ext>
            </a:extLst>
          </p:cNvPr>
          <p:cNvSpPr txBox="1"/>
          <p:nvPr/>
        </p:nvSpPr>
        <p:spPr>
          <a:xfrm>
            <a:off x="2522761" y="4175610"/>
            <a:ext cx="9217482"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Nhiều thành thị trở nên phồn thịnh. Nhiều thương cảng lớn đã trở thành những trung tâm buôn bán sầm uất.. </a:t>
            </a:r>
          </a:p>
        </p:txBody>
      </p:sp>
      <p:sp>
        <p:nvSpPr>
          <p:cNvPr id="8" name="TextBox 7">
            <a:extLst>
              <a:ext uri="{FF2B5EF4-FFF2-40B4-BE49-F238E27FC236}">
                <a16:creationId xmlns:a16="http://schemas.microsoft.com/office/drawing/2014/main" id="{9CEA1949-B783-2534-74C6-F0E4010C2A7E}"/>
              </a:ext>
            </a:extLst>
          </p:cNvPr>
          <p:cNvSpPr txBox="1"/>
          <p:nvPr/>
        </p:nvSpPr>
        <p:spPr>
          <a:xfrm>
            <a:off x="2522761" y="5250248"/>
            <a:ext cx="9217482" cy="1200329"/>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Đến thời Minh - Thanh mầm mống kinh tế tư bản chủ nghĩa đã xuất hiện nhưng còn nhỏ bé và chưa đủ sức tạo nên ảnh hưởng chi phối mạnh mẽ đối với nền kinh tế xã hội Trung Quốc.</a:t>
            </a:r>
          </a:p>
        </p:txBody>
      </p:sp>
    </p:spTree>
    <p:extLst>
      <p:ext uri="{BB962C8B-B14F-4D97-AF65-F5344CB8AC3E}">
        <p14:creationId xmlns:p14="http://schemas.microsoft.com/office/powerpoint/2010/main" val="135042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7C3622-9F9C-BB4D-B032-153E9408345F}"/>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145125" y="473212"/>
              <a:ext cx="472365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Minh Thái Tổ Chu Nguyên Chương</a:t>
              </a:r>
              <a:endParaRPr kumimoji="0" lang="en-VN" sz="24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1368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1644 </a:t>
            </a:r>
            <a:endParaRPr kumimoji="0" lang="en-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DEC67A69-6BE7-ED40-B063-46C60F397FED}"/>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grpSp>
        <p:nvGrpSpPr>
          <p:cNvPr id="11" name="Group 10">
            <a:extLst>
              <a:ext uri="{FF2B5EF4-FFF2-40B4-BE49-F238E27FC236}">
                <a16:creationId xmlns:a16="http://schemas.microsoft.com/office/drawing/2014/main" id="{DC1C8FDB-F8F3-B94E-9C25-6CCD7B7FD574}"/>
              </a:ext>
            </a:extLst>
          </p:cNvPr>
          <p:cNvGrpSpPr/>
          <p:nvPr/>
        </p:nvGrpSpPr>
        <p:grpSpPr>
          <a:xfrm>
            <a:off x="6865622" y="4349176"/>
            <a:ext cx="5326378" cy="1148655"/>
            <a:chOff x="6865622" y="4349176"/>
            <a:chExt cx="532637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6915315" y="4446449"/>
              <a:ext cx="527668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Minh Thái Tổ Chu Nguyên Chương định đô tại phủ Ứng Thiên</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525" y="3159"/>
            <a:ext cx="5707324" cy="5703025"/>
          </a:xfrm>
          <a:prstGeom prst="pentagon">
            <a:avLst/>
          </a:prstGeom>
          <a:blipFill dpi="0" rotWithShape="1">
            <a:blip r:embed="rId2"/>
            <a:srcRect/>
            <a:stretch>
              <a:fillRect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en-VN"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spTree>
    <p:extLst>
      <p:ext uri="{BB962C8B-B14F-4D97-AF65-F5344CB8AC3E}">
        <p14:creationId xmlns:p14="http://schemas.microsoft.com/office/powerpoint/2010/main" val="159358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14:presetBounceEnd="5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50000">
                                          <p:cBhvr additive="base">
                                            <p:cTn id="21" dur="12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14:presetBounceEnd="5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0000">
                                          <p:cBhvr additive="base">
                                            <p:cTn id="26" dur="12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14:presetBounceEnd="5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0000">
                                          <p:cBhvr additive="base">
                                            <p:cTn id="36" dur="125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250" fill="hold"/>
                                            <p:tgtEl>
                                              <p:spTgt spid="2"/>
                                            </p:tgtEl>
                                            <p:attrNameLst>
                                              <p:attrName>ppt_x</p:attrName>
                                            </p:attrNameLst>
                                          </p:cBhvr>
                                          <p:tavLst>
                                            <p:tav tm="0">
                                              <p:val>
                                                <p:strVal val="#ppt_x"/>
                                              </p:val>
                                            </p:tav>
                                            <p:tav tm="100000">
                                              <p:val>
                                                <p:strVal val="#ppt_x"/>
                                              </p:val>
                                            </p:tav>
                                          </p:tavLst>
                                        </p:anim>
                                        <p:anim calcmode="lin" valueType="num">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250" fill="hold"/>
                                            <p:tgtEl>
                                              <p:spTgt spid="6"/>
                                            </p:tgtEl>
                                            <p:attrNameLst>
                                              <p:attrName>ppt_x</p:attrName>
                                            </p:attrNameLst>
                                          </p:cBhvr>
                                          <p:tavLst>
                                            <p:tav tm="0">
                                              <p:val>
                                                <p:strVal val="#ppt_x"/>
                                              </p:val>
                                            </p:tav>
                                            <p:tav tm="100000">
                                              <p:val>
                                                <p:strVal val="#ppt_x"/>
                                              </p:val>
                                            </p:tav>
                                          </p:tavLst>
                                        </p:anim>
                                        <p:anim calcmode="lin" valueType="num">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ppt_x"/>
                                              </p:val>
                                            </p:tav>
                                            <p:tav tm="100000">
                                              <p:val>
                                                <p:strVal val="#ppt_x"/>
                                              </p:val>
                                            </p:tav>
                                          </p:tavLst>
                                        </p:anim>
                                        <p:anim calcmode="lin" valueType="num">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250" fill="hold"/>
                                            <p:tgtEl>
                                              <p:spTgt spid="11"/>
                                            </p:tgtEl>
                                            <p:attrNameLst>
                                              <p:attrName>ppt_x</p:attrName>
                                            </p:attrNameLst>
                                          </p:cBhvr>
                                          <p:tavLst>
                                            <p:tav tm="0">
                                              <p:val>
                                                <p:strVal val="0-#ppt_w/2"/>
                                              </p:val>
                                            </p:tav>
                                            <p:tav tm="100000">
                                              <p:val>
                                                <p:strVal val="#ppt_x"/>
                                              </p:val>
                                            </p:tav>
                                          </p:tavLst>
                                        </p:anim>
                                        <p:anim calcmode="lin" valueType="num">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rung Quốc (China) | Hồ sơ - Sự kiện - Nhân chứng">
            <a:extLst>
              <a:ext uri="{FF2B5EF4-FFF2-40B4-BE49-F238E27FC236}">
                <a16:creationId xmlns:a16="http://schemas.microsoft.com/office/drawing/2014/main" id="{24DCDB57-4C00-3EE8-F07C-C4AFC1F4B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 y="0"/>
            <a:ext cx="5751095" cy="346551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Đoạn Vạn lý Trường thành không thể ngăn quân Mông Cổ">
            <a:extLst>
              <a:ext uri="{FF2B5EF4-FFF2-40B4-BE49-F238E27FC236}">
                <a16:creationId xmlns:a16="http://schemas.microsoft.com/office/drawing/2014/main" id="{E3AC4211-CB1E-F4DA-36A0-78FA46685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4" y="3465513"/>
            <a:ext cx="5751095" cy="3392487"/>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é lộ tầm nhìn Tập Cận Bình nhân 100 năm Đảng Cộng sản Trung Quốc | VOV.VN">
            <a:extLst>
              <a:ext uri="{FF2B5EF4-FFF2-40B4-BE49-F238E27FC236}">
                <a16:creationId xmlns:a16="http://schemas.microsoft.com/office/drawing/2014/main" id="{CB8FF772-AECB-C9A6-008F-3553432BD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364540"/>
            <a:ext cx="6398795" cy="3594434"/>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Quốc gia Huy của nước cộng Hòa nhân Dân Trung quốc huy của Hoa Kỳ - đài  loan cờ png tải về - Miễn phí trong suốt Khu Vực png Tải về.">
            <a:extLst>
              <a:ext uri="{FF2B5EF4-FFF2-40B4-BE49-F238E27FC236}">
                <a16:creationId xmlns:a16="http://schemas.microsoft.com/office/drawing/2014/main" id="{30F45BAB-96C4-74BB-045B-A9D721018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0"/>
            <a:ext cx="6398795" cy="336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16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954FBCF-680D-1346-BC9D-1E35819153EC}"/>
              </a:ext>
            </a:extLst>
          </p:cNvPr>
          <p:cNvGrpSpPr/>
          <p:nvPr/>
        </p:nvGrpSpPr>
        <p:grpSpPr>
          <a:xfrm>
            <a:off x="6865622" y="4349176"/>
            <a:ext cx="5193028" cy="1148655"/>
            <a:chOff x="6865622" y="4349176"/>
            <a:chExt cx="519302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7552882" y="4624746"/>
              <a:ext cx="416383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endParaRPr kumimoji="0" lang="en-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E7251929-0A39-B441-9BC4-180ECEC40BE2}"/>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086599" y="627101"/>
              <a:ext cx="42275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Hoàng</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Cực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endParaRPr kumimoji="0" lang="en-VN"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1636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1912 </a:t>
            </a:r>
            <a:endParaRPr kumimoji="0" lang="en-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en-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grpSp>
        <p:nvGrpSpPr>
          <p:cNvPr id="2" name="Group 1">
            <a:extLst>
              <a:ext uri="{FF2B5EF4-FFF2-40B4-BE49-F238E27FC236}">
                <a16:creationId xmlns:a16="http://schemas.microsoft.com/office/drawing/2014/main" id="{3FA85CB7-9247-3B40-9A9F-1188BF8FE01B}"/>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226" y="46846"/>
            <a:ext cx="5707324" cy="5703025"/>
          </a:xfrm>
          <a:prstGeom prst="pentagon">
            <a:avLst/>
          </a:prstGeom>
          <a:blipFill dpi="0" rotWithShape="1">
            <a:blip r:embed="rId2"/>
            <a:srcRect/>
            <a:stretch>
              <a:fillRect l="1000"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17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14:presetBounceEnd="50000">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14:bounceEnd="50000">
                                          <p:cBhvr additive="base">
                                            <p:cTn id="26"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0000">
                                          <p:cBhvr additive="base">
                                            <p:cTn id="3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a:extLst>
              <a:ext uri="{FF2B5EF4-FFF2-40B4-BE49-F238E27FC236}">
                <a16:creationId xmlns:a16="http://schemas.microsoft.com/office/drawing/2014/main" id="{FE10CD3E-29A6-E8ED-829B-BD578A9A9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14" y="484094"/>
            <a:ext cx="6003699" cy="5345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2B1080-FFB9-9680-2724-568EE22D701E}"/>
              </a:ext>
            </a:extLst>
          </p:cNvPr>
          <p:cNvPicPr>
            <a:picLocks noChangeAspect="1"/>
          </p:cNvPicPr>
          <p:nvPr/>
        </p:nvPicPr>
        <p:blipFill>
          <a:blip r:embed="rId5"/>
          <a:stretch>
            <a:fillRect/>
          </a:stretch>
        </p:blipFill>
        <p:spPr>
          <a:xfrm>
            <a:off x="6132513" y="484094"/>
            <a:ext cx="5930673" cy="5345206"/>
          </a:xfrm>
          <a:prstGeom prst="rect">
            <a:avLst/>
          </a:prstGeom>
        </p:spPr>
      </p:pic>
      <p:sp>
        <p:nvSpPr>
          <p:cNvPr id="4" name="Rectangle 3">
            <a:extLst>
              <a:ext uri="{FF2B5EF4-FFF2-40B4-BE49-F238E27FC236}">
                <a16:creationId xmlns:a16="http://schemas.microsoft.com/office/drawing/2014/main" id="{FB37FE0F-9B80-7CF8-20FE-2D5703976A1E}"/>
              </a:ext>
            </a:extLst>
          </p:cNvPr>
          <p:cNvSpPr/>
          <p:nvPr/>
        </p:nvSpPr>
        <p:spPr>
          <a:xfrm>
            <a:off x="4139735" y="5829300"/>
            <a:ext cx="4190571"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182122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barn(inVertical)">
                                      <p:cBhvr>
                                        <p:cTn id="10" dur="500"/>
                                        <p:tgtEl>
                                          <p:spTgt spid="1945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B37FE0F-9B80-7CF8-20FE-2D5703976A1E}"/>
              </a:ext>
            </a:extLst>
          </p:cNvPr>
          <p:cNvSpPr/>
          <p:nvPr/>
        </p:nvSpPr>
        <p:spPr>
          <a:xfrm>
            <a:off x="4182066" y="5892191"/>
            <a:ext cx="4388317"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Thanh</a:t>
            </a:r>
          </a:p>
        </p:txBody>
      </p:sp>
      <p:pic>
        <p:nvPicPr>
          <p:cNvPr id="21506" name="Picture 2" descr="Bát sứ cổ từ thời nhà Thanh được bán đấu giá hơn 900 triệu đồng ảnh 2">
            <a:extLst>
              <a:ext uri="{FF2B5EF4-FFF2-40B4-BE49-F238E27FC236}">
                <a16:creationId xmlns:a16="http://schemas.microsoft.com/office/drawing/2014/main" id="{BBB856C0-4DB5-6670-C222-5C0B76512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85" y="484094"/>
            <a:ext cx="5970815" cy="542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0834E5-10C4-1BA0-1735-6614947F5495}"/>
              </a:ext>
            </a:extLst>
          </p:cNvPr>
          <p:cNvPicPr>
            <a:picLocks noChangeAspect="1"/>
          </p:cNvPicPr>
          <p:nvPr/>
        </p:nvPicPr>
        <p:blipFill>
          <a:blip r:embed="rId5"/>
          <a:stretch>
            <a:fillRect/>
          </a:stretch>
        </p:blipFill>
        <p:spPr>
          <a:xfrm>
            <a:off x="6221185" y="533398"/>
            <a:ext cx="5682344" cy="5421869"/>
          </a:xfrm>
          <a:prstGeom prst="rect">
            <a:avLst/>
          </a:prstGeom>
        </p:spPr>
      </p:pic>
    </p:spTree>
    <p:extLst>
      <p:ext uri="{BB962C8B-B14F-4D97-AF65-F5344CB8AC3E}">
        <p14:creationId xmlns:p14="http://schemas.microsoft.com/office/powerpoint/2010/main" val="264013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nodeType="with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outVertical)">
                                      <p:cBhvr>
                                        <p:cTn id="13" dur="500"/>
                                        <p:tgtEl>
                                          <p:spTgt spid="21506"/>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9DDAB1-4281-221C-EBFB-E4A09ED2BE2E}"/>
              </a:ext>
            </a:extLst>
          </p:cNvPr>
          <p:cNvSpPr/>
          <p:nvPr/>
        </p:nvSpPr>
        <p:spPr>
          <a:xfrm>
            <a:off x="1161936" y="2043419"/>
            <a:ext cx="10325327" cy="2215991"/>
          </a:xfrm>
          <a:prstGeom prst="rect">
            <a:avLst/>
          </a:prstGeom>
          <a:noFill/>
        </p:spPr>
        <p:txBody>
          <a:bodyPr wrap="none" lIns="91440" tIns="45720" rIns="91440" bIns="45720">
            <a:spAutoFit/>
          </a:bodyPr>
          <a:lstStyle/>
          <a:p>
            <a:pPr algn="ctr"/>
            <a:r>
              <a:rPr lang="en-US" sz="138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5661785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621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1" y="0"/>
            <a:ext cx="12192000" cy="6858000"/>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7445083"/>
            <a:ext cx="609600" cy="609600"/>
          </a:xfrm>
          <a:prstGeom prst="rect">
            <a:avLst/>
          </a:prstGeom>
        </p:spPr>
      </p:pic>
      <p:sp>
        <p:nvSpPr>
          <p:cNvPr id="56" name="Rectangular Callout 55"/>
          <p:cNvSpPr/>
          <p:nvPr/>
        </p:nvSpPr>
        <p:spPr>
          <a:xfrm>
            <a:off x="5486399" y="1298340"/>
            <a:ext cx="5257801" cy="1904604"/>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Triều</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kiến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cuối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cùng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Rectangular Callout 7"/>
          <p:cNvSpPr/>
          <p:nvPr/>
        </p:nvSpPr>
        <p:spPr>
          <a:xfrm>
            <a:off x="5472940" y="4557860"/>
            <a:ext cx="5257802"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Thanh</a:t>
            </a:r>
          </a:p>
        </p:txBody>
      </p:sp>
      <p:sp>
        <p:nvSpPr>
          <p:cNvPr id="15" name="Rounded Rectangle 14"/>
          <p:cNvSpPr/>
          <p:nvPr/>
        </p:nvSpPr>
        <p:spPr>
          <a:xfrm>
            <a:off x="91910" y="183994"/>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đồng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thuận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hiện</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5000847" y="183994"/>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1</a:t>
            </a:r>
          </a:p>
        </p:txBody>
      </p:sp>
      <p:pic>
        <p:nvPicPr>
          <p:cNvPr id="3"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731055" y="7512376"/>
            <a:ext cx="609600" cy="609600"/>
          </a:xfrm>
          <a:prstGeom prst="rect">
            <a:avLst/>
          </a:prstGeom>
        </p:spPr>
      </p:pic>
    </p:spTree>
    <p:extLst>
      <p:ext uri="{BB962C8B-B14F-4D97-AF65-F5344CB8AC3E}">
        <p14:creationId xmlns:p14="http://schemas.microsoft.com/office/powerpoint/2010/main" val="243677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3"/>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6" grpId="0" animBg="1"/>
      <p:bldP spid="56" grpId="1" animBg="1"/>
      <p:bldP spid="8" grpId="0" animBg="1"/>
      <p:bldP spid="8" grpId="1"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0"/>
            <a:ext cx="12191998" cy="6857999"/>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2" y="0"/>
            <a:ext cx="12191998" cy="6857999"/>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7445083"/>
            <a:ext cx="609600" cy="609600"/>
          </a:xfrm>
          <a:prstGeom prst="rect">
            <a:avLst/>
          </a:prstGeom>
        </p:spPr>
      </p:pic>
      <p:sp>
        <p:nvSpPr>
          <p:cNvPr id="56" name="Rectangular Callout 55"/>
          <p:cNvSpPr/>
          <p:nvPr/>
        </p:nvSpPr>
        <p:spPr>
          <a:xfrm>
            <a:off x="5486400" y="1308861"/>
            <a:ext cx="5259600" cy="1904400"/>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đỉnh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cao</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phong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qua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sự</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thịnh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vượng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triều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Rectangular Callout 7"/>
          <p:cNvSpPr/>
          <p:nvPr/>
        </p:nvSpPr>
        <p:spPr>
          <a:xfrm>
            <a:off x="5486399" y="4529461"/>
            <a:ext cx="5259600"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91910" y="183994"/>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lối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rào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 2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lối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kiểm</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soát</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5000847" y="183993"/>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2</a:t>
            </a:r>
          </a:p>
        </p:txBody>
      </p:sp>
      <p:pic>
        <p:nvPicPr>
          <p:cNvPr id="3"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57714" y="7467242"/>
            <a:ext cx="609600" cy="609600"/>
          </a:xfrm>
          <a:prstGeom prst="rect">
            <a:avLst/>
          </a:prstGeom>
        </p:spPr>
      </p:pic>
    </p:spTree>
    <p:extLst>
      <p:ext uri="{BB962C8B-B14F-4D97-AF65-F5344CB8AC3E}">
        <p14:creationId xmlns:p14="http://schemas.microsoft.com/office/powerpoint/2010/main" val="21560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3"/>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6" grpId="0" animBg="1"/>
      <p:bldP spid="56" grpId="1" animBg="1"/>
      <p:bldP spid="8" grpId="0" animBg="1"/>
      <p:bldP spid="8" grpId="1" animBg="1"/>
      <p:bldP spid="15"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2" y="0"/>
            <a:ext cx="12191999" cy="6857998"/>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7445083"/>
            <a:ext cx="609600" cy="609600"/>
          </a:xfrm>
          <a:prstGeom prst="rect">
            <a:avLst/>
          </a:prstGeom>
        </p:spPr>
      </p:pic>
      <p:sp>
        <p:nvSpPr>
          <p:cNvPr id="56" name="Rectangular Callout 55"/>
          <p:cNvSpPr/>
          <p:nvPr/>
        </p:nvSpPr>
        <p:spPr>
          <a:xfrm>
            <a:off x="5486400" y="1313138"/>
            <a:ext cx="5259600" cy="1904400"/>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00"/>
                </a:solidFill>
                <a:latin typeface="Times New Roman" panose="02020603050405020304" pitchFamily="18" charset="0"/>
                <a:cs typeface="Times New Roman" panose="02020603050405020304" pitchFamily="18" charset="0"/>
              </a:rPr>
              <a:t>Bắt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đầu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từ</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triều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bắt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đầu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xuất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hiện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mầm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tế</a:t>
            </a:r>
            <a:r>
              <a:rPr lang="en-US" sz="2800" b="1" dirty="0">
                <a:solidFill>
                  <a:srgbClr val="FFFF00"/>
                </a:solidFill>
                <a:latin typeface="Times New Roman" panose="02020603050405020304" pitchFamily="18" charset="0"/>
                <a:cs typeface="Times New Roman" panose="02020603050405020304" pitchFamily="18" charset="0"/>
              </a:rPr>
              <a:t> TBCN?</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Rectangular Callout 7"/>
          <p:cNvSpPr/>
          <p:nvPr/>
        </p:nvSpPr>
        <p:spPr>
          <a:xfrm>
            <a:off x="5471885" y="4529460"/>
            <a:ext cx="5259600"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Minh - Thanh</a:t>
            </a:r>
          </a:p>
        </p:txBody>
      </p:sp>
      <p:sp>
        <p:nvSpPr>
          <p:cNvPr id="15" name="Rounded Rectangle 14"/>
          <p:cNvSpPr/>
          <p:nvPr/>
        </p:nvSpPr>
        <p:spPr>
          <a:xfrm>
            <a:off x="91910" y="183994"/>
            <a:ext cx="5212025" cy="1346856"/>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nguyện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viên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hỗ</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trợ</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nhận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khử</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trùng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hoá</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5000847" y="924674"/>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3</a:t>
            </a:r>
          </a:p>
        </p:txBody>
      </p:sp>
      <p:pic>
        <p:nvPicPr>
          <p:cNvPr id="3"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664445" y="7467241"/>
            <a:ext cx="609600" cy="609600"/>
          </a:xfrm>
          <a:prstGeom prst="rect">
            <a:avLst/>
          </a:prstGeom>
        </p:spPr>
      </p:pic>
    </p:spTree>
    <p:extLst>
      <p:ext uri="{BB962C8B-B14F-4D97-AF65-F5344CB8AC3E}">
        <p14:creationId xmlns:p14="http://schemas.microsoft.com/office/powerpoint/2010/main" val="210280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3"/>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6" grpId="0" animBg="1"/>
      <p:bldP spid="56" grpId="1" animBg="1"/>
      <p:bldP spid="8" grpId="0" animBg="1"/>
      <p:bldP spid="8" grpId="1"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2" y="0"/>
            <a:ext cx="12191998" cy="6857999"/>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7445083"/>
            <a:ext cx="609600" cy="609600"/>
          </a:xfrm>
          <a:prstGeom prst="rect">
            <a:avLst/>
          </a:prstGeom>
        </p:spPr>
      </p:pic>
      <p:sp>
        <p:nvSpPr>
          <p:cNvPr id="56" name="Rectangular Callout 55"/>
          <p:cNvSpPr/>
          <p:nvPr/>
        </p:nvSpPr>
        <p:spPr>
          <a:xfrm>
            <a:off x="5486400" y="1308893"/>
            <a:ext cx="5259600" cy="1904400"/>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gì</a:t>
            </a:r>
            <a:r>
              <a:rPr lang="en-US" sz="2800" b="1" dirty="0">
                <a:solidFill>
                  <a:srgbClr val="FFFF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Rectangular Callout 7"/>
          <p:cNvSpPr/>
          <p:nvPr/>
        </p:nvSpPr>
        <p:spPr>
          <a:xfrm>
            <a:off x="5486399" y="4529461"/>
            <a:ext cx="5259600"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91910" y="183994"/>
            <a:ext cx="5212025" cy="1357130"/>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khỏi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khu</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phải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giấy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đường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giấy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tác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phiếu</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chợ</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17" name="Oval 16"/>
          <p:cNvSpPr/>
          <p:nvPr/>
        </p:nvSpPr>
        <p:spPr>
          <a:xfrm>
            <a:off x="5000847" y="934948"/>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4</a:t>
            </a:r>
          </a:p>
        </p:txBody>
      </p:sp>
      <p:pic>
        <p:nvPicPr>
          <p:cNvPr id="3"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96964" y="7445083"/>
            <a:ext cx="609600" cy="609600"/>
          </a:xfrm>
          <a:prstGeom prst="rect">
            <a:avLst/>
          </a:prstGeom>
        </p:spPr>
      </p:pic>
    </p:spTree>
    <p:extLst>
      <p:ext uri="{BB962C8B-B14F-4D97-AF65-F5344CB8AC3E}">
        <p14:creationId xmlns:p14="http://schemas.microsoft.com/office/powerpoint/2010/main" val="319614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3"/>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6" grpId="0" animBg="1"/>
      <p:bldP spid="56" grpId="1" animBg="1"/>
      <p:bldP spid="8" grpId="0" animBg="1"/>
      <p:bldP spid="8" grpId="1"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2002" y="0"/>
            <a:ext cx="12191998" cy="6857999"/>
          </a:xfrm>
          <a:prstGeom prst="rect">
            <a:avLst/>
          </a:prstGeom>
        </p:spPr>
      </p:pic>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486400" y="7445083"/>
            <a:ext cx="609600" cy="609600"/>
          </a:xfrm>
          <a:prstGeom prst="rect">
            <a:avLst/>
          </a:prstGeom>
        </p:spPr>
      </p:pic>
      <p:sp>
        <p:nvSpPr>
          <p:cNvPr id="56" name="Rectangular Callout 55"/>
          <p:cNvSpPr/>
          <p:nvPr/>
        </p:nvSpPr>
        <p:spPr>
          <a:xfrm>
            <a:off x="5486400" y="1308896"/>
            <a:ext cx="5259600" cy="1904400"/>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Đây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tuyến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đường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thông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buôn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bán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nối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châu</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lục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kì</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Rectangular Callout 7"/>
          <p:cNvSpPr/>
          <p:nvPr/>
        </p:nvSpPr>
        <p:spPr>
          <a:xfrm>
            <a:off x="5486399" y="4529460"/>
            <a:ext cx="5259600"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lụa</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91910" y="183994"/>
            <a:ext cx="5212025" cy="1357130"/>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hoá</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tại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tiếp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hộ</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đình</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Oval 16"/>
          <p:cNvSpPr/>
          <p:nvPr/>
        </p:nvSpPr>
        <p:spPr>
          <a:xfrm>
            <a:off x="4983482" y="944495"/>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5</a:t>
            </a:r>
          </a:p>
        </p:txBody>
      </p:sp>
      <p:pic>
        <p:nvPicPr>
          <p:cNvPr id="3"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474373" y="7445083"/>
            <a:ext cx="609600" cy="609600"/>
          </a:xfrm>
          <a:prstGeom prst="rect">
            <a:avLst/>
          </a:prstGeom>
        </p:spPr>
      </p:pic>
    </p:spTree>
    <p:extLst>
      <p:ext uri="{BB962C8B-B14F-4D97-AF65-F5344CB8AC3E}">
        <p14:creationId xmlns:p14="http://schemas.microsoft.com/office/powerpoint/2010/main" val="382297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3"/>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7"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8"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3"/>
                </p:tgtEl>
              </p:cMediaNode>
            </p:audio>
          </p:childTnLst>
        </p:cTn>
      </p:par>
    </p:tnLst>
    <p:bldLst>
      <p:bldP spid="56" grpId="0" animBg="1"/>
      <p:bldP spid="56" grpId="1" animBg="1"/>
      <p:bldP spid="8" grpId="0" animBg="1"/>
      <p:bldP spid="8" grpId="1"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sia Map">
            <a:extLst>
              <a:ext uri="{FF2B5EF4-FFF2-40B4-BE49-F238E27FC236}">
                <a16:creationId xmlns:a16="http://schemas.microsoft.com/office/drawing/2014/main" id="{82A3ECCD-7B4B-D946-BA5E-DD3DF2939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11"/>
            <a:ext cx="12192000" cy="6858000"/>
          </a:xfrm>
          <a:prstGeom prst="rect">
            <a:avLst/>
          </a:prstGeom>
          <a:solidFill>
            <a:srgbClr val="51B895"/>
          </a:solidFill>
          <a:ln>
            <a:solidFill>
              <a:srgbClr val="4EB299"/>
            </a:solidFill>
          </a:ln>
        </p:spPr>
      </p:pic>
      <p:sp>
        <p:nvSpPr>
          <p:cNvPr id="6" name="TextBox 5">
            <a:extLst>
              <a:ext uri="{FF2B5EF4-FFF2-40B4-BE49-F238E27FC236}">
                <a16:creationId xmlns:a16="http://schemas.microsoft.com/office/drawing/2014/main" id="{EEF1A6B4-8AC4-F248-AF18-0396CCC0A3BC}"/>
              </a:ext>
            </a:extLst>
          </p:cNvPr>
          <p:cNvSpPr txBox="1"/>
          <p:nvPr/>
        </p:nvSpPr>
        <p:spPr>
          <a:xfrm>
            <a:off x="-83193" y="6024623"/>
            <a:ext cx="48266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VN"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ản đồ châu Á</a:t>
            </a:r>
          </a:p>
        </p:txBody>
      </p:sp>
      <p:sp>
        <p:nvSpPr>
          <p:cNvPr id="4" name="!!bando">
            <a:extLst>
              <a:ext uri="{FF2B5EF4-FFF2-40B4-BE49-F238E27FC236}">
                <a16:creationId xmlns:a16="http://schemas.microsoft.com/office/drawing/2014/main" id="{259D8DF4-E234-EE4E-86E9-1AEB3B07F0D0}"/>
              </a:ext>
            </a:extLst>
          </p:cNvPr>
          <p:cNvSpPr/>
          <p:nvPr/>
        </p:nvSpPr>
        <p:spPr>
          <a:xfrm>
            <a:off x="4743450" y="734060"/>
            <a:ext cx="5481219" cy="3041650"/>
          </a:xfrm>
          <a:custGeom>
            <a:avLst/>
            <a:gdLst>
              <a:gd name="connsiteX0" fmla="*/ 5067300 w 5481219"/>
              <a:gd name="connsiteY0" fmla="*/ 704850 h 3041650"/>
              <a:gd name="connsiteX1" fmla="*/ 5099050 w 5481219"/>
              <a:gd name="connsiteY1" fmla="*/ 711200 h 3041650"/>
              <a:gd name="connsiteX2" fmla="*/ 5137150 w 5481219"/>
              <a:gd name="connsiteY2" fmla="*/ 698500 h 3041650"/>
              <a:gd name="connsiteX3" fmla="*/ 5162550 w 5481219"/>
              <a:gd name="connsiteY3" fmla="*/ 692150 h 3041650"/>
              <a:gd name="connsiteX4" fmla="*/ 5200650 w 5481219"/>
              <a:gd name="connsiteY4" fmla="*/ 679450 h 3041650"/>
              <a:gd name="connsiteX5" fmla="*/ 5213350 w 5481219"/>
              <a:gd name="connsiteY5" fmla="*/ 660400 h 3041650"/>
              <a:gd name="connsiteX6" fmla="*/ 5207000 w 5481219"/>
              <a:gd name="connsiteY6" fmla="*/ 635000 h 3041650"/>
              <a:gd name="connsiteX7" fmla="*/ 5194300 w 5481219"/>
              <a:gd name="connsiteY7" fmla="*/ 596900 h 3041650"/>
              <a:gd name="connsiteX8" fmla="*/ 5187950 w 5481219"/>
              <a:gd name="connsiteY8" fmla="*/ 577850 h 3041650"/>
              <a:gd name="connsiteX9" fmla="*/ 5181600 w 5481219"/>
              <a:gd name="connsiteY9" fmla="*/ 558800 h 3041650"/>
              <a:gd name="connsiteX10" fmla="*/ 5168900 w 5481219"/>
              <a:gd name="connsiteY10" fmla="*/ 539750 h 3041650"/>
              <a:gd name="connsiteX11" fmla="*/ 5162550 w 5481219"/>
              <a:gd name="connsiteY11" fmla="*/ 520700 h 3041650"/>
              <a:gd name="connsiteX12" fmla="*/ 5149850 w 5481219"/>
              <a:gd name="connsiteY12" fmla="*/ 501650 h 3041650"/>
              <a:gd name="connsiteX13" fmla="*/ 5130800 w 5481219"/>
              <a:gd name="connsiteY13" fmla="*/ 463550 h 3041650"/>
              <a:gd name="connsiteX14" fmla="*/ 5060950 w 5481219"/>
              <a:gd name="connsiteY14" fmla="*/ 476250 h 3041650"/>
              <a:gd name="connsiteX15" fmla="*/ 4997450 w 5481219"/>
              <a:gd name="connsiteY15" fmla="*/ 488950 h 3041650"/>
              <a:gd name="connsiteX16" fmla="*/ 4959350 w 5481219"/>
              <a:gd name="connsiteY16" fmla="*/ 501650 h 3041650"/>
              <a:gd name="connsiteX17" fmla="*/ 4940300 w 5481219"/>
              <a:gd name="connsiteY17" fmla="*/ 508000 h 3041650"/>
              <a:gd name="connsiteX18" fmla="*/ 4908550 w 5481219"/>
              <a:gd name="connsiteY18" fmla="*/ 514350 h 3041650"/>
              <a:gd name="connsiteX19" fmla="*/ 4838700 w 5481219"/>
              <a:gd name="connsiteY19" fmla="*/ 508000 h 3041650"/>
              <a:gd name="connsiteX20" fmla="*/ 4762500 w 5481219"/>
              <a:gd name="connsiteY20" fmla="*/ 444500 h 3041650"/>
              <a:gd name="connsiteX21" fmla="*/ 4730750 w 5481219"/>
              <a:gd name="connsiteY21" fmla="*/ 412750 h 3041650"/>
              <a:gd name="connsiteX22" fmla="*/ 4673600 w 5481219"/>
              <a:gd name="connsiteY22" fmla="*/ 393700 h 3041650"/>
              <a:gd name="connsiteX23" fmla="*/ 4635500 w 5481219"/>
              <a:gd name="connsiteY23" fmla="*/ 381000 h 3041650"/>
              <a:gd name="connsiteX24" fmla="*/ 4616450 w 5481219"/>
              <a:gd name="connsiteY24" fmla="*/ 374650 h 3041650"/>
              <a:gd name="connsiteX25" fmla="*/ 4533900 w 5481219"/>
              <a:gd name="connsiteY25" fmla="*/ 361950 h 3041650"/>
              <a:gd name="connsiteX26" fmla="*/ 4495800 w 5481219"/>
              <a:gd name="connsiteY26" fmla="*/ 349250 h 3041650"/>
              <a:gd name="connsiteX27" fmla="*/ 4476750 w 5481219"/>
              <a:gd name="connsiteY27" fmla="*/ 342900 h 3041650"/>
              <a:gd name="connsiteX28" fmla="*/ 4451350 w 5481219"/>
              <a:gd name="connsiteY28" fmla="*/ 330200 h 3041650"/>
              <a:gd name="connsiteX29" fmla="*/ 4432300 w 5481219"/>
              <a:gd name="connsiteY29" fmla="*/ 323850 h 3041650"/>
              <a:gd name="connsiteX30" fmla="*/ 4394200 w 5481219"/>
              <a:gd name="connsiteY30" fmla="*/ 298450 h 3041650"/>
              <a:gd name="connsiteX31" fmla="*/ 4375150 w 5481219"/>
              <a:gd name="connsiteY31" fmla="*/ 285750 h 3041650"/>
              <a:gd name="connsiteX32" fmla="*/ 4356100 w 5481219"/>
              <a:gd name="connsiteY32" fmla="*/ 266700 h 3041650"/>
              <a:gd name="connsiteX33" fmla="*/ 4337050 w 5481219"/>
              <a:gd name="connsiteY33" fmla="*/ 254000 h 3041650"/>
              <a:gd name="connsiteX34" fmla="*/ 4311650 w 5481219"/>
              <a:gd name="connsiteY34" fmla="*/ 228600 h 3041650"/>
              <a:gd name="connsiteX35" fmla="*/ 4273550 w 5481219"/>
              <a:gd name="connsiteY35" fmla="*/ 203200 h 3041650"/>
              <a:gd name="connsiteX36" fmla="*/ 4235450 w 5481219"/>
              <a:gd name="connsiteY36" fmla="*/ 177800 h 3041650"/>
              <a:gd name="connsiteX37" fmla="*/ 4159250 w 5481219"/>
              <a:gd name="connsiteY37" fmla="*/ 127000 h 3041650"/>
              <a:gd name="connsiteX38" fmla="*/ 4140200 w 5481219"/>
              <a:gd name="connsiteY38" fmla="*/ 114300 h 3041650"/>
              <a:gd name="connsiteX39" fmla="*/ 4121150 w 5481219"/>
              <a:gd name="connsiteY39" fmla="*/ 101600 h 3041650"/>
              <a:gd name="connsiteX40" fmla="*/ 4083050 w 5481219"/>
              <a:gd name="connsiteY40" fmla="*/ 88900 h 3041650"/>
              <a:gd name="connsiteX41" fmla="*/ 4064000 w 5481219"/>
              <a:gd name="connsiteY41" fmla="*/ 76200 h 3041650"/>
              <a:gd name="connsiteX42" fmla="*/ 4000500 w 5481219"/>
              <a:gd name="connsiteY42" fmla="*/ 57150 h 3041650"/>
              <a:gd name="connsiteX43" fmla="*/ 3962400 w 5481219"/>
              <a:gd name="connsiteY43" fmla="*/ 44450 h 3041650"/>
              <a:gd name="connsiteX44" fmla="*/ 3943350 w 5481219"/>
              <a:gd name="connsiteY44" fmla="*/ 38100 h 3041650"/>
              <a:gd name="connsiteX45" fmla="*/ 3860800 w 5481219"/>
              <a:gd name="connsiteY45" fmla="*/ 19050 h 3041650"/>
              <a:gd name="connsiteX46" fmla="*/ 3841750 w 5481219"/>
              <a:gd name="connsiteY46" fmla="*/ 12700 h 3041650"/>
              <a:gd name="connsiteX47" fmla="*/ 3778250 w 5481219"/>
              <a:gd name="connsiteY47" fmla="*/ 0 h 3041650"/>
              <a:gd name="connsiteX48" fmla="*/ 3613150 w 5481219"/>
              <a:gd name="connsiteY48" fmla="*/ 6350 h 3041650"/>
              <a:gd name="connsiteX49" fmla="*/ 3594100 w 5481219"/>
              <a:gd name="connsiteY49" fmla="*/ 12700 h 3041650"/>
              <a:gd name="connsiteX50" fmla="*/ 3575050 w 5481219"/>
              <a:gd name="connsiteY50" fmla="*/ 25400 h 3041650"/>
              <a:gd name="connsiteX51" fmla="*/ 3562350 w 5481219"/>
              <a:gd name="connsiteY51" fmla="*/ 44450 h 3041650"/>
              <a:gd name="connsiteX52" fmla="*/ 3587750 w 5481219"/>
              <a:gd name="connsiteY52" fmla="*/ 69850 h 3041650"/>
              <a:gd name="connsiteX53" fmla="*/ 3644900 w 5481219"/>
              <a:gd name="connsiteY53" fmla="*/ 114300 h 3041650"/>
              <a:gd name="connsiteX54" fmla="*/ 3676650 w 5481219"/>
              <a:gd name="connsiteY54" fmla="*/ 209550 h 3041650"/>
              <a:gd name="connsiteX55" fmla="*/ 3683000 w 5481219"/>
              <a:gd name="connsiteY55" fmla="*/ 228600 h 3041650"/>
              <a:gd name="connsiteX56" fmla="*/ 3689350 w 5481219"/>
              <a:gd name="connsiteY56" fmla="*/ 247650 h 3041650"/>
              <a:gd name="connsiteX57" fmla="*/ 3683000 w 5481219"/>
              <a:gd name="connsiteY57" fmla="*/ 266700 h 3041650"/>
              <a:gd name="connsiteX58" fmla="*/ 3663950 w 5481219"/>
              <a:gd name="connsiteY58" fmla="*/ 273050 h 3041650"/>
              <a:gd name="connsiteX59" fmla="*/ 3644900 w 5481219"/>
              <a:gd name="connsiteY59" fmla="*/ 285750 h 3041650"/>
              <a:gd name="connsiteX60" fmla="*/ 3606800 w 5481219"/>
              <a:gd name="connsiteY60" fmla="*/ 298450 h 3041650"/>
              <a:gd name="connsiteX61" fmla="*/ 3587750 w 5481219"/>
              <a:gd name="connsiteY61" fmla="*/ 304800 h 3041650"/>
              <a:gd name="connsiteX62" fmla="*/ 3556000 w 5481219"/>
              <a:gd name="connsiteY62" fmla="*/ 311150 h 3041650"/>
              <a:gd name="connsiteX63" fmla="*/ 3536950 w 5481219"/>
              <a:gd name="connsiteY63" fmla="*/ 317500 h 3041650"/>
              <a:gd name="connsiteX64" fmla="*/ 3511550 w 5481219"/>
              <a:gd name="connsiteY64" fmla="*/ 323850 h 3041650"/>
              <a:gd name="connsiteX65" fmla="*/ 3460750 w 5481219"/>
              <a:gd name="connsiteY65" fmla="*/ 317500 h 3041650"/>
              <a:gd name="connsiteX66" fmla="*/ 3441700 w 5481219"/>
              <a:gd name="connsiteY66" fmla="*/ 311150 h 3041650"/>
              <a:gd name="connsiteX67" fmla="*/ 3429000 w 5481219"/>
              <a:gd name="connsiteY67" fmla="*/ 330200 h 3041650"/>
              <a:gd name="connsiteX68" fmla="*/ 3416300 w 5481219"/>
              <a:gd name="connsiteY68" fmla="*/ 368300 h 3041650"/>
              <a:gd name="connsiteX69" fmla="*/ 3422650 w 5481219"/>
              <a:gd name="connsiteY69" fmla="*/ 387350 h 3041650"/>
              <a:gd name="connsiteX70" fmla="*/ 3448050 w 5481219"/>
              <a:gd name="connsiteY70" fmla="*/ 425450 h 3041650"/>
              <a:gd name="connsiteX71" fmla="*/ 3454400 w 5481219"/>
              <a:gd name="connsiteY71" fmla="*/ 444500 h 3041650"/>
              <a:gd name="connsiteX72" fmla="*/ 3492500 w 5481219"/>
              <a:gd name="connsiteY72" fmla="*/ 457200 h 3041650"/>
              <a:gd name="connsiteX73" fmla="*/ 3530600 w 5481219"/>
              <a:gd name="connsiteY73" fmla="*/ 469900 h 3041650"/>
              <a:gd name="connsiteX74" fmla="*/ 3549650 w 5481219"/>
              <a:gd name="connsiteY74" fmla="*/ 476250 h 3041650"/>
              <a:gd name="connsiteX75" fmla="*/ 3695700 w 5481219"/>
              <a:gd name="connsiteY75" fmla="*/ 482600 h 3041650"/>
              <a:gd name="connsiteX76" fmla="*/ 3860800 w 5481219"/>
              <a:gd name="connsiteY76" fmla="*/ 495300 h 3041650"/>
              <a:gd name="connsiteX77" fmla="*/ 3898900 w 5481219"/>
              <a:gd name="connsiteY77" fmla="*/ 501650 h 3041650"/>
              <a:gd name="connsiteX78" fmla="*/ 3937000 w 5481219"/>
              <a:gd name="connsiteY78" fmla="*/ 514350 h 3041650"/>
              <a:gd name="connsiteX79" fmla="*/ 3949700 w 5481219"/>
              <a:gd name="connsiteY79" fmla="*/ 533400 h 3041650"/>
              <a:gd name="connsiteX80" fmla="*/ 3962400 w 5481219"/>
              <a:gd name="connsiteY80" fmla="*/ 577850 h 3041650"/>
              <a:gd name="connsiteX81" fmla="*/ 3975100 w 5481219"/>
              <a:gd name="connsiteY81" fmla="*/ 596900 h 3041650"/>
              <a:gd name="connsiteX82" fmla="*/ 3956050 w 5481219"/>
              <a:gd name="connsiteY82" fmla="*/ 603250 h 3041650"/>
              <a:gd name="connsiteX83" fmla="*/ 3860800 w 5481219"/>
              <a:gd name="connsiteY83" fmla="*/ 609600 h 3041650"/>
              <a:gd name="connsiteX84" fmla="*/ 3841750 w 5481219"/>
              <a:gd name="connsiteY84" fmla="*/ 615950 h 3041650"/>
              <a:gd name="connsiteX85" fmla="*/ 3803650 w 5481219"/>
              <a:gd name="connsiteY85" fmla="*/ 641350 h 3041650"/>
              <a:gd name="connsiteX86" fmla="*/ 3765550 w 5481219"/>
              <a:gd name="connsiteY86" fmla="*/ 660400 h 3041650"/>
              <a:gd name="connsiteX87" fmla="*/ 3746500 w 5481219"/>
              <a:gd name="connsiteY87" fmla="*/ 666750 h 3041650"/>
              <a:gd name="connsiteX88" fmla="*/ 3727450 w 5481219"/>
              <a:gd name="connsiteY88" fmla="*/ 679450 h 3041650"/>
              <a:gd name="connsiteX89" fmla="*/ 3689350 w 5481219"/>
              <a:gd name="connsiteY89" fmla="*/ 692150 h 3041650"/>
              <a:gd name="connsiteX90" fmla="*/ 3670300 w 5481219"/>
              <a:gd name="connsiteY90" fmla="*/ 704850 h 3041650"/>
              <a:gd name="connsiteX91" fmla="*/ 3606800 w 5481219"/>
              <a:gd name="connsiteY91" fmla="*/ 723900 h 3041650"/>
              <a:gd name="connsiteX92" fmla="*/ 3568700 w 5481219"/>
              <a:gd name="connsiteY92" fmla="*/ 736600 h 3041650"/>
              <a:gd name="connsiteX93" fmla="*/ 3530600 w 5481219"/>
              <a:gd name="connsiteY93" fmla="*/ 749300 h 3041650"/>
              <a:gd name="connsiteX94" fmla="*/ 3511550 w 5481219"/>
              <a:gd name="connsiteY94" fmla="*/ 755650 h 3041650"/>
              <a:gd name="connsiteX95" fmla="*/ 3479800 w 5481219"/>
              <a:gd name="connsiteY95" fmla="*/ 762000 h 3041650"/>
              <a:gd name="connsiteX96" fmla="*/ 3460750 w 5481219"/>
              <a:gd name="connsiteY96" fmla="*/ 768350 h 3041650"/>
              <a:gd name="connsiteX97" fmla="*/ 3422650 w 5481219"/>
              <a:gd name="connsiteY97" fmla="*/ 774700 h 3041650"/>
              <a:gd name="connsiteX98" fmla="*/ 3378200 w 5481219"/>
              <a:gd name="connsiteY98" fmla="*/ 755650 h 3041650"/>
              <a:gd name="connsiteX99" fmla="*/ 3365500 w 5481219"/>
              <a:gd name="connsiteY99" fmla="*/ 736600 h 3041650"/>
              <a:gd name="connsiteX100" fmla="*/ 3340100 w 5481219"/>
              <a:gd name="connsiteY100" fmla="*/ 742950 h 3041650"/>
              <a:gd name="connsiteX101" fmla="*/ 3314700 w 5481219"/>
              <a:gd name="connsiteY101" fmla="*/ 781050 h 3041650"/>
              <a:gd name="connsiteX102" fmla="*/ 3321050 w 5481219"/>
              <a:gd name="connsiteY102" fmla="*/ 806450 h 3041650"/>
              <a:gd name="connsiteX103" fmla="*/ 3340100 w 5481219"/>
              <a:gd name="connsiteY103" fmla="*/ 863600 h 3041650"/>
              <a:gd name="connsiteX104" fmla="*/ 3346450 w 5481219"/>
              <a:gd name="connsiteY104" fmla="*/ 882650 h 3041650"/>
              <a:gd name="connsiteX105" fmla="*/ 3352800 w 5481219"/>
              <a:gd name="connsiteY105" fmla="*/ 901700 h 3041650"/>
              <a:gd name="connsiteX106" fmla="*/ 3340100 w 5481219"/>
              <a:gd name="connsiteY106" fmla="*/ 920750 h 3041650"/>
              <a:gd name="connsiteX107" fmla="*/ 3302000 w 5481219"/>
              <a:gd name="connsiteY107" fmla="*/ 933450 h 3041650"/>
              <a:gd name="connsiteX108" fmla="*/ 3263900 w 5481219"/>
              <a:gd name="connsiteY108" fmla="*/ 958850 h 3041650"/>
              <a:gd name="connsiteX109" fmla="*/ 3225800 w 5481219"/>
              <a:gd name="connsiteY109" fmla="*/ 984250 h 3041650"/>
              <a:gd name="connsiteX110" fmla="*/ 3206750 w 5481219"/>
              <a:gd name="connsiteY110" fmla="*/ 996950 h 3041650"/>
              <a:gd name="connsiteX111" fmla="*/ 3136900 w 5481219"/>
              <a:gd name="connsiteY111" fmla="*/ 1009650 h 3041650"/>
              <a:gd name="connsiteX112" fmla="*/ 3067050 w 5481219"/>
              <a:gd name="connsiteY112" fmla="*/ 1022350 h 3041650"/>
              <a:gd name="connsiteX113" fmla="*/ 3028950 w 5481219"/>
              <a:gd name="connsiteY113" fmla="*/ 1035050 h 3041650"/>
              <a:gd name="connsiteX114" fmla="*/ 2965450 w 5481219"/>
              <a:gd name="connsiteY114" fmla="*/ 1047750 h 3041650"/>
              <a:gd name="connsiteX115" fmla="*/ 2546350 w 5481219"/>
              <a:gd name="connsiteY115" fmla="*/ 1041400 h 3041650"/>
              <a:gd name="connsiteX116" fmla="*/ 2527300 w 5481219"/>
              <a:gd name="connsiteY116" fmla="*/ 1035050 h 3041650"/>
              <a:gd name="connsiteX117" fmla="*/ 2489200 w 5481219"/>
              <a:gd name="connsiteY117" fmla="*/ 1009650 h 3041650"/>
              <a:gd name="connsiteX118" fmla="*/ 2463800 w 5481219"/>
              <a:gd name="connsiteY118" fmla="*/ 990600 h 3041650"/>
              <a:gd name="connsiteX119" fmla="*/ 2425700 w 5481219"/>
              <a:gd name="connsiteY119" fmla="*/ 977900 h 3041650"/>
              <a:gd name="connsiteX120" fmla="*/ 2330450 w 5481219"/>
              <a:gd name="connsiteY120" fmla="*/ 984250 h 3041650"/>
              <a:gd name="connsiteX121" fmla="*/ 2298700 w 5481219"/>
              <a:gd name="connsiteY121" fmla="*/ 990600 h 3041650"/>
              <a:gd name="connsiteX122" fmla="*/ 2089150 w 5481219"/>
              <a:gd name="connsiteY122" fmla="*/ 984250 h 3041650"/>
              <a:gd name="connsiteX123" fmla="*/ 2012950 w 5481219"/>
              <a:gd name="connsiteY123" fmla="*/ 971550 h 3041650"/>
              <a:gd name="connsiteX124" fmla="*/ 1993900 w 5481219"/>
              <a:gd name="connsiteY124" fmla="*/ 965200 h 3041650"/>
              <a:gd name="connsiteX125" fmla="*/ 1936750 w 5481219"/>
              <a:gd name="connsiteY125" fmla="*/ 952500 h 3041650"/>
              <a:gd name="connsiteX126" fmla="*/ 1911350 w 5481219"/>
              <a:gd name="connsiteY126" fmla="*/ 946150 h 3041650"/>
              <a:gd name="connsiteX127" fmla="*/ 1854200 w 5481219"/>
              <a:gd name="connsiteY127" fmla="*/ 939800 h 3041650"/>
              <a:gd name="connsiteX128" fmla="*/ 1816100 w 5481219"/>
              <a:gd name="connsiteY128" fmla="*/ 920750 h 3041650"/>
              <a:gd name="connsiteX129" fmla="*/ 1803400 w 5481219"/>
              <a:gd name="connsiteY129" fmla="*/ 882650 h 3041650"/>
              <a:gd name="connsiteX130" fmla="*/ 1797050 w 5481219"/>
              <a:gd name="connsiteY130" fmla="*/ 863600 h 3041650"/>
              <a:gd name="connsiteX131" fmla="*/ 1784350 w 5481219"/>
              <a:gd name="connsiteY131" fmla="*/ 844550 h 3041650"/>
              <a:gd name="connsiteX132" fmla="*/ 1765300 w 5481219"/>
              <a:gd name="connsiteY132" fmla="*/ 838200 h 3041650"/>
              <a:gd name="connsiteX133" fmla="*/ 1651000 w 5481219"/>
              <a:gd name="connsiteY133" fmla="*/ 825500 h 3041650"/>
              <a:gd name="connsiteX134" fmla="*/ 1568450 w 5481219"/>
              <a:gd name="connsiteY134" fmla="*/ 812800 h 3041650"/>
              <a:gd name="connsiteX135" fmla="*/ 1530350 w 5481219"/>
              <a:gd name="connsiteY135" fmla="*/ 800100 h 3041650"/>
              <a:gd name="connsiteX136" fmla="*/ 1511300 w 5481219"/>
              <a:gd name="connsiteY136" fmla="*/ 787400 h 3041650"/>
              <a:gd name="connsiteX137" fmla="*/ 1492250 w 5481219"/>
              <a:gd name="connsiteY137" fmla="*/ 768350 h 3041650"/>
              <a:gd name="connsiteX138" fmla="*/ 1428750 w 5481219"/>
              <a:gd name="connsiteY138" fmla="*/ 749300 h 3041650"/>
              <a:gd name="connsiteX139" fmla="*/ 1339850 w 5481219"/>
              <a:gd name="connsiteY139" fmla="*/ 736600 h 3041650"/>
              <a:gd name="connsiteX140" fmla="*/ 1308100 w 5481219"/>
              <a:gd name="connsiteY140" fmla="*/ 711200 h 3041650"/>
              <a:gd name="connsiteX141" fmla="*/ 1282700 w 5481219"/>
              <a:gd name="connsiteY141" fmla="*/ 692150 h 3041650"/>
              <a:gd name="connsiteX142" fmla="*/ 1250950 w 5481219"/>
              <a:gd name="connsiteY142" fmla="*/ 660400 h 3041650"/>
              <a:gd name="connsiteX143" fmla="*/ 1212850 w 5481219"/>
              <a:gd name="connsiteY143" fmla="*/ 603250 h 3041650"/>
              <a:gd name="connsiteX144" fmla="*/ 1200150 w 5481219"/>
              <a:gd name="connsiteY144" fmla="*/ 584200 h 3041650"/>
              <a:gd name="connsiteX145" fmla="*/ 1181100 w 5481219"/>
              <a:gd name="connsiteY145" fmla="*/ 571500 h 3041650"/>
              <a:gd name="connsiteX146" fmla="*/ 1149350 w 5481219"/>
              <a:gd name="connsiteY146" fmla="*/ 539750 h 3041650"/>
              <a:gd name="connsiteX147" fmla="*/ 1117600 w 5481219"/>
              <a:gd name="connsiteY147" fmla="*/ 508000 h 3041650"/>
              <a:gd name="connsiteX148" fmla="*/ 1092200 w 5481219"/>
              <a:gd name="connsiteY148" fmla="*/ 469900 h 3041650"/>
              <a:gd name="connsiteX149" fmla="*/ 1079500 w 5481219"/>
              <a:gd name="connsiteY149" fmla="*/ 450850 h 3041650"/>
              <a:gd name="connsiteX150" fmla="*/ 1041400 w 5481219"/>
              <a:gd name="connsiteY150" fmla="*/ 419100 h 3041650"/>
              <a:gd name="connsiteX151" fmla="*/ 1022350 w 5481219"/>
              <a:gd name="connsiteY151" fmla="*/ 412750 h 3041650"/>
              <a:gd name="connsiteX152" fmla="*/ 1003300 w 5481219"/>
              <a:gd name="connsiteY152" fmla="*/ 400050 h 3041650"/>
              <a:gd name="connsiteX153" fmla="*/ 952500 w 5481219"/>
              <a:gd name="connsiteY153" fmla="*/ 393700 h 3041650"/>
              <a:gd name="connsiteX154" fmla="*/ 889000 w 5481219"/>
              <a:gd name="connsiteY154" fmla="*/ 374650 h 3041650"/>
              <a:gd name="connsiteX155" fmla="*/ 869950 w 5481219"/>
              <a:gd name="connsiteY155" fmla="*/ 361950 h 3041650"/>
              <a:gd name="connsiteX156" fmla="*/ 812800 w 5481219"/>
              <a:gd name="connsiteY156" fmla="*/ 368300 h 3041650"/>
              <a:gd name="connsiteX157" fmla="*/ 781050 w 5481219"/>
              <a:gd name="connsiteY157" fmla="*/ 425450 h 3041650"/>
              <a:gd name="connsiteX158" fmla="*/ 723900 w 5481219"/>
              <a:gd name="connsiteY158" fmla="*/ 419100 h 3041650"/>
              <a:gd name="connsiteX159" fmla="*/ 698500 w 5481219"/>
              <a:gd name="connsiteY159" fmla="*/ 425450 h 3041650"/>
              <a:gd name="connsiteX160" fmla="*/ 698500 w 5481219"/>
              <a:gd name="connsiteY160" fmla="*/ 482600 h 3041650"/>
              <a:gd name="connsiteX161" fmla="*/ 711200 w 5481219"/>
              <a:gd name="connsiteY161" fmla="*/ 520700 h 3041650"/>
              <a:gd name="connsiteX162" fmla="*/ 717550 w 5481219"/>
              <a:gd name="connsiteY162" fmla="*/ 539750 h 3041650"/>
              <a:gd name="connsiteX163" fmla="*/ 711200 w 5481219"/>
              <a:gd name="connsiteY163" fmla="*/ 577850 h 3041650"/>
              <a:gd name="connsiteX164" fmla="*/ 622300 w 5481219"/>
              <a:gd name="connsiteY164" fmla="*/ 584200 h 3041650"/>
              <a:gd name="connsiteX165" fmla="*/ 603250 w 5481219"/>
              <a:gd name="connsiteY165" fmla="*/ 577850 h 3041650"/>
              <a:gd name="connsiteX166" fmla="*/ 520700 w 5481219"/>
              <a:gd name="connsiteY166" fmla="*/ 565150 h 3041650"/>
              <a:gd name="connsiteX167" fmla="*/ 488950 w 5481219"/>
              <a:gd name="connsiteY167" fmla="*/ 571500 h 3041650"/>
              <a:gd name="connsiteX168" fmla="*/ 495300 w 5481219"/>
              <a:gd name="connsiteY168" fmla="*/ 628650 h 3041650"/>
              <a:gd name="connsiteX169" fmla="*/ 508000 w 5481219"/>
              <a:gd name="connsiteY169" fmla="*/ 685800 h 3041650"/>
              <a:gd name="connsiteX170" fmla="*/ 495300 w 5481219"/>
              <a:gd name="connsiteY170" fmla="*/ 730250 h 3041650"/>
              <a:gd name="connsiteX171" fmla="*/ 482600 w 5481219"/>
              <a:gd name="connsiteY171" fmla="*/ 749300 h 3041650"/>
              <a:gd name="connsiteX172" fmla="*/ 438150 w 5481219"/>
              <a:gd name="connsiteY172" fmla="*/ 736600 h 3041650"/>
              <a:gd name="connsiteX173" fmla="*/ 425450 w 5481219"/>
              <a:gd name="connsiteY173" fmla="*/ 717550 h 3041650"/>
              <a:gd name="connsiteX174" fmla="*/ 412750 w 5481219"/>
              <a:gd name="connsiteY174" fmla="*/ 755650 h 3041650"/>
              <a:gd name="connsiteX175" fmla="*/ 419100 w 5481219"/>
              <a:gd name="connsiteY175" fmla="*/ 774700 h 3041650"/>
              <a:gd name="connsiteX176" fmla="*/ 381000 w 5481219"/>
              <a:gd name="connsiteY176" fmla="*/ 755650 h 3041650"/>
              <a:gd name="connsiteX177" fmla="*/ 342900 w 5481219"/>
              <a:gd name="connsiteY177" fmla="*/ 742950 h 3041650"/>
              <a:gd name="connsiteX178" fmla="*/ 323850 w 5481219"/>
              <a:gd name="connsiteY178" fmla="*/ 781050 h 3041650"/>
              <a:gd name="connsiteX179" fmla="*/ 349250 w 5481219"/>
              <a:gd name="connsiteY179" fmla="*/ 838200 h 3041650"/>
              <a:gd name="connsiteX180" fmla="*/ 387350 w 5481219"/>
              <a:gd name="connsiteY180" fmla="*/ 863600 h 3041650"/>
              <a:gd name="connsiteX181" fmla="*/ 406400 w 5481219"/>
              <a:gd name="connsiteY181" fmla="*/ 876300 h 3041650"/>
              <a:gd name="connsiteX182" fmla="*/ 431800 w 5481219"/>
              <a:gd name="connsiteY182" fmla="*/ 914400 h 3041650"/>
              <a:gd name="connsiteX183" fmla="*/ 463550 w 5481219"/>
              <a:gd name="connsiteY183" fmla="*/ 965200 h 3041650"/>
              <a:gd name="connsiteX184" fmla="*/ 457200 w 5481219"/>
              <a:gd name="connsiteY184" fmla="*/ 1028700 h 3041650"/>
              <a:gd name="connsiteX185" fmla="*/ 400050 w 5481219"/>
              <a:gd name="connsiteY185" fmla="*/ 1060450 h 3041650"/>
              <a:gd name="connsiteX186" fmla="*/ 374650 w 5481219"/>
              <a:gd name="connsiteY186" fmla="*/ 1066800 h 3041650"/>
              <a:gd name="connsiteX187" fmla="*/ 323850 w 5481219"/>
              <a:gd name="connsiteY187" fmla="*/ 1073150 h 3041650"/>
              <a:gd name="connsiteX188" fmla="*/ 304800 w 5481219"/>
              <a:gd name="connsiteY188" fmla="*/ 1079500 h 3041650"/>
              <a:gd name="connsiteX189" fmla="*/ 279400 w 5481219"/>
              <a:gd name="connsiteY189" fmla="*/ 1092200 h 3041650"/>
              <a:gd name="connsiteX190" fmla="*/ 203200 w 5481219"/>
              <a:gd name="connsiteY190" fmla="*/ 1111250 h 3041650"/>
              <a:gd name="connsiteX191" fmla="*/ 146050 w 5481219"/>
              <a:gd name="connsiteY191" fmla="*/ 1143000 h 3041650"/>
              <a:gd name="connsiteX192" fmla="*/ 133350 w 5481219"/>
              <a:gd name="connsiteY192" fmla="*/ 1162050 h 3041650"/>
              <a:gd name="connsiteX193" fmla="*/ 114300 w 5481219"/>
              <a:gd name="connsiteY193" fmla="*/ 1168400 h 3041650"/>
              <a:gd name="connsiteX194" fmla="*/ 95250 w 5481219"/>
              <a:gd name="connsiteY194" fmla="*/ 1181100 h 3041650"/>
              <a:gd name="connsiteX195" fmla="*/ 76200 w 5481219"/>
              <a:gd name="connsiteY195" fmla="*/ 1187450 h 3041650"/>
              <a:gd name="connsiteX196" fmla="*/ 19050 w 5481219"/>
              <a:gd name="connsiteY196" fmla="*/ 1200150 h 3041650"/>
              <a:gd name="connsiteX197" fmla="*/ 0 w 5481219"/>
              <a:gd name="connsiteY197" fmla="*/ 1206500 h 3041650"/>
              <a:gd name="connsiteX198" fmla="*/ 6350 w 5481219"/>
              <a:gd name="connsiteY198" fmla="*/ 1225550 h 3041650"/>
              <a:gd name="connsiteX199" fmla="*/ 25400 w 5481219"/>
              <a:gd name="connsiteY199" fmla="*/ 1231900 h 3041650"/>
              <a:gd name="connsiteX200" fmla="*/ 107950 w 5481219"/>
              <a:gd name="connsiteY200" fmla="*/ 1244600 h 3041650"/>
              <a:gd name="connsiteX201" fmla="*/ 127000 w 5481219"/>
              <a:gd name="connsiteY201" fmla="*/ 1250950 h 3041650"/>
              <a:gd name="connsiteX202" fmla="*/ 171450 w 5481219"/>
              <a:gd name="connsiteY202" fmla="*/ 1257300 h 3041650"/>
              <a:gd name="connsiteX203" fmla="*/ 190500 w 5481219"/>
              <a:gd name="connsiteY203" fmla="*/ 1314450 h 3041650"/>
              <a:gd name="connsiteX204" fmla="*/ 196850 w 5481219"/>
              <a:gd name="connsiteY204" fmla="*/ 1333500 h 3041650"/>
              <a:gd name="connsiteX205" fmla="*/ 177800 w 5481219"/>
              <a:gd name="connsiteY205" fmla="*/ 1377950 h 3041650"/>
              <a:gd name="connsiteX206" fmla="*/ 139700 w 5481219"/>
              <a:gd name="connsiteY206" fmla="*/ 1390650 h 3041650"/>
              <a:gd name="connsiteX207" fmla="*/ 120650 w 5481219"/>
              <a:gd name="connsiteY207" fmla="*/ 1397000 h 3041650"/>
              <a:gd name="connsiteX208" fmla="*/ 101600 w 5481219"/>
              <a:gd name="connsiteY208" fmla="*/ 1409700 h 3041650"/>
              <a:gd name="connsiteX209" fmla="*/ 127000 w 5481219"/>
              <a:gd name="connsiteY209" fmla="*/ 1435100 h 3041650"/>
              <a:gd name="connsiteX210" fmla="*/ 177800 w 5481219"/>
              <a:gd name="connsiteY210" fmla="*/ 1447800 h 3041650"/>
              <a:gd name="connsiteX211" fmla="*/ 190500 w 5481219"/>
              <a:gd name="connsiteY211" fmla="*/ 1460500 h 3041650"/>
              <a:gd name="connsiteX212" fmla="*/ 196850 w 5481219"/>
              <a:gd name="connsiteY212" fmla="*/ 1492250 h 3041650"/>
              <a:gd name="connsiteX213" fmla="*/ 215900 w 5481219"/>
              <a:gd name="connsiteY213" fmla="*/ 1498600 h 3041650"/>
              <a:gd name="connsiteX214" fmla="*/ 254000 w 5481219"/>
              <a:gd name="connsiteY214" fmla="*/ 1524000 h 3041650"/>
              <a:gd name="connsiteX215" fmla="*/ 285750 w 5481219"/>
              <a:gd name="connsiteY215" fmla="*/ 1574800 h 3041650"/>
              <a:gd name="connsiteX216" fmla="*/ 323850 w 5481219"/>
              <a:gd name="connsiteY216" fmla="*/ 1562100 h 3041650"/>
              <a:gd name="connsiteX217" fmla="*/ 342900 w 5481219"/>
              <a:gd name="connsiteY217" fmla="*/ 1555750 h 3041650"/>
              <a:gd name="connsiteX218" fmla="*/ 368300 w 5481219"/>
              <a:gd name="connsiteY218" fmla="*/ 1543050 h 3041650"/>
              <a:gd name="connsiteX219" fmla="*/ 609600 w 5481219"/>
              <a:gd name="connsiteY219" fmla="*/ 1549400 h 3041650"/>
              <a:gd name="connsiteX220" fmla="*/ 635000 w 5481219"/>
              <a:gd name="connsiteY220" fmla="*/ 1593850 h 3041650"/>
              <a:gd name="connsiteX221" fmla="*/ 666750 w 5481219"/>
              <a:gd name="connsiteY221" fmla="*/ 1644650 h 3041650"/>
              <a:gd name="connsiteX222" fmla="*/ 679450 w 5481219"/>
              <a:gd name="connsiteY222" fmla="*/ 1663700 h 3041650"/>
              <a:gd name="connsiteX223" fmla="*/ 660400 w 5481219"/>
              <a:gd name="connsiteY223" fmla="*/ 1733550 h 3041650"/>
              <a:gd name="connsiteX224" fmla="*/ 635000 w 5481219"/>
              <a:gd name="connsiteY224" fmla="*/ 1739900 h 3041650"/>
              <a:gd name="connsiteX225" fmla="*/ 596900 w 5481219"/>
              <a:gd name="connsiteY225" fmla="*/ 1752600 h 3041650"/>
              <a:gd name="connsiteX226" fmla="*/ 577850 w 5481219"/>
              <a:gd name="connsiteY226" fmla="*/ 1758950 h 3041650"/>
              <a:gd name="connsiteX227" fmla="*/ 596900 w 5481219"/>
              <a:gd name="connsiteY227" fmla="*/ 1765300 h 3041650"/>
              <a:gd name="connsiteX228" fmla="*/ 628650 w 5481219"/>
              <a:gd name="connsiteY228" fmla="*/ 1797050 h 3041650"/>
              <a:gd name="connsiteX229" fmla="*/ 641350 w 5481219"/>
              <a:gd name="connsiteY229" fmla="*/ 1835150 h 3041650"/>
              <a:gd name="connsiteX230" fmla="*/ 635000 w 5481219"/>
              <a:gd name="connsiteY230" fmla="*/ 1860550 h 3041650"/>
              <a:gd name="connsiteX231" fmla="*/ 615950 w 5481219"/>
              <a:gd name="connsiteY231" fmla="*/ 1866900 h 3041650"/>
              <a:gd name="connsiteX232" fmla="*/ 596900 w 5481219"/>
              <a:gd name="connsiteY232" fmla="*/ 1879600 h 3041650"/>
              <a:gd name="connsiteX233" fmla="*/ 596900 w 5481219"/>
              <a:gd name="connsiteY233" fmla="*/ 1962150 h 3041650"/>
              <a:gd name="connsiteX234" fmla="*/ 609600 w 5481219"/>
              <a:gd name="connsiteY234" fmla="*/ 1981200 h 3041650"/>
              <a:gd name="connsiteX235" fmla="*/ 628650 w 5481219"/>
              <a:gd name="connsiteY235" fmla="*/ 1987550 h 3041650"/>
              <a:gd name="connsiteX236" fmla="*/ 647700 w 5481219"/>
              <a:gd name="connsiteY236" fmla="*/ 2000250 h 3041650"/>
              <a:gd name="connsiteX237" fmla="*/ 666750 w 5481219"/>
              <a:gd name="connsiteY237" fmla="*/ 2006600 h 3041650"/>
              <a:gd name="connsiteX238" fmla="*/ 685800 w 5481219"/>
              <a:gd name="connsiteY238" fmla="*/ 2019300 h 3041650"/>
              <a:gd name="connsiteX239" fmla="*/ 704850 w 5481219"/>
              <a:gd name="connsiteY239" fmla="*/ 2025650 h 3041650"/>
              <a:gd name="connsiteX240" fmla="*/ 723900 w 5481219"/>
              <a:gd name="connsiteY240" fmla="*/ 2038350 h 3041650"/>
              <a:gd name="connsiteX241" fmla="*/ 742950 w 5481219"/>
              <a:gd name="connsiteY241" fmla="*/ 2044700 h 3041650"/>
              <a:gd name="connsiteX242" fmla="*/ 787400 w 5481219"/>
              <a:gd name="connsiteY242" fmla="*/ 2076450 h 3041650"/>
              <a:gd name="connsiteX243" fmla="*/ 806450 w 5481219"/>
              <a:gd name="connsiteY243" fmla="*/ 2082800 h 3041650"/>
              <a:gd name="connsiteX244" fmla="*/ 844550 w 5481219"/>
              <a:gd name="connsiteY244" fmla="*/ 2108200 h 3041650"/>
              <a:gd name="connsiteX245" fmla="*/ 863600 w 5481219"/>
              <a:gd name="connsiteY245" fmla="*/ 2101850 h 3041650"/>
              <a:gd name="connsiteX246" fmla="*/ 901700 w 5481219"/>
              <a:gd name="connsiteY246" fmla="*/ 2095500 h 3041650"/>
              <a:gd name="connsiteX247" fmla="*/ 933450 w 5481219"/>
              <a:gd name="connsiteY247" fmla="*/ 2089150 h 3041650"/>
              <a:gd name="connsiteX248" fmla="*/ 1016000 w 5481219"/>
              <a:gd name="connsiteY248" fmla="*/ 2101850 h 3041650"/>
              <a:gd name="connsiteX249" fmla="*/ 1054100 w 5481219"/>
              <a:gd name="connsiteY249" fmla="*/ 2114550 h 3041650"/>
              <a:gd name="connsiteX250" fmla="*/ 1111250 w 5481219"/>
              <a:gd name="connsiteY250" fmla="*/ 2133600 h 3041650"/>
              <a:gd name="connsiteX251" fmla="*/ 1168400 w 5481219"/>
              <a:gd name="connsiteY251" fmla="*/ 2152650 h 3041650"/>
              <a:gd name="connsiteX252" fmla="*/ 1187450 w 5481219"/>
              <a:gd name="connsiteY252" fmla="*/ 2159000 h 3041650"/>
              <a:gd name="connsiteX253" fmla="*/ 1206500 w 5481219"/>
              <a:gd name="connsiteY253" fmla="*/ 2171700 h 3041650"/>
              <a:gd name="connsiteX254" fmla="*/ 1231900 w 5481219"/>
              <a:gd name="connsiteY254" fmla="*/ 2178050 h 3041650"/>
              <a:gd name="connsiteX255" fmla="*/ 1270000 w 5481219"/>
              <a:gd name="connsiteY255" fmla="*/ 2190750 h 3041650"/>
              <a:gd name="connsiteX256" fmla="*/ 1289050 w 5481219"/>
              <a:gd name="connsiteY256" fmla="*/ 2197100 h 3041650"/>
              <a:gd name="connsiteX257" fmla="*/ 1308100 w 5481219"/>
              <a:gd name="connsiteY257" fmla="*/ 2203450 h 3041650"/>
              <a:gd name="connsiteX258" fmla="*/ 1403350 w 5481219"/>
              <a:gd name="connsiteY258" fmla="*/ 2216150 h 3041650"/>
              <a:gd name="connsiteX259" fmla="*/ 1466850 w 5481219"/>
              <a:gd name="connsiteY259" fmla="*/ 2235200 h 3041650"/>
              <a:gd name="connsiteX260" fmla="*/ 1485900 w 5481219"/>
              <a:gd name="connsiteY260" fmla="*/ 2241550 h 3041650"/>
              <a:gd name="connsiteX261" fmla="*/ 1511300 w 5481219"/>
              <a:gd name="connsiteY261" fmla="*/ 2247900 h 3041650"/>
              <a:gd name="connsiteX262" fmla="*/ 1530350 w 5481219"/>
              <a:gd name="connsiteY262" fmla="*/ 2254250 h 3041650"/>
              <a:gd name="connsiteX263" fmla="*/ 1600200 w 5481219"/>
              <a:gd name="connsiteY263" fmla="*/ 2273300 h 3041650"/>
              <a:gd name="connsiteX264" fmla="*/ 1644650 w 5481219"/>
              <a:gd name="connsiteY264" fmla="*/ 2241550 h 3041650"/>
              <a:gd name="connsiteX265" fmla="*/ 1663700 w 5481219"/>
              <a:gd name="connsiteY265" fmla="*/ 2235200 h 3041650"/>
              <a:gd name="connsiteX266" fmla="*/ 1682750 w 5481219"/>
              <a:gd name="connsiteY266" fmla="*/ 2222500 h 3041650"/>
              <a:gd name="connsiteX267" fmla="*/ 1993900 w 5481219"/>
              <a:gd name="connsiteY267" fmla="*/ 2222500 h 3041650"/>
              <a:gd name="connsiteX268" fmla="*/ 2057400 w 5481219"/>
              <a:gd name="connsiteY268" fmla="*/ 2203450 h 3041650"/>
              <a:gd name="connsiteX269" fmla="*/ 2089150 w 5481219"/>
              <a:gd name="connsiteY269" fmla="*/ 2197100 h 3041650"/>
              <a:gd name="connsiteX270" fmla="*/ 2108200 w 5481219"/>
              <a:gd name="connsiteY270" fmla="*/ 2190750 h 3041650"/>
              <a:gd name="connsiteX271" fmla="*/ 2336800 w 5481219"/>
              <a:gd name="connsiteY271" fmla="*/ 2184400 h 3041650"/>
              <a:gd name="connsiteX272" fmla="*/ 2514600 w 5481219"/>
              <a:gd name="connsiteY272" fmla="*/ 2197100 h 3041650"/>
              <a:gd name="connsiteX273" fmla="*/ 2533650 w 5481219"/>
              <a:gd name="connsiteY273" fmla="*/ 2203450 h 3041650"/>
              <a:gd name="connsiteX274" fmla="*/ 2559050 w 5481219"/>
              <a:gd name="connsiteY274" fmla="*/ 2209800 h 3041650"/>
              <a:gd name="connsiteX275" fmla="*/ 2578100 w 5481219"/>
              <a:gd name="connsiteY275" fmla="*/ 2216150 h 3041650"/>
              <a:gd name="connsiteX276" fmla="*/ 2616200 w 5481219"/>
              <a:gd name="connsiteY276" fmla="*/ 2222500 h 3041650"/>
              <a:gd name="connsiteX277" fmla="*/ 2679700 w 5481219"/>
              <a:gd name="connsiteY277" fmla="*/ 2241550 h 3041650"/>
              <a:gd name="connsiteX278" fmla="*/ 2717800 w 5481219"/>
              <a:gd name="connsiteY278" fmla="*/ 2266950 h 3041650"/>
              <a:gd name="connsiteX279" fmla="*/ 2730500 w 5481219"/>
              <a:gd name="connsiteY279" fmla="*/ 2336800 h 3041650"/>
              <a:gd name="connsiteX280" fmla="*/ 2743200 w 5481219"/>
              <a:gd name="connsiteY280" fmla="*/ 2368550 h 3041650"/>
              <a:gd name="connsiteX281" fmla="*/ 2749550 w 5481219"/>
              <a:gd name="connsiteY281" fmla="*/ 2406650 h 3041650"/>
              <a:gd name="connsiteX282" fmla="*/ 2755900 w 5481219"/>
              <a:gd name="connsiteY282" fmla="*/ 2425700 h 3041650"/>
              <a:gd name="connsiteX283" fmla="*/ 2762250 w 5481219"/>
              <a:gd name="connsiteY283" fmla="*/ 2451100 h 3041650"/>
              <a:gd name="connsiteX284" fmla="*/ 2774950 w 5481219"/>
              <a:gd name="connsiteY284" fmla="*/ 2489200 h 3041650"/>
              <a:gd name="connsiteX285" fmla="*/ 2743200 w 5481219"/>
              <a:gd name="connsiteY285" fmla="*/ 2603500 h 3041650"/>
              <a:gd name="connsiteX286" fmla="*/ 2724150 w 5481219"/>
              <a:gd name="connsiteY286" fmla="*/ 2609850 h 3041650"/>
              <a:gd name="connsiteX287" fmla="*/ 2730500 w 5481219"/>
              <a:gd name="connsiteY287" fmla="*/ 2628900 h 3041650"/>
              <a:gd name="connsiteX288" fmla="*/ 2787650 w 5481219"/>
              <a:gd name="connsiteY288" fmla="*/ 2647950 h 3041650"/>
              <a:gd name="connsiteX289" fmla="*/ 2825750 w 5481219"/>
              <a:gd name="connsiteY289" fmla="*/ 2660650 h 3041650"/>
              <a:gd name="connsiteX290" fmla="*/ 2844800 w 5481219"/>
              <a:gd name="connsiteY290" fmla="*/ 2673350 h 3041650"/>
              <a:gd name="connsiteX291" fmla="*/ 2946400 w 5481219"/>
              <a:gd name="connsiteY291" fmla="*/ 2679700 h 3041650"/>
              <a:gd name="connsiteX292" fmla="*/ 2965450 w 5481219"/>
              <a:gd name="connsiteY292" fmla="*/ 2686050 h 3041650"/>
              <a:gd name="connsiteX293" fmla="*/ 2971800 w 5481219"/>
              <a:gd name="connsiteY293" fmla="*/ 2705100 h 3041650"/>
              <a:gd name="connsiteX294" fmla="*/ 2984500 w 5481219"/>
              <a:gd name="connsiteY294" fmla="*/ 2724150 h 3041650"/>
              <a:gd name="connsiteX295" fmla="*/ 3022600 w 5481219"/>
              <a:gd name="connsiteY295" fmla="*/ 2787650 h 3041650"/>
              <a:gd name="connsiteX296" fmla="*/ 3035300 w 5481219"/>
              <a:gd name="connsiteY296" fmla="*/ 2806700 h 3041650"/>
              <a:gd name="connsiteX297" fmla="*/ 3048000 w 5481219"/>
              <a:gd name="connsiteY297" fmla="*/ 2825750 h 3041650"/>
              <a:gd name="connsiteX298" fmla="*/ 3067050 w 5481219"/>
              <a:gd name="connsiteY298" fmla="*/ 2832100 h 3041650"/>
              <a:gd name="connsiteX299" fmla="*/ 3105150 w 5481219"/>
              <a:gd name="connsiteY299" fmla="*/ 2794000 h 3041650"/>
              <a:gd name="connsiteX300" fmla="*/ 3130550 w 5481219"/>
              <a:gd name="connsiteY300" fmla="*/ 2787650 h 3041650"/>
              <a:gd name="connsiteX301" fmla="*/ 3200400 w 5481219"/>
              <a:gd name="connsiteY301" fmla="*/ 2794000 h 3041650"/>
              <a:gd name="connsiteX302" fmla="*/ 3219450 w 5481219"/>
              <a:gd name="connsiteY302" fmla="*/ 2800350 h 3041650"/>
              <a:gd name="connsiteX303" fmla="*/ 3238500 w 5481219"/>
              <a:gd name="connsiteY303" fmla="*/ 2819400 h 3041650"/>
              <a:gd name="connsiteX304" fmla="*/ 3289300 w 5481219"/>
              <a:gd name="connsiteY304" fmla="*/ 2851150 h 3041650"/>
              <a:gd name="connsiteX305" fmla="*/ 3333750 w 5481219"/>
              <a:gd name="connsiteY305" fmla="*/ 2882900 h 3041650"/>
              <a:gd name="connsiteX306" fmla="*/ 3371850 w 5481219"/>
              <a:gd name="connsiteY306" fmla="*/ 2908300 h 3041650"/>
              <a:gd name="connsiteX307" fmla="*/ 3390900 w 5481219"/>
              <a:gd name="connsiteY307" fmla="*/ 2921000 h 3041650"/>
              <a:gd name="connsiteX308" fmla="*/ 3429000 w 5481219"/>
              <a:gd name="connsiteY308" fmla="*/ 2933700 h 3041650"/>
              <a:gd name="connsiteX309" fmla="*/ 3473450 w 5481219"/>
              <a:gd name="connsiteY309" fmla="*/ 2946400 h 3041650"/>
              <a:gd name="connsiteX310" fmla="*/ 3575050 w 5481219"/>
              <a:gd name="connsiteY310" fmla="*/ 2959100 h 3041650"/>
              <a:gd name="connsiteX311" fmla="*/ 3638550 w 5481219"/>
              <a:gd name="connsiteY311" fmla="*/ 2952750 h 3041650"/>
              <a:gd name="connsiteX312" fmla="*/ 3689350 w 5481219"/>
              <a:gd name="connsiteY312" fmla="*/ 2940050 h 3041650"/>
              <a:gd name="connsiteX313" fmla="*/ 3746500 w 5481219"/>
              <a:gd name="connsiteY313" fmla="*/ 2927350 h 3041650"/>
              <a:gd name="connsiteX314" fmla="*/ 3771900 w 5481219"/>
              <a:gd name="connsiteY314" fmla="*/ 2921000 h 3041650"/>
              <a:gd name="connsiteX315" fmla="*/ 3810000 w 5481219"/>
              <a:gd name="connsiteY315" fmla="*/ 2908300 h 3041650"/>
              <a:gd name="connsiteX316" fmla="*/ 3873500 w 5481219"/>
              <a:gd name="connsiteY316" fmla="*/ 2933700 h 3041650"/>
              <a:gd name="connsiteX317" fmla="*/ 3905250 w 5481219"/>
              <a:gd name="connsiteY317" fmla="*/ 2990850 h 3041650"/>
              <a:gd name="connsiteX318" fmla="*/ 3943350 w 5481219"/>
              <a:gd name="connsiteY318" fmla="*/ 3003550 h 3041650"/>
              <a:gd name="connsiteX319" fmla="*/ 3981450 w 5481219"/>
              <a:gd name="connsiteY319" fmla="*/ 3022600 h 3041650"/>
              <a:gd name="connsiteX320" fmla="*/ 4019550 w 5481219"/>
              <a:gd name="connsiteY320" fmla="*/ 3041650 h 3041650"/>
              <a:gd name="connsiteX321" fmla="*/ 4064000 w 5481219"/>
              <a:gd name="connsiteY321" fmla="*/ 3035300 h 3041650"/>
              <a:gd name="connsiteX322" fmla="*/ 4083050 w 5481219"/>
              <a:gd name="connsiteY322" fmla="*/ 3028950 h 3041650"/>
              <a:gd name="connsiteX323" fmla="*/ 4057650 w 5481219"/>
              <a:gd name="connsiteY323" fmla="*/ 2990850 h 3041650"/>
              <a:gd name="connsiteX324" fmla="*/ 4038600 w 5481219"/>
              <a:gd name="connsiteY324" fmla="*/ 2984500 h 3041650"/>
              <a:gd name="connsiteX325" fmla="*/ 4019550 w 5481219"/>
              <a:gd name="connsiteY325" fmla="*/ 2971800 h 3041650"/>
              <a:gd name="connsiteX326" fmla="*/ 4038600 w 5481219"/>
              <a:gd name="connsiteY326" fmla="*/ 2959100 h 3041650"/>
              <a:gd name="connsiteX327" fmla="*/ 4102100 w 5481219"/>
              <a:gd name="connsiteY327" fmla="*/ 2952750 h 3041650"/>
              <a:gd name="connsiteX328" fmla="*/ 4140200 w 5481219"/>
              <a:gd name="connsiteY328" fmla="*/ 2946400 h 3041650"/>
              <a:gd name="connsiteX329" fmla="*/ 4159250 w 5481219"/>
              <a:gd name="connsiteY329" fmla="*/ 2933700 h 3041650"/>
              <a:gd name="connsiteX330" fmla="*/ 4203700 w 5481219"/>
              <a:gd name="connsiteY330" fmla="*/ 2921000 h 3041650"/>
              <a:gd name="connsiteX331" fmla="*/ 4222750 w 5481219"/>
              <a:gd name="connsiteY331" fmla="*/ 2914650 h 3041650"/>
              <a:gd name="connsiteX332" fmla="*/ 4254500 w 5481219"/>
              <a:gd name="connsiteY332" fmla="*/ 2908300 h 3041650"/>
              <a:gd name="connsiteX333" fmla="*/ 4292600 w 5481219"/>
              <a:gd name="connsiteY333" fmla="*/ 2895600 h 3041650"/>
              <a:gd name="connsiteX334" fmla="*/ 4311650 w 5481219"/>
              <a:gd name="connsiteY334" fmla="*/ 2889250 h 3041650"/>
              <a:gd name="connsiteX335" fmla="*/ 4337050 w 5481219"/>
              <a:gd name="connsiteY335" fmla="*/ 2882900 h 3041650"/>
              <a:gd name="connsiteX336" fmla="*/ 4381500 w 5481219"/>
              <a:gd name="connsiteY336" fmla="*/ 2870200 h 3041650"/>
              <a:gd name="connsiteX337" fmla="*/ 4451350 w 5481219"/>
              <a:gd name="connsiteY337" fmla="*/ 2851150 h 3041650"/>
              <a:gd name="connsiteX338" fmla="*/ 4470400 w 5481219"/>
              <a:gd name="connsiteY338" fmla="*/ 2844800 h 3041650"/>
              <a:gd name="connsiteX339" fmla="*/ 4489450 w 5481219"/>
              <a:gd name="connsiteY339" fmla="*/ 2838450 h 3041650"/>
              <a:gd name="connsiteX340" fmla="*/ 4527550 w 5481219"/>
              <a:gd name="connsiteY340" fmla="*/ 2813050 h 3041650"/>
              <a:gd name="connsiteX341" fmla="*/ 4546600 w 5481219"/>
              <a:gd name="connsiteY341" fmla="*/ 2800350 h 3041650"/>
              <a:gd name="connsiteX342" fmla="*/ 4584700 w 5481219"/>
              <a:gd name="connsiteY342" fmla="*/ 2781300 h 3041650"/>
              <a:gd name="connsiteX343" fmla="*/ 4622800 w 5481219"/>
              <a:gd name="connsiteY343" fmla="*/ 2743200 h 3041650"/>
              <a:gd name="connsiteX344" fmla="*/ 4667250 w 5481219"/>
              <a:gd name="connsiteY344" fmla="*/ 2686050 h 3041650"/>
              <a:gd name="connsiteX345" fmla="*/ 4686300 w 5481219"/>
              <a:gd name="connsiteY345" fmla="*/ 2647950 h 3041650"/>
              <a:gd name="connsiteX346" fmla="*/ 4705350 w 5481219"/>
              <a:gd name="connsiteY346" fmla="*/ 2628900 h 3041650"/>
              <a:gd name="connsiteX347" fmla="*/ 4730750 w 5481219"/>
              <a:gd name="connsiteY347" fmla="*/ 2590800 h 3041650"/>
              <a:gd name="connsiteX348" fmla="*/ 4743450 w 5481219"/>
              <a:gd name="connsiteY348" fmla="*/ 2571750 h 3041650"/>
              <a:gd name="connsiteX349" fmla="*/ 4762500 w 5481219"/>
              <a:gd name="connsiteY349" fmla="*/ 2559050 h 3041650"/>
              <a:gd name="connsiteX350" fmla="*/ 4794250 w 5481219"/>
              <a:gd name="connsiteY350" fmla="*/ 2527300 h 3041650"/>
              <a:gd name="connsiteX351" fmla="*/ 4813300 w 5481219"/>
              <a:gd name="connsiteY351" fmla="*/ 2508250 h 3041650"/>
              <a:gd name="connsiteX352" fmla="*/ 4870450 w 5481219"/>
              <a:gd name="connsiteY352" fmla="*/ 2463800 h 3041650"/>
              <a:gd name="connsiteX353" fmla="*/ 4895850 w 5481219"/>
              <a:gd name="connsiteY353" fmla="*/ 2406650 h 3041650"/>
              <a:gd name="connsiteX354" fmla="*/ 4914900 w 5481219"/>
              <a:gd name="connsiteY354" fmla="*/ 2324100 h 3041650"/>
              <a:gd name="connsiteX355" fmla="*/ 4921250 w 5481219"/>
              <a:gd name="connsiteY355" fmla="*/ 2235200 h 3041650"/>
              <a:gd name="connsiteX356" fmla="*/ 4921250 w 5481219"/>
              <a:gd name="connsiteY356" fmla="*/ 2159000 h 3041650"/>
              <a:gd name="connsiteX357" fmla="*/ 4908550 w 5481219"/>
              <a:gd name="connsiteY357" fmla="*/ 2139950 h 3041650"/>
              <a:gd name="connsiteX358" fmla="*/ 4883150 w 5481219"/>
              <a:gd name="connsiteY358" fmla="*/ 2133600 h 3041650"/>
              <a:gd name="connsiteX359" fmla="*/ 4832350 w 5481219"/>
              <a:gd name="connsiteY359" fmla="*/ 2114550 h 3041650"/>
              <a:gd name="connsiteX360" fmla="*/ 4800600 w 5481219"/>
              <a:gd name="connsiteY360" fmla="*/ 2101850 h 3041650"/>
              <a:gd name="connsiteX361" fmla="*/ 4775200 w 5481219"/>
              <a:gd name="connsiteY361" fmla="*/ 2095500 h 3041650"/>
              <a:gd name="connsiteX362" fmla="*/ 4756150 w 5481219"/>
              <a:gd name="connsiteY362" fmla="*/ 2089150 h 3041650"/>
              <a:gd name="connsiteX363" fmla="*/ 4743450 w 5481219"/>
              <a:gd name="connsiteY363" fmla="*/ 2108200 h 3041650"/>
              <a:gd name="connsiteX364" fmla="*/ 4794250 w 5481219"/>
              <a:gd name="connsiteY364" fmla="*/ 2089150 h 3041650"/>
              <a:gd name="connsiteX365" fmla="*/ 4806950 w 5481219"/>
              <a:gd name="connsiteY365" fmla="*/ 2070100 h 3041650"/>
              <a:gd name="connsiteX366" fmla="*/ 4826000 w 5481219"/>
              <a:gd name="connsiteY366" fmla="*/ 2051050 h 3041650"/>
              <a:gd name="connsiteX367" fmla="*/ 4832350 w 5481219"/>
              <a:gd name="connsiteY367" fmla="*/ 2032000 h 3041650"/>
              <a:gd name="connsiteX368" fmla="*/ 4813300 w 5481219"/>
              <a:gd name="connsiteY368" fmla="*/ 2019300 h 3041650"/>
              <a:gd name="connsiteX369" fmla="*/ 4762500 w 5481219"/>
              <a:gd name="connsiteY369" fmla="*/ 1974850 h 3041650"/>
              <a:gd name="connsiteX370" fmla="*/ 4711700 w 5481219"/>
              <a:gd name="connsiteY370" fmla="*/ 1962150 h 3041650"/>
              <a:gd name="connsiteX371" fmla="*/ 4692650 w 5481219"/>
              <a:gd name="connsiteY371" fmla="*/ 1949450 h 3041650"/>
              <a:gd name="connsiteX372" fmla="*/ 4667250 w 5481219"/>
              <a:gd name="connsiteY372" fmla="*/ 1943100 h 3041650"/>
              <a:gd name="connsiteX373" fmla="*/ 4660900 w 5481219"/>
              <a:gd name="connsiteY373" fmla="*/ 1924050 h 3041650"/>
              <a:gd name="connsiteX374" fmla="*/ 4679950 w 5481219"/>
              <a:gd name="connsiteY374" fmla="*/ 1917700 h 3041650"/>
              <a:gd name="connsiteX375" fmla="*/ 4641850 w 5481219"/>
              <a:gd name="connsiteY375" fmla="*/ 1911350 h 3041650"/>
              <a:gd name="connsiteX376" fmla="*/ 4616450 w 5481219"/>
              <a:gd name="connsiteY376" fmla="*/ 1905000 h 3041650"/>
              <a:gd name="connsiteX377" fmla="*/ 4584700 w 5481219"/>
              <a:gd name="connsiteY377" fmla="*/ 1892300 h 3041650"/>
              <a:gd name="connsiteX378" fmla="*/ 4540250 w 5481219"/>
              <a:gd name="connsiteY378" fmla="*/ 1885950 h 3041650"/>
              <a:gd name="connsiteX379" fmla="*/ 4514850 w 5481219"/>
              <a:gd name="connsiteY379" fmla="*/ 1879600 h 3041650"/>
              <a:gd name="connsiteX380" fmla="*/ 4508500 w 5481219"/>
              <a:gd name="connsiteY380" fmla="*/ 1854200 h 3041650"/>
              <a:gd name="connsiteX381" fmla="*/ 4464050 w 5481219"/>
              <a:gd name="connsiteY381" fmla="*/ 1797050 h 3041650"/>
              <a:gd name="connsiteX382" fmla="*/ 4445000 w 5481219"/>
              <a:gd name="connsiteY382" fmla="*/ 1784350 h 3041650"/>
              <a:gd name="connsiteX383" fmla="*/ 4438650 w 5481219"/>
              <a:gd name="connsiteY383" fmla="*/ 1765300 h 3041650"/>
              <a:gd name="connsiteX384" fmla="*/ 4432300 w 5481219"/>
              <a:gd name="connsiteY384" fmla="*/ 1739900 h 3041650"/>
              <a:gd name="connsiteX385" fmla="*/ 4387850 w 5481219"/>
              <a:gd name="connsiteY385" fmla="*/ 1682750 h 3041650"/>
              <a:gd name="connsiteX386" fmla="*/ 4368800 w 5481219"/>
              <a:gd name="connsiteY386" fmla="*/ 1670050 h 3041650"/>
              <a:gd name="connsiteX387" fmla="*/ 4356100 w 5481219"/>
              <a:gd name="connsiteY387" fmla="*/ 1631950 h 3041650"/>
              <a:gd name="connsiteX388" fmla="*/ 4362450 w 5481219"/>
              <a:gd name="connsiteY388" fmla="*/ 1612900 h 3041650"/>
              <a:gd name="connsiteX389" fmla="*/ 4400550 w 5481219"/>
              <a:gd name="connsiteY389" fmla="*/ 1581150 h 3041650"/>
              <a:gd name="connsiteX390" fmla="*/ 4438650 w 5481219"/>
              <a:gd name="connsiteY390" fmla="*/ 1543050 h 3041650"/>
              <a:gd name="connsiteX391" fmla="*/ 4451350 w 5481219"/>
              <a:gd name="connsiteY391" fmla="*/ 1524000 h 3041650"/>
              <a:gd name="connsiteX392" fmla="*/ 4489450 w 5481219"/>
              <a:gd name="connsiteY392" fmla="*/ 1485900 h 3041650"/>
              <a:gd name="connsiteX393" fmla="*/ 4527550 w 5481219"/>
              <a:gd name="connsiteY393" fmla="*/ 1460500 h 3041650"/>
              <a:gd name="connsiteX394" fmla="*/ 4521200 w 5481219"/>
              <a:gd name="connsiteY394" fmla="*/ 1441450 h 3041650"/>
              <a:gd name="connsiteX395" fmla="*/ 4489450 w 5481219"/>
              <a:gd name="connsiteY395" fmla="*/ 1435100 h 3041650"/>
              <a:gd name="connsiteX396" fmla="*/ 4406900 w 5481219"/>
              <a:gd name="connsiteY396" fmla="*/ 1441450 h 3041650"/>
              <a:gd name="connsiteX397" fmla="*/ 4343400 w 5481219"/>
              <a:gd name="connsiteY397" fmla="*/ 1454150 h 3041650"/>
              <a:gd name="connsiteX398" fmla="*/ 4248150 w 5481219"/>
              <a:gd name="connsiteY398" fmla="*/ 1447800 h 3041650"/>
              <a:gd name="connsiteX399" fmla="*/ 4229100 w 5481219"/>
              <a:gd name="connsiteY399" fmla="*/ 1435100 h 3041650"/>
              <a:gd name="connsiteX400" fmla="*/ 4171950 w 5481219"/>
              <a:gd name="connsiteY400" fmla="*/ 1409700 h 3041650"/>
              <a:gd name="connsiteX401" fmla="*/ 4140200 w 5481219"/>
              <a:gd name="connsiteY401" fmla="*/ 1371600 h 3041650"/>
              <a:gd name="connsiteX402" fmla="*/ 4159250 w 5481219"/>
              <a:gd name="connsiteY402" fmla="*/ 1327150 h 3041650"/>
              <a:gd name="connsiteX403" fmla="*/ 4171950 w 5481219"/>
              <a:gd name="connsiteY403" fmla="*/ 1289050 h 3041650"/>
              <a:gd name="connsiteX404" fmla="*/ 4178300 w 5481219"/>
              <a:gd name="connsiteY404" fmla="*/ 1270000 h 3041650"/>
              <a:gd name="connsiteX405" fmla="*/ 4184650 w 5481219"/>
              <a:gd name="connsiteY405" fmla="*/ 1250950 h 3041650"/>
              <a:gd name="connsiteX406" fmla="*/ 4191000 w 5481219"/>
              <a:gd name="connsiteY406" fmla="*/ 1231900 h 3041650"/>
              <a:gd name="connsiteX407" fmla="*/ 4248150 w 5481219"/>
              <a:gd name="connsiteY407" fmla="*/ 1187450 h 3041650"/>
              <a:gd name="connsiteX408" fmla="*/ 4273550 w 5481219"/>
              <a:gd name="connsiteY408" fmla="*/ 1181100 h 3041650"/>
              <a:gd name="connsiteX409" fmla="*/ 4343400 w 5481219"/>
              <a:gd name="connsiteY409" fmla="*/ 1162050 h 3041650"/>
              <a:gd name="connsiteX410" fmla="*/ 4394200 w 5481219"/>
              <a:gd name="connsiteY410" fmla="*/ 1155700 h 3041650"/>
              <a:gd name="connsiteX411" fmla="*/ 4432300 w 5481219"/>
              <a:gd name="connsiteY411" fmla="*/ 1136650 h 3041650"/>
              <a:gd name="connsiteX412" fmla="*/ 4464050 w 5481219"/>
              <a:gd name="connsiteY412" fmla="*/ 1079500 h 3041650"/>
              <a:gd name="connsiteX413" fmla="*/ 4483100 w 5481219"/>
              <a:gd name="connsiteY413" fmla="*/ 1066800 h 3041650"/>
              <a:gd name="connsiteX414" fmla="*/ 4527550 w 5481219"/>
              <a:gd name="connsiteY414" fmla="*/ 1035050 h 3041650"/>
              <a:gd name="connsiteX415" fmla="*/ 4546600 w 5481219"/>
              <a:gd name="connsiteY415" fmla="*/ 1028700 h 3041650"/>
              <a:gd name="connsiteX416" fmla="*/ 4565650 w 5481219"/>
              <a:gd name="connsiteY416" fmla="*/ 1016000 h 3041650"/>
              <a:gd name="connsiteX417" fmla="*/ 4635500 w 5481219"/>
              <a:gd name="connsiteY417" fmla="*/ 996950 h 3041650"/>
              <a:gd name="connsiteX418" fmla="*/ 4692650 w 5481219"/>
              <a:gd name="connsiteY418" fmla="*/ 1009650 h 3041650"/>
              <a:gd name="connsiteX419" fmla="*/ 4730750 w 5481219"/>
              <a:gd name="connsiteY419" fmla="*/ 1016000 h 3041650"/>
              <a:gd name="connsiteX420" fmla="*/ 4749800 w 5481219"/>
              <a:gd name="connsiteY420" fmla="*/ 1028700 h 3041650"/>
              <a:gd name="connsiteX421" fmla="*/ 4762500 w 5481219"/>
              <a:gd name="connsiteY421" fmla="*/ 1047750 h 3041650"/>
              <a:gd name="connsiteX422" fmla="*/ 4775200 w 5481219"/>
              <a:gd name="connsiteY422" fmla="*/ 1092200 h 3041650"/>
              <a:gd name="connsiteX423" fmla="*/ 4762500 w 5481219"/>
              <a:gd name="connsiteY423" fmla="*/ 1111250 h 3041650"/>
              <a:gd name="connsiteX424" fmla="*/ 4724400 w 5481219"/>
              <a:gd name="connsiteY424" fmla="*/ 1136650 h 3041650"/>
              <a:gd name="connsiteX425" fmla="*/ 4711700 w 5481219"/>
              <a:gd name="connsiteY425" fmla="*/ 1155700 h 3041650"/>
              <a:gd name="connsiteX426" fmla="*/ 4692650 w 5481219"/>
              <a:gd name="connsiteY426" fmla="*/ 1193800 h 3041650"/>
              <a:gd name="connsiteX427" fmla="*/ 4737100 w 5481219"/>
              <a:gd name="connsiteY427" fmla="*/ 1193800 h 3041650"/>
              <a:gd name="connsiteX428" fmla="*/ 4775200 w 5481219"/>
              <a:gd name="connsiteY428" fmla="*/ 1168400 h 3041650"/>
              <a:gd name="connsiteX429" fmla="*/ 4794250 w 5481219"/>
              <a:gd name="connsiteY429" fmla="*/ 1155700 h 3041650"/>
              <a:gd name="connsiteX430" fmla="*/ 4832350 w 5481219"/>
              <a:gd name="connsiteY430" fmla="*/ 1136650 h 3041650"/>
              <a:gd name="connsiteX431" fmla="*/ 4889500 w 5481219"/>
              <a:gd name="connsiteY431" fmla="*/ 1111250 h 3041650"/>
              <a:gd name="connsiteX432" fmla="*/ 4902200 w 5481219"/>
              <a:gd name="connsiteY432" fmla="*/ 1066800 h 3041650"/>
              <a:gd name="connsiteX433" fmla="*/ 4914900 w 5481219"/>
              <a:gd name="connsiteY433" fmla="*/ 1047750 h 3041650"/>
              <a:gd name="connsiteX434" fmla="*/ 4959350 w 5481219"/>
              <a:gd name="connsiteY434" fmla="*/ 1028700 h 3041650"/>
              <a:gd name="connsiteX435" fmla="*/ 4978400 w 5481219"/>
              <a:gd name="connsiteY435" fmla="*/ 1016000 h 3041650"/>
              <a:gd name="connsiteX436" fmla="*/ 5010150 w 5481219"/>
              <a:gd name="connsiteY436" fmla="*/ 977900 h 3041650"/>
              <a:gd name="connsiteX437" fmla="*/ 5029200 w 5481219"/>
              <a:gd name="connsiteY437" fmla="*/ 965200 h 3041650"/>
              <a:gd name="connsiteX438" fmla="*/ 5111750 w 5481219"/>
              <a:gd name="connsiteY438" fmla="*/ 946150 h 3041650"/>
              <a:gd name="connsiteX439" fmla="*/ 5149850 w 5481219"/>
              <a:gd name="connsiteY439" fmla="*/ 939800 h 3041650"/>
              <a:gd name="connsiteX440" fmla="*/ 5238750 w 5481219"/>
              <a:gd name="connsiteY440" fmla="*/ 920750 h 3041650"/>
              <a:gd name="connsiteX441" fmla="*/ 5340350 w 5481219"/>
              <a:gd name="connsiteY441" fmla="*/ 946150 h 3041650"/>
              <a:gd name="connsiteX442" fmla="*/ 5454650 w 5481219"/>
              <a:gd name="connsiteY442" fmla="*/ 952500 h 3041650"/>
              <a:gd name="connsiteX443" fmla="*/ 5480050 w 5481219"/>
              <a:gd name="connsiteY443" fmla="*/ 946150 h 3041650"/>
              <a:gd name="connsiteX444" fmla="*/ 5473700 w 5481219"/>
              <a:gd name="connsiteY444" fmla="*/ 927100 h 3041650"/>
              <a:gd name="connsiteX445" fmla="*/ 5441950 w 5481219"/>
              <a:gd name="connsiteY445" fmla="*/ 889000 h 3041650"/>
              <a:gd name="connsiteX446" fmla="*/ 5410200 w 5481219"/>
              <a:gd name="connsiteY446" fmla="*/ 869950 h 3041650"/>
              <a:gd name="connsiteX447" fmla="*/ 5372100 w 5481219"/>
              <a:gd name="connsiteY447" fmla="*/ 844550 h 3041650"/>
              <a:gd name="connsiteX448" fmla="*/ 5334000 w 5481219"/>
              <a:gd name="connsiteY448" fmla="*/ 831850 h 3041650"/>
              <a:gd name="connsiteX449" fmla="*/ 5314950 w 5481219"/>
              <a:gd name="connsiteY449" fmla="*/ 825500 h 3041650"/>
              <a:gd name="connsiteX450" fmla="*/ 5276850 w 5481219"/>
              <a:gd name="connsiteY450" fmla="*/ 800100 h 3041650"/>
              <a:gd name="connsiteX451" fmla="*/ 5257800 w 5481219"/>
              <a:gd name="connsiteY451" fmla="*/ 787400 h 3041650"/>
              <a:gd name="connsiteX452" fmla="*/ 5238750 w 5481219"/>
              <a:gd name="connsiteY452" fmla="*/ 781050 h 3041650"/>
              <a:gd name="connsiteX453" fmla="*/ 5219700 w 5481219"/>
              <a:gd name="connsiteY453" fmla="*/ 768350 h 3041650"/>
              <a:gd name="connsiteX454" fmla="*/ 5143500 w 5481219"/>
              <a:gd name="connsiteY454" fmla="*/ 749300 h 3041650"/>
              <a:gd name="connsiteX455" fmla="*/ 5067300 w 5481219"/>
              <a:gd name="connsiteY455" fmla="*/ 704850 h 304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481219" h="3041650">
                <a:moveTo>
                  <a:pt x="5067300" y="704850"/>
                </a:moveTo>
                <a:cubicBezTo>
                  <a:pt x="5059892" y="698500"/>
                  <a:pt x="5088301" y="712177"/>
                  <a:pt x="5099050" y="711200"/>
                </a:cubicBezTo>
                <a:cubicBezTo>
                  <a:pt x="5112382" y="709988"/>
                  <a:pt x="5124163" y="701747"/>
                  <a:pt x="5137150" y="698500"/>
                </a:cubicBezTo>
                <a:cubicBezTo>
                  <a:pt x="5145617" y="696383"/>
                  <a:pt x="5154191" y="694658"/>
                  <a:pt x="5162550" y="692150"/>
                </a:cubicBezTo>
                <a:cubicBezTo>
                  <a:pt x="5175372" y="688303"/>
                  <a:pt x="5200650" y="679450"/>
                  <a:pt x="5200650" y="679450"/>
                </a:cubicBezTo>
                <a:cubicBezTo>
                  <a:pt x="5204883" y="673100"/>
                  <a:pt x="5212271" y="667955"/>
                  <a:pt x="5213350" y="660400"/>
                </a:cubicBezTo>
                <a:cubicBezTo>
                  <a:pt x="5214584" y="651760"/>
                  <a:pt x="5209508" y="643359"/>
                  <a:pt x="5207000" y="635000"/>
                </a:cubicBezTo>
                <a:cubicBezTo>
                  <a:pt x="5203153" y="622178"/>
                  <a:pt x="5198533" y="609600"/>
                  <a:pt x="5194300" y="596900"/>
                </a:cubicBezTo>
                <a:lnTo>
                  <a:pt x="5187950" y="577850"/>
                </a:lnTo>
                <a:cubicBezTo>
                  <a:pt x="5185833" y="571500"/>
                  <a:pt x="5185313" y="564369"/>
                  <a:pt x="5181600" y="558800"/>
                </a:cubicBezTo>
                <a:cubicBezTo>
                  <a:pt x="5177367" y="552450"/>
                  <a:pt x="5172313" y="546576"/>
                  <a:pt x="5168900" y="539750"/>
                </a:cubicBezTo>
                <a:cubicBezTo>
                  <a:pt x="5165907" y="533763"/>
                  <a:pt x="5165543" y="526687"/>
                  <a:pt x="5162550" y="520700"/>
                </a:cubicBezTo>
                <a:cubicBezTo>
                  <a:pt x="5159137" y="513874"/>
                  <a:pt x="5153263" y="508476"/>
                  <a:pt x="5149850" y="501650"/>
                </a:cubicBezTo>
                <a:cubicBezTo>
                  <a:pt x="5123560" y="449070"/>
                  <a:pt x="5167196" y="518145"/>
                  <a:pt x="5130800" y="463550"/>
                </a:cubicBezTo>
                <a:cubicBezTo>
                  <a:pt x="5017806" y="479692"/>
                  <a:pt x="5135800" y="461280"/>
                  <a:pt x="5060950" y="476250"/>
                </a:cubicBezTo>
                <a:cubicBezTo>
                  <a:pt x="5026622" y="483116"/>
                  <a:pt x="5026949" y="480100"/>
                  <a:pt x="4997450" y="488950"/>
                </a:cubicBezTo>
                <a:cubicBezTo>
                  <a:pt x="4984628" y="492797"/>
                  <a:pt x="4972050" y="497417"/>
                  <a:pt x="4959350" y="501650"/>
                </a:cubicBezTo>
                <a:cubicBezTo>
                  <a:pt x="4953000" y="503767"/>
                  <a:pt x="4946864" y="506687"/>
                  <a:pt x="4940300" y="508000"/>
                </a:cubicBezTo>
                <a:lnTo>
                  <a:pt x="4908550" y="514350"/>
                </a:lnTo>
                <a:cubicBezTo>
                  <a:pt x="4885267" y="512233"/>
                  <a:pt x="4861129" y="514597"/>
                  <a:pt x="4838700" y="508000"/>
                </a:cubicBezTo>
                <a:cubicBezTo>
                  <a:pt x="4819272" y="502286"/>
                  <a:pt x="4771837" y="458506"/>
                  <a:pt x="4762500" y="444500"/>
                </a:cubicBezTo>
                <a:cubicBezTo>
                  <a:pt x="4750914" y="427121"/>
                  <a:pt x="4750803" y="421662"/>
                  <a:pt x="4730750" y="412750"/>
                </a:cubicBezTo>
                <a:lnTo>
                  <a:pt x="4673600" y="393700"/>
                </a:lnTo>
                <a:lnTo>
                  <a:pt x="4635500" y="381000"/>
                </a:lnTo>
                <a:cubicBezTo>
                  <a:pt x="4629150" y="378883"/>
                  <a:pt x="4623014" y="375963"/>
                  <a:pt x="4616450" y="374650"/>
                </a:cubicBezTo>
                <a:cubicBezTo>
                  <a:pt x="4567966" y="364953"/>
                  <a:pt x="4595410" y="369639"/>
                  <a:pt x="4533900" y="361950"/>
                </a:cubicBezTo>
                <a:lnTo>
                  <a:pt x="4495800" y="349250"/>
                </a:lnTo>
                <a:cubicBezTo>
                  <a:pt x="4489450" y="347133"/>
                  <a:pt x="4482737" y="345893"/>
                  <a:pt x="4476750" y="342900"/>
                </a:cubicBezTo>
                <a:cubicBezTo>
                  <a:pt x="4468283" y="338667"/>
                  <a:pt x="4460051" y="333929"/>
                  <a:pt x="4451350" y="330200"/>
                </a:cubicBezTo>
                <a:cubicBezTo>
                  <a:pt x="4445198" y="327563"/>
                  <a:pt x="4438151" y="327101"/>
                  <a:pt x="4432300" y="323850"/>
                </a:cubicBezTo>
                <a:cubicBezTo>
                  <a:pt x="4418957" y="316437"/>
                  <a:pt x="4406900" y="306917"/>
                  <a:pt x="4394200" y="298450"/>
                </a:cubicBezTo>
                <a:cubicBezTo>
                  <a:pt x="4387850" y="294217"/>
                  <a:pt x="4380546" y="291146"/>
                  <a:pt x="4375150" y="285750"/>
                </a:cubicBezTo>
                <a:cubicBezTo>
                  <a:pt x="4368800" y="279400"/>
                  <a:pt x="4362999" y="272449"/>
                  <a:pt x="4356100" y="266700"/>
                </a:cubicBezTo>
                <a:cubicBezTo>
                  <a:pt x="4350237" y="261814"/>
                  <a:pt x="4342844" y="258967"/>
                  <a:pt x="4337050" y="254000"/>
                </a:cubicBezTo>
                <a:cubicBezTo>
                  <a:pt x="4327959" y="246208"/>
                  <a:pt x="4321000" y="236080"/>
                  <a:pt x="4311650" y="228600"/>
                </a:cubicBezTo>
                <a:cubicBezTo>
                  <a:pt x="4299731" y="219065"/>
                  <a:pt x="4286250" y="211667"/>
                  <a:pt x="4273550" y="203200"/>
                </a:cubicBezTo>
                <a:lnTo>
                  <a:pt x="4235450" y="177800"/>
                </a:lnTo>
                <a:lnTo>
                  <a:pt x="4159250" y="127000"/>
                </a:lnTo>
                <a:lnTo>
                  <a:pt x="4140200" y="114300"/>
                </a:lnTo>
                <a:cubicBezTo>
                  <a:pt x="4133850" y="110067"/>
                  <a:pt x="4128390" y="104013"/>
                  <a:pt x="4121150" y="101600"/>
                </a:cubicBezTo>
                <a:cubicBezTo>
                  <a:pt x="4108450" y="97367"/>
                  <a:pt x="4094189" y="96326"/>
                  <a:pt x="4083050" y="88900"/>
                </a:cubicBezTo>
                <a:cubicBezTo>
                  <a:pt x="4076700" y="84667"/>
                  <a:pt x="4070974" y="79300"/>
                  <a:pt x="4064000" y="76200"/>
                </a:cubicBezTo>
                <a:cubicBezTo>
                  <a:pt x="4032914" y="62384"/>
                  <a:pt x="4028917" y="65675"/>
                  <a:pt x="4000500" y="57150"/>
                </a:cubicBezTo>
                <a:cubicBezTo>
                  <a:pt x="3987678" y="53303"/>
                  <a:pt x="3975100" y="48683"/>
                  <a:pt x="3962400" y="44450"/>
                </a:cubicBezTo>
                <a:cubicBezTo>
                  <a:pt x="3956050" y="42333"/>
                  <a:pt x="3949914" y="39413"/>
                  <a:pt x="3943350" y="38100"/>
                </a:cubicBezTo>
                <a:cubicBezTo>
                  <a:pt x="3918164" y="33063"/>
                  <a:pt x="3883777" y="26709"/>
                  <a:pt x="3860800" y="19050"/>
                </a:cubicBezTo>
                <a:cubicBezTo>
                  <a:pt x="3854450" y="16933"/>
                  <a:pt x="3848272" y="14205"/>
                  <a:pt x="3841750" y="12700"/>
                </a:cubicBezTo>
                <a:cubicBezTo>
                  <a:pt x="3820717" y="7846"/>
                  <a:pt x="3778250" y="0"/>
                  <a:pt x="3778250" y="0"/>
                </a:cubicBezTo>
                <a:cubicBezTo>
                  <a:pt x="3723217" y="2117"/>
                  <a:pt x="3668094" y="2561"/>
                  <a:pt x="3613150" y="6350"/>
                </a:cubicBezTo>
                <a:cubicBezTo>
                  <a:pt x="3606472" y="6811"/>
                  <a:pt x="3600087" y="9707"/>
                  <a:pt x="3594100" y="12700"/>
                </a:cubicBezTo>
                <a:cubicBezTo>
                  <a:pt x="3587274" y="16113"/>
                  <a:pt x="3581400" y="21167"/>
                  <a:pt x="3575050" y="25400"/>
                </a:cubicBezTo>
                <a:cubicBezTo>
                  <a:pt x="3570817" y="31750"/>
                  <a:pt x="3563605" y="36922"/>
                  <a:pt x="3562350" y="44450"/>
                </a:cubicBezTo>
                <a:cubicBezTo>
                  <a:pt x="3558332" y="68558"/>
                  <a:pt x="3574835" y="62675"/>
                  <a:pt x="3587750" y="69850"/>
                </a:cubicBezTo>
                <a:cubicBezTo>
                  <a:pt x="3621929" y="88838"/>
                  <a:pt x="3621760" y="91160"/>
                  <a:pt x="3644900" y="114300"/>
                </a:cubicBezTo>
                <a:lnTo>
                  <a:pt x="3676650" y="209550"/>
                </a:lnTo>
                <a:lnTo>
                  <a:pt x="3683000" y="228600"/>
                </a:lnTo>
                <a:lnTo>
                  <a:pt x="3689350" y="247650"/>
                </a:lnTo>
                <a:cubicBezTo>
                  <a:pt x="3687233" y="254000"/>
                  <a:pt x="3687733" y="261967"/>
                  <a:pt x="3683000" y="266700"/>
                </a:cubicBezTo>
                <a:cubicBezTo>
                  <a:pt x="3678267" y="271433"/>
                  <a:pt x="3669937" y="270057"/>
                  <a:pt x="3663950" y="273050"/>
                </a:cubicBezTo>
                <a:cubicBezTo>
                  <a:pt x="3657124" y="276463"/>
                  <a:pt x="3651874" y="282650"/>
                  <a:pt x="3644900" y="285750"/>
                </a:cubicBezTo>
                <a:cubicBezTo>
                  <a:pt x="3632667" y="291187"/>
                  <a:pt x="3619500" y="294217"/>
                  <a:pt x="3606800" y="298450"/>
                </a:cubicBezTo>
                <a:cubicBezTo>
                  <a:pt x="3600450" y="300567"/>
                  <a:pt x="3594314" y="303487"/>
                  <a:pt x="3587750" y="304800"/>
                </a:cubicBezTo>
                <a:cubicBezTo>
                  <a:pt x="3577167" y="306917"/>
                  <a:pt x="3566471" y="308532"/>
                  <a:pt x="3556000" y="311150"/>
                </a:cubicBezTo>
                <a:cubicBezTo>
                  <a:pt x="3549506" y="312773"/>
                  <a:pt x="3543386" y="315661"/>
                  <a:pt x="3536950" y="317500"/>
                </a:cubicBezTo>
                <a:cubicBezTo>
                  <a:pt x="3528559" y="319898"/>
                  <a:pt x="3520017" y="321733"/>
                  <a:pt x="3511550" y="323850"/>
                </a:cubicBezTo>
                <a:cubicBezTo>
                  <a:pt x="3494617" y="321733"/>
                  <a:pt x="3477540" y="320553"/>
                  <a:pt x="3460750" y="317500"/>
                </a:cubicBezTo>
                <a:cubicBezTo>
                  <a:pt x="3454164" y="316303"/>
                  <a:pt x="3447915" y="308664"/>
                  <a:pt x="3441700" y="311150"/>
                </a:cubicBezTo>
                <a:cubicBezTo>
                  <a:pt x="3434614" y="313984"/>
                  <a:pt x="3432100" y="323226"/>
                  <a:pt x="3429000" y="330200"/>
                </a:cubicBezTo>
                <a:cubicBezTo>
                  <a:pt x="3423563" y="342433"/>
                  <a:pt x="3416300" y="368300"/>
                  <a:pt x="3416300" y="368300"/>
                </a:cubicBezTo>
                <a:cubicBezTo>
                  <a:pt x="3418417" y="374650"/>
                  <a:pt x="3419399" y="381499"/>
                  <a:pt x="3422650" y="387350"/>
                </a:cubicBezTo>
                <a:cubicBezTo>
                  <a:pt x="3430063" y="400693"/>
                  <a:pt x="3443223" y="410970"/>
                  <a:pt x="3448050" y="425450"/>
                </a:cubicBezTo>
                <a:cubicBezTo>
                  <a:pt x="3450167" y="431800"/>
                  <a:pt x="3448953" y="440609"/>
                  <a:pt x="3454400" y="444500"/>
                </a:cubicBezTo>
                <a:cubicBezTo>
                  <a:pt x="3465293" y="452281"/>
                  <a:pt x="3479800" y="452967"/>
                  <a:pt x="3492500" y="457200"/>
                </a:cubicBezTo>
                <a:lnTo>
                  <a:pt x="3530600" y="469900"/>
                </a:lnTo>
                <a:cubicBezTo>
                  <a:pt x="3536950" y="472017"/>
                  <a:pt x="3542963" y="475959"/>
                  <a:pt x="3549650" y="476250"/>
                </a:cubicBezTo>
                <a:lnTo>
                  <a:pt x="3695700" y="482600"/>
                </a:lnTo>
                <a:cubicBezTo>
                  <a:pt x="3788355" y="498042"/>
                  <a:pt x="3678983" y="481314"/>
                  <a:pt x="3860800" y="495300"/>
                </a:cubicBezTo>
                <a:cubicBezTo>
                  <a:pt x="3873637" y="496287"/>
                  <a:pt x="3886409" y="498527"/>
                  <a:pt x="3898900" y="501650"/>
                </a:cubicBezTo>
                <a:cubicBezTo>
                  <a:pt x="3911887" y="504897"/>
                  <a:pt x="3937000" y="514350"/>
                  <a:pt x="3937000" y="514350"/>
                </a:cubicBezTo>
                <a:cubicBezTo>
                  <a:pt x="3941233" y="520700"/>
                  <a:pt x="3946694" y="526385"/>
                  <a:pt x="3949700" y="533400"/>
                </a:cubicBezTo>
                <a:cubicBezTo>
                  <a:pt x="3961907" y="561884"/>
                  <a:pt x="3950043" y="553136"/>
                  <a:pt x="3962400" y="577850"/>
                </a:cubicBezTo>
                <a:cubicBezTo>
                  <a:pt x="3965813" y="584676"/>
                  <a:pt x="3970867" y="590550"/>
                  <a:pt x="3975100" y="596900"/>
                </a:cubicBezTo>
                <a:cubicBezTo>
                  <a:pt x="3968750" y="599017"/>
                  <a:pt x="3962703" y="602511"/>
                  <a:pt x="3956050" y="603250"/>
                </a:cubicBezTo>
                <a:cubicBezTo>
                  <a:pt x="3924424" y="606764"/>
                  <a:pt x="3892426" y="606086"/>
                  <a:pt x="3860800" y="609600"/>
                </a:cubicBezTo>
                <a:cubicBezTo>
                  <a:pt x="3854147" y="610339"/>
                  <a:pt x="3847601" y="612699"/>
                  <a:pt x="3841750" y="615950"/>
                </a:cubicBezTo>
                <a:cubicBezTo>
                  <a:pt x="3828407" y="623363"/>
                  <a:pt x="3818130" y="636523"/>
                  <a:pt x="3803650" y="641350"/>
                </a:cubicBezTo>
                <a:cubicBezTo>
                  <a:pt x="3755767" y="657311"/>
                  <a:pt x="3814789" y="635781"/>
                  <a:pt x="3765550" y="660400"/>
                </a:cubicBezTo>
                <a:cubicBezTo>
                  <a:pt x="3759563" y="663393"/>
                  <a:pt x="3752487" y="663757"/>
                  <a:pt x="3746500" y="666750"/>
                </a:cubicBezTo>
                <a:cubicBezTo>
                  <a:pt x="3739674" y="670163"/>
                  <a:pt x="3734424" y="676350"/>
                  <a:pt x="3727450" y="679450"/>
                </a:cubicBezTo>
                <a:cubicBezTo>
                  <a:pt x="3715217" y="684887"/>
                  <a:pt x="3700489" y="684724"/>
                  <a:pt x="3689350" y="692150"/>
                </a:cubicBezTo>
                <a:cubicBezTo>
                  <a:pt x="3683000" y="696383"/>
                  <a:pt x="3677274" y="701750"/>
                  <a:pt x="3670300" y="704850"/>
                </a:cubicBezTo>
                <a:cubicBezTo>
                  <a:pt x="3639214" y="718666"/>
                  <a:pt x="3635217" y="715375"/>
                  <a:pt x="3606800" y="723900"/>
                </a:cubicBezTo>
                <a:cubicBezTo>
                  <a:pt x="3593978" y="727747"/>
                  <a:pt x="3581400" y="732367"/>
                  <a:pt x="3568700" y="736600"/>
                </a:cubicBezTo>
                <a:lnTo>
                  <a:pt x="3530600" y="749300"/>
                </a:lnTo>
                <a:cubicBezTo>
                  <a:pt x="3524250" y="751417"/>
                  <a:pt x="3518114" y="754337"/>
                  <a:pt x="3511550" y="755650"/>
                </a:cubicBezTo>
                <a:cubicBezTo>
                  <a:pt x="3500967" y="757767"/>
                  <a:pt x="3490271" y="759382"/>
                  <a:pt x="3479800" y="762000"/>
                </a:cubicBezTo>
                <a:cubicBezTo>
                  <a:pt x="3473306" y="763623"/>
                  <a:pt x="3467284" y="766898"/>
                  <a:pt x="3460750" y="768350"/>
                </a:cubicBezTo>
                <a:cubicBezTo>
                  <a:pt x="3448181" y="771143"/>
                  <a:pt x="3435350" y="772583"/>
                  <a:pt x="3422650" y="774700"/>
                </a:cubicBezTo>
                <a:cubicBezTo>
                  <a:pt x="3403219" y="769842"/>
                  <a:pt x="3392818" y="770268"/>
                  <a:pt x="3378200" y="755650"/>
                </a:cubicBezTo>
                <a:cubicBezTo>
                  <a:pt x="3372804" y="750254"/>
                  <a:pt x="3369733" y="742950"/>
                  <a:pt x="3365500" y="736600"/>
                </a:cubicBezTo>
                <a:cubicBezTo>
                  <a:pt x="3357033" y="738717"/>
                  <a:pt x="3347677" y="738620"/>
                  <a:pt x="3340100" y="742950"/>
                </a:cubicBezTo>
                <a:cubicBezTo>
                  <a:pt x="3320514" y="754142"/>
                  <a:pt x="3320762" y="762865"/>
                  <a:pt x="3314700" y="781050"/>
                </a:cubicBezTo>
                <a:cubicBezTo>
                  <a:pt x="3316817" y="789517"/>
                  <a:pt x="3318542" y="798091"/>
                  <a:pt x="3321050" y="806450"/>
                </a:cubicBezTo>
                <a:lnTo>
                  <a:pt x="3340100" y="863600"/>
                </a:lnTo>
                <a:lnTo>
                  <a:pt x="3346450" y="882650"/>
                </a:lnTo>
                <a:lnTo>
                  <a:pt x="3352800" y="901700"/>
                </a:lnTo>
                <a:cubicBezTo>
                  <a:pt x="3348567" y="908050"/>
                  <a:pt x="3346572" y="916705"/>
                  <a:pt x="3340100" y="920750"/>
                </a:cubicBezTo>
                <a:cubicBezTo>
                  <a:pt x="3328748" y="927845"/>
                  <a:pt x="3313139" y="926024"/>
                  <a:pt x="3302000" y="933450"/>
                </a:cubicBezTo>
                <a:lnTo>
                  <a:pt x="3263900" y="958850"/>
                </a:lnTo>
                <a:lnTo>
                  <a:pt x="3225800" y="984250"/>
                </a:lnTo>
                <a:cubicBezTo>
                  <a:pt x="3219450" y="988483"/>
                  <a:pt x="3213990" y="994537"/>
                  <a:pt x="3206750" y="996950"/>
                </a:cubicBezTo>
                <a:cubicBezTo>
                  <a:pt x="3169398" y="1009401"/>
                  <a:pt x="3199727" y="1000675"/>
                  <a:pt x="3136900" y="1009650"/>
                </a:cubicBezTo>
                <a:cubicBezTo>
                  <a:pt x="3126735" y="1011102"/>
                  <a:pt x="3079084" y="1019068"/>
                  <a:pt x="3067050" y="1022350"/>
                </a:cubicBezTo>
                <a:cubicBezTo>
                  <a:pt x="3054135" y="1025872"/>
                  <a:pt x="3041937" y="1031803"/>
                  <a:pt x="3028950" y="1035050"/>
                </a:cubicBezTo>
                <a:cubicBezTo>
                  <a:pt x="2991059" y="1044523"/>
                  <a:pt x="3012158" y="1039965"/>
                  <a:pt x="2965450" y="1047750"/>
                </a:cubicBezTo>
                <a:lnTo>
                  <a:pt x="2546350" y="1041400"/>
                </a:lnTo>
                <a:cubicBezTo>
                  <a:pt x="2539659" y="1041206"/>
                  <a:pt x="2533151" y="1038301"/>
                  <a:pt x="2527300" y="1035050"/>
                </a:cubicBezTo>
                <a:cubicBezTo>
                  <a:pt x="2513957" y="1027637"/>
                  <a:pt x="2501411" y="1018808"/>
                  <a:pt x="2489200" y="1009650"/>
                </a:cubicBezTo>
                <a:cubicBezTo>
                  <a:pt x="2480733" y="1003300"/>
                  <a:pt x="2473266" y="995333"/>
                  <a:pt x="2463800" y="990600"/>
                </a:cubicBezTo>
                <a:cubicBezTo>
                  <a:pt x="2451826" y="984613"/>
                  <a:pt x="2425700" y="977900"/>
                  <a:pt x="2425700" y="977900"/>
                </a:cubicBezTo>
                <a:cubicBezTo>
                  <a:pt x="2393950" y="980017"/>
                  <a:pt x="2362113" y="981084"/>
                  <a:pt x="2330450" y="984250"/>
                </a:cubicBezTo>
                <a:cubicBezTo>
                  <a:pt x="2319711" y="985324"/>
                  <a:pt x="2309493" y="990600"/>
                  <a:pt x="2298700" y="990600"/>
                </a:cubicBezTo>
                <a:cubicBezTo>
                  <a:pt x="2228818" y="990600"/>
                  <a:pt x="2159000" y="986367"/>
                  <a:pt x="2089150" y="984250"/>
                </a:cubicBezTo>
                <a:cubicBezTo>
                  <a:pt x="2064060" y="980666"/>
                  <a:pt x="2037711" y="977740"/>
                  <a:pt x="2012950" y="971550"/>
                </a:cubicBezTo>
                <a:cubicBezTo>
                  <a:pt x="2006456" y="969927"/>
                  <a:pt x="2000336" y="967039"/>
                  <a:pt x="1993900" y="965200"/>
                </a:cubicBezTo>
                <a:cubicBezTo>
                  <a:pt x="1966799" y="957457"/>
                  <a:pt x="1966212" y="959047"/>
                  <a:pt x="1936750" y="952500"/>
                </a:cubicBezTo>
                <a:cubicBezTo>
                  <a:pt x="1928231" y="950607"/>
                  <a:pt x="1919976" y="947477"/>
                  <a:pt x="1911350" y="946150"/>
                </a:cubicBezTo>
                <a:cubicBezTo>
                  <a:pt x="1892406" y="943235"/>
                  <a:pt x="1873250" y="941917"/>
                  <a:pt x="1854200" y="939800"/>
                </a:cubicBezTo>
                <a:cubicBezTo>
                  <a:pt x="1843820" y="936340"/>
                  <a:pt x="1822579" y="931116"/>
                  <a:pt x="1816100" y="920750"/>
                </a:cubicBezTo>
                <a:cubicBezTo>
                  <a:pt x="1809005" y="909398"/>
                  <a:pt x="1807633" y="895350"/>
                  <a:pt x="1803400" y="882650"/>
                </a:cubicBezTo>
                <a:cubicBezTo>
                  <a:pt x="1801283" y="876300"/>
                  <a:pt x="1800763" y="869169"/>
                  <a:pt x="1797050" y="863600"/>
                </a:cubicBezTo>
                <a:cubicBezTo>
                  <a:pt x="1792817" y="857250"/>
                  <a:pt x="1790309" y="849318"/>
                  <a:pt x="1784350" y="844550"/>
                </a:cubicBezTo>
                <a:cubicBezTo>
                  <a:pt x="1779123" y="840369"/>
                  <a:pt x="1771736" y="840039"/>
                  <a:pt x="1765300" y="838200"/>
                </a:cubicBezTo>
                <a:cubicBezTo>
                  <a:pt x="1718152" y="824729"/>
                  <a:pt x="1724526" y="832184"/>
                  <a:pt x="1651000" y="825500"/>
                </a:cubicBezTo>
                <a:cubicBezTo>
                  <a:pt x="1631687" y="823744"/>
                  <a:pt x="1590246" y="818744"/>
                  <a:pt x="1568450" y="812800"/>
                </a:cubicBezTo>
                <a:cubicBezTo>
                  <a:pt x="1555535" y="809278"/>
                  <a:pt x="1541489" y="807526"/>
                  <a:pt x="1530350" y="800100"/>
                </a:cubicBezTo>
                <a:cubicBezTo>
                  <a:pt x="1524000" y="795867"/>
                  <a:pt x="1517163" y="792286"/>
                  <a:pt x="1511300" y="787400"/>
                </a:cubicBezTo>
                <a:cubicBezTo>
                  <a:pt x="1504401" y="781651"/>
                  <a:pt x="1500100" y="772711"/>
                  <a:pt x="1492250" y="768350"/>
                </a:cubicBezTo>
                <a:cubicBezTo>
                  <a:pt x="1484991" y="764317"/>
                  <a:pt x="1441634" y="751447"/>
                  <a:pt x="1428750" y="749300"/>
                </a:cubicBezTo>
                <a:cubicBezTo>
                  <a:pt x="1399223" y="744379"/>
                  <a:pt x="1339850" y="736600"/>
                  <a:pt x="1339850" y="736600"/>
                </a:cubicBezTo>
                <a:cubicBezTo>
                  <a:pt x="1302764" y="724238"/>
                  <a:pt x="1336823" y="739923"/>
                  <a:pt x="1308100" y="711200"/>
                </a:cubicBezTo>
                <a:cubicBezTo>
                  <a:pt x="1300616" y="703716"/>
                  <a:pt x="1290184" y="699634"/>
                  <a:pt x="1282700" y="692150"/>
                </a:cubicBezTo>
                <a:cubicBezTo>
                  <a:pt x="1240367" y="649817"/>
                  <a:pt x="1301750" y="694267"/>
                  <a:pt x="1250950" y="660400"/>
                </a:cubicBezTo>
                <a:lnTo>
                  <a:pt x="1212850" y="603250"/>
                </a:lnTo>
                <a:cubicBezTo>
                  <a:pt x="1208617" y="596900"/>
                  <a:pt x="1206500" y="588433"/>
                  <a:pt x="1200150" y="584200"/>
                </a:cubicBezTo>
                <a:lnTo>
                  <a:pt x="1181100" y="571500"/>
                </a:lnTo>
                <a:cubicBezTo>
                  <a:pt x="1147233" y="520700"/>
                  <a:pt x="1191683" y="582083"/>
                  <a:pt x="1149350" y="539750"/>
                </a:cubicBezTo>
                <a:cubicBezTo>
                  <a:pt x="1107017" y="497417"/>
                  <a:pt x="1168400" y="541867"/>
                  <a:pt x="1117600" y="508000"/>
                </a:cubicBezTo>
                <a:cubicBezTo>
                  <a:pt x="1106441" y="474522"/>
                  <a:pt x="1118626" y="501611"/>
                  <a:pt x="1092200" y="469900"/>
                </a:cubicBezTo>
                <a:cubicBezTo>
                  <a:pt x="1087314" y="464037"/>
                  <a:pt x="1084386" y="456713"/>
                  <a:pt x="1079500" y="450850"/>
                </a:cubicBezTo>
                <a:cubicBezTo>
                  <a:pt x="1069469" y="438813"/>
                  <a:pt x="1055671" y="426236"/>
                  <a:pt x="1041400" y="419100"/>
                </a:cubicBezTo>
                <a:cubicBezTo>
                  <a:pt x="1035413" y="416107"/>
                  <a:pt x="1028337" y="415743"/>
                  <a:pt x="1022350" y="412750"/>
                </a:cubicBezTo>
                <a:cubicBezTo>
                  <a:pt x="1015524" y="409337"/>
                  <a:pt x="1010663" y="402058"/>
                  <a:pt x="1003300" y="400050"/>
                </a:cubicBezTo>
                <a:cubicBezTo>
                  <a:pt x="986836" y="395560"/>
                  <a:pt x="969333" y="396505"/>
                  <a:pt x="952500" y="393700"/>
                </a:cubicBezTo>
                <a:cubicBezTo>
                  <a:pt x="940668" y="391728"/>
                  <a:pt x="894646" y="378414"/>
                  <a:pt x="889000" y="374650"/>
                </a:cubicBezTo>
                <a:lnTo>
                  <a:pt x="869950" y="361950"/>
                </a:lnTo>
                <a:cubicBezTo>
                  <a:pt x="850900" y="364067"/>
                  <a:pt x="829676" y="359213"/>
                  <a:pt x="812800" y="368300"/>
                </a:cubicBezTo>
                <a:cubicBezTo>
                  <a:pt x="795059" y="377853"/>
                  <a:pt x="787240" y="406881"/>
                  <a:pt x="781050" y="425450"/>
                </a:cubicBezTo>
                <a:cubicBezTo>
                  <a:pt x="731715" y="409005"/>
                  <a:pt x="758092" y="409331"/>
                  <a:pt x="723900" y="419100"/>
                </a:cubicBezTo>
                <a:cubicBezTo>
                  <a:pt x="715509" y="421498"/>
                  <a:pt x="706967" y="423333"/>
                  <a:pt x="698500" y="425450"/>
                </a:cubicBezTo>
                <a:cubicBezTo>
                  <a:pt x="678343" y="485920"/>
                  <a:pt x="681249" y="443786"/>
                  <a:pt x="698500" y="482600"/>
                </a:cubicBezTo>
                <a:cubicBezTo>
                  <a:pt x="703937" y="494833"/>
                  <a:pt x="706967" y="508000"/>
                  <a:pt x="711200" y="520700"/>
                </a:cubicBezTo>
                <a:lnTo>
                  <a:pt x="717550" y="539750"/>
                </a:lnTo>
                <a:cubicBezTo>
                  <a:pt x="715433" y="552450"/>
                  <a:pt x="716958" y="566334"/>
                  <a:pt x="711200" y="577850"/>
                </a:cubicBezTo>
                <a:cubicBezTo>
                  <a:pt x="697250" y="605751"/>
                  <a:pt x="624535" y="584403"/>
                  <a:pt x="622300" y="584200"/>
                </a:cubicBezTo>
                <a:cubicBezTo>
                  <a:pt x="615950" y="582083"/>
                  <a:pt x="609784" y="579302"/>
                  <a:pt x="603250" y="577850"/>
                </a:cubicBezTo>
                <a:cubicBezTo>
                  <a:pt x="587391" y="574326"/>
                  <a:pt x="534879" y="567176"/>
                  <a:pt x="520700" y="565150"/>
                </a:cubicBezTo>
                <a:cubicBezTo>
                  <a:pt x="509337" y="557575"/>
                  <a:pt x="491846" y="536742"/>
                  <a:pt x="488950" y="571500"/>
                </a:cubicBezTo>
                <a:cubicBezTo>
                  <a:pt x="487358" y="590601"/>
                  <a:pt x="492589" y="609675"/>
                  <a:pt x="495300" y="628650"/>
                </a:cubicBezTo>
                <a:cubicBezTo>
                  <a:pt x="497987" y="647460"/>
                  <a:pt x="503378" y="667312"/>
                  <a:pt x="508000" y="685800"/>
                </a:cubicBezTo>
                <a:cubicBezTo>
                  <a:pt x="505965" y="693938"/>
                  <a:pt x="499855" y="721140"/>
                  <a:pt x="495300" y="730250"/>
                </a:cubicBezTo>
                <a:cubicBezTo>
                  <a:pt x="491887" y="737076"/>
                  <a:pt x="486833" y="742950"/>
                  <a:pt x="482600" y="749300"/>
                </a:cubicBezTo>
                <a:cubicBezTo>
                  <a:pt x="480941" y="748885"/>
                  <a:pt x="442291" y="739913"/>
                  <a:pt x="438150" y="736600"/>
                </a:cubicBezTo>
                <a:cubicBezTo>
                  <a:pt x="432191" y="731832"/>
                  <a:pt x="429683" y="723900"/>
                  <a:pt x="425450" y="717550"/>
                </a:cubicBezTo>
                <a:lnTo>
                  <a:pt x="412750" y="755650"/>
                </a:lnTo>
                <a:cubicBezTo>
                  <a:pt x="414867" y="762000"/>
                  <a:pt x="423833" y="769967"/>
                  <a:pt x="419100" y="774700"/>
                </a:cubicBezTo>
                <a:cubicBezTo>
                  <a:pt x="413756" y="780044"/>
                  <a:pt x="381737" y="755978"/>
                  <a:pt x="381000" y="755650"/>
                </a:cubicBezTo>
                <a:cubicBezTo>
                  <a:pt x="368767" y="750213"/>
                  <a:pt x="342900" y="742950"/>
                  <a:pt x="342900" y="742950"/>
                </a:cubicBezTo>
                <a:cubicBezTo>
                  <a:pt x="337906" y="750441"/>
                  <a:pt x="322598" y="769783"/>
                  <a:pt x="323850" y="781050"/>
                </a:cubicBezTo>
                <a:cubicBezTo>
                  <a:pt x="325087" y="792184"/>
                  <a:pt x="337035" y="827512"/>
                  <a:pt x="349250" y="838200"/>
                </a:cubicBezTo>
                <a:cubicBezTo>
                  <a:pt x="360737" y="848251"/>
                  <a:pt x="374650" y="855133"/>
                  <a:pt x="387350" y="863600"/>
                </a:cubicBezTo>
                <a:lnTo>
                  <a:pt x="406400" y="876300"/>
                </a:lnTo>
                <a:cubicBezTo>
                  <a:pt x="414867" y="889000"/>
                  <a:pt x="426973" y="899920"/>
                  <a:pt x="431800" y="914400"/>
                </a:cubicBezTo>
                <a:cubicBezTo>
                  <a:pt x="446913" y="959740"/>
                  <a:pt x="433361" y="945074"/>
                  <a:pt x="463550" y="965200"/>
                </a:cubicBezTo>
                <a:cubicBezTo>
                  <a:pt x="461433" y="986367"/>
                  <a:pt x="466713" y="1009674"/>
                  <a:pt x="457200" y="1028700"/>
                </a:cubicBezTo>
                <a:cubicBezTo>
                  <a:pt x="449620" y="1043861"/>
                  <a:pt x="417754" y="1055392"/>
                  <a:pt x="400050" y="1060450"/>
                </a:cubicBezTo>
                <a:cubicBezTo>
                  <a:pt x="391659" y="1062848"/>
                  <a:pt x="383258" y="1065365"/>
                  <a:pt x="374650" y="1066800"/>
                </a:cubicBezTo>
                <a:cubicBezTo>
                  <a:pt x="357817" y="1069605"/>
                  <a:pt x="340783" y="1071033"/>
                  <a:pt x="323850" y="1073150"/>
                </a:cubicBezTo>
                <a:cubicBezTo>
                  <a:pt x="317500" y="1075267"/>
                  <a:pt x="310952" y="1076863"/>
                  <a:pt x="304800" y="1079500"/>
                </a:cubicBezTo>
                <a:cubicBezTo>
                  <a:pt x="296099" y="1083229"/>
                  <a:pt x="288467" y="1089480"/>
                  <a:pt x="279400" y="1092200"/>
                </a:cubicBezTo>
                <a:cubicBezTo>
                  <a:pt x="253431" y="1099991"/>
                  <a:pt x="227172" y="1095269"/>
                  <a:pt x="203200" y="1111250"/>
                </a:cubicBezTo>
                <a:cubicBezTo>
                  <a:pt x="159531" y="1140363"/>
                  <a:pt x="179580" y="1131823"/>
                  <a:pt x="146050" y="1143000"/>
                </a:cubicBezTo>
                <a:cubicBezTo>
                  <a:pt x="141817" y="1149350"/>
                  <a:pt x="139309" y="1157282"/>
                  <a:pt x="133350" y="1162050"/>
                </a:cubicBezTo>
                <a:cubicBezTo>
                  <a:pt x="128123" y="1166231"/>
                  <a:pt x="120287" y="1165407"/>
                  <a:pt x="114300" y="1168400"/>
                </a:cubicBezTo>
                <a:cubicBezTo>
                  <a:pt x="107474" y="1171813"/>
                  <a:pt x="102076" y="1177687"/>
                  <a:pt x="95250" y="1181100"/>
                </a:cubicBezTo>
                <a:cubicBezTo>
                  <a:pt x="89263" y="1184093"/>
                  <a:pt x="82636" y="1185611"/>
                  <a:pt x="76200" y="1187450"/>
                </a:cubicBezTo>
                <a:cubicBezTo>
                  <a:pt x="30570" y="1200487"/>
                  <a:pt x="71428" y="1187056"/>
                  <a:pt x="19050" y="1200150"/>
                </a:cubicBezTo>
                <a:cubicBezTo>
                  <a:pt x="12556" y="1201773"/>
                  <a:pt x="6350" y="1204383"/>
                  <a:pt x="0" y="1206500"/>
                </a:cubicBezTo>
                <a:cubicBezTo>
                  <a:pt x="2117" y="1212850"/>
                  <a:pt x="1617" y="1220817"/>
                  <a:pt x="6350" y="1225550"/>
                </a:cubicBezTo>
                <a:cubicBezTo>
                  <a:pt x="11083" y="1230283"/>
                  <a:pt x="18964" y="1230061"/>
                  <a:pt x="25400" y="1231900"/>
                </a:cubicBezTo>
                <a:cubicBezTo>
                  <a:pt x="60396" y="1241899"/>
                  <a:pt x="61890" y="1239482"/>
                  <a:pt x="107950" y="1244600"/>
                </a:cubicBezTo>
                <a:cubicBezTo>
                  <a:pt x="114300" y="1246717"/>
                  <a:pt x="120436" y="1249637"/>
                  <a:pt x="127000" y="1250950"/>
                </a:cubicBezTo>
                <a:cubicBezTo>
                  <a:pt x="141676" y="1253885"/>
                  <a:pt x="159636" y="1248111"/>
                  <a:pt x="171450" y="1257300"/>
                </a:cubicBezTo>
                <a:lnTo>
                  <a:pt x="190500" y="1314450"/>
                </a:lnTo>
                <a:lnTo>
                  <a:pt x="196850" y="1333500"/>
                </a:lnTo>
                <a:cubicBezTo>
                  <a:pt x="193849" y="1345502"/>
                  <a:pt x="190793" y="1369829"/>
                  <a:pt x="177800" y="1377950"/>
                </a:cubicBezTo>
                <a:cubicBezTo>
                  <a:pt x="166448" y="1385045"/>
                  <a:pt x="152400" y="1386417"/>
                  <a:pt x="139700" y="1390650"/>
                </a:cubicBezTo>
                <a:cubicBezTo>
                  <a:pt x="133350" y="1392767"/>
                  <a:pt x="126219" y="1393287"/>
                  <a:pt x="120650" y="1397000"/>
                </a:cubicBezTo>
                <a:lnTo>
                  <a:pt x="101600" y="1409700"/>
                </a:lnTo>
                <a:cubicBezTo>
                  <a:pt x="109502" y="1433407"/>
                  <a:pt x="102164" y="1428327"/>
                  <a:pt x="127000" y="1435100"/>
                </a:cubicBezTo>
                <a:cubicBezTo>
                  <a:pt x="143839" y="1439693"/>
                  <a:pt x="177800" y="1447800"/>
                  <a:pt x="177800" y="1447800"/>
                </a:cubicBezTo>
                <a:cubicBezTo>
                  <a:pt x="211283" y="1425478"/>
                  <a:pt x="190500" y="1433163"/>
                  <a:pt x="190500" y="1460500"/>
                </a:cubicBezTo>
                <a:cubicBezTo>
                  <a:pt x="190500" y="1471293"/>
                  <a:pt x="190863" y="1483270"/>
                  <a:pt x="196850" y="1492250"/>
                </a:cubicBezTo>
                <a:cubicBezTo>
                  <a:pt x="200563" y="1497819"/>
                  <a:pt x="210049" y="1495349"/>
                  <a:pt x="215900" y="1498600"/>
                </a:cubicBezTo>
                <a:cubicBezTo>
                  <a:pt x="229243" y="1506013"/>
                  <a:pt x="254000" y="1524000"/>
                  <a:pt x="254000" y="1524000"/>
                </a:cubicBezTo>
                <a:cubicBezTo>
                  <a:pt x="269113" y="1569340"/>
                  <a:pt x="255561" y="1554674"/>
                  <a:pt x="285750" y="1574800"/>
                </a:cubicBezTo>
                <a:lnTo>
                  <a:pt x="323850" y="1562100"/>
                </a:lnTo>
                <a:cubicBezTo>
                  <a:pt x="330200" y="1559983"/>
                  <a:pt x="336913" y="1558743"/>
                  <a:pt x="342900" y="1555750"/>
                </a:cubicBezTo>
                <a:lnTo>
                  <a:pt x="368300" y="1543050"/>
                </a:lnTo>
                <a:cubicBezTo>
                  <a:pt x="448733" y="1545167"/>
                  <a:pt x="529234" y="1545480"/>
                  <a:pt x="609600" y="1549400"/>
                </a:cubicBezTo>
                <a:cubicBezTo>
                  <a:pt x="640573" y="1550911"/>
                  <a:pt x="628109" y="1566287"/>
                  <a:pt x="635000" y="1593850"/>
                </a:cubicBezTo>
                <a:cubicBezTo>
                  <a:pt x="645579" y="1636167"/>
                  <a:pt x="639146" y="1626247"/>
                  <a:pt x="666750" y="1644650"/>
                </a:cubicBezTo>
                <a:cubicBezTo>
                  <a:pt x="670983" y="1651000"/>
                  <a:pt x="678759" y="1656100"/>
                  <a:pt x="679450" y="1663700"/>
                </a:cubicBezTo>
                <a:cubicBezTo>
                  <a:pt x="680496" y="1675207"/>
                  <a:pt x="678835" y="1721260"/>
                  <a:pt x="660400" y="1733550"/>
                </a:cubicBezTo>
                <a:cubicBezTo>
                  <a:pt x="653138" y="1738391"/>
                  <a:pt x="643359" y="1737392"/>
                  <a:pt x="635000" y="1739900"/>
                </a:cubicBezTo>
                <a:cubicBezTo>
                  <a:pt x="622178" y="1743747"/>
                  <a:pt x="609600" y="1748367"/>
                  <a:pt x="596900" y="1752600"/>
                </a:cubicBezTo>
                <a:lnTo>
                  <a:pt x="577850" y="1758950"/>
                </a:lnTo>
                <a:cubicBezTo>
                  <a:pt x="584200" y="1761067"/>
                  <a:pt x="590913" y="1762307"/>
                  <a:pt x="596900" y="1765300"/>
                </a:cubicBezTo>
                <a:cubicBezTo>
                  <a:pt x="612624" y="1773162"/>
                  <a:pt x="621393" y="1780721"/>
                  <a:pt x="628650" y="1797050"/>
                </a:cubicBezTo>
                <a:cubicBezTo>
                  <a:pt x="634087" y="1809283"/>
                  <a:pt x="641350" y="1835150"/>
                  <a:pt x="641350" y="1835150"/>
                </a:cubicBezTo>
                <a:cubicBezTo>
                  <a:pt x="639233" y="1843617"/>
                  <a:pt x="640452" y="1853735"/>
                  <a:pt x="635000" y="1860550"/>
                </a:cubicBezTo>
                <a:cubicBezTo>
                  <a:pt x="630819" y="1865777"/>
                  <a:pt x="621937" y="1863907"/>
                  <a:pt x="615950" y="1866900"/>
                </a:cubicBezTo>
                <a:cubicBezTo>
                  <a:pt x="609124" y="1870313"/>
                  <a:pt x="603250" y="1875367"/>
                  <a:pt x="596900" y="1879600"/>
                </a:cubicBezTo>
                <a:cubicBezTo>
                  <a:pt x="587983" y="1915270"/>
                  <a:pt x="585015" y="1914611"/>
                  <a:pt x="596900" y="1962150"/>
                </a:cubicBezTo>
                <a:cubicBezTo>
                  <a:pt x="598751" y="1969554"/>
                  <a:pt x="603641" y="1976432"/>
                  <a:pt x="609600" y="1981200"/>
                </a:cubicBezTo>
                <a:cubicBezTo>
                  <a:pt x="614827" y="1985381"/>
                  <a:pt x="622663" y="1984557"/>
                  <a:pt x="628650" y="1987550"/>
                </a:cubicBezTo>
                <a:cubicBezTo>
                  <a:pt x="635476" y="1990963"/>
                  <a:pt x="640874" y="1996837"/>
                  <a:pt x="647700" y="2000250"/>
                </a:cubicBezTo>
                <a:cubicBezTo>
                  <a:pt x="653687" y="2003243"/>
                  <a:pt x="660763" y="2003607"/>
                  <a:pt x="666750" y="2006600"/>
                </a:cubicBezTo>
                <a:cubicBezTo>
                  <a:pt x="673576" y="2010013"/>
                  <a:pt x="678974" y="2015887"/>
                  <a:pt x="685800" y="2019300"/>
                </a:cubicBezTo>
                <a:cubicBezTo>
                  <a:pt x="691787" y="2022293"/>
                  <a:pt x="698863" y="2022657"/>
                  <a:pt x="704850" y="2025650"/>
                </a:cubicBezTo>
                <a:cubicBezTo>
                  <a:pt x="711676" y="2029063"/>
                  <a:pt x="717074" y="2034937"/>
                  <a:pt x="723900" y="2038350"/>
                </a:cubicBezTo>
                <a:cubicBezTo>
                  <a:pt x="729887" y="2041343"/>
                  <a:pt x="736963" y="2041707"/>
                  <a:pt x="742950" y="2044700"/>
                </a:cubicBezTo>
                <a:cubicBezTo>
                  <a:pt x="762606" y="2054528"/>
                  <a:pt x="767266" y="2064945"/>
                  <a:pt x="787400" y="2076450"/>
                </a:cubicBezTo>
                <a:cubicBezTo>
                  <a:pt x="793212" y="2079771"/>
                  <a:pt x="800599" y="2079549"/>
                  <a:pt x="806450" y="2082800"/>
                </a:cubicBezTo>
                <a:cubicBezTo>
                  <a:pt x="819793" y="2090213"/>
                  <a:pt x="844550" y="2108200"/>
                  <a:pt x="844550" y="2108200"/>
                </a:cubicBezTo>
                <a:cubicBezTo>
                  <a:pt x="850900" y="2106083"/>
                  <a:pt x="857066" y="2103302"/>
                  <a:pt x="863600" y="2101850"/>
                </a:cubicBezTo>
                <a:cubicBezTo>
                  <a:pt x="876169" y="2099057"/>
                  <a:pt x="889032" y="2097803"/>
                  <a:pt x="901700" y="2095500"/>
                </a:cubicBezTo>
                <a:cubicBezTo>
                  <a:pt x="912319" y="2093569"/>
                  <a:pt x="922867" y="2091267"/>
                  <a:pt x="933450" y="2089150"/>
                </a:cubicBezTo>
                <a:cubicBezTo>
                  <a:pt x="942849" y="2090493"/>
                  <a:pt x="1004253" y="2098913"/>
                  <a:pt x="1016000" y="2101850"/>
                </a:cubicBezTo>
                <a:cubicBezTo>
                  <a:pt x="1028987" y="2105097"/>
                  <a:pt x="1041400" y="2110317"/>
                  <a:pt x="1054100" y="2114550"/>
                </a:cubicBezTo>
                <a:lnTo>
                  <a:pt x="1111250" y="2133600"/>
                </a:lnTo>
                <a:lnTo>
                  <a:pt x="1168400" y="2152650"/>
                </a:lnTo>
                <a:cubicBezTo>
                  <a:pt x="1174750" y="2154767"/>
                  <a:pt x="1181881" y="2155287"/>
                  <a:pt x="1187450" y="2159000"/>
                </a:cubicBezTo>
                <a:cubicBezTo>
                  <a:pt x="1193800" y="2163233"/>
                  <a:pt x="1199485" y="2168694"/>
                  <a:pt x="1206500" y="2171700"/>
                </a:cubicBezTo>
                <a:cubicBezTo>
                  <a:pt x="1214522" y="2175138"/>
                  <a:pt x="1223541" y="2175542"/>
                  <a:pt x="1231900" y="2178050"/>
                </a:cubicBezTo>
                <a:cubicBezTo>
                  <a:pt x="1244722" y="2181897"/>
                  <a:pt x="1257300" y="2186517"/>
                  <a:pt x="1270000" y="2190750"/>
                </a:cubicBezTo>
                <a:lnTo>
                  <a:pt x="1289050" y="2197100"/>
                </a:lnTo>
                <a:cubicBezTo>
                  <a:pt x="1295400" y="2199217"/>
                  <a:pt x="1301458" y="2202620"/>
                  <a:pt x="1308100" y="2203450"/>
                </a:cubicBezTo>
                <a:cubicBezTo>
                  <a:pt x="1373752" y="2211656"/>
                  <a:pt x="1342006" y="2207387"/>
                  <a:pt x="1403350" y="2216150"/>
                </a:cubicBezTo>
                <a:cubicBezTo>
                  <a:pt x="1493892" y="2246331"/>
                  <a:pt x="1399672" y="2216006"/>
                  <a:pt x="1466850" y="2235200"/>
                </a:cubicBezTo>
                <a:cubicBezTo>
                  <a:pt x="1473286" y="2237039"/>
                  <a:pt x="1479464" y="2239711"/>
                  <a:pt x="1485900" y="2241550"/>
                </a:cubicBezTo>
                <a:cubicBezTo>
                  <a:pt x="1494291" y="2243948"/>
                  <a:pt x="1502909" y="2245502"/>
                  <a:pt x="1511300" y="2247900"/>
                </a:cubicBezTo>
                <a:cubicBezTo>
                  <a:pt x="1517736" y="2249739"/>
                  <a:pt x="1523892" y="2252489"/>
                  <a:pt x="1530350" y="2254250"/>
                </a:cubicBezTo>
                <a:cubicBezTo>
                  <a:pt x="1609129" y="2275735"/>
                  <a:pt x="1556352" y="2258684"/>
                  <a:pt x="1600200" y="2273300"/>
                </a:cubicBezTo>
                <a:cubicBezTo>
                  <a:pt x="1653033" y="2260092"/>
                  <a:pt x="1599547" y="2279136"/>
                  <a:pt x="1644650" y="2241550"/>
                </a:cubicBezTo>
                <a:cubicBezTo>
                  <a:pt x="1649792" y="2237265"/>
                  <a:pt x="1657713" y="2238193"/>
                  <a:pt x="1663700" y="2235200"/>
                </a:cubicBezTo>
                <a:cubicBezTo>
                  <a:pt x="1670526" y="2231787"/>
                  <a:pt x="1676400" y="2226733"/>
                  <a:pt x="1682750" y="2222500"/>
                </a:cubicBezTo>
                <a:cubicBezTo>
                  <a:pt x="1813235" y="2238811"/>
                  <a:pt x="1749322" y="2233370"/>
                  <a:pt x="1993900" y="2222500"/>
                </a:cubicBezTo>
                <a:cubicBezTo>
                  <a:pt x="2007478" y="2221897"/>
                  <a:pt x="2049077" y="2205115"/>
                  <a:pt x="2057400" y="2203450"/>
                </a:cubicBezTo>
                <a:cubicBezTo>
                  <a:pt x="2067983" y="2201333"/>
                  <a:pt x="2078679" y="2199718"/>
                  <a:pt x="2089150" y="2197100"/>
                </a:cubicBezTo>
                <a:cubicBezTo>
                  <a:pt x="2095644" y="2195477"/>
                  <a:pt x="2101515" y="2191093"/>
                  <a:pt x="2108200" y="2190750"/>
                </a:cubicBezTo>
                <a:cubicBezTo>
                  <a:pt x="2184329" y="2186846"/>
                  <a:pt x="2260600" y="2186517"/>
                  <a:pt x="2336800" y="2184400"/>
                </a:cubicBezTo>
                <a:cubicBezTo>
                  <a:pt x="2396067" y="2188633"/>
                  <a:pt x="2455459" y="2191377"/>
                  <a:pt x="2514600" y="2197100"/>
                </a:cubicBezTo>
                <a:cubicBezTo>
                  <a:pt x="2521262" y="2197745"/>
                  <a:pt x="2527214" y="2201611"/>
                  <a:pt x="2533650" y="2203450"/>
                </a:cubicBezTo>
                <a:cubicBezTo>
                  <a:pt x="2542041" y="2205848"/>
                  <a:pt x="2550659" y="2207402"/>
                  <a:pt x="2559050" y="2209800"/>
                </a:cubicBezTo>
                <a:cubicBezTo>
                  <a:pt x="2565486" y="2211639"/>
                  <a:pt x="2571566" y="2214698"/>
                  <a:pt x="2578100" y="2216150"/>
                </a:cubicBezTo>
                <a:cubicBezTo>
                  <a:pt x="2590669" y="2218943"/>
                  <a:pt x="2603575" y="2219975"/>
                  <a:pt x="2616200" y="2222500"/>
                </a:cubicBezTo>
                <a:cubicBezTo>
                  <a:pt x="2628877" y="2225035"/>
                  <a:pt x="2672758" y="2236922"/>
                  <a:pt x="2679700" y="2241550"/>
                </a:cubicBezTo>
                <a:lnTo>
                  <a:pt x="2717800" y="2266950"/>
                </a:lnTo>
                <a:cubicBezTo>
                  <a:pt x="2737291" y="2325424"/>
                  <a:pt x="2703574" y="2220121"/>
                  <a:pt x="2730500" y="2336800"/>
                </a:cubicBezTo>
                <a:cubicBezTo>
                  <a:pt x="2733063" y="2347907"/>
                  <a:pt x="2738967" y="2357967"/>
                  <a:pt x="2743200" y="2368550"/>
                </a:cubicBezTo>
                <a:cubicBezTo>
                  <a:pt x="2745317" y="2381250"/>
                  <a:pt x="2746757" y="2394081"/>
                  <a:pt x="2749550" y="2406650"/>
                </a:cubicBezTo>
                <a:cubicBezTo>
                  <a:pt x="2751002" y="2413184"/>
                  <a:pt x="2754061" y="2419264"/>
                  <a:pt x="2755900" y="2425700"/>
                </a:cubicBezTo>
                <a:cubicBezTo>
                  <a:pt x="2758298" y="2434091"/>
                  <a:pt x="2759742" y="2442741"/>
                  <a:pt x="2762250" y="2451100"/>
                </a:cubicBezTo>
                <a:cubicBezTo>
                  <a:pt x="2766097" y="2463922"/>
                  <a:pt x="2774950" y="2489200"/>
                  <a:pt x="2774950" y="2489200"/>
                </a:cubicBezTo>
                <a:cubicBezTo>
                  <a:pt x="2773935" y="2501382"/>
                  <a:pt x="2778784" y="2591639"/>
                  <a:pt x="2743200" y="2603500"/>
                </a:cubicBezTo>
                <a:lnTo>
                  <a:pt x="2724150" y="2609850"/>
                </a:lnTo>
                <a:cubicBezTo>
                  <a:pt x="2726267" y="2616200"/>
                  <a:pt x="2726319" y="2623673"/>
                  <a:pt x="2730500" y="2628900"/>
                </a:cubicBezTo>
                <a:cubicBezTo>
                  <a:pt x="2745155" y="2647219"/>
                  <a:pt x="2767510" y="2642915"/>
                  <a:pt x="2787650" y="2647950"/>
                </a:cubicBezTo>
                <a:cubicBezTo>
                  <a:pt x="2800637" y="2651197"/>
                  <a:pt x="2814611" y="2653224"/>
                  <a:pt x="2825750" y="2660650"/>
                </a:cubicBezTo>
                <a:cubicBezTo>
                  <a:pt x="2832100" y="2664883"/>
                  <a:pt x="2837262" y="2672160"/>
                  <a:pt x="2844800" y="2673350"/>
                </a:cubicBezTo>
                <a:cubicBezTo>
                  <a:pt x="2878318" y="2678642"/>
                  <a:pt x="2912533" y="2677583"/>
                  <a:pt x="2946400" y="2679700"/>
                </a:cubicBezTo>
                <a:cubicBezTo>
                  <a:pt x="2952750" y="2681817"/>
                  <a:pt x="2960717" y="2681317"/>
                  <a:pt x="2965450" y="2686050"/>
                </a:cubicBezTo>
                <a:cubicBezTo>
                  <a:pt x="2970183" y="2690783"/>
                  <a:pt x="2968807" y="2699113"/>
                  <a:pt x="2971800" y="2705100"/>
                </a:cubicBezTo>
                <a:cubicBezTo>
                  <a:pt x="2975213" y="2711926"/>
                  <a:pt x="2980714" y="2717524"/>
                  <a:pt x="2984500" y="2724150"/>
                </a:cubicBezTo>
                <a:cubicBezTo>
                  <a:pt x="3023552" y="2792491"/>
                  <a:pt x="2960464" y="2694447"/>
                  <a:pt x="3022600" y="2787650"/>
                </a:cubicBezTo>
                <a:lnTo>
                  <a:pt x="3035300" y="2806700"/>
                </a:lnTo>
                <a:cubicBezTo>
                  <a:pt x="3039533" y="2813050"/>
                  <a:pt x="3040760" y="2823337"/>
                  <a:pt x="3048000" y="2825750"/>
                </a:cubicBezTo>
                <a:lnTo>
                  <a:pt x="3067050" y="2832100"/>
                </a:lnTo>
                <a:cubicBezTo>
                  <a:pt x="3080513" y="2814149"/>
                  <a:pt x="3084625" y="2802797"/>
                  <a:pt x="3105150" y="2794000"/>
                </a:cubicBezTo>
                <a:cubicBezTo>
                  <a:pt x="3113172" y="2790562"/>
                  <a:pt x="3122083" y="2789767"/>
                  <a:pt x="3130550" y="2787650"/>
                </a:cubicBezTo>
                <a:cubicBezTo>
                  <a:pt x="3153833" y="2789767"/>
                  <a:pt x="3177256" y="2790694"/>
                  <a:pt x="3200400" y="2794000"/>
                </a:cubicBezTo>
                <a:cubicBezTo>
                  <a:pt x="3207026" y="2794947"/>
                  <a:pt x="3213881" y="2796637"/>
                  <a:pt x="3219450" y="2800350"/>
                </a:cubicBezTo>
                <a:cubicBezTo>
                  <a:pt x="3226922" y="2805331"/>
                  <a:pt x="3231237" y="2814118"/>
                  <a:pt x="3238500" y="2819400"/>
                </a:cubicBezTo>
                <a:cubicBezTo>
                  <a:pt x="3254649" y="2831145"/>
                  <a:pt x="3272685" y="2840073"/>
                  <a:pt x="3289300" y="2851150"/>
                </a:cubicBezTo>
                <a:cubicBezTo>
                  <a:pt x="3351234" y="2892439"/>
                  <a:pt x="3254986" y="2827766"/>
                  <a:pt x="3333750" y="2882900"/>
                </a:cubicBezTo>
                <a:cubicBezTo>
                  <a:pt x="3346254" y="2891653"/>
                  <a:pt x="3359150" y="2899833"/>
                  <a:pt x="3371850" y="2908300"/>
                </a:cubicBezTo>
                <a:cubicBezTo>
                  <a:pt x="3378200" y="2912533"/>
                  <a:pt x="3383660" y="2918587"/>
                  <a:pt x="3390900" y="2921000"/>
                </a:cubicBezTo>
                <a:lnTo>
                  <a:pt x="3429000" y="2933700"/>
                </a:lnTo>
                <a:cubicBezTo>
                  <a:pt x="3447156" y="2939752"/>
                  <a:pt x="3453516" y="2942413"/>
                  <a:pt x="3473450" y="2946400"/>
                </a:cubicBezTo>
                <a:cubicBezTo>
                  <a:pt x="3512839" y="2954278"/>
                  <a:pt x="3531277" y="2954723"/>
                  <a:pt x="3575050" y="2959100"/>
                </a:cubicBezTo>
                <a:cubicBezTo>
                  <a:pt x="3596217" y="2956983"/>
                  <a:pt x="3617567" y="2956247"/>
                  <a:pt x="3638550" y="2952750"/>
                </a:cubicBezTo>
                <a:cubicBezTo>
                  <a:pt x="3655767" y="2949881"/>
                  <a:pt x="3672417" y="2944283"/>
                  <a:pt x="3689350" y="2940050"/>
                </a:cubicBezTo>
                <a:cubicBezTo>
                  <a:pt x="3751295" y="2924564"/>
                  <a:pt x="3673946" y="2943473"/>
                  <a:pt x="3746500" y="2927350"/>
                </a:cubicBezTo>
                <a:cubicBezTo>
                  <a:pt x="3755019" y="2925457"/>
                  <a:pt x="3763541" y="2923508"/>
                  <a:pt x="3771900" y="2921000"/>
                </a:cubicBezTo>
                <a:cubicBezTo>
                  <a:pt x="3784722" y="2917153"/>
                  <a:pt x="3810000" y="2908300"/>
                  <a:pt x="3810000" y="2908300"/>
                </a:cubicBezTo>
                <a:cubicBezTo>
                  <a:pt x="3845144" y="2913321"/>
                  <a:pt x="3854784" y="2905626"/>
                  <a:pt x="3873500" y="2933700"/>
                </a:cubicBezTo>
                <a:cubicBezTo>
                  <a:pt x="3886280" y="2952870"/>
                  <a:pt x="3872481" y="2979927"/>
                  <a:pt x="3905250" y="2990850"/>
                </a:cubicBezTo>
                <a:cubicBezTo>
                  <a:pt x="3917950" y="2995083"/>
                  <a:pt x="3932211" y="2996124"/>
                  <a:pt x="3943350" y="3003550"/>
                </a:cubicBezTo>
                <a:cubicBezTo>
                  <a:pt x="3997945" y="3039946"/>
                  <a:pt x="3928870" y="2996310"/>
                  <a:pt x="3981450" y="3022600"/>
                </a:cubicBezTo>
                <a:cubicBezTo>
                  <a:pt x="4030689" y="3047219"/>
                  <a:pt x="3971667" y="3025689"/>
                  <a:pt x="4019550" y="3041650"/>
                </a:cubicBezTo>
                <a:cubicBezTo>
                  <a:pt x="4034367" y="3039533"/>
                  <a:pt x="4049324" y="3038235"/>
                  <a:pt x="4064000" y="3035300"/>
                </a:cubicBezTo>
                <a:cubicBezTo>
                  <a:pt x="4070564" y="3033987"/>
                  <a:pt x="4080564" y="3035165"/>
                  <a:pt x="4083050" y="3028950"/>
                </a:cubicBezTo>
                <a:cubicBezTo>
                  <a:pt x="4090946" y="3009209"/>
                  <a:pt x="4069885" y="2996967"/>
                  <a:pt x="4057650" y="2990850"/>
                </a:cubicBezTo>
                <a:cubicBezTo>
                  <a:pt x="4051663" y="2987857"/>
                  <a:pt x="4044587" y="2987493"/>
                  <a:pt x="4038600" y="2984500"/>
                </a:cubicBezTo>
                <a:cubicBezTo>
                  <a:pt x="4031774" y="2981087"/>
                  <a:pt x="4025900" y="2976033"/>
                  <a:pt x="4019550" y="2971800"/>
                </a:cubicBezTo>
                <a:cubicBezTo>
                  <a:pt x="4025900" y="2967567"/>
                  <a:pt x="4031164" y="2960816"/>
                  <a:pt x="4038600" y="2959100"/>
                </a:cubicBezTo>
                <a:cubicBezTo>
                  <a:pt x="4059327" y="2954317"/>
                  <a:pt x="4080992" y="2955388"/>
                  <a:pt x="4102100" y="2952750"/>
                </a:cubicBezTo>
                <a:cubicBezTo>
                  <a:pt x="4114876" y="2951153"/>
                  <a:pt x="4127500" y="2948517"/>
                  <a:pt x="4140200" y="2946400"/>
                </a:cubicBezTo>
                <a:cubicBezTo>
                  <a:pt x="4146550" y="2942167"/>
                  <a:pt x="4152424" y="2937113"/>
                  <a:pt x="4159250" y="2933700"/>
                </a:cubicBezTo>
                <a:cubicBezTo>
                  <a:pt x="4169400" y="2928625"/>
                  <a:pt x="4194205" y="2923713"/>
                  <a:pt x="4203700" y="2921000"/>
                </a:cubicBezTo>
                <a:cubicBezTo>
                  <a:pt x="4210136" y="2919161"/>
                  <a:pt x="4216256" y="2916273"/>
                  <a:pt x="4222750" y="2914650"/>
                </a:cubicBezTo>
                <a:cubicBezTo>
                  <a:pt x="4233221" y="2912032"/>
                  <a:pt x="4244087" y="2911140"/>
                  <a:pt x="4254500" y="2908300"/>
                </a:cubicBezTo>
                <a:cubicBezTo>
                  <a:pt x="4267415" y="2904778"/>
                  <a:pt x="4279900" y="2899833"/>
                  <a:pt x="4292600" y="2895600"/>
                </a:cubicBezTo>
                <a:cubicBezTo>
                  <a:pt x="4298950" y="2893483"/>
                  <a:pt x="4305156" y="2890873"/>
                  <a:pt x="4311650" y="2889250"/>
                </a:cubicBezTo>
                <a:cubicBezTo>
                  <a:pt x="4320117" y="2887133"/>
                  <a:pt x="4328659" y="2885298"/>
                  <a:pt x="4337050" y="2882900"/>
                </a:cubicBezTo>
                <a:cubicBezTo>
                  <a:pt x="4374175" y="2872293"/>
                  <a:pt x="4336835" y="2880126"/>
                  <a:pt x="4381500" y="2870200"/>
                </a:cubicBezTo>
                <a:cubicBezTo>
                  <a:pt x="4435352" y="2858233"/>
                  <a:pt x="4391878" y="2870974"/>
                  <a:pt x="4451350" y="2851150"/>
                </a:cubicBezTo>
                <a:lnTo>
                  <a:pt x="4470400" y="2844800"/>
                </a:lnTo>
                <a:cubicBezTo>
                  <a:pt x="4476750" y="2842683"/>
                  <a:pt x="4483881" y="2842163"/>
                  <a:pt x="4489450" y="2838450"/>
                </a:cubicBezTo>
                <a:lnTo>
                  <a:pt x="4527550" y="2813050"/>
                </a:lnTo>
                <a:cubicBezTo>
                  <a:pt x="4533900" y="2808817"/>
                  <a:pt x="4539360" y="2802763"/>
                  <a:pt x="4546600" y="2800350"/>
                </a:cubicBezTo>
                <a:cubicBezTo>
                  <a:pt x="4564253" y="2794466"/>
                  <a:pt x="4569928" y="2794430"/>
                  <a:pt x="4584700" y="2781300"/>
                </a:cubicBezTo>
                <a:cubicBezTo>
                  <a:pt x="4598124" y="2769368"/>
                  <a:pt x="4612837" y="2758144"/>
                  <a:pt x="4622800" y="2743200"/>
                </a:cubicBezTo>
                <a:cubicBezTo>
                  <a:pt x="4653181" y="2697628"/>
                  <a:pt x="4637407" y="2715893"/>
                  <a:pt x="4667250" y="2686050"/>
                </a:cubicBezTo>
                <a:cubicBezTo>
                  <a:pt x="4673614" y="2666957"/>
                  <a:pt x="4672623" y="2664363"/>
                  <a:pt x="4686300" y="2647950"/>
                </a:cubicBezTo>
                <a:cubicBezTo>
                  <a:pt x="4692049" y="2641051"/>
                  <a:pt x="4699837" y="2635989"/>
                  <a:pt x="4705350" y="2628900"/>
                </a:cubicBezTo>
                <a:cubicBezTo>
                  <a:pt x="4714721" y="2616852"/>
                  <a:pt x="4722283" y="2603500"/>
                  <a:pt x="4730750" y="2590800"/>
                </a:cubicBezTo>
                <a:cubicBezTo>
                  <a:pt x="4734983" y="2584450"/>
                  <a:pt x="4737100" y="2575983"/>
                  <a:pt x="4743450" y="2571750"/>
                </a:cubicBezTo>
                <a:lnTo>
                  <a:pt x="4762500" y="2559050"/>
                </a:lnTo>
                <a:cubicBezTo>
                  <a:pt x="4785783" y="2524125"/>
                  <a:pt x="4762500" y="2553758"/>
                  <a:pt x="4794250" y="2527300"/>
                </a:cubicBezTo>
                <a:cubicBezTo>
                  <a:pt x="4801149" y="2521551"/>
                  <a:pt x="4806211" y="2513763"/>
                  <a:pt x="4813300" y="2508250"/>
                </a:cubicBezTo>
                <a:cubicBezTo>
                  <a:pt x="4846838" y="2482165"/>
                  <a:pt x="4847687" y="2491115"/>
                  <a:pt x="4870450" y="2463800"/>
                </a:cubicBezTo>
                <a:cubicBezTo>
                  <a:pt x="4885342" y="2445929"/>
                  <a:pt x="4889917" y="2430383"/>
                  <a:pt x="4895850" y="2406650"/>
                </a:cubicBezTo>
                <a:cubicBezTo>
                  <a:pt x="4911168" y="2345379"/>
                  <a:pt x="4905127" y="2372966"/>
                  <a:pt x="4914900" y="2324100"/>
                </a:cubicBezTo>
                <a:cubicBezTo>
                  <a:pt x="4917017" y="2294467"/>
                  <a:pt x="4918294" y="2264761"/>
                  <a:pt x="4921250" y="2235200"/>
                </a:cubicBezTo>
                <a:cubicBezTo>
                  <a:pt x="4925158" y="2196123"/>
                  <a:pt x="4934276" y="2198077"/>
                  <a:pt x="4921250" y="2159000"/>
                </a:cubicBezTo>
                <a:cubicBezTo>
                  <a:pt x="4918837" y="2151760"/>
                  <a:pt x="4914900" y="2144183"/>
                  <a:pt x="4908550" y="2139950"/>
                </a:cubicBezTo>
                <a:cubicBezTo>
                  <a:pt x="4901288" y="2135109"/>
                  <a:pt x="4891617" y="2135717"/>
                  <a:pt x="4883150" y="2133600"/>
                </a:cubicBezTo>
                <a:cubicBezTo>
                  <a:pt x="4847554" y="2109869"/>
                  <a:pt x="4882284" y="2129530"/>
                  <a:pt x="4832350" y="2114550"/>
                </a:cubicBezTo>
                <a:cubicBezTo>
                  <a:pt x="4821432" y="2111275"/>
                  <a:pt x="4811414" y="2105455"/>
                  <a:pt x="4800600" y="2101850"/>
                </a:cubicBezTo>
                <a:cubicBezTo>
                  <a:pt x="4792321" y="2099090"/>
                  <a:pt x="4783591" y="2097898"/>
                  <a:pt x="4775200" y="2095500"/>
                </a:cubicBezTo>
                <a:cubicBezTo>
                  <a:pt x="4768764" y="2093661"/>
                  <a:pt x="4762500" y="2091267"/>
                  <a:pt x="4756150" y="2089150"/>
                </a:cubicBezTo>
                <a:cubicBezTo>
                  <a:pt x="4751917" y="2095500"/>
                  <a:pt x="4737100" y="2103967"/>
                  <a:pt x="4743450" y="2108200"/>
                </a:cubicBezTo>
                <a:cubicBezTo>
                  <a:pt x="4757182" y="2117354"/>
                  <a:pt x="4784252" y="2095815"/>
                  <a:pt x="4794250" y="2089150"/>
                </a:cubicBezTo>
                <a:cubicBezTo>
                  <a:pt x="4798483" y="2082800"/>
                  <a:pt x="4802064" y="2075963"/>
                  <a:pt x="4806950" y="2070100"/>
                </a:cubicBezTo>
                <a:cubicBezTo>
                  <a:pt x="4812699" y="2063201"/>
                  <a:pt x="4821019" y="2058522"/>
                  <a:pt x="4826000" y="2051050"/>
                </a:cubicBezTo>
                <a:cubicBezTo>
                  <a:pt x="4829713" y="2045481"/>
                  <a:pt x="4830233" y="2038350"/>
                  <a:pt x="4832350" y="2032000"/>
                </a:cubicBezTo>
                <a:cubicBezTo>
                  <a:pt x="4826000" y="2027767"/>
                  <a:pt x="4819043" y="2024326"/>
                  <a:pt x="4813300" y="2019300"/>
                </a:cubicBezTo>
                <a:cubicBezTo>
                  <a:pt x="4803686" y="2010887"/>
                  <a:pt x="4779965" y="1981201"/>
                  <a:pt x="4762500" y="1974850"/>
                </a:cubicBezTo>
                <a:cubicBezTo>
                  <a:pt x="4746096" y="1968885"/>
                  <a:pt x="4711700" y="1962150"/>
                  <a:pt x="4711700" y="1962150"/>
                </a:cubicBezTo>
                <a:cubicBezTo>
                  <a:pt x="4705350" y="1957917"/>
                  <a:pt x="4699665" y="1952456"/>
                  <a:pt x="4692650" y="1949450"/>
                </a:cubicBezTo>
                <a:cubicBezTo>
                  <a:pt x="4684628" y="1946012"/>
                  <a:pt x="4674065" y="1948552"/>
                  <a:pt x="4667250" y="1943100"/>
                </a:cubicBezTo>
                <a:cubicBezTo>
                  <a:pt x="4662023" y="1938919"/>
                  <a:pt x="4663017" y="1930400"/>
                  <a:pt x="4660900" y="1924050"/>
                </a:cubicBezTo>
                <a:cubicBezTo>
                  <a:pt x="4667250" y="1921933"/>
                  <a:pt x="4685519" y="1921413"/>
                  <a:pt x="4679950" y="1917700"/>
                </a:cubicBezTo>
                <a:cubicBezTo>
                  <a:pt x="4669237" y="1910558"/>
                  <a:pt x="4654475" y="1913875"/>
                  <a:pt x="4641850" y="1911350"/>
                </a:cubicBezTo>
                <a:cubicBezTo>
                  <a:pt x="4633292" y="1909638"/>
                  <a:pt x="4624729" y="1907760"/>
                  <a:pt x="4616450" y="1905000"/>
                </a:cubicBezTo>
                <a:cubicBezTo>
                  <a:pt x="4605636" y="1901395"/>
                  <a:pt x="4595758" y="1895065"/>
                  <a:pt x="4584700" y="1892300"/>
                </a:cubicBezTo>
                <a:cubicBezTo>
                  <a:pt x="4570180" y="1888670"/>
                  <a:pt x="4554976" y="1888627"/>
                  <a:pt x="4540250" y="1885950"/>
                </a:cubicBezTo>
                <a:cubicBezTo>
                  <a:pt x="4531664" y="1884389"/>
                  <a:pt x="4523317" y="1881717"/>
                  <a:pt x="4514850" y="1879600"/>
                </a:cubicBezTo>
                <a:cubicBezTo>
                  <a:pt x="4512733" y="1871133"/>
                  <a:pt x="4512403" y="1862006"/>
                  <a:pt x="4508500" y="1854200"/>
                </a:cubicBezTo>
                <a:cubicBezTo>
                  <a:pt x="4498385" y="1833971"/>
                  <a:pt x="4481969" y="1811983"/>
                  <a:pt x="4464050" y="1797050"/>
                </a:cubicBezTo>
                <a:cubicBezTo>
                  <a:pt x="4458187" y="1792164"/>
                  <a:pt x="4451350" y="1788583"/>
                  <a:pt x="4445000" y="1784350"/>
                </a:cubicBezTo>
                <a:cubicBezTo>
                  <a:pt x="4442883" y="1778000"/>
                  <a:pt x="4440489" y="1771736"/>
                  <a:pt x="4438650" y="1765300"/>
                </a:cubicBezTo>
                <a:cubicBezTo>
                  <a:pt x="4436252" y="1756909"/>
                  <a:pt x="4436203" y="1747706"/>
                  <a:pt x="4432300" y="1739900"/>
                </a:cubicBezTo>
                <a:cubicBezTo>
                  <a:pt x="4422185" y="1719671"/>
                  <a:pt x="4405769" y="1697683"/>
                  <a:pt x="4387850" y="1682750"/>
                </a:cubicBezTo>
                <a:cubicBezTo>
                  <a:pt x="4381987" y="1677864"/>
                  <a:pt x="4375150" y="1674283"/>
                  <a:pt x="4368800" y="1670050"/>
                </a:cubicBezTo>
                <a:cubicBezTo>
                  <a:pt x="4364567" y="1657350"/>
                  <a:pt x="4351867" y="1644650"/>
                  <a:pt x="4356100" y="1631950"/>
                </a:cubicBezTo>
                <a:cubicBezTo>
                  <a:pt x="4358217" y="1625600"/>
                  <a:pt x="4358737" y="1618469"/>
                  <a:pt x="4362450" y="1612900"/>
                </a:cubicBezTo>
                <a:cubicBezTo>
                  <a:pt x="4378243" y="1589210"/>
                  <a:pt x="4381382" y="1598188"/>
                  <a:pt x="4400550" y="1581150"/>
                </a:cubicBezTo>
                <a:cubicBezTo>
                  <a:pt x="4413974" y="1569218"/>
                  <a:pt x="4428687" y="1557994"/>
                  <a:pt x="4438650" y="1543050"/>
                </a:cubicBezTo>
                <a:cubicBezTo>
                  <a:pt x="4442883" y="1536700"/>
                  <a:pt x="4446280" y="1529704"/>
                  <a:pt x="4451350" y="1524000"/>
                </a:cubicBezTo>
                <a:cubicBezTo>
                  <a:pt x="4463282" y="1510576"/>
                  <a:pt x="4474506" y="1495863"/>
                  <a:pt x="4489450" y="1485900"/>
                </a:cubicBezTo>
                <a:lnTo>
                  <a:pt x="4527550" y="1460500"/>
                </a:lnTo>
                <a:cubicBezTo>
                  <a:pt x="4525433" y="1454150"/>
                  <a:pt x="4526769" y="1445163"/>
                  <a:pt x="4521200" y="1441450"/>
                </a:cubicBezTo>
                <a:cubicBezTo>
                  <a:pt x="4512220" y="1435463"/>
                  <a:pt x="4500243" y="1435100"/>
                  <a:pt x="4489450" y="1435100"/>
                </a:cubicBezTo>
                <a:cubicBezTo>
                  <a:pt x="4461852" y="1435100"/>
                  <a:pt x="4434417" y="1439333"/>
                  <a:pt x="4406900" y="1441450"/>
                </a:cubicBezTo>
                <a:cubicBezTo>
                  <a:pt x="4390116" y="1445646"/>
                  <a:pt x="4358969" y="1454150"/>
                  <a:pt x="4343400" y="1454150"/>
                </a:cubicBezTo>
                <a:cubicBezTo>
                  <a:pt x="4311580" y="1454150"/>
                  <a:pt x="4279900" y="1449917"/>
                  <a:pt x="4248150" y="1447800"/>
                </a:cubicBezTo>
                <a:cubicBezTo>
                  <a:pt x="4241800" y="1443567"/>
                  <a:pt x="4235926" y="1438513"/>
                  <a:pt x="4229100" y="1435100"/>
                </a:cubicBezTo>
                <a:cubicBezTo>
                  <a:pt x="4184842" y="1412971"/>
                  <a:pt x="4240936" y="1455691"/>
                  <a:pt x="4171950" y="1409700"/>
                </a:cubicBezTo>
                <a:cubicBezTo>
                  <a:pt x="4157282" y="1399921"/>
                  <a:pt x="4149571" y="1385657"/>
                  <a:pt x="4140200" y="1371600"/>
                </a:cubicBezTo>
                <a:cubicBezTo>
                  <a:pt x="4156998" y="1304409"/>
                  <a:pt x="4134191" y="1383532"/>
                  <a:pt x="4159250" y="1327150"/>
                </a:cubicBezTo>
                <a:cubicBezTo>
                  <a:pt x="4164687" y="1314917"/>
                  <a:pt x="4167717" y="1301750"/>
                  <a:pt x="4171950" y="1289050"/>
                </a:cubicBezTo>
                <a:lnTo>
                  <a:pt x="4178300" y="1270000"/>
                </a:lnTo>
                <a:lnTo>
                  <a:pt x="4184650" y="1250950"/>
                </a:lnTo>
                <a:cubicBezTo>
                  <a:pt x="4186767" y="1244600"/>
                  <a:pt x="4186267" y="1236633"/>
                  <a:pt x="4191000" y="1231900"/>
                </a:cubicBezTo>
                <a:cubicBezTo>
                  <a:pt x="4205947" y="1216953"/>
                  <a:pt x="4227896" y="1192514"/>
                  <a:pt x="4248150" y="1187450"/>
                </a:cubicBezTo>
                <a:cubicBezTo>
                  <a:pt x="4256617" y="1185333"/>
                  <a:pt x="4265159" y="1183498"/>
                  <a:pt x="4273550" y="1181100"/>
                </a:cubicBezTo>
                <a:cubicBezTo>
                  <a:pt x="4302621" y="1172794"/>
                  <a:pt x="4303155" y="1167081"/>
                  <a:pt x="4343400" y="1162050"/>
                </a:cubicBezTo>
                <a:lnTo>
                  <a:pt x="4394200" y="1155700"/>
                </a:lnTo>
                <a:cubicBezTo>
                  <a:pt x="4404580" y="1152240"/>
                  <a:pt x="4425821" y="1147016"/>
                  <a:pt x="4432300" y="1136650"/>
                </a:cubicBezTo>
                <a:cubicBezTo>
                  <a:pt x="4466976" y="1081169"/>
                  <a:pt x="4422697" y="1113961"/>
                  <a:pt x="4464050" y="1079500"/>
                </a:cubicBezTo>
                <a:cubicBezTo>
                  <a:pt x="4469913" y="1074614"/>
                  <a:pt x="4476890" y="1071236"/>
                  <a:pt x="4483100" y="1066800"/>
                </a:cubicBezTo>
                <a:cubicBezTo>
                  <a:pt x="4489811" y="1062006"/>
                  <a:pt x="4517573" y="1040038"/>
                  <a:pt x="4527550" y="1035050"/>
                </a:cubicBezTo>
                <a:cubicBezTo>
                  <a:pt x="4533537" y="1032057"/>
                  <a:pt x="4540613" y="1031693"/>
                  <a:pt x="4546600" y="1028700"/>
                </a:cubicBezTo>
                <a:cubicBezTo>
                  <a:pt x="4553426" y="1025287"/>
                  <a:pt x="4558676" y="1019100"/>
                  <a:pt x="4565650" y="1016000"/>
                </a:cubicBezTo>
                <a:cubicBezTo>
                  <a:pt x="4592017" y="1004281"/>
                  <a:pt x="4608338" y="1002382"/>
                  <a:pt x="4635500" y="996950"/>
                </a:cubicBezTo>
                <a:cubicBezTo>
                  <a:pt x="4654550" y="1001183"/>
                  <a:pt x="4673514" y="1005823"/>
                  <a:pt x="4692650" y="1009650"/>
                </a:cubicBezTo>
                <a:cubicBezTo>
                  <a:pt x="4705275" y="1012175"/>
                  <a:pt x="4718536" y="1011929"/>
                  <a:pt x="4730750" y="1016000"/>
                </a:cubicBezTo>
                <a:cubicBezTo>
                  <a:pt x="4737990" y="1018413"/>
                  <a:pt x="4743450" y="1024467"/>
                  <a:pt x="4749800" y="1028700"/>
                </a:cubicBezTo>
                <a:cubicBezTo>
                  <a:pt x="4754033" y="1035050"/>
                  <a:pt x="4757104" y="1042354"/>
                  <a:pt x="4762500" y="1047750"/>
                </a:cubicBezTo>
                <a:cubicBezTo>
                  <a:pt x="4784451" y="1069701"/>
                  <a:pt x="4791644" y="1048350"/>
                  <a:pt x="4775200" y="1092200"/>
                </a:cubicBezTo>
                <a:cubicBezTo>
                  <a:pt x="4772520" y="1099346"/>
                  <a:pt x="4768243" y="1106224"/>
                  <a:pt x="4762500" y="1111250"/>
                </a:cubicBezTo>
                <a:cubicBezTo>
                  <a:pt x="4751013" y="1121301"/>
                  <a:pt x="4724400" y="1136650"/>
                  <a:pt x="4724400" y="1136650"/>
                </a:cubicBezTo>
                <a:cubicBezTo>
                  <a:pt x="4720167" y="1143000"/>
                  <a:pt x="4715113" y="1148874"/>
                  <a:pt x="4711700" y="1155700"/>
                </a:cubicBezTo>
                <a:cubicBezTo>
                  <a:pt x="4685410" y="1208280"/>
                  <a:pt x="4729046" y="1139205"/>
                  <a:pt x="4692650" y="1193800"/>
                </a:cubicBezTo>
                <a:cubicBezTo>
                  <a:pt x="4712641" y="1200464"/>
                  <a:pt x="4714774" y="1204963"/>
                  <a:pt x="4737100" y="1193800"/>
                </a:cubicBezTo>
                <a:cubicBezTo>
                  <a:pt x="4750752" y="1186974"/>
                  <a:pt x="4762500" y="1176867"/>
                  <a:pt x="4775200" y="1168400"/>
                </a:cubicBezTo>
                <a:cubicBezTo>
                  <a:pt x="4781550" y="1164167"/>
                  <a:pt x="4787010" y="1158113"/>
                  <a:pt x="4794250" y="1155700"/>
                </a:cubicBezTo>
                <a:cubicBezTo>
                  <a:pt x="4863725" y="1132542"/>
                  <a:pt x="4758492" y="1169476"/>
                  <a:pt x="4832350" y="1136650"/>
                </a:cubicBezTo>
                <a:cubicBezTo>
                  <a:pt x="4900360" y="1106423"/>
                  <a:pt x="4846387" y="1139992"/>
                  <a:pt x="4889500" y="1111250"/>
                </a:cubicBezTo>
                <a:cubicBezTo>
                  <a:pt x="4891535" y="1103112"/>
                  <a:pt x="4897645" y="1075910"/>
                  <a:pt x="4902200" y="1066800"/>
                </a:cubicBezTo>
                <a:cubicBezTo>
                  <a:pt x="4905613" y="1059974"/>
                  <a:pt x="4909037" y="1052636"/>
                  <a:pt x="4914900" y="1047750"/>
                </a:cubicBezTo>
                <a:cubicBezTo>
                  <a:pt x="4934720" y="1031233"/>
                  <a:pt x="4939498" y="1038626"/>
                  <a:pt x="4959350" y="1028700"/>
                </a:cubicBezTo>
                <a:cubicBezTo>
                  <a:pt x="4966176" y="1025287"/>
                  <a:pt x="4972050" y="1020233"/>
                  <a:pt x="4978400" y="1016000"/>
                </a:cubicBezTo>
                <a:cubicBezTo>
                  <a:pt x="4990887" y="997269"/>
                  <a:pt x="4991815" y="993179"/>
                  <a:pt x="5010150" y="977900"/>
                </a:cubicBezTo>
                <a:cubicBezTo>
                  <a:pt x="5016013" y="973014"/>
                  <a:pt x="5022226" y="968300"/>
                  <a:pt x="5029200" y="965200"/>
                </a:cubicBezTo>
                <a:cubicBezTo>
                  <a:pt x="5063454" y="949976"/>
                  <a:pt x="5074223" y="951923"/>
                  <a:pt x="5111750" y="946150"/>
                </a:cubicBezTo>
                <a:cubicBezTo>
                  <a:pt x="5124475" y="944192"/>
                  <a:pt x="5137150" y="941917"/>
                  <a:pt x="5149850" y="939800"/>
                </a:cubicBezTo>
                <a:cubicBezTo>
                  <a:pt x="5202149" y="904934"/>
                  <a:pt x="5172804" y="912507"/>
                  <a:pt x="5238750" y="920750"/>
                </a:cubicBezTo>
                <a:cubicBezTo>
                  <a:pt x="5272617" y="932039"/>
                  <a:pt x="5303569" y="944107"/>
                  <a:pt x="5340350" y="946150"/>
                </a:cubicBezTo>
                <a:lnTo>
                  <a:pt x="5454650" y="952500"/>
                </a:lnTo>
                <a:cubicBezTo>
                  <a:pt x="5463117" y="950383"/>
                  <a:pt x="5474814" y="953132"/>
                  <a:pt x="5480050" y="946150"/>
                </a:cubicBezTo>
                <a:cubicBezTo>
                  <a:pt x="5484066" y="940795"/>
                  <a:pt x="5476693" y="933087"/>
                  <a:pt x="5473700" y="927100"/>
                </a:cubicBezTo>
                <a:cubicBezTo>
                  <a:pt x="5467246" y="914193"/>
                  <a:pt x="5453185" y="897426"/>
                  <a:pt x="5441950" y="889000"/>
                </a:cubicBezTo>
                <a:cubicBezTo>
                  <a:pt x="5432076" y="881595"/>
                  <a:pt x="5420613" y="876576"/>
                  <a:pt x="5410200" y="869950"/>
                </a:cubicBezTo>
                <a:cubicBezTo>
                  <a:pt x="5397323" y="861755"/>
                  <a:pt x="5386580" y="849377"/>
                  <a:pt x="5372100" y="844550"/>
                </a:cubicBezTo>
                <a:lnTo>
                  <a:pt x="5334000" y="831850"/>
                </a:lnTo>
                <a:cubicBezTo>
                  <a:pt x="5327650" y="829733"/>
                  <a:pt x="5320519" y="829213"/>
                  <a:pt x="5314950" y="825500"/>
                </a:cubicBezTo>
                <a:lnTo>
                  <a:pt x="5276850" y="800100"/>
                </a:lnTo>
                <a:cubicBezTo>
                  <a:pt x="5270500" y="795867"/>
                  <a:pt x="5265040" y="789813"/>
                  <a:pt x="5257800" y="787400"/>
                </a:cubicBezTo>
                <a:cubicBezTo>
                  <a:pt x="5251450" y="785283"/>
                  <a:pt x="5244737" y="784043"/>
                  <a:pt x="5238750" y="781050"/>
                </a:cubicBezTo>
                <a:cubicBezTo>
                  <a:pt x="5231924" y="777637"/>
                  <a:pt x="5226674" y="771450"/>
                  <a:pt x="5219700" y="768350"/>
                </a:cubicBezTo>
                <a:cubicBezTo>
                  <a:pt x="5175275" y="748605"/>
                  <a:pt x="5189141" y="760710"/>
                  <a:pt x="5143500" y="749300"/>
                </a:cubicBezTo>
                <a:cubicBezTo>
                  <a:pt x="5107109" y="740202"/>
                  <a:pt x="5074708" y="711200"/>
                  <a:pt x="5067300" y="70485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BF2A57-B459-4D44-B898-214299C925DC}"/>
              </a:ext>
            </a:extLst>
          </p:cNvPr>
          <p:cNvSpPr txBox="1"/>
          <p:nvPr/>
        </p:nvSpPr>
        <p:spPr>
          <a:xfrm>
            <a:off x="6569659" y="2083443"/>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CHINA</a:t>
            </a:r>
          </a:p>
        </p:txBody>
      </p:sp>
      <p:sp>
        <p:nvSpPr>
          <p:cNvPr id="2" name="Oval 1">
            <a:extLst>
              <a:ext uri="{FF2B5EF4-FFF2-40B4-BE49-F238E27FC236}">
                <a16:creationId xmlns:a16="http://schemas.microsoft.com/office/drawing/2014/main" id="{3D159F88-B61D-2D4C-92E4-47CE0FF3CF90}"/>
              </a:ext>
            </a:extLst>
          </p:cNvPr>
          <p:cNvSpPr/>
          <p:nvPr/>
        </p:nvSpPr>
        <p:spPr>
          <a:xfrm flipH="1">
            <a:off x="8712924" y="4180904"/>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0AE888C-95F9-C142-94F6-29550322B4B3}"/>
              </a:ext>
            </a:extLst>
          </p:cNvPr>
          <p:cNvSpPr/>
          <p:nvPr/>
        </p:nvSpPr>
        <p:spPr>
          <a:xfrm flipH="1">
            <a:off x="8819605" y="4359036"/>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5EA1A60-8158-1A46-B9B7-61F2FAF9158C}"/>
              </a:ext>
            </a:extLst>
          </p:cNvPr>
          <p:cNvSpPr/>
          <p:nvPr/>
        </p:nvSpPr>
        <p:spPr>
          <a:xfrm flipH="1">
            <a:off x="8773256" y="4206635"/>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ABE525F-61C7-D94E-976A-559F633DA5F5}"/>
              </a:ext>
            </a:extLst>
          </p:cNvPr>
          <p:cNvSpPr/>
          <p:nvPr/>
        </p:nvSpPr>
        <p:spPr>
          <a:xfrm flipH="1">
            <a:off x="8712924" y="4237449"/>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36086A7-A649-894E-9FAE-20777FA67E83}"/>
              </a:ext>
            </a:extLst>
          </p:cNvPr>
          <p:cNvSpPr/>
          <p:nvPr/>
        </p:nvSpPr>
        <p:spPr>
          <a:xfrm flipH="1">
            <a:off x="8865324" y="4398953"/>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67D317C-8E99-AF48-976A-403D5771973C}"/>
              </a:ext>
            </a:extLst>
          </p:cNvPr>
          <p:cNvSpPr/>
          <p:nvPr/>
        </p:nvSpPr>
        <p:spPr>
          <a:xfrm flipH="1">
            <a:off x="8888183" y="4344130"/>
            <a:ext cx="45719" cy="45719"/>
          </a:xfrm>
          <a:prstGeom prst="ellipse">
            <a:avLst/>
          </a:prstGeom>
          <a:solidFill>
            <a:srgbClr val="51B895"/>
          </a:solidFill>
          <a:ln>
            <a:solidFill>
              <a:srgbClr val="4EB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091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grpId="0" nodeType="withEffect">
                                  <p:stCondLst>
                                    <p:cond delay="0"/>
                                  </p:stCondLst>
                                  <p:endCondLst>
                                    <p:cond evt="onNext" delay="0">
                                      <p:tgtEl>
                                        <p:sldTgt/>
                                      </p:tgtEl>
                                    </p:cond>
                                  </p:endCondLst>
                                  <p:childTnLst>
                                    <p:animClr clrSpc="rgb" dir="cw">
                                      <p:cBhvr override="childStyle">
                                        <p:cTn id="6" dur="1500" fill="hold"/>
                                        <p:tgtEl>
                                          <p:spTgt spid="4"/>
                                        </p:tgtEl>
                                        <p:attrNameLst>
                                          <p:attrName>style.color</p:attrName>
                                        </p:attrNameLst>
                                      </p:cBhvr>
                                      <p:to>
                                        <a:srgbClr val="0096FF"/>
                                      </p:to>
                                    </p:animClr>
                                    <p:animClr clrSpc="rgb" dir="cw">
                                      <p:cBhvr>
                                        <p:cTn id="7" dur="1500" fill="hold"/>
                                        <p:tgtEl>
                                          <p:spTgt spid="4"/>
                                        </p:tgtEl>
                                        <p:attrNameLst>
                                          <p:attrName>fillcolor</p:attrName>
                                        </p:attrNameLst>
                                      </p:cBhvr>
                                      <p:to>
                                        <a:srgbClr val="0096FF"/>
                                      </p:to>
                                    </p:animClr>
                                    <p:set>
                                      <p:cBhvr>
                                        <p:cTn id="8" dur="1500" fill="hold"/>
                                        <p:tgtEl>
                                          <p:spTgt spid="4"/>
                                        </p:tgtEl>
                                        <p:attrNameLst>
                                          <p:attrName>fill.type</p:attrName>
                                        </p:attrNameLst>
                                      </p:cBhvr>
                                      <p:to>
                                        <p:strVal val="solid"/>
                                      </p:to>
                                    </p:set>
                                    <p:set>
                                      <p:cBhvr>
                                        <p:cTn id="9" dur="1500" fill="hold"/>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443257" y="3920218"/>
            <a:ext cx="3163765" cy="293778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2" y="0"/>
            <a:ext cx="12191999" cy="6857998"/>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08545"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7445083"/>
            <a:ext cx="609600" cy="609600"/>
          </a:xfrm>
          <a:prstGeom prst="rect">
            <a:avLst/>
          </a:prstGeom>
        </p:spPr>
      </p:pic>
      <p:sp>
        <p:nvSpPr>
          <p:cNvPr id="56" name="Rectangular Callout 55"/>
          <p:cNvSpPr/>
          <p:nvPr/>
        </p:nvSpPr>
        <p:spPr>
          <a:xfrm>
            <a:off x="5486400" y="1311289"/>
            <a:ext cx="5259600" cy="1904400"/>
          </a:xfrm>
          <a:prstGeom prst="wedgeRectCallout">
            <a:avLst>
              <a:gd name="adj1" fmla="val -34397"/>
              <a:gd name="adj2" fmla="val 76711"/>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thương</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dưới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Minh Thanh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
        <p:nvSpPr>
          <p:cNvPr id="8" name="Rectangular Callout 7"/>
          <p:cNvSpPr/>
          <p:nvPr/>
        </p:nvSpPr>
        <p:spPr>
          <a:xfrm>
            <a:off x="5486400" y="4529462"/>
            <a:ext cx="5259600" cy="1904400"/>
          </a:xfrm>
          <a:prstGeom prst="wedgeRectCallout">
            <a:avLst>
              <a:gd name="adj1" fmla="val -34397"/>
              <a:gd name="adj2" fmla="val -6835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vượt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bậc</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91910" y="183994"/>
            <a:ext cx="5212025" cy="2089306"/>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thường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trú</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trên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phải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khai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y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tế</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5K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trường</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hợp</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cần</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thiết</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17" name="Oval 16"/>
          <p:cNvSpPr/>
          <p:nvPr/>
        </p:nvSpPr>
        <p:spPr>
          <a:xfrm>
            <a:off x="5000849" y="183993"/>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6</a:t>
            </a:r>
          </a:p>
        </p:txBody>
      </p:sp>
      <p:pic>
        <p:nvPicPr>
          <p:cNvPr id="4" name="Police Whistle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68304" y="7442835"/>
            <a:ext cx="609600" cy="609600"/>
          </a:xfrm>
          <a:prstGeom prst="rect">
            <a:avLst/>
          </a:prstGeom>
        </p:spPr>
      </p:pic>
    </p:spTree>
    <p:extLst>
      <p:ext uri="{BB962C8B-B14F-4D97-AF65-F5344CB8AC3E}">
        <p14:creationId xmlns:p14="http://schemas.microsoft.com/office/powerpoint/2010/main" val="256106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par>
                                <p:cTn id="11" presetID="1" presetClass="mediacall" presetSubtype="0" fill="hold" nodeType="withEffect">
                                  <p:stCondLst>
                                    <p:cond delay="2000"/>
                                  </p:stCondLst>
                                  <p:childTnLst>
                                    <p:cmd type="call" cmd="playFrom(0.0)">
                                      <p:cBhvr>
                                        <p:cTn id="12" dur="3134" fill="hold"/>
                                        <p:tgtEl>
                                          <p:spTgt spid="4"/>
                                        </p:tgtEl>
                                      </p:cBhvr>
                                    </p:cmd>
                                  </p:childTnLst>
                                </p:cTn>
                              </p:par>
                              <p:par>
                                <p:cTn id="13" presetID="10" presetClass="entr" presetSubtype="0" fill="hold" grpId="0" nodeType="withEffect">
                                  <p:stCondLst>
                                    <p:cond delay="400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subTnLst>
                                    <p:audio>
                                      <p:cMediaNode>
                                        <p:cTn display="0" masterRel="sameClick">
                                          <p:stCondLst>
                                            <p:cond evt="begin" delay="0">
                                              <p:tn val="13"/>
                                            </p:cond>
                                          </p:stCondLst>
                                          <p:endCondLst>
                                            <p:cond evt="onStopAudio" delay="0">
                                              <p:tgtEl>
                                                <p:sldTgt/>
                                              </p:tgtEl>
                                            </p:cond>
                                          </p:endCondLst>
                                        </p:cTn>
                                        <p:tgtEl>
                                          <p:sndTgt r:embed="rId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49" presetClass="entr" presetSubtype="0" decel="10000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 calcmode="lin" valueType="num">
                                      <p:cBhvr>
                                        <p:cTn id="34" dur="500" fill="hold"/>
                                        <p:tgtEl>
                                          <p:spTgt spid="17"/>
                                        </p:tgtEl>
                                        <p:attrNameLst>
                                          <p:attrName>style.rotation</p:attrName>
                                        </p:attrNameLst>
                                      </p:cBhvr>
                                      <p:tavLst>
                                        <p:tav tm="0">
                                          <p:val>
                                            <p:fltVal val="360"/>
                                          </p:val>
                                        </p:tav>
                                        <p:tav tm="100000">
                                          <p:val>
                                            <p:fltVal val="0"/>
                                          </p:val>
                                        </p:tav>
                                      </p:tavLst>
                                    </p:anim>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Tiếng điể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5"/>
                </p:tgtEl>
              </p:cMediaNode>
            </p:audio>
            <p:audio>
              <p:cMediaNode vol="80000">
                <p:cTn id="40" fill="hold" display="0">
                  <p:stCondLst>
                    <p:cond delay="indefinite"/>
                  </p:stCondLst>
                  <p:endCondLst>
                    <p:cond evt="onStopAudio" delay="0">
                      <p:tgtEl>
                        <p:sldTgt/>
                      </p:tgtEl>
                    </p:cond>
                  </p:endCondLst>
                </p:cTn>
                <p:tgtEl>
                  <p:spTgt spid="4"/>
                </p:tgtEl>
              </p:cMediaNode>
            </p:audio>
          </p:childTnLst>
        </p:cTn>
      </p:par>
    </p:tnLst>
    <p:bldLst>
      <p:bldP spid="56" grpId="0" animBg="1"/>
      <p:bldP spid="56" grpId="1" animBg="1"/>
      <p:bldP spid="8" grpId="0" animBg="1"/>
      <p:bldP spid="8" grpId="1" animBg="1"/>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3" y="0"/>
            <a:ext cx="12191996" cy="685799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5629" y="3406877"/>
            <a:ext cx="3716594" cy="3451123"/>
          </a:xfrm>
          <a:prstGeom prst="rect">
            <a:avLst/>
          </a:prstGeom>
        </p:spPr>
      </p:pic>
      <p:pic>
        <p:nvPicPr>
          <p:cNvPr id="55"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0" y="7445083"/>
            <a:ext cx="609600" cy="609600"/>
          </a:xfrm>
          <a:prstGeom prst="rect">
            <a:avLst/>
          </a:prstGeom>
        </p:spPr>
      </p:pic>
      <p:sp>
        <p:nvSpPr>
          <p:cNvPr id="3" name="Rectangle 2"/>
          <p:cNvSpPr/>
          <p:nvPr/>
        </p:nvSpPr>
        <p:spPr>
          <a:xfrm>
            <a:off x="0" y="2"/>
            <a:ext cx="12192000" cy="68579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ounded Rectangle 6"/>
          <p:cNvSpPr/>
          <p:nvPr/>
        </p:nvSpPr>
        <p:spPr>
          <a:xfrm>
            <a:off x="395629" y="2514781"/>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thuận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hiện</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5258347" y="2531748"/>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1</a:t>
            </a:r>
          </a:p>
        </p:txBody>
      </p:sp>
      <p:sp>
        <p:nvSpPr>
          <p:cNvPr id="9" name="Rounded Rectangle 8"/>
          <p:cNvSpPr/>
          <p:nvPr/>
        </p:nvSpPr>
        <p:spPr>
          <a:xfrm>
            <a:off x="6591415" y="2503864"/>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lối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lại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để</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1 – 2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lối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kiểm</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soát</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6422283" y="3173595"/>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2</a:t>
            </a:r>
          </a:p>
        </p:txBody>
      </p:sp>
      <p:sp>
        <p:nvSpPr>
          <p:cNvPr id="11" name="Rounded Rectangle 10"/>
          <p:cNvSpPr/>
          <p:nvPr/>
        </p:nvSpPr>
        <p:spPr>
          <a:xfrm>
            <a:off x="395629" y="3952042"/>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Tình</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nguyện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viên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tham</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hỗ</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trợ</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khử</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trùng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hoá</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5258348" y="3978648"/>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3</a:t>
            </a:r>
          </a:p>
        </p:txBody>
      </p:sp>
      <p:sp>
        <p:nvSpPr>
          <p:cNvPr id="13" name="Rounded Rectangle 12"/>
          <p:cNvSpPr/>
          <p:nvPr/>
        </p:nvSpPr>
        <p:spPr>
          <a:xfrm>
            <a:off x="6591415" y="3952042"/>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dân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khỏi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khu</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giấy</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đường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giấy</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phiếu</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chợ</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14" name="Oval 13"/>
          <p:cNvSpPr/>
          <p:nvPr/>
        </p:nvSpPr>
        <p:spPr>
          <a:xfrm>
            <a:off x="6422284" y="4616911"/>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4</a:t>
            </a:r>
          </a:p>
        </p:txBody>
      </p:sp>
      <p:sp>
        <p:nvSpPr>
          <p:cNvPr id="15" name="Rounded Rectangle 14"/>
          <p:cNvSpPr/>
          <p:nvPr/>
        </p:nvSpPr>
        <p:spPr>
          <a:xfrm>
            <a:off x="395629" y="5342264"/>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hoá</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tại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chốt</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tiếp</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hộ</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đình</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 name="Oval 15"/>
          <p:cNvSpPr/>
          <p:nvPr/>
        </p:nvSpPr>
        <p:spPr>
          <a:xfrm>
            <a:off x="5258349" y="5371611"/>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5</a:t>
            </a:r>
          </a:p>
        </p:txBody>
      </p:sp>
      <p:sp>
        <p:nvSpPr>
          <p:cNvPr id="17" name="Rounded Rectangle 16"/>
          <p:cNvSpPr/>
          <p:nvPr/>
        </p:nvSpPr>
        <p:spPr>
          <a:xfrm>
            <a:off x="6591415" y="5344873"/>
            <a:ext cx="5212025" cy="1271044"/>
          </a:xfrm>
          <a:prstGeom prst="roundRect">
            <a:avLst/>
          </a:prstGeom>
          <a:solidFill>
            <a:srgbClr val="038F7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Những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thường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trú</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trên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địa</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bàn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đều</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khai</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y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tế</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thực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5K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chỉ</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trường</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hợp</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cần</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thiết</a:t>
            </a:r>
            <a:r>
              <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
        <p:nvSpPr>
          <p:cNvPr id="18" name="Oval 17"/>
          <p:cNvSpPr/>
          <p:nvPr/>
        </p:nvSpPr>
        <p:spPr>
          <a:xfrm>
            <a:off x="6422284" y="5991903"/>
            <a:ext cx="606175" cy="606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8F71"/>
                </a:solidFill>
                <a:effectLst/>
                <a:uLnTx/>
                <a:uFillTx/>
                <a:latin typeface="Times New Roman" panose="02020603050405020304" pitchFamily="18" charset="0"/>
                <a:ea typeface="+mn-ea"/>
                <a:cs typeface="Times New Roman" panose="02020603050405020304" pitchFamily="18" charset="0"/>
              </a:rPr>
              <a:t>6</a:t>
            </a:r>
          </a:p>
        </p:txBody>
      </p:sp>
      <p:sp>
        <p:nvSpPr>
          <p:cNvPr id="21" name="Rounded Rectangle 20"/>
          <p:cNvSpPr/>
          <p:nvPr/>
        </p:nvSpPr>
        <p:spPr>
          <a:xfrm>
            <a:off x="6011194" y="2378190"/>
            <a:ext cx="214781" cy="4242588"/>
          </a:xfrm>
          <a:prstGeom prst="roundRect">
            <a:avLst>
              <a:gd name="adj" fmla="val 50000"/>
            </a:avLst>
          </a:prstGeom>
          <a:solidFill>
            <a:srgbClr val="05D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0" name="Group 19"/>
          <p:cNvGrpSpPr/>
          <p:nvPr/>
        </p:nvGrpSpPr>
        <p:grpSpPr>
          <a:xfrm>
            <a:off x="4850095" y="111081"/>
            <a:ext cx="2523103" cy="2380230"/>
            <a:chOff x="4763010" y="-31964"/>
            <a:chExt cx="2523103" cy="2380230"/>
          </a:xfrm>
        </p:grpSpPr>
        <p:sp>
          <p:nvSpPr>
            <p:cNvPr id="22" name="Oval 21"/>
            <p:cNvSpPr/>
            <p:nvPr/>
          </p:nvSpPr>
          <p:spPr>
            <a:xfrm>
              <a:off x="4834446" y="-31964"/>
              <a:ext cx="2380230" cy="2380230"/>
            </a:xfrm>
            <a:prstGeom prst="ellipse">
              <a:avLst/>
            </a:prstGeom>
            <a:solidFill>
              <a:srgbClr val="04B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Oval 3"/>
            <p:cNvSpPr/>
            <p:nvPr/>
          </p:nvSpPr>
          <p:spPr>
            <a:xfrm>
              <a:off x="4920781" y="54371"/>
              <a:ext cx="2207561" cy="2207561"/>
            </a:xfrm>
            <a:prstGeom prst="ellipse">
              <a:avLst/>
            </a:prstGeom>
            <a:solidFill>
              <a:srgbClr val="038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4763010" y="650320"/>
              <a:ext cx="252310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MÔ HÌNH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“VÙNG 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AN TOÀN</a:t>
              </a:r>
            </a:p>
          </p:txBody>
        </p:sp>
      </p:grpSp>
      <p:sp>
        <p:nvSpPr>
          <p:cNvPr id="23" name="Oval 22"/>
          <p:cNvSpPr/>
          <p:nvPr/>
        </p:nvSpPr>
        <p:spPr>
          <a:xfrm>
            <a:off x="5805712" y="2552249"/>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p:cNvSpPr/>
          <p:nvPr/>
        </p:nvSpPr>
        <p:spPr>
          <a:xfrm>
            <a:off x="6069326" y="3145905"/>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p:cNvSpPr/>
          <p:nvPr/>
        </p:nvSpPr>
        <p:spPr>
          <a:xfrm>
            <a:off x="5805712" y="3894318"/>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p:cNvSpPr/>
          <p:nvPr/>
        </p:nvSpPr>
        <p:spPr>
          <a:xfrm>
            <a:off x="6069326" y="4559502"/>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p:cNvSpPr/>
          <p:nvPr/>
        </p:nvSpPr>
        <p:spPr>
          <a:xfrm>
            <a:off x="5805712" y="5271629"/>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p:cNvSpPr/>
          <p:nvPr/>
        </p:nvSpPr>
        <p:spPr>
          <a:xfrm>
            <a:off x="6069326" y="5955719"/>
            <a:ext cx="377371" cy="377371"/>
          </a:xfrm>
          <a:prstGeom prst="ellipse">
            <a:avLst/>
          </a:prstGeom>
          <a:solidFill>
            <a:schemeClr val="bg1"/>
          </a:solidFill>
          <a:ln w="28575">
            <a:solidFill>
              <a:srgbClr val="038F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5" name="amthanhnhodo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244114" y="7505596"/>
            <a:ext cx="609600" cy="609600"/>
          </a:xfrm>
          <a:prstGeom prst="rect">
            <a:avLst/>
          </a:prstGeom>
        </p:spPr>
      </p:pic>
    </p:spTree>
    <p:extLst>
      <p:ext uri="{BB962C8B-B14F-4D97-AF65-F5344CB8AC3E}">
        <p14:creationId xmlns:p14="http://schemas.microsoft.com/office/powerpoint/2010/main" val="46193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99974 0 " pathEditMode="relative" rAng="0" ptsTypes="AA">
                                      <p:cBhvr>
                                        <p:cTn id="6" dur="4000" fill="hold"/>
                                        <p:tgtEl>
                                          <p:spTgt spid="2"/>
                                        </p:tgtEl>
                                        <p:attrNameLst>
                                          <p:attrName>ppt_x</p:attrName>
                                          <p:attrName>ppt_y</p:attrName>
                                        </p:attrNameLst>
                                      </p:cBhvr>
                                      <p:rCtr x="-49987" y="0"/>
                                    </p:animMotion>
                                  </p:childTnLst>
                                </p:cTn>
                              </p:par>
                              <p:par>
                                <p:cTn id="7" presetID="35" presetClass="path" presetSubtype="0" accel="50000" decel="50000" fill="hold" nodeType="withEffect">
                                  <p:stCondLst>
                                    <p:cond delay="0"/>
                                  </p:stCondLst>
                                  <p:childTnLst>
                                    <p:animMotion origin="layout" path="M 0 0 L -0.99974 0 " pathEditMode="relative" rAng="0" ptsTypes="AA">
                                      <p:cBhvr>
                                        <p:cTn id="8" dur="4000" fill="hold"/>
                                        <p:tgtEl>
                                          <p:spTgt spid="6"/>
                                        </p:tgtEl>
                                        <p:attrNameLst>
                                          <p:attrName>ppt_x</p:attrName>
                                          <p:attrName>ppt_y</p:attrName>
                                        </p:attrNameLst>
                                      </p:cBhvr>
                                      <p:rCtr x="-49987" y="0"/>
                                    </p:animMotion>
                                  </p:childTnLst>
                                </p:cTn>
                              </p:par>
                              <p:par>
                                <p:cTn id="9" presetID="1" presetClass="mediacall" presetSubtype="0" fill="hold" nodeType="withEffect">
                                  <p:stCondLst>
                                    <p:cond delay="0"/>
                                  </p:stCondLst>
                                  <p:childTnLst>
                                    <p:cmd type="call" cmd="playFrom(0.0)">
                                      <p:cBhvr>
                                        <p:cTn id="10" dur="3082" fill="hold"/>
                                        <p:tgtEl>
                                          <p:spTgt spid="55"/>
                                        </p:tgtEl>
                                      </p:cBhvr>
                                    </p:cmd>
                                  </p:childTnLst>
                                </p:cTn>
                              </p:par>
                            </p:childTnLst>
                          </p:cTn>
                        </p:par>
                        <p:par>
                          <p:cTn id="11" fill="hold">
                            <p:stCondLst>
                              <p:cond delay="4000"/>
                            </p:stCondLst>
                            <p:childTnLst>
                              <p:par>
                                <p:cTn id="12" presetID="1" presetClass="mediacall" presetSubtype="0" fill="hold" nodeType="afterEffect">
                                  <p:stCondLst>
                                    <p:cond delay="0"/>
                                  </p:stCondLst>
                                  <p:childTnLst>
                                    <p:cmd type="call" cmd="playFrom(0.0)">
                                      <p:cBhvr>
                                        <p:cTn id="13" dur="47299" fill="hold"/>
                                        <p:tgtEl>
                                          <p:spTgt spid="25"/>
                                        </p:tgtEl>
                                      </p:cBhvr>
                                    </p:cmd>
                                  </p:childTnLst>
                                </p:cTn>
                              </p:par>
                              <p:par>
                                <p:cTn id="14" presetID="10" presetClass="entr" presetSubtype="0" fill="hold" grpId="0"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7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1" fill="hold" grpId="0" nodeType="withEffect">
                                  <p:stCondLst>
                                    <p:cond delay="125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27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325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37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425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475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525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575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62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675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grpId="0" nodeType="withEffect">
                                  <p:stCondLst>
                                    <p:cond delay="725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775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825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875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925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ntr" presetSubtype="0" fill="hold" grpId="0" nodeType="withEffect">
                                  <p:stCondLst>
                                    <p:cond delay="975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1025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5"/>
                </p:tgtEl>
              </p:cMediaNode>
            </p:audio>
            <p:audio>
              <p:cMediaNode vol="80000">
                <p:cTn id="78" fill="hold" display="0">
                  <p:stCondLst>
                    <p:cond delay="indefinite"/>
                  </p:stCondLst>
                  <p:endCondLst>
                    <p:cond evt="onStopAudio" delay="0">
                      <p:tgtEl>
                        <p:sldTgt/>
                      </p:tgtEl>
                    </p:cond>
                  </p:endCondLst>
                </p:cTn>
                <p:tgtEl>
                  <p:spTgt spid="25"/>
                </p:tgtEl>
              </p:cMediaNode>
            </p:audio>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23" grpId="0" animBg="1"/>
      <p:bldP spid="26"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096000" y="3449824"/>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outVertical)">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897287" y="2517694"/>
            <a:ext cx="5061472" cy="3519244"/>
            <a:chOff x="5879797" y="2066170"/>
            <a:chExt cx="5061472" cy="3519244"/>
          </a:xfrm>
        </p:grpSpPr>
        <p:sp>
          <p:nvSpPr>
            <p:cNvPr id="6" name="矩形 19">
              <a:extLst>
                <a:ext uri="{FF2B5EF4-FFF2-40B4-BE49-F238E27FC236}">
                  <a16:creationId xmlns:a16="http://schemas.microsoft.com/office/drawing/2014/main" id="{DE166869-2FA0-3382-5225-53FB2F522D6E}"/>
                </a:ext>
              </a:extLst>
            </p:cNvPr>
            <p:cNvSpPr/>
            <p:nvPr/>
          </p:nvSpPr>
          <p:spPr>
            <a:xfrm>
              <a:off x="6215161" y="2538426"/>
              <a:ext cx="4390744" cy="3046988"/>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Liên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hệ</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với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lịch</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Việt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Nam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hiểu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chia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sẻ</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từ</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thế</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kỷ</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VII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thế</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kỷ</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XIX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triều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phong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kiến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Trung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Quốc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nào</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xâm</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nước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ta?</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416300" y="1056290"/>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6107886" y="3058196"/>
            <a:ext cx="408781" cy="1515005"/>
          </a:xfrm>
          <a:prstGeom prst="rect">
            <a:avLst/>
          </a:prstGeom>
        </p:spPr>
      </p:pic>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493659" y="1234378"/>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5" y="1183723"/>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6774878" y="1058043"/>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grpSp>
        <p:nvGrpSpPr>
          <p:cNvPr id="14" name="Group 13">
            <a:extLst>
              <a:ext uri="{FF2B5EF4-FFF2-40B4-BE49-F238E27FC236}">
                <a16:creationId xmlns:a16="http://schemas.microsoft.com/office/drawing/2014/main" id="{A6D952CC-EB18-6341-9869-39C9E4D9B929}"/>
              </a:ext>
            </a:extLst>
          </p:cNvPr>
          <p:cNvGrpSpPr/>
          <p:nvPr/>
        </p:nvGrpSpPr>
        <p:grpSpPr>
          <a:xfrm>
            <a:off x="5879797" y="2066170"/>
            <a:ext cx="5061472" cy="3499058"/>
            <a:chOff x="5879797" y="2066170"/>
            <a:chExt cx="5061472" cy="3499058"/>
          </a:xfrm>
        </p:grpSpPr>
        <p:sp>
          <p:nvSpPr>
            <p:cNvPr id="20" name="矩形 19">
              <a:extLst>
                <a:ext uri="{FF2B5EF4-FFF2-40B4-BE49-F238E27FC236}">
                  <a16:creationId xmlns:a16="http://schemas.microsoft.com/office/drawing/2014/main" id="{3A03A502-A603-416C-A5C3-D336F8CF5CCF}"/>
                </a:ext>
              </a:extLst>
            </p:cNvPr>
            <p:cNvSpPr/>
            <p:nvPr/>
          </p:nvSpPr>
          <p:spPr>
            <a:xfrm>
              <a:off x="6312276" y="2918453"/>
              <a:ext cx="4196513" cy="1654748"/>
            </a:xfrm>
            <a:prstGeom prst="rect">
              <a:avLst/>
            </a:prstGeom>
          </p:spPr>
          <p:txBody>
            <a:bodyPr vert="horz"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chuẩn</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bị</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phần</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tiếp</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theo</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của</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endParaRPr kumimoji="0" lang="zh-CN" alt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Terminator 11">
              <a:extLst>
                <a:ext uri="{FF2B5EF4-FFF2-40B4-BE49-F238E27FC236}">
                  <a16:creationId xmlns:a16="http://schemas.microsoft.com/office/drawing/2014/main" id="{F3DFCDFE-8305-2F4E-9932-5DE633F6F1A8}"/>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6256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雷锋PPT网www.lfppt.co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1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2088" y="1308848"/>
            <a:ext cx="9266237" cy="58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15" name="组合 14"/>
          <p:cNvGrpSpPr/>
          <p:nvPr/>
        </p:nvGrpSpPr>
        <p:grpSpPr>
          <a:xfrm>
            <a:off x="4100542" y="2720338"/>
            <a:ext cx="8106909" cy="3749311"/>
            <a:chOff x="4100542" y="2720338"/>
            <a:chExt cx="8106909" cy="3749311"/>
          </a:xfrm>
        </p:grpSpPr>
        <p:grpSp>
          <p:nvGrpSpPr>
            <p:cNvPr id="14" name="组合 13"/>
            <p:cNvGrpSpPr/>
            <p:nvPr/>
          </p:nvGrpSpPr>
          <p:grpSpPr>
            <a:xfrm>
              <a:off x="4100542" y="4599454"/>
              <a:ext cx="6336166" cy="1870195"/>
              <a:chOff x="4100542" y="4599454"/>
              <a:chExt cx="6336166" cy="1870195"/>
            </a:xfrm>
          </p:grpSpPr>
          <p:pic>
            <p:nvPicPr>
              <p:cNvPr id="1030" name="Picture 6" descr="C:\Users\asus123\Desktop\图片2.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41666" y="4683467"/>
                <a:ext cx="4395042" cy="178618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00542" y="4599454"/>
                <a:ext cx="3361324" cy="1757346"/>
              </a:xfrm>
              <a:prstGeom prst="rect">
                <a:avLst/>
              </a:prstGeom>
            </p:spPr>
          </p:pic>
        </p:grpSp>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65965" y="2720338"/>
              <a:ext cx="3541486" cy="3603016"/>
            </a:xfrm>
            <a:prstGeom prst="rect">
              <a:avLst/>
            </a:prstGeom>
          </p:spPr>
        </p:pic>
      </p:grpSp>
      <p:pic>
        <p:nvPicPr>
          <p:cNvPr id="4" name="月之门 - 七秀坊.mp3"/>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6085" y="5375452"/>
            <a:ext cx="609600" cy="609600"/>
          </a:xfrm>
          <a:prstGeom prst="rect">
            <a:avLst/>
          </a:prstGeom>
        </p:spPr>
      </p:pic>
      <p:sp>
        <p:nvSpPr>
          <p:cNvPr id="16" name="文本框 12">
            <a:extLst>
              <a:ext uri="{FF2B5EF4-FFF2-40B4-BE49-F238E27FC236}">
                <a16:creationId xmlns:a16="http://schemas.microsoft.com/office/drawing/2014/main" id="{8F1A09C5-E2F2-CBC7-1B8E-7AC251027144}"/>
              </a:ext>
            </a:extLst>
          </p:cNvPr>
          <p:cNvSpPr txBox="1"/>
          <p:nvPr/>
        </p:nvSpPr>
        <p:spPr>
          <a:xfrm>
            <a:off x="2850491" y="2206178"/>
            <a:ext cx="6487971" cy="212365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Trung</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Quốc</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từ</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VII đến giữa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XIX (t1)</a:t>
            </a:r>
            <a:endParaRPr kumimoji="0" lang="zh-CN" altLang="en-US"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endParaRPr>
          </a:p>
        </p:txBody>
      </p:sp>
      <p:sp>
        <p:nvSpPr>
          <p:cNvPr id="17" name="Rectangle 16">
            <a:extLst>
              <a:ext uri="{FF2B5EF4-FFF2-40B4-BE49-F238E27FC236}">
                <a16:creationId xmlns:a16="http://schemas.microsoft.com/office/drawing/2014/main" id="{A65D41BE-F3AE-76C1-D37C-66E72D0D24FE}"/>
              </a:ext>
            </a:extLst>
          </p:cNvPr>
          <p:cNvSpPr/>
          <p:nvPr/>
        </p:nvSpPr>
        <p:spPr>
          <a:xfrm>
            <a:off x="5320066" y="1402584"/>
            <a:ext cx="1548822" cy="830997"/>
          </a:xfrm>
          <a:prstGeom prst="rect">
            <a:avLst/>
          </a:prstGeom>
          <a:noFill/>
        </p:spPr>
        <p:txBody>
          <a:bodyPr wrap="none" lIns="91440" tIns="45720" rIns="91440" bIns="45720">
            <a:spAutoFit/>
          </a:bodyPr>
          <a:lstStyle/>
          <a:p>
            <a:pPr algn="ctr"/>
            <a:r>
              <a:rPr lang="en-US" sz="4800" b="1" cap="none" spc="0" dirty="0" err="1">
                <a:ln w="0"/>
                <a:solidFill>
                  <a:srgbClr val="00B050"/>
                </a:solidFill>
                <a:effectLst>
                  <a:reflection blurRad="6350" stA="53000" endA="300" endPos="35500" dir="5400000" sy="-90000" algn="bl" rotWithShape="0"/>
                </a:effectLst>
              </a:rPr>
              <a:t>Bài</a:t>
            </a:r>
            <a:r>
              <a:rPr lang="en-US" sz="4800" b="1" cap="none" spc="0" dirty="0">
                <a:ln w="0"/>
                <a:solidFill>
                  <a:srgbClr val="00B050"/>
                </a:solidFill>
                <a:effectLst>
                  <a:reflection blurRad="6350" stA="53000" endA="300" endPos="35500" dir="5400000" sy="-90000" algn="bl" rotWithShape="0"/>
                </a:effectLst>
              </a:rPr>
              <a:t> 4</a:t>
            </a:r>
          </a:p>
        </p:txBody>
      </p:sp>
    </p:spTree>
    <p:extLst>
      <p:ext uri="{BB962C8B-B14F-4D97-AF65-F5344CB8AC3E}">
        <p14:creationId xmlns:p14="http://schemas.microsoft.com/office/powerpoint/2010/main" val="8323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4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4"/>
                </p:tgtEl>
              </p:cMediaNode>
            </p:audio>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a:extLst>
              <a:ext uri="{FF2B5EF4-FFF2-40B4-BE49-F238E27FC236}">
                <a16:creationId xmlns:a16="http://schemas.microsoft.com/office/drawing/2014/main" id="{FB759B4A-9071-CBB0-76B7-62D0A985DD3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1" y="484094"/>
            <a:ext cx="12360729"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C7D9383-DEDA-E18B-8F81-F393B4BC35CE}"/>
              </a:ext>
            </a:extLst>
          </p:cNvPr>
          <p:cNvSpPr txBox="1"/>
          <p:nvPr/>
        </p:nvSpPr>
        <p:spPr>
          <a:xfrm>
            <a:off x="114319" y="499180"/>
            <a:ext cx="11958918" cy="1200329"/>
          </a:xfrm>
          <a:prstGeom prst="rect">
            <a:avLst/>
          </a:prstGeom>
          <a:noFill/>
        </p:spPr>
        <p:txBody>
          <a:bodyPr wrap="square" rtlCol="0">
            <a:spAutoFit/>
          </a:bodyPr>
          <a:lstStyle/>
          <a:p>
            <a:pPr algn="ctr">
              <a:tabLst>
                <a:tab pos="7586663" algn="l"/>
              </a:tabLst>
            </a:pPr>
            <a:r>
              <a:rPr lang="en-VN" sz="3600" b="1" dirty="0">
                <a:solidFill>
                  <a:srgbClr val="0070C0"/>
                </a:solidFill>
              </a:rPr>
              <a:t>1. Tiến trình phát triển của lịch sử Trung Quốc từ thế kỷ VII đến giữa thế kỷ XIX</a:t>
            </a:r>
          </a:p>
        </p:txBody>
      </p:sp>
      <p:sp>
        <p:nvSpPr>
          <p:cNvPr id="3" name="Right Arrow 2">
            <a:extLst>
              <a:ext uri="{FF2B5EF4-FFF2-40B4-BE49-F238E27FC236}">
                <a16:creationId xmlns:a16="http://schemas.microsoft.com/office/drawing/2014/main" id="{50E7306A-10E5-DC04-E847-CAF3229E4226}"/>
              </a:ext>
            </a:extLst>
          </p:cNvPr>
          <p:cNvSpPr/>
          <p:nvPr/>
        </p:nvSpPr>
        <p:spPr>
          <a:xfrm>
            <a:off x="139020" y="2454541"/>
            <a:ext cx="11806518" cy="12998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135D7A99-9C08-55BF-81EF-C3FC14676351}"/>
              </a:ext>
            </a:extLst>
          </p:cNvPr>
          <p:cNvSpPr/>
          <p:nvPr/>
        </p:nvSpPr>
        <p:spPr>
          <a:xfrm>
            <a:off x="1220774"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Oval 16">
            <a:extLst>
              <a:ext uri="{FF2B5EF4-FFF2-40B4-BE49-F238E27FC236}">
                <a16:creationId xmlns:a16="http://schemas.microsoft.com/office/drawing/2014/main" id="{8BDA6926-23BA-5F7E-63C5-691CA2E19313}"/>
              </a:ext>
            </a:extLst>
          </p:cNvPr>
          <p:cNvSpPr/>
          <p:nvPr/>
        </p:nvSpPr>
        <p:spPr>
          <a:xfrm>
            <a:off x="3173277"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Oval 18">
            <a:extLst>
              <a:ext uri="{FF2B5EF4-FFF2-40B4-BE49-F238E27FC236}">
                <a16:creationId xmlns:a16="http://schemas.microsoft.com/office/drawing/2014/main" id="{A3BC10B1-C88A-C5D1-9E52-1E45F44D86C9}"/>
              </a:ext>
            </a:extLst>
          </p:cNvPr>
          <p:cNvSpPr/>
          <p:nvPr/>
        </p:nvSpPr>
        <p:spPr>
          <a:xfrm>
            <a:off x="5125780"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Oval 19">
            <a:extLst>
              <a:ext uri="{FF2B5EF4-FFF2-40B4-BE49-F238E27FC236}">
                <a16:creationId xmlns:a16="http://schemas.microsoft.com/office/drawing/2014/main" id="{CA2A14A3-52E9-9717-5229-2533AC40F6B6}"/>
              </a:ext>
            </a:extLst>
          </p:cNvPr>
          <p:cNvSpPr/>
          <p:nvPr/>
        </p:nvSpPr>
        <p:spPr>
          <a:xfrm>
            <a:off x="7078283"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Oval 20">
            <a:extLst>
              <a:ext uri="{FF2B5EF4-FFF2-40B4-BE49-F238E27FC236}">
                <a16:creationId xmlns:a16="http://schemas.microsoft.com/office/drawing/2014/main" id="{ADD78FDE-8CF0-AE93-D605-1EF9059DFD47}"/>
              </a:ext>
            </a:extLst>
          </p:cNvPr>
          <p:cNvSpPr/>
          <p:nvPr/>
        </p:nvSpPr>
        <p:spPr>
          <a:xfrm>
            <a:off x="9030786"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Oval 21">
            <a:extLst>
              <a:ext uri="{FF2B5EF4-FFF2-40B4-BE49-F238E27FC236}">
                <a16:creationId xmlns:a16="http://schemas.microsoft.com/office/drawing/2014/main" id="{8A2A42B6-A2D6-3E90-152E-A764EE15DE5A}"/>
              </a:ext>
            </a:extLst>
          </p:cNvPr>
          <p:cNvSpPr/>
          <p:nvPr/>
        </p:nvSpPr>
        <p:spPr>
          <a:xfrm>
            <a:off x="10983289" y="2428620"/>
            <a:ext cx="188259" cy="14791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8987E8CE-1066-E49E-ACA9-37A99031584C}"/>
              </a:ext>
            </a:extLst>
          </p:cNvPr>
          <p:cNvSpPr txBox="1"/>
          <p:nvPr/>
        </p:nvSpPr>
        <p:spPr>
          <a:xfrm>
            <a:off x="636807" y="1873308"/>
            <a:ext cx="1467330" cy="461665"/>
          </a:xfrm>
          <a:prstGeom prst="rect">
            <a:avLst/>
          </a:prstGeom>
          <a:noFill/>
        </p:spPr>
        <p:txBody>
          <a:bodyPr wrap="square" rtlCol="0">
            <a:spAutoFit/>
          </a:bodyPr>
          <a:lstStyle/>
          <a:p>
            <a:r>
              <a:rPr lang="en-VN" sz="2400" b="1" dirty="0">
                <a:solidFill>
                  <a:srgbClr val="C00000"/>
                </a:solidFill>
                <a:latin typeface="Times New Roman" panose="02020603050405020304" pitchFamily="18" charset="0"/>
                <a:cs typeface="Times New Roman" panose="02020603050405020304" pitchFamily="18" charset="0"/>
              </a:rPr>
              <a:t>618 - 907</a:t>
            </a:r>
          </a:p>
        </p:txBody>
      </p:sp>
      <p:sp>
        <p:nvSpPr>
          <p:cNvPr id="23" name="TextBox 22">
            <a:extLst>
              <a:ext uri="{FF2B5EF4-FFF2-40B4-BE49-F238E27FC236}">
                <a16:creationId xmlns:a16="http://schemas.microsoft.com/office/drawing/2014/main" id="{D752C10D-DBA2-2818-2B48-A3DC0D81CD4E}"/>
              </a:ext>
            </a:extLst>
          </p:cNvPr>
          <p:cNvSpPr txBox="1"/>
          <p:nvPr/>
        </p:nvSpPr>
        <p:spPr>
          <a:xfrm>
            <a:off x="2718464" y="1873308"/>
            <a:ext cx="1467330"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907 -  960</a:t>
            </a:r>
          </a:p>
        </p:txBody>
      </p:sp>
      <p:sp>
        <p:nvSpPr>
          <p:cNvPr id="24" name="TextBox 23">
            <a:extLst>
              <a:ext uri="{FF2B5EF4-FFF2-40B4-BE49-F238E27FC236}">
                <a16:creationId xmlns:a16="http://schemas.microsoft.com/office/drawing/2014/main" id="{6F7CEB98-6606-4059-0E02-030597DDEED3}"/>
              </a:ext>
            </a:extLst>
          </p:cNvPr>
          <p:cNvSpPr txBox="1"/>
          <p:nvPr/>
        </p:nvSpPr>
        <p:spPr>
          <a:xfrm>
            <a:off x="4581369" y="1873308"/>
            <a:ext cx="1583871" cy="461665"/>
          </a:xfrm>
          <a:prstGeom prst="rect">
            <a:avLst/>
          </a:prstGeom>
          <a:noFill/>
        </p:spPr>
        <p:txBody>
          <a:bodyPr wrap="square" rtlCol="0">
            <a:spAutoFit/>
          </a:bodyPr>
          <a:lstStyle/>
          <a:p>
            <a:r>
              <a:rPr lang="en-VN" sz="2400" b="1" dirty="0">
                <a:solidFill>
                  <a:srgbClr val="C00000"/>
                </a:solidFill>
                <a:latin typeface="Times New Roman" panose="02020603050405020304" pitchFamily="18" charset="0"/>
                <a:cs typeface="Times New Roman" panose="02020603050405020304" pitchFamily="18" charset="0"/>
              </a:rPr>
              <a:t>960 - 1279</a:t>
            </a:r>
          </a:p>
        </p:txBody>
      </p:sp>
      <p:sp>
        <p:nvSpPr>
          <p:cNvPr id="25" name="TextBox 24">
            <a:extLst>
              <a:ext uri="{FF2B5EF4-FFF2-40B4-BE49-F238E27FC236}">
                <a16:creationId xmlns:a16="http://schemas.microsoft.com/office/drawing/2014/main" id="{425C0587-8AB1-522B-6F75-F262E4E945DB}"/>
              </a:ext>
            </a:extLst>
          </p:cNvPr>
          <p:cNvSpPr txBox="1"/>
          <p:nvPr/>
        </p:nvSpPr>
        <p:spPr>
          <a:xfrm>
            <a:off x="6369662" y="1873307"/>
            <a:ext cx="1716446"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1271 - 1368</a:t>
            </a:r>
          </a:p>
        </p:txBody>
      </p:sp>
      <p:sp>
        <p:nvSpPr>
          <p:cNvPr id="26" name="TextBox 25">
            <a:extLst>
              <a:ext uri="{FF2B5EF4-FFF2-40B4-BE49-F238E27FC236}">
                <a16:creationId xmlns:a16="http://schemas.microsoft.com/office/drawing/2014/main" id="{4547A8C6-0775-6535-6E16-2981EA3E1C6D}"/>
              </a:ext>
            </a:extLst>
          </p:cNvPr>
          <p:cNvSpPr txBox="1"/>
          <p:nvPr/>
        </p:nvSpPr>
        <p:spPr>
          <a:xfrm>
            <a:off x="8349108" y="1873308"/>
            <a:ext cx="1837985" cy="461665"/>
          </a:xfrm>
          <a:prstGeom prst="rect">
            <a:avLst/>
          </a:prstGeom>
          <a:noFill/>
        </p:spPr>
        <p:txBody>
          <a:bodyPr wrap="square" rtlCol="0">
            <a:spAutoFit/>
          </a:bodyPr>
          <a:lstStyle/>
          <a:p>
            <a:r>
              <a:rPr lang="en-VN" sz="2400" b="1" dirty="0">
                <a:solidFill>
                  <a:srgbClr val="C00000"/>
                </a:solidFill>
                <a:latin typeface="Times New Roman" panose="02020603050405020304" pitchFamily="18" charset="0"/>
                <a:cs typeface="Times New Roman" panose="02020603050405020304" pitchFamily="18" charset="0"/>
              </a:rPr>
              <a:t>1368 - 1644</a:t>
            </a:r>
          </a:p>
        </p:txBody>
      </p:sp>
      <p:sp>
        <p:nvSpPr>
          <p:cNvPr id="27" name="TextBox 26">
            <a:extLst>
              <a:ext uri="{FF2B5EF4-FFF2-40B4-BE49-F238E27FC236}">
                <a16:creationId xmlns:a16="http://schemas.microsoft.com/office/drawing/2014/main" id="{19C9E5D2-31EA-A9BE-9698-006DEA9E0313}"/>
              </a:ext>
            </a:extLst>
          </p:cNvPr>
          <p:cNvSpPr txBox="1"/>
          <p:nvPr/>
        </p:nvSpPr>
        <p:spPr>
          <a:xfrm>
            <a:off x="10247918" y="1873308"/>
            <a:ext cx="1847261"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1644 - 1911</a:t>
            </a:r>
          </a:p>
        </p:txBody>
      </p:sp>
      <p:sp>
        <p:nvSpPr>
          <p:cNvPr id="13" name="Rectangle 12">
            <a:extLst>
              <a:ext uri="{FF2B5EF4-FFF2-40B4-BE49-F238E27FC236}">
                <a16:creationId xmlns:a16="http://schemas.microsoft.com/office/drawing/2014/main" id="{D973CFCB-DD62-DB82-C3A5-867C915A6226}"/>
              </a:ext>
            </a:extLst>
          </p:cNvPr>
          <p:cNvSpPr/>
          <p:nvPr/>
        </p:nvSpPr>
        <p:spPr>
          <a:xfrm>
            <a:off x="199168" y="2796481"/>
            <a:ext cx="1712328" cy="461665"/>
          </a:xfrm>
          <a:prstGeom prst="rect">
            <a:avLst/>
          </a:prstGeom>
        </p:spPr>
        <p:txBody>
          <a:bodyPr wrap="none">
            <a:spAutoFit/>
          </a:bodyPr>
          <a:lstStyle/>
          <a:p>
            <a:r>
              <a:rPr lang="en-US" sz="2400" b="1" kern="0" dirty="0" err="1">
                <a:solidFill>
                  <a:srgbClr val="00B050"/>
                </a:solidFill>
                <a:latin typeface="Times New Roman" panose="02020603050405020304" pitchFamily="18" charset="0"/>
                <a:cs typeface="Times New Roman" panose="02020603050405020304" pitchFamily="18" charset="0"/>
                <a:sym typeface="Arial"/>
              </a:rPr>
              <a:t>Nhà</a:t>
            </a:r>
            <a:r>
              <a:rPr lang="en-US" sz="2400" b="1" kern="0" dirty="0">
                <a:solidFill>
                  <a:srgbClr val="00B050"/>
                </a:solidFill>
                <a:latin typeface="Times New Roman" panose="02020603050405020304" pitchFamily="18" charset="0"/>
                <a:cs typeface="Times New Roman" panose="02020603050405020304" pitchFamily="18" charset="0"/>
                <a:sym typeface="Arial"/>
              </a:rPr>
              <a:t> </a:t>
            </a:r>
            <a:r>
              <a:rPr lang="en-US" sz="2400" b="1" kern="0" dirty="0" err="1">
                <a:solidFill>
                  <a:srgbClr val="00B050"/>
                </a:solidFill>
                <a:latin typeface="Times New Roman" panose="02020603050405020304" pitchFamily="18" charset="0"/>
                <a:cs typeface="Times New Roman" panose="02020603050405020304" pitchFamily="18" charset="0"/>
                <a:sym typeface="Arial"/>
              </a:rPr>
              <a:t>Đường</a:t>
            </a:r>
            <a:endParaRPr lang="en-VN" sz="2400" b="1" dirty="0">
              <a:solidFill>
                <a:srgbClr val="00B05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5AA53A2-95EA-62BB-BFC0-44AF27FF0450}"/>
              </a:ext>
            </a:extLst>
          </p:cNvPr>
          <p:cNvSpPr/>
          <p:nvPr/>
        </p:nvSpPr>
        <p:spPr>
          <a:xfrm>
            <a:off x="2618395" y="2773729"/>
            <a:ext cx="1220206" cy="461665"/>
          </a:xfrm>
          <a:prstGeom prst="rect">
            <a:avLst/>
          </a:prstGeom>
        </p:spPr>
        <p:txBody>
          <a:bodyPr wrap="none">
            <a:spAutoFit/>
          </a:bodyPr>
          <a:lstStyle/>
          <a:p>
            <a:r>
              <a:rPr lang="en-US" sz="2400" b="1" dirty="0" err="1">
                <a:solidFill>
                  <a:srgbClr val="C00000"/>
                </a:solidFill>
                <a:latin typeface="Times New Roman" panose="02020603050405020304" pitchFamily="18" charset="0"/>
                <a:cs typeface="Times New Roman" panose="02020603050405020304" pitchFamily="18" charset="0"/>
              </a:rPr>
              <a:t>Ngũ</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đại</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6BCF2197-C2C0-1FBF-C43B-5C3C7F0CF33B}"/>
              </a:ext>
            </a:extLst>
          </p:cNvPr>
          <p:cNvSpPr/>
          <p:nvPr/>
        </p:nvSpPr>
        <p:spPr>
          <a:xfrm>
            <a:off x="4939863" y="2796481"/>
            <a:ext cx="869149" cy="461665"/>
          </a:xfrm>
          <a:prstGeom prst="rect">
            <a:avLst/>
          </a:prstGeom>
        </p:spPr>
        <p:txBody>
          <a:bodyPr wrap="none">
            <a:spAutoFit/>
          </a:bodyPr>
          <a:lstStyle/>
          <a:p>
            <a:r>
              <a:rPr lang="en-US" sz="2400" b="1" dirty="0" err="1">
                <a:solidFill>
                  <a:srgbClr val="00B050"/>
                </a:solidFill>
                <a:latin typeface="Times New Roman" panose="02020603050405020304" pitchFamily="18" charset="0"/>
                <a:cs typeface="Times New Roman" panose="02020603050405020304" pitchFamily="18" charset="0"/>
              </a:rPr>
              <a:t>Tống</a:t>
            </a:r>
            <a:endParaRPr lang="en-VN" sz="2400" b="1" dirty="0">
              <a:solidFill>
                <a:srgbClr val="00B05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1464627D-99C8-C064-BB44-AD34CFEAB897}"/>
              </a:ext>
            </a:extLst>
          </p:cNvPr>
          <p:cNvSpPr/>
          <p:nvPr/>
        </p:nvSpPr>
        <p:spPr>
          <a:xfrm>
            <a:off x="6723512" y="2796481"/>
            <a:ext cx="1194558" cy="461665"/>
          </a:xfrm>
          <a:prstGeom prst="rect">
            <a:avLst/>
          </a:prstGeom>
        </p:spPr>
        <p:txBody>
          <a:bodyPr wrap="none">
            <a:spAutoFit/>
          </a:bodyPr>
          <a:lstStyle/>
          <a:p>
            <a:r>
              <a:rPr lang="en-US" sz="2400" b="1" dirty="0" err="1">
                <a:solidFill>
                  <a:srgbClr val="C00000"/>
                </a:solidFill>
                <a:latin typeface="Times New Roman" panose="02020603050405020304" pitchFamily="18" charset="0"/>
                <a:cs typeface="Times New Roman" panose="02020603050405020304" pitchFamily="18" charset="0"/>
              </a:rPr>
              <a:t>Nguyên</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38D7C44F-4ED2-6796-2A51-5A4E2447496F}"/>
              </a:ext>
            </a:extLst>
          </p:cNvPr>
          <p:cNvSpPr/>
          <p:nvPr/>
        </p:nvSpPr>
        <p:spPr>
          <a:xfrm>
            <a:off x="8813334" y="2796481"/>
            <a:ext cx="902811" cy="461665"/>
          </a:xfrm>
          <a:prstGeom prst="rect">
            <a:avLst/>
          </a:prstGeom>
        </p:spPr>
        <p:txBody>
          <a:bodyPr wrap="none">
            <a:spAutoFit/>
          </a:bodyPr>
          <a:lstStyle/>
          <a:p>
            <a:r>
              <a:rPr lang="en-US" sz="2400" b="1" dirty="0">
                <a:solidFill>
                  <a:srgbClr val="00B050"/>
                </a:solidFill>
                <a:latin typeface="Times New Roman" panose="02020603050405020304" pitchFamily="18" charset="0"/>
                <a:cs typeface="Times New Roman" panose="02020603050405020304" pitchFamily="18" charset="0"/>
              </a:rPr>
              <a:t>Minh</a:t>
            </a:r>
            <a:endParaRPr lang="en-VN" sz="2400" b="1" dirty="0">
              <a:solidFill>
                <a:srgbClr val="00B05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9FB54C92-BEC8-BE00-672E-719E4B19494E}"/>
              </a:ext>
            </a:extLst>
          </p:cNvPr>
          <p:cNvSpPr/>
          <p:nvPr/>
        </p:nvSpPr>
        <p:spPr>
          <a:xfrm>
            <a:off x="10603396" y="2796481"/>
            <a:ext cx="105830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Thanh</a:t>
            </a:r>
            <a:endParaRPr lang="en-VN" sz="2400" b="1" dirty="0">
              <a:solidFill>
                <a:srgbClr val="C00000"/>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0E8AB5A3-50AC-93BC-A338-F1CD21F3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957" y="3590176"/>
            <a:ext cx="2129773" cy="2252652"/>
          </a:xfrm>
          <a:prstGeom prst="rect">
            <a:avLst/>
          </a:prstGeom>
        </p:spPr>
      </p:pic>
      <p:pic>
        <p:nvPicPr>
          <p:cNvPr id="34" name="Picture 33">
            <a:extLst>
              <a:ext uri="{FF2B5EF4-FFF2-40B4-BE49-F238E27FC236}">
                <a16:creationId xmlns:a16="http://schemas.microsoft.com/office/drawing/2014/main" id="{12563817-F181-05F8-59A3-DF0856B1A925}"/>
              </a:ext>
            </a:extLst>
          </p:cNvPr>
          <p:cNvPicPr>
            <a:picLocks noChangeAspect="1"/>
          </p:cNvPicPr>
          <p:nvPr/>
        </p:nvPicPr>
        <p:blipFill rotWithShape="1">
          <a:blip r:embed="rId5">
            <a:extLst>
              <a:ext uri="{28A0092B-C50C-407E-A947-70E740481C1C}">
                <a14:useLocalDpi xmlns:a14="http://schemas.microsoft.com/office/drawing/2010/main" val="0"/>
              </a:ext>
            </a:extLst>
          </a:blip>
          <a:srcRect l="17283" r="16664"/>
          <a:stretch/>
        </p:blipFill>
        <p:spPr>
          <a:xfrm>
            <a:off x="10005517" y="3402921"/>
            <a:ext cx="2067720" cy="2439907"/>
          </a:xfrm>
          <a:prstGeom prst="rect">
            <a:avLst/>
          </a:prstGeom>
        </p:spPr>
      </p:pic>
      <p:pic>
        <p:nvPicPr>
          <p:cNvPr id="1026" name="Picture 2">
            <a:extLst>
              <a:ext uri="{FF2B5EF4-FFF2-40B4-BE49-F238E27FC236}">
                <a16:creationId xmlns:a16="http://schemas.microsoft.com/office/drawing/2014/main" id="{BBEC4A88-C283-1512-A6F8-C92B4EEA48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45" r="53008" b="18447"/>
          <a:stretch/>
        </p:blipFill>
        <p:spPr bwMode="auto">
          <a:xfrm>
            <a:off x="139557" y="3402921"/>
            <a:ext cx="1627048" cy="238446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A3993A9-4AA3-9B26-2FFF-4B79FDCA2249}"/>
              </a:ext>
            </a:extLst>
          </p:cNvPr>
          <p:cNvSpPr/>
          <p:nvPr/>
        </p:nvSpPr>
        <p:spPr>
          <a:xfrm>
            <a:off x="4212224" y="5955557"/>
            <a:ext cx="1970411" cy="369332"/>
          </a:xfrm>
          <a:prstGeom prst="rect">
            <a:avLst/>
          </a:prstGeom>
        </p:spPr>
        <p:txBody>
          <a:bodyPr wrap="none">
            <a:spAutoFit/>
          </a:bodyPr>
          <a:lstStyle/>
          <a:p>
            <a:pPr algn="ctr"/>
            <a:r>
              <a:rPr lang="en-VN" i="1" dirty="0">
                <a:latin typeface="Times New Roman" panose="02020603050405020304" pitchFamily="18" charset="0"/>
                <a:cs typeface="Times New Roman" panose="02020603050405020304" pitchFamily="18" charset="0"/>
              </a:rPr>
              <a:t>Triệu Khuông Dẫn</a:t>
            </a:r>
          </a:p>
        </p:txBody>
      </p:sp>
      <p:sp>
        <p:nvSpPr>
          <p:cNvPr id="37" name="Rectangle 36">
            <a:extLst>
              <a:ext uri="{FF2B5EF4-FFF2-40B4-BE49-F238E27FC236}">
                <a16:creationId xmlns:a16="http://schemas.microsoft.com/office/drawing/2014/main" id="{97250CD4-50CB-B3E7-FDF6-EE24095BDCB0}"/>
              </a:ext>
            </a:extLst>
          </p:cNvPr>
          <p:cNvSpPr/>
          <p:nvPr/>
        </p:nvSpPr>
        <p:spPr>
          <a:xfrm>
            <a:off x="344969" y="5944273"/>
            <a:ext cx="960519" cy="369332"/>
          </a:xfrm>
          <a:prstGeom prst="rect">
            <a:avLst/>
          </a:prstGeom>
        </p:spPr>
        <p:txBody>
          <a:bodyPr wrap="none">
            <a:spAutoFit/>
          </a:bodyPr>
          <a:lstStyle/>
          <a:p>
            <a:pPr algn="ctr"/>
            <a:r>
              <a:rPr lang="en-VN" i="1" dirty="0">
                <a:latin typeface="Times New Roman" panose="02020603050405020304" pitchFamily="18" charset="0"/>
                <a:cs typeface="Times New Roman" panose="02020603050405020304" pitchFamily="18" charset="0"/>
              </a:rPr>
              <a:t>Lý Uyên</a:t>
            </a:r>
          </a:p>
        </p:txBody>
      </p:sp>
      <p:pic>
        <p:nvPicPr>
          <p:cNvPr id="36" name="Picture 35">
            <a:extLst>
              <a:ext uri="{FF2B5EF4-FFF2-40B4-BE49-F238E27FC236}">
                <a16:creationId xmlns:a16="http://schemas.microsoft.com/office/drawing/2014/main" id="{EFC79D59-4E5D-41E3-6CBB-2E0524EFBD86}"/>
              </a:ext>
            </a:extLst>
          </p:cNvPr>
          <p:cNvPicPr>
            <a:picLocks noChangeAspect="1"/>
          </p:cNvPicPr>
          <p:nvPr/>
        </p:nvPicPr>
        <p:blipFill rotWithShape="1">
          <a:blip r:embed="rId7"/>
          <a:srcRect l="33159" t="4681" r="29130" b="28851"/>
          <a:stretch/>
        </p:blipFill>
        <p:spPr>
          <a:xfrm>
            <a:off x="4358628" y="3347481"/>
            <a:ext cx="1970411" cy="2550138"/>
          </a:xfrm>
          <a:prstGeom prst="rect">
            <a:avLst/>
          </a:prstGeom>
        </p:spPr>
      </p:pic>
      <p:pic>
        <p:nvPicPr>
          <p:cNvPr id="1028" name="Picture 4">
            <a:extLst>
              <a:ext uri="{FF2B5EF4-FFF2-40B4-BE49-F238E27FC236}">
                <a16:creationId xmlns:a16="http://schemas.microsoft.com/office/drawing/2014/main" id="{FE923024-91E5-9FD7-C667-1B6FA6779D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476"/>
          <a:stretch/>
        </p:blipFill>
        <p:spPr bwMode="auto">
          <a:xfrm>
            <a:off x="6226809" y="3402921"/>
            <a:ext cx="1933370" cy="24847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000FAA93-B61A-CDFA-A4BB-940DA07832E1}"/>
              </a:ext>
            </a:extLst>
          </p:cNvPr>
          <p:cNvSpPr/>
          <p:nvPr/>
        </p:nvSpPr>
        <p:spPr>
          <a:xfrm>
            <a:off x="6438031" y="5944273"/>
            <a:ext cx="1316386" cy="369332"/>
          </a:xfrm>
          <a:prstGeom prst="rect">
            <a:avLst/>
          </a:prstGeom>
        </p:spPr>
        <p:txBody>
          <a:bodyPr wrap="none">
            <a:spAutoFit/>
          </a:bodyPr>
          <a:lstStyle/>
          <a:p>
            <a:pPr algn="ctr"/>
            <a:r>
              <a:rPr lang="en-VN" i="1" dirty="0">
                <a:latin typeface="Times New Roman" panose="02020603050405020304" pitchFamily="18" charset="0"/>
                <a:cs typeface="Times New Roman" panose="02020603050405020304" pitchFamily="18" charset="0"/>
              </a:rPr>
              <a:t>Hốt Tất Liệt</a:t>
            </a:r>
          </a:p>
        </p:txBody>
      </p:sp>
      <p:sp>
        <p:nvSpPr>
          <p:cNvPr id="42" name="Rectangle 41">
            <a:extLst>
              <a:ext uri="{FF2B5EF4-FFF2-40B4-BE49-F238E27FC236}">
                <a16:creationId xmlns:a16="http://schemas.microsoft.com/office/drawing/2014/main" id="{E63D93E8-EBB2-5843-0F10-183174690742}"/>
              </a:ext>
            </a:extLst>
          </p:cNvPr>
          <p:cNvSpPr/>
          <p:nvPr/>
        </p:nvSpPr>
        <p:spPr>
          <a:xfrm>
            <a:off x="8003912" y="5951243"/>
            <a:ext cx="2162772" cy="369332"/>
          </a:xfrm>
          <a:prstGeom prst="rect">
            <a:avLst/>
          </a:prstGeom>
        </p:spPr>
        <p:txBody>
          <a:bodyPr wrap="none">
            <a:spAutoFit/>
          </a:bodyPr>
          <a:lstStyle/>
          <a:p>
            <a:pPr algn="ctr"/>
            <a:r>
              <a:rPr lang="en-US" i="1" dirty="0">
                <a:latin typeface="Times New Roman" panose="02020603050405020304" pitchFamily="18" charset="0"/>
                <a:cs typeface="Times New Roman" panose="02020603050405020304" pitchFamily="18" charset="0"/>
              </a:rPr>
              <a:t>Chu </a:t>
            </a:r>
            <a:r>
              <a:rPr lang="en-US" i="1" dirty="0" err="1">
                <a:latin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Chương</a:t>
            </a:r>
            <a:endParaRPr lang="en-US" i="1"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FF5F28EA-FD4D-BE35-24AA-83FC8B02E137}"/>
              </a:ext>
            </a:extLst>
          </p:cNvPr>
          <p:cNvSpPr/>
          <p:nvPr/>
        </p:nvSpPr>
        <p:spPr>
          <a:xfrm>
            <a:off x="10222849" y="5973007"/>
            <a:ext cx="1827743" cy="369332"/>
          </a:xfrm>
          <a:prstGeom prst="rect">
            <a:avLst/>
          </a:prstGeom>
        </p:spPr>
        <p:txBody>
          <a:bodyPr wrap="none">
            <a:spAutoFit/>
          </a:bodyPr>
          <a:lstStyle/>
          <a:p>
            <a:pPr lvl="0" algn="ctr"/>
            <a:r>
              <a:rPr lang="en-US" i="1" dirty="0" err="1">
                <a:latin typeface="Times New Roman" panose="02020603050405020304" pitchFamily="18" charset="0"/>
                <a:cs typeface="Times New Roman" panose="02020603050405020304" pitchFamily="18" charset="0"/>
              </a:rPr>
              <a:t>Nỗ</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Xích</a:t>
            </a:r>
            <a:endParaRPr lang="en-US" i="1" dirty="0">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101F7DD8-5502-1933-5074-C56002C03D69}"/>
              </a:ext>
            </a:extLst>
          </p:cNvPr>
          <p:cNvPicPr>
            <a:picLocks noChangeAspect="1"/>
          </p:cNvPicPr>
          <p:nvPr/>
        </p:nvPicPr>
        <p:blipFill rotWithShape="1">
          <a:blip r:embed="rId9"/>
          <a:srcRect t="8410" r="8862" b="14748"/>
          <a:stretch/>
        </p:blipFill>
        <p:spPr>
          <a:xfrm>
            <a:off x="1911496" y="3343008"/>
            <a:ext cx="2333028" cy="2970597"/>
          </a:xfrm>
          <a:prstGeom prst="rect">
            <a:avLst/>
          </a:prstGeom>
        </p:spPr>
      </p:pic>
    </p:spTree>
    <p:extLst>
      <p:ext uri="{BB962C8B-B14F-4D97-AF65-F5344CB8AC3E}">
        <p14:creationId xmlns:p14="http://schemas.microsoft.com/office/powerpoint/2010/main" val="97230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2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20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accel="50000" fill="hold" grpId="0"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20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fill="hold" grpId="0" nodeType="clickEffect" p14:presetBounceEnd="5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50000">
                                          <p:cBhvr additive="base">
                                            <p:cTn id="21" dur="2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accel="50000" fill="hold" nodeType="withEffect" p14:presetBounceEnd="50000">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14:bounceEnd="50000">
                                          <p:cBhvr additive="base">
                                            <p:cTn id="25" dur="20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26" dur="20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fill="hold" grpId="0" nodeType="clickEffect" p14:presetBounceEnd="50000">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14:bounceEnd="50000">
                                          <p:cBhvr additive="base">
                                            <p:cTn id="31" dur="20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2" dur="20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accel="50000" fill="hold" nodeType="withEffect" p14:presetBounceEnd="50000">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14:bounceEnd="50000">
                                          <p:cBhvr additive="base">
                                            <p:cTn id="35" dur="2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6" dur="20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accel="50000" fill="hold" grpId="0" nodeType="withEffect" p14:presetBounceEnd="50000">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14:bounceEnd="50000">
                                          <p:cBhvr additive="base">
                                            <p:cTn id="39" dur="20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0"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accel="50000" fill="hold" grpId="0" nodeType="clickEffect" p14:presetBounceEnd="50000">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14:bounceEnd="50000">
                                          <p:cBhvr additive="base">
                                            <p:cTn id="45" dur="20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46" dur="20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accel="50000" fill="hold" nodeType="withEffect" p14:presetBounceEnd="50000">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14:bounceEnd="50000">
                                          <p:cBhvr additive="base">
                                            <p:cTn id="49" dur="20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50" dur="20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accel="50000" fill="hold" grpId="0" nodeType="withEffect" p14:presetBounceEnd="50000">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14:bounceEnd="50000">
                                          <p:cBhvr additive="base">
                                            <p:cTn id="53" dur="20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4"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accel="50000" fill="hold" grpId="0" nodeType="clickEffect" p14:presetBounceEnd="50000">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14:bounceEnd="50000">
                                          <p:cBhvr additive="base">
                                            <p:cTn id="59" dur="20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60" dur="20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accel="50000" fill="hold" nodeType="withEffect" p14:presetBounceEnd="50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50000">
                                          <p:cBhvr additive="base">
                                            <p:cTn id="63" dur="2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64" dur="20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accel="50000" fill="hold" grpId="0" nodeType="withEffect" p14:presetBounceEnd="50000">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14:bounceEnd="50000">
                                          <p:cBhvr additive="base">
                                            <p:cTn id="67" dur="20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68" dur="2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50000" fill="hold" grpId="0" nodeType="clickEffect" p14:presetBounceEnd="50000">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14:bounceEnd="50000">
                                          <p:cBhvr additive="base">
                                            <p:cTn id="73" dur="2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4" dur="20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accel="50000" fill="hold" nodeType="withEffect" p14:presetBounceEnd="50000">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14:bounceEnd="50000">
                                          <p:cBhvr additive="base">
                                            <p:cTn id="77" dur="2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78" dur="2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14:presetBounceEnd="50000">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14:bounceEnd="50000">
                                          <p:cBhvr additive="base">
                                            <p:cTn id="81" dur="20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2" dur="2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9" grpId="0"/>
          <p:bldP spid="30" grpId="0"/>
          <p:bldP spid="31" grpId="0"/>
          <p:bldP spid="32" grpId="0"/>
          <p:bldP spid="28" grpId="0"/>
          <p:bldP spid="37" grpId="0"/>
          <p:bldP spid="41" grpId="0"/>
          <p:bldP spid="42"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2000" fill="hold"/>
                                            <p:tgtEl>
                                              <p:spTgt spid="1026"/>
                                            </p:tgtEl>
                                            <p:attrNameLst>
                                              <p:attrName>ppt_x</p:attrName>
                                            </p:attrNameLst>
                                          </p:cBhvr>
                                          <p:tavLst>
                                            <p:tav tm="0">
                                              <p:val>
                                                <p:strVal val="#ppt_x"/>
                                              </p:val>
                                            </p:tav>
                                            <p:tav tm="100000">
                                              <p:val>
                                                <p:strVal val="#ppt_x"/>
                                              </p:val>
                                            </p:tav>
                                          </p:tavLst>
                                        </p:anim>
                                        <p:anim calcmode="lin" valueType="num">
                                          <p:cBhvr additive="base">
                                            <p:cTn id="12" dur="20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ac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2000" fill="hold"/>
                                            <p:tgtEl>
                                              <p:spTgt spid="37"/>
                                            </p:tgtEl>
                                            <p:attrNameLst>
                                              <p:attrName>ppt_x</p:attrName>
                                            </p:attrNameLst>
                                          </p:cBhvr>
                                          <p:tavLst>
                                            <p:tav tm="0">
                                              <p:val>
                                                <p:strVal val="#ppt_x"/>
                                              </p:val>
                                            </p:tav>
                                            <p:tav tm="100000">
                                              <p:val>
                                                <p:strVal val="#ppt_x"/>
                                              </p:val>
                                            </p:tav>
                                          </p:tavLst>
                                        </p:anim>
                                        <p:anim calcmode="lin" valueType="num">
                                          <p:cBhvr additive="base">
                                            <p:cTn id="16"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5000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accel="5000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2000" fill="hold"/>
                                            <p:tgtEl>
                                              <p:spTgt spid="45"/>
                                            </p:tgtEl>
                                            <p:attrNameLst>
                                              <p:attrName>ppt_x</p:attrName>
                                            </p:attrNameLst>
                                          </p:cBhvr>
                                          <p:tavLst>
                                            <p:tav tm="0">
                                              <p:val>
                                                <p:strVal val="#ppt_x"/>
                                              </p:val>
                                            </p:tav>
                                            <p:tav tm="100000">
                                              <p:val>
                                                <p:strVal val="#ppt_x"/>
                                              </p:val>
                                            </p:tav>
                                          </p:tavLst>
                                        </p:anim>
                                        <p:anim calcmode="lin" valueType="num">
                                          <p:cBhvr additive="base">
                                            <p:cTn id="26" dur="20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2000" fill="hold"/>
                                            <p:tgtEl>
                                              <p:spTgt spid="29"/>
                                            </p:tgtEl>
                                            <p:attrNameLst>
                                              <p:attrName>ppt_x</p:attrName>
                                            </p:attrNameLst>
                                          </p:cBhvr>
                                          <p:tavLst>
                                            <p:tav tm="0">
                                              <p:val>
                                                <p:strVal val="#ppt_x"/>
                                              </p:val>
                                            </p:tav>
                                            <p:tav tm="100000">
                                              <p:val>
                                                <p:strVal val="#ppt_x"/>
                                              </p:val>
                                            </p:tav>
                                          </p:tavLst>
                                        </p:anim>
                                        <p:anim calcmode="lin" valueType="num">
                                          <p:cBhvr additive="base">
                                            <p:cTn id="32" dur="20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accel="5000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2000" fill="hold"/>
                                            <p:tgtEl>
                                              <p:spTgt spid="36"/>
                                            </p:tgtEl>
                                            <p:attrNameLst>
                                              <p:attrName>ppt_x</p:attrName>
                                            </p:attrNameLst>
                                          </p:cBhvr>
                                          <p:tavLst>
                                            <p:tav tm="0">
                                              <p:val>
                                                <p:strVal val="#ppt_x"/>
                                              </p:val>
                                            </p:tav>
                                            <p:tav tm="100000">
                                              <p:val>
                                                <p:strVal val="#ppt_x"/>
                                              </p:val>
                                            </p:tav>
                                          </p:tavLst>
                                        </p:anim>
                                        <p:anim calcmode="lin" valueType="num">
                                          <p:cBhvr additive="base">
                                            <p:cTn id="36" dur="20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accel="5000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2000" fill="hold"/>
                                            <p:tgtEl>
                                              <p:spTgt spid="28"/>
                                            </p:tgtEl>
                                            <p:attrNameLst>
                                              <p:attrName>ppt_x</p:attrName>
                                            </p:attrNameLst>
                                          </p:cBhvr>
                                          <p:tavLst>
                                            <p:tav tm="0">
                                              <p:val>
                                                <p:strVal val="#ppt_x"/>
                                              </p:val>
                                            </p:tav>
                                            <p:tav tm="100000">
                                              <p:val>
                                                <p:strVal val="#ppt_x"/>
                                              </p:val>
                                            </p:tav>
                                          </p:tavLst>
                                        </p:anim>
                                        <p:anim calcmode="lin" valueType="num">
                                          <p:cBhvr additive="base">
                                            <p:cTn id="40"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accel="5000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2000" fill="hold"/>
                                            <p:tgtEl>
                                              <p:spTgt spid="30"/>
                                            </p:tgtEl>
                                            <p:attrNameLst>
                                              <p:attrName>ppt_x</p:attrName>
                                            </p:attrNameLst>
                                          </p:cBhvr>
                                          <p:tavLst>
                                            <p:tav tm="0">
                                              <p:val>
                                                <p:strVal val="#ppt_x"/>
                                              </p:val>
                                            </p:tav>
                                            <p:tav tm="100000">
                                              <p:val>
                                                <p:strVal val="#ppt_x"/>
                                              </p:val>
                                            </p:tav>
                                          </p:tavLst>
                                        </p:anim>
                                        <p:anim calcmode="lin" valueType="num">
                                          <p:cBhvr additive="base">
                                            <p:cTn id="46" dur="20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accel="5000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2000" fill="hold"/>
                                            <p:tgtEl>
                                              <p:spTgt spid="1028"/>
                                            </p:tgtEl>
                                            <p:attrNameLst>
                                              <p:attrName>ppt_x</p:attrName>
                                            </p:attrNameLst>
                                          </p:cBhvr>
                                          <p:tavLst>
                                            <p:tav tm="0">
                                              <p:val>
                                                <p:strVal val="#ppt_x"/>
                                              </p:val>
                                            </p:tav>
                                            <p:tav tm="100000">
                                              <p:val>
                                                <p:strVal val="#ppt_x"/>
                                              </p:val>
                                            </p:tav>
                                          </p:tavLst>
                                        </p:anim>
                                        <p:anim calcmode="lin" valueType="num">
                                          <p:cBhvr additive="base">
                                            <p:cTn id="50" dur="20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accel="5000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2000" fill="hold"/>
                                            <p:tgtEl>
                                              <p:spTgt spid="41"/>
                                            </p:tgtEl>
                                            <p:attrNameLst>
                                              <p:attrName>ppt_x</p:attrName>
                                            </p:attrNameLst>
                                          </p:cBhvr>
                                          <p:tavLst>
                                            <p:tav tm="0">
                                              <p:val>
                                                <p:strVal val="#ppt_x"/>
                                              </p:val>
                                            </p:tav>
                                            <p:tav tm="100000">
                                              <p:val>
                                                <p:strVal val="#ppt_x"/>
                                              </p:val>
                                            </p:tav>
                                          </p:tavLst>
                                        </p:anim>
                                        <p:anim calcmode="lin" valueType="num">
                                          <p:cBhvr additive="base">
                                            <p:cTn id="54"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accel="5000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2000" fill="hold"/>
                                            <p:tgtEl>
                                              <p:spTgt spid="31"/>
                                            </p:tgtEl>
                                            <p:attrNameLst>
                                              <p:attrName>ppt_x</p:attrName>
                                            </p:attrNameLst>
                                          </p:cBhvr>
                                          <p:tavLst>
                                            <p:tav tm="0">
                                              <p:val>
                                                <p:strVal val="#ppt_x"/>
                                              </p:val>
                                            </p:tav>
                                            <p:tav tm="100000">
                                              <p:val>
                                                <p:strVal val="#ppt_x"/>
                                              </p:val>
                                            </p:tav>
                                          </p:tavLst>
                                        </p:anim>
                                        <p:anim calcmode="lin" valueType="num">
                                          <p:cBhvr additive="base">
                                            <p:cTn id="60" dur="20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accel="5000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2000" fill="hold"/>
                                            <p:tgtEl>
                                              <p:spTgt spid="33"/>
                                            </p:tgtEl>
                                            <p:attrNameLst>
                                              <p:attrName>ppt_x</p:attrName>
                                            </p:attrNameLst>
                                          </p:cBhvr>
                                          <p:tavLst>
                                            <p:tav tm="0">
                                              <p:val>
                                                <p:strVal val="#ppt_x"/>
                                              </p:val>
                                            </p:tav>
                                            <p:tav tm="100000">
                                              <p:val>
                                                <p:strVal val="#ppt_x"/>
                                              </p:val>
                                            </p:tav>
                                          </p:tavLst>
                                        </p:anim>
                                        <p:anim calcmode="lin" valueType="num">
                                          <p:cBhvr additive="base">
                                            <p:cTn id="64" dur="20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accel="5000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2000" fill="hold"/>
                                            <p:tgtEl>
                                              <p:spTgt spid="42"/>
                                            </p:tgtEl>
                                            <p:attrNameLst>
                                              <p:attrName>ppt_x</p:attrName>
                                            </p:attrNameLst>
                                          </p:cBhvr>
                                          <p:tavLst>
                                            <p:tav tm="0">
                                              <p:val>
                                                <p:strVal val="#ppt_x"/>
                                              </p:val>
                                            </p:tav>
                                            <p:tav tm="100000">
                                              <p:val>
                                                <p:strVal val="#ppt_x"/>
                                              </p:val>
                                            </p:tav>
                                          </p:tavLst>
                                        </p:anim>
                                        <p:anim calcmode="lin" valueType="num">
                                          <p:cBhvr additive="base">
                                            <p:cTn id="68" dur="2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accel="5000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2000" fill="hold"/>
                                            <p:tgtEl>
                                              <p:spTgt spid="32"/>
                                            </p:tgtEl>
                                            <p:attrNameLst>
                                              <p:attrName>ppt_x</p:attrName>
                                            </p:attrNameLst>
                                          </p:cBhvr>
                                          <p:tavLst>
                                            <p:tav tm="0">
                                              <p:val>
                                                <p:strVal val="#ppt_x"/>
                                              </p:val>
                                            </p:tav>
                                            <p:tav tm="100000">
                                              <p:val>
                                                <p:strVal val="#ppt_x"/>
                                              </p:val>
                                            </p:tav>
                                          </p:tavLst>
                                        </p:anim>
                                        <p:anim calcmode="lin" valueType="num">
                                          <p:cBhvr additive="base">
                                            <p:cTn id="74" dur="20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accel="5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2000" fill="hold"/>
                                            <p:tgtEl>
                                              <p:spTgt spid="34"/>
                                            </p:tgtEl>
                                            <p:attrNameLst>
                                              <p:attrName>ppt_x</p:attrName>
                                            </p:attrNameLst>
                                          </p:cBhvr>
                                          <p:tavLst>
                                            <p:tav tm="0">
                                              <p:val>
                                                <p:strVal val="#ppt_x"/>
                                              </p:val>
                                            </p:tav>
                                            <p:tav tm="100000">
                                              <p:val>
                                                <p:strVal val="#ppt_x"/>
                                              </p:val>
                                            </p:tav>
                                          </p:tavLst>
                                        </p:anim>
                                        <p:anim calcmode="lin" valueType="num">
                                          <p:cBhvr additive="base">
                                            <p:cTn id="78" dur="2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2000" fill="hold"/>
                                            <p:tgtEl>
                                              <p:spTgt spid="38"/>
                                            </p:tgtEl>
                                            <p:attrNameLst>
                                              <p:attrName>ppt_x</p:attrName>
                                            </p:attrNameLst>
                                          </p:cBhvr>
                                          <p:tavLst>
                                            <p:tav tm="0">
                                              <p:val>
                                                <p:strVal val="#ppt_x"/>
                                              </p:val>
                                            </p:tav>
                                            <p:tav tm="100000">
                                              <p:val>
                                                <p:strVal val="#ppt_x"/>
                                              </p:val>
                                            </p:tav>
                                          </p:tavLst>
                                        </p:anim>
                                        <p:anim calcmode="lin" valueType="num">
                                          <p:cBhvr additive="base">
                                            <p:cTn id="82" dur="2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9" grpId="0"/>
          <p:bldP spid="30" grpId="0"/>
          <p:bldP spid="31" grpId="0"/>
          <p:bldP spid="32" grpId="0"/>
          <p:bldP spid="28" grpId="0"/>
          <p:bldP spid="37" grpId="0"/>
          <p:bldP spid="41" grpId="0"/>
          <p:bldP spid="42" grpId="0"/>
          <p:bldP spid="3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雷锋PPT网www.lfppt.co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87044" y="3542630"/>
            <a:ext cx="3201071" cy="3207473"/>
          </a:xfrm>
          <a:prstGeom prst="rect">
            <a:avLst/>
          </a:prstGeom>
        </p:spPr>
      </p:pic>
      <p:pic>
        <p:nvPicPr>
          <p:cNvPr id="4" name="Picture 2">
            <a:extLst>
              <a:ext uri="{FF2B5EF4-FFF2-40B4-BE49-F238E27FC236}">
                <a16:creationId xmlns:a16="http://schemas.microsoft.com/office/drawing/2014/main" id="{43AE059D-5C48-C44D-22B7-D091B57EC1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45" r="53008" b="-1307"/>
          <a:stretch/>
        </p:blipFill>
        <p:spPr bwMode="auto">
          <a:xfrm flipH="1">
            <a:off x="8902556" y="385482"/>
            <a:ext cx="3289443" cy="6087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D3E244-A366-BFE3-A92F-EE8B5F24F33A}"/>
              </a:ext>
            </a:extLst>
          </p:cNvPr>
          <p:cNvSpPr txBox="1"/>
          <p:nvPr/>
        </p:nvSpPr>
        <p:spPr>
          <a:xfrm>
            <a:off x="326569" y="761679"/>
            <a:ext cx="9584873" cy="830997"/>
          </a:xfrm>
          <a:prstGeom prst="rect">
            <a:avLst/>
          </a:prstGeom>
          <a:noFill/>
        </p:spPr>
        <p:txBody>
          <a:bodyPr wrap="square" rtlCol="0">
            <a:spAutoFit/>
          </a:bodyPr>
          <a:lstStyle/>
          <a:p>
            <a:pPr algn="just"/>
            <a:r>
              <a:rPr lang="en-VN" sz="4800" b="1" dirty="0">
                <a:solidFill>
                  <a:srgbClr val="0070C0"/>
                </a:solidFill>
                <a:latin typeface="Times New Roman" panose="02020603050405020304" pitchFamily="18" charset="0"/>
                <a:cs typeface="Times New Roman" panose="02020603050405020304" pitchFamily="18" charset="0"/>
              </a:rPr>
              <a:t>2. Trung Quốc dưới thời Đường.</a:t>
            </a:r>
          </a:p>
        </p:txBody>
      </p:sp>
    </p:spTree>
    <p:extLst>
      <p:ext uri="{BB962C8B-B14F-4D97-AF65-F5344CB8AC3E}">
        <p14:creationId xmlns:p14="http://schemas.microsoft.com/office/powerpoint/2010/main" val="3895484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471" y="1045029"/>
            <a:ext cx="10825843"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749" y="1843361"/>
            <a:ext cx="4649921" cy="5640273"/>
          </a:xfrm>
          <a:prstGeom prst="rect">
            <a:avLst/>
          </a:prstGeom>
        </p:spPr>
      </p:pic>
      <p:pic>
        <p:nvPicPr>
          <p:cNvPr id="7" name="Picture 2">
            <a:extLst>
              <a:ext uri="{FF2B5EF4-FFF2-40B4-BE49-F238E27FC236}">
                <a16:creationId xmlns:a16="http://schemas.microsoft.com/office/drawing/2014/main" id="{60DBC1B2-0CB1-4E83-11F1-618D2A9E45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45" r="53008" b="-1307"/>
          <a:stretch/>
        </p:blipFill>
        <p:spPr bwMode="auto">
          <a:xfrm flipH="1">
            <a:off x="10335985" y="3030688"/>
            <a:ext cx="2068285" cy="38273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B5F712-4DC5-E99F-310E-9B4C916EF864}"/>
              </a:ext>
            </a:extLst>
          </p:cNvPr>
          <p:cNvSpPr txBox="1"/>
          <p:nvPr/>
        </p:nvSpPr>
        <p:spPr>
          <a:xfrm>
            <a:off x="2565305" y="1097662"/>
            <a:ext cx="7462156" cy="707886"/>
          </a:xfrm>
          <a:prstGeom prst="rect">
            <a:avLst/>
          </a:prstGeom>
          <a:noFill/>
        </p:spPr>
        <p:txBody>
          <a:bodyPr wrap="square" rtlCol="0">
            <a:spAutoFit/>
          </a:bodyPr>
          <a:lstStyle/>
          <a:p>
            <a:pPr algn="just"/>
            <a:r>
              <a:rPr lang="en-VN" sz="4000" b="1" dirty="0">
                <a:solidFill>
                  <a:srgbClr val="0070C0"/>
                </a:solidFill>
                <a:latin typeface="Times New Roman" panose="02020603050405020304" pitchFamily="18" charset="0"/>
                <a:cs typeface="Times New Roman" panose="02020603050405020304" pitchFamily="18" charset="0"/>
              </a:rPr>
              <a:t>2. Trung Quốc dưới thời Đường.</a:t>
            </a:r>
          </a:p>
        </p:txBody>
      </p:sp>
      <p:sp>
        <p:nvSpPr>
          <p:cNvPr id="2" name="TextBox 1">
            <a:extLst>
              <a:ext uri="{FF2B5EF4-FFF2-40B4-BE49-F238E27FC236}">
                <a16:creationId xmlns:a16="http://schemas.microsoft.com/office/drawing/2014/main" id="{AB7EEE69-825B-3758-E597-85EA255FF9CD}"/>
              </a:ext>
            </a:extLst>
          </p:cNvPr>
          <p:cNvSpPr txBox="1"/>
          <p:nvPr/>
        </p:nvSpPr>
        <p:spPr>
          <a:xfrm>
            <a:off x="2873829" y="3064430"/>
            <a:ext cx="7462156" cy="2554545"/>
          </a:xfrm>
          <a:prstGeom prst="rect">
            <a:avLst/>
          </a:prstGeom>
          <a:noFill/>
        </p:spPr>
        <p:txBody>
          <a:bodyPr wrap="square" rtlCol="0">
            <a:spAutoFit/>
          </a:bodyPr>
          <a:lstStyle/>
          <a:p>
            <a:pPr algn="just"/>
            <a:r>
              <a:rPr lang="en-VN" sz="3200" dirty="0">
                <a:latin typeface="Times New Roman" panose="02020603050405020304" pitchFamily="18" charset="0"/>
                <a:cs typeface="Times New Roman" panose="02020603050405020304" pitchFamily="18" charset="0"/>
              </a:rPr>
              <a:t>Cả lớp chia thành 4 nhóm thoả luận về chủ đề: </a:t>
            </a:r>
            <a:r>
              <a:rPr lang="en-VN" sz="3200" dirty="0">
                <a:solidFill>
                  <a:srgbClr val="0070C0"/>
                </a:solidFill>
                <a:latin typeface="Times New Roman" panose="02020603050405020304" pitchFamily="18" charset="0"/>
                <a:cs typeface="Times New Roman" panose="02020603050405020304" pitchFamily="18" charset="0"/>
              </a:rPr>
              <a:t>Trình bày những biểu hiện chính về sự thịnh vượng của Trung Quốc dưới thời Đường? (gợi ý về chính trị, chính sách đối ngoại, kinh tế…).</a:t>
            </a:r>
          </a:p>
        </p:txBody>
      </p:sp>
      <p:sp>
        <p:nvSpPr>
          <p:cNvPr id="3" name="Rectangle 2">
            <a:extLst>
              <a:ext uri="{FF2B5EF4-FFF2-40B4-BE49-F238E27FC236}">
                <a16:creationId xmlns:a16="http://schemas.microsoft.com/office/drawing/2014/main" id="{429B4908-52E9-1234-29DB-784EF3363731}"/>
              </a:ext>
            </a:extLst>
          </p:cNvPr>
          <p:cNvSpPr/>
          <p:nvPr/>
        </p:nvSpPr>
        <p:spPr>
          <a:xfrm>
            <a:off x="4056837" y="1839290"/>
            <a:ext cx="4051109" cy="923330"/>
          </a:xfrm>
          <a:prstGeom prst="rect">
            <a:avLst/>
          </a:prstGeom>
          <a:noFill/>
        </p:spPr>
        <p:txBody>
          <a:bodyPr wrap="none" lIns="91440" tIns="45720" rIns="91440" bIns="45720">
            <a:spAutoFit/>
          </a:bodyPr>
          <a:lstStyle/>
          <a:p>
            <a:pPr algn="ctr"/>
            <a:r>
              <a:rPr lang="en-US" sz="5400" b="1" cap="none" spc="0" dirty="0">
                <a:ln w="0"/>
                <a:solidFill>
                  <a:srgbClr val="C00000"/>
                </a:solidFill>
                <a:effectLst>
                  <a:reflection blurRad="6350" stA="53000" endA="300" endPos="35500" dir="5400000" sy="-90000" algn="bl" rotWithShape="0"/>
                </a:effectLst>
              </a:rPr>
              <a:t>THẢO LUẬN</a:t>
            </a:r>
          </a:p>
        </p:txBody>
      </p:sp>
    </p:spTree>
    <p:extLst>
      <p:ext uri="{BB962C8B-B14F-4D97-AF65-F5344CB8AC3E}">
        <p14:creationId xmlns:p14="http://schemas.microsoft.com/office/powerpoint/2010/main" val="24378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3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E9EA6695-06D0-E84D-B778-A9E5A4C80DEF}"/>
              </a:ext>
            </a:extLst>
          </p:cNvPr>
          <p:cNvSpPr/>
          <p:nvPr/>
        </p:nvSpPr>
        <p:spPr>
          <a:xfrm flipH="1">
            <a:off x="7910889" y="0"/>
            <a:ext cx="4281110" cy="6903153"/>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5F556720-D282-604F-91F8-3ED0A1A1A232}"/>
              </a:ext>
            </a:extLst>
          </p:cNvPr>
          <p:cNvSpPr/>
          <p:nvPr/>
        </p:nvSpPr>
        <p:spPr>
          <a:xfrm>
            <a:off x="4229162" y="668946"/>
            <a:ext cx="6974185" cy="1270575"/>
          </a:xfrm>
          <a:prstGeom prst="roundRect">
            <a:avLst>
              <a:gd name="adj" fmla="val 0"/>
            </a:avLst>
          </a:prstGeom>
          <a:solidFill>
            <a:srgbClr val="EC92BE"/>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53038E93-859C-3545-B189-DE54183E9EC2}"/>
              </a:ext>
            </a:extLst>
          </p:cNvPr>
          <p:cNvSpPr/>
          <p:nvPr/>
        </p:nvSpPr>
        <p:spPr>
          <a:xfrm>
            <a:off x="10255170" y="76963"/>
            <a:ext cx="1632030" cy="590309"/>
          </a:xfrm>
          <a:prstGeom prst="roundRect">
            <a:avLst/>
          </a:prstGeom>
          <a:solidFill>
            <a:srgbClr val="B0FD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11" name="Rounded Rectangle 10">
            <a:extLst>
              <a:ext uri="{FF2B5EF4-FFF2-40B4-BE49-F238E27FC236}">
                <a16:creationId xmlns:a16="http://schemas.microsoft.com/office/drawing/2014/main" id="{C305A40A-72FA-8E44-A002-F07A3FDC2D10}"/>
              </a:ext>
            </a:extLst>
          </p:cNvPr>
          <p:cNvSpPr/>
          <p:nvPr/>
        </p:nvSpPr>
        <p:spPr>
          <a:xfrm>
            <a:off x="3739943" y="3111356"/>
            <a:ext cx="6974185" cy="1270575"/>
          </a:xfrm>
          <a:prstGeom prst="roundRect">
            <a:avLst/>
          </a:prstGeom>
          <a:solidFill>
            <a:srgbClr val="FFEF78"/>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F5FCF50C-CC06-A644-A962-E7E21115FF31}"/>
              </a:ext>
            </a:extLst>
          </p:cNvPr>
          <p:cNvSpPr/>
          <p:nvPr/>
        </p:nvSpPr>
        <p:spPr>
          <a:xfrm>
            <a:off x="9725646" y="2499369"/>
            <a:ext cx="1632030" cy="590309"/>
          </a:xfrm>
          <a:prstGeom prst="roundRect">
            <a:avLst/>
          </a:prstGeom>
          <a:solidFill>
            <a:srgbClr val="A8E7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sp>
        <p:nvSpPr>
          <p:cNvPr id="13" name="Rounded Rectangle 12">
            <a:extLst>
              <a:ext uri="{FF2B5EF4-FFF2-40B4-BE49-F238E27FC236}">
                <a16:creationId xmlns:a16="http://schemas.microsoft.com/office/drawing/2014/main" id="{4B29F7A5-7FB5-F14C-ACD9-B17539D05BCF}"/>
              </a:ext>
            </a:extLst>
          </p:cNvPr>
          <p:cNvSpPr/>
          <p:nvPr/>
        </p:nvSpPr>
        <p:spPr>
          <a:xfrm>
            <a:off x="3308805" y="5510462"/>
            <a:ext cx="6974185" cy="1270575"/>
          </a:xfrm>
          <a:prstGeom prst="roundRect">
            <a:avLst/>
          </a:prstGeom>
          <a:solidFill>
            <a:srgbClr val="A8E7E9"/>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5267C77C-F535-DC41-B2B9-238CFFEF71DC}"/>
              </a:ext>
            </a:extLst>
          </p:cNvPr>
          <p:cNvSpPr/>
          <p:nvPr/>
        </p:nvSpPr>
        <p:spPr>
          <a:xfrm>
            <a:off x="9725646" y="4920153"/>
            <a:ext cx="1632030" cy="590309"/>
          </a:xfrm>
          <a:prstGeom prst="roundRect">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Tóm tắt</a:t>
            </a:r>
          </a:p>
        </p:txBody>
      </p:sp>
      <p:sp>
        <p:nvSpPr>
          <p:cNvPr id="6" name="Parallelogram 5">
            <a:extLst>
              <a:ext uri="{FF2B5EF4-FFF2-40B4-BE49-F238E27FC236}">
                <a16:creationId xmlns:a16="http://schemas.microsoft.com/office/drawing/2014/main" id="{6C012C67-23C9-1645-B19F-877C2CEC873B}"/>
              </a:ext>
            </a:extLst>
          </p:cNvPr>
          <p:cNvSpPr/>
          <p:nvPr/>
        </p:nvSpPr>
        <p:spPr>
          <a:xfrm>
            <a:off x="304800" y="0"/>
            <a:ext cx="4170947" cy="6858000"/>
          </a:xfrm>
          <a:prstGeom prst="parallelogram">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C304037-EBE4-D044-B8EB-1841EF7D1103}"/>
              </a:ext>
            </a:extLst>
          </p:cNvPr>
          <p:cNvSpPr/>
          <p:nvPr/>
        </p:nvSpPr>
        <p:spPr>
          <a:xfrm>
            <a:off x="4174767" y="3461732"/>
            <a:ext cx="68072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618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907</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CBD91E40-53C2-A148-9478-071B7F7547DE}"/>
              </a:ext>
            </a:extLst>
          </p:cNvPr>
          <p:cNvSpPr/>
          <p:nvPr/>
        </p:nvSpPr>
        <p:spPr>
          <a:xfrm>
            <a:off x="5281679" y="970903"/>
            <a:ext cx="419537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Đường Cao Tổ Lý Uyên</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0BA8A5C2-A99D-E041-9A7C-104F27E19532}"/>
              </a:ext>
            </a:extLst>
          </p:cNvPr>
          <p:cNvSpPr/>
          <p:nvPr/>
        </p:nvSpPr>
        <p:spPr>
          <a:xfrm>
            <a:off x="3629646" y="5453252"/>
            <a:ext cx="648590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một triều đại vĩ đại trong lịch sử Trung Quốc, suốt 300 năm tồn tại, ảnh hưởng nhà Đường đã lan rộng đến khắp nơi thế giới.</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0512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gtEl>
                                      </p:cBhvr>
                                    </p:animEffect>
                                  </p:childTnLst>
                                </p:cTn>
                              </p:par>
                            </p:childTnLst>
                          </p:cTn>
                        </p:par>
                        <p:par>
                          <p:cTn id="27" fill="hold">
                            <p:stCondLst>
                              <p:cond delay="4250"/>
                            </p:stCondLst>
                            <p:childTnLst>
                              <p:par>
                                <p:cTn id="28" presetID="2" presetClass="entr" presetSubtype="2"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4750"/>
                            </p:stCondLst>
                            <p:childTnLst>
                              <p:par>
                                <p:cTn id="33" presetID="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52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childTnLst>
                          </p:cTn>
                        </p:par>
                        <p:par>
                          <p:cTn id="45" fill="hold">
                            <p:stCondLst>
                              <p:cond delay="7200"/>
                            </p:stCondLst>
                            <p:childTnLst>
                              <p:par>
                                <p:cTn id="46" presetID="2" presetClass="entr" presetSubtype="2"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7700"/>
                            </p:stCondLst>
                            <p:childTnLst>
                              <p:par>
                                <p:cTn id="51" presetID="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par>
                          <p:cTn id="55" fill="hold">
                            <p:stCondLst>
                              <p:cond delay="82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4"/>
                                        </p:tgtEl>
                                        <p:attrNameLst>
                                          <p:attrName>ppt_y</p:attrName>
                                        </p:attrNameLst>
                                      </p:cBhvr>
                                      <p:tavLst>
                                        <p:tav tm="0">
                                          <p:val>
                                            <p:strVal val="#ppt_y"/>
                                          </p:val>
                                        </p:tav>
                                        <p:tav tm="100000">
                                          <p:val>
                                            <p:strVal val="#ppt_y"/>
                                          </p:val>
                                        </p:tav>
                                      </p:tavLst>
                                    </p:anim>
                                    <p:anim calcmode="lin" valueType="num">
                                      <p:cBhvr>
                                        <p:cTn id="6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P spid="6" grpId="0" animBg="1"/>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6800"/>
          <a:stretch/>
        </p:blipFill>
        <p:spPr bwMode="auto">
          <a:xfrm>
            <a:off x="-126592" y="440871"/>
            <a:ext cx="11409635" cy="597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asus123\Desktop\日本风格-圆伞.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7596" y="832194"/>
            <a:ext cx="4094404" cy="53337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208A06-B965-B704-9B87-C42BDC2F781E}"/>
              </a:ext>
            </a:extLst>
          </p:cNvPr>
          <p:cNvSpPr txBox="1"/>
          <p:nvPr/>
        </p:nvSpPr>
        <p:spPr>
          <a:xfrm>
            <a:off x="310241" y="509028"/>
            <a:ext cx="6878397" cy="646331"/>
          </a:xfrm>
          <a:prstGeom prst="rect">
            <a:avLst/>
          </a:prstGeom>
          <a:noFill/>
        </p:spPr>
        <p:txBody>
          <a:bodyPr wrap="square" rtlCol="0">
            <a:spAutoFit/>
          </a:bodyPr>
          <a:lstStyle/>
          <a:p>
            <a:pPr algn="just"/>
            <a:r>
              <a:rPr lang="en-VN" sz="3600" b="1" dirty="0">
                <a:solidFill>
                  <a:srgbClr val="0070C0"/>
                </a:solidFill>
                <a:latin typeface="Times New Roman" panose="02020603050405020304" pitchFamily="18" charset="0"/>
                <a:cs typeface="Times New Roman" panose="02020603050405020304" pitchFamily="18" charset="0"/>
              </a:rPr>
              <a:t>2. Trung Quốc dưới thời Đường.</a:t>
            </a:r>
          </a:p>
        </p:txBody>
      </p:sp>
      <p:sp>
        <p:nvSpPr>
          <p:cNvPr id="2" name="TextBox 1">
            <a:extLst>
              <a:ext uri="{FF2B5EF4-FFF2-40B4-BE49-F238E27FC236}">
                <a16:creationId xmlns:a16="http://schemas.microsoft.com/office/drawing/2014/main" id="{1123CA40-79FD-2C66-089A-9497AAB42523}"/>
              </a:ext>
            </a:extLst>
          </p:cNvPr>
          <p:cNvSpPr txBox="1"/>
          <p:nvPr/>
        </p:nvSpPr>
        <p:spPr>
          <a:xfrm>
            <a:off x="310241" y="2053905"/>
            <a:ext cx="8588831" cy="1200329"/>
          </a:xfrm>
          <a:prstGeom prst="rect">
            <a:avLst/>
          </a:prstGeom>
          <a:noFill/>
        </p:spPr>
        <p:txBody>
          <a:bodyPr wrap="square" rtlCol="0">
            <a:spAutoFit/>
          </a:bodyPr>
          <a:lstStyle/>
          <a:p>
            <a:pPr algn="just"/>
            <a:r>
              <a:rPr lang="en-VN" sz="3600" dirty="0">
                <a:latin typeface="Times New Roman" panose="02020603050405020304" pitchFamily="18" charset="0"/>
                <a:cs typeface="Times New Roman" panose="02020603050405020304" pitchFamily="18" charset="0"/>
              </a:rPr>
              <a:t>Bộ máy nhà nước được hoàn chỉnh mở khoa thi chọn người tài để tuyển dụng làm quan.</a:t>
            </a:r>
          </a:p>
        </p:txBody>
      </p:sp>
      <p:sp>
        <p:nvSpPr>
          <p:cNvPr id="10" name="TextBox 9">
            <a:extLst>
              <a:ext uri="{FF2B5EF4-FFF2-40B4-BE49-F238E27FC236}">
                <a16:creationId xmlns:a16="http://schemas.microsoft.com/office/drawing/2014/main" id="{432A639F-7E2A-B6A5-3909-EDDF3CE46548}"/>
              </a:ext>
            </a:extLst>
          </p:cNvPr>
          <p:cNvSpPr txBox="1"/>
          <p:nvPr/>
        </p:nvSpPr>
        <p:spPr>
          <a:xfrm>
            <a:off x="130628" y="1224305"/>
            <a:ext cx="3837216" cy="646331"/>
          </a:xfrm>
          <a:prstGeom prst="rect">
            <a:avLst/>
          </a:prstGeom>
          <a:noFill/>
        </p:spPr>
        <p:txBody>
          <a:bodyPr wrap="square" rtlCol="0">
            <a:spAutoFit/>
          </a:bodyPr>
          <a:lstStyle/>
          <a:p>
            <a:pPr algn="just"/>
            <a:r>
              <a:rPr lang="en-VN" sz="3600" b="1" dirty="0">
                <a:solidFill>
                  <a:srgbClr val="0070C0"/>
                </a:solidFill>
                <a:latin typeface="Times New Roman" panose="02020603050405020304" pitchFamily="18" charset="0"/>
                <a:cs typeface="Times New Roman" panose="02020603050405020304" pitchFamily="18" charset="0"/>
              </a:rPr>
              <a:t>a. Về chính trị:</a:t>
            </a:r>
          </a:p>
        </p:txBody>
      </p:sp>
    </p:spTree>
    <p:extLst>
      <p:ext uri="{BB962C8B-B14F-4D97-AF65-F5344CB8AC3E}">
        <p14:creationId xmlns:p14="http://schemas.microsoft.com/office/powerpoint/2010/main" val="80535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1131</Words>
  <Application>Microsoft Office PowerPoint</Application>
  <PresentationFormat>Widescreen</PresentationFormat>
  <Paragraphs>152</Paragraphs>
  <Slides>34</Slides>
  <Notes>15</Notes>
  <HiddenSlides>0</HiddenSlides>
  <MMClips>15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微软雅黑</vt:lpstr>
      <vt:lpstr>#9Slide05 Pattaya</vt:lpstr>
      <vt:lpstr>Arial</vt:lpstr>
      <vt:lpstr>Calibri</vt:lpstr>
      <vt:lpstr>Calibri Light</vt:lpstr>
      <vt:lpstr>等线</vt:lpstr>
      <vt:lpstr>等线 Light</vt:lpstr>
      <vt:lpstr>Times New Roman</vt:lpstr>
      <vt:lpstr>Wingdings</vt:lpstr>
      <vt:lpstr>华康方圆体W7(P)</vt:lpstr>
      <vt:lpstr>印品丫丫体-D版</vt:lpstr>
      <vt:lpstr>小白</vt:lpstr>
      <vt:lpstr>李旭科毛笔行书</vt:lpstr>
      <vt:lpstr>Office 主题​​</vt:lpstr>
      <vt:lpstr>Office Theme</vt:lpstr>
      <vt:lpstr>2_Office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PC</cp:lastModifiedBy>
  <cp:revision>6</cp:revision>
  <dcterms:created xsi:type="dcterms:W3CDTF">2022-06-02T00:37:06Z</dcterms:created>
  <dcterms:modified xsi:type="dcterms:W3CDTF">2023-10-14T08:26:39Z</dcterms:modified>
</cp:coreProperties>
</file>