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  <p:sldMasterId id="2147483694" r:id="rId3"/>
    <p:sldMasterId id="2147483719" r:id="rId4"/>
    <p:sldMasterId id="2147483744" r:id="rId5"/>
    <p:sldMasterId id="2147483769" r:id="rId6"/>
    <p:sldMasterId id="2147483781" r:id="rId7"/>
  </p:sldMasterIdLst>
  <p:notesMasterIdLst>
    <p:notesMasterId r:id="rId32"/>
  </p:notesMasterIdLst>
  <p:sldIdLst>
    <p:sldId id="11088822" r:id="rId8"/>
    <p:sldId id="316" r:id="rId9"/>
    <p:sldId id="256" r:id="rId10"/>
    <p:sldId id="258" r:id="rId11"/>
    <p:sldId id="11088811" r:id="rId12"/>
    <p:sldId id="274" r:id="rId13"/>
    <p:sldId id="323" r:id="rId14"/>
    <p:sldId id="11088825" r:id="rId15"/>
    <p:sldId id="11088812" r:id="rId16"/>
    <p:sldId id="11088820" r:id="rId17"/>
    <p:sldId id="11088813" r:id="rId18"/>
    <p:sldId id="11088829" r:id="rId19"/>
    <p:sldId id="11088814" r:id="rId20"/>
    <p:sldId id="11088831" r:id="rId21"/>
    <p:sldId id="11088815" r:id="rId22"/>
    <p:sldId id="257" r:id="rId23"/>
    <p:sldId id="728" r:id="rId24"/>
    <p:sldId id="11088830" r:id="rId25"/>
    <p:sldId id="729" r:id="rId26"/>
    <p:sldId id="260" r:id="rId27"/>
    <p:sldId id="261" r:id="rId28"/>
    <p:sldId id="11088816" r:id="rId29"/>
    <p:sldId id="11088818" r:id="rId30"/>
    <p:sldId id="11088819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.VnBlack" panose="020B7200000000000000"/>
      <p:regular r:id="rId38"/>
    </p:embeddedFont>
    <p:embeddedFont>
      <p:font typeface="Roboto Condensed Light" panose="02000000000000000000" pitchFamily="2" charset="0"/>
      <p:regular r:id="rId39"/>
      <p:italic r:id="rId40"/>
    </p:embeddedFont>
    <p:embeddedFont>
      <p:font typeface="Quintessential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굴림체" panose="020B0604020202020204" charset="-127"/>
      <p:regular r:id="rId50"/>
    </p:embeddedFont>
    <p:embeddedFont>
      <p:font typeface="PT Sans" panose="020B060402020202020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맑은 고딕" panose="020B0503020000020004" pitchFamily="34" charset="-127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3A9"/>
    <a:srgbClr val="F28B8B"/>
    <a:srgbClr val="F7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3D8713-4C49-4D53-95DA-4A7A6A1F6C72}">
  <a:tblStyle styleId="{CC3D8713-4C49-4D53-95DA-4A7A6A1F6C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0" autoAdjust="0"/>
    <p:restoredTop sz="94595"/>
  </p:normalViewPr>
  <p:slideViewPr>
    <p:cSldViewPr snapToGrid="0" snapToObjects="1" showGuides="1">
      <p:cViewPr varScale="1">
        <p:scale>
          <a:sx n="55" d="100"/>
          <a:sy n="55" d="100"/>
        </p:scale>
        <p:origin x="882" y="42"/>
      </p:cViewPr>
      <p:guideLst>
        <p:guide orient="horz" pos="1620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37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1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930"/>
            <a:ext cx="9143996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875627"/>
            <a:ext cx="2133600" cy="16548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1" y="4875627"/>
            <a:ext cx="2895600" cy="16548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4875627"/>
            <a:ext cx="2133600" cy="16548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271498" y="379561"/>
            <a:ext cx="5921135" cy="598926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746568" rtl="0" eaLnBrk="1" latinLnBrk="1" hangingPunct="1">
              <a:spcBef>
                <a:spcPct val="0"/>
              </a:spcBef>
              <a:buNone/>
              <a:defRPr lang="ko-KR" altLang="en-US" sz="1875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71498" y="1199872"/>
            <a:ext cx="8567531" cy="3423631"/>
          </a:xfrm>
        </p:spPr>
        <p:txBody>
          <a:bodyPr>
            <a:normAutofit/>
          </a:bodyPr>
          <a:lstStyle>
            <a:lvl1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80766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0" y="2758948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0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261196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5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5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780572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83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8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337660" y="2570425"/>
            <a:ext cx="6718939" cy="10798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74656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249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50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9DD3-8E89-434A-A034-532962C1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CEBD1-2331-E242-8410-DC06A12E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B3517-2672-1E4D-8DC7-123E3AC4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43CF9-A4B1-DF4B-B3D5-E16C8D58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7042E-EB22-7740-91FB-7BF6F97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7595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B943-9BB7-2040-ACB0-F0E4E126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1764-E2E4-1041-B9EC-CE94759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A2C99-9C86-714A-8C0A-EEBEA6D4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FA26-AE69-DE42-9B3B-4814A74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D55E-5E05-304B-A43D-E94875BD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46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B8B69-9073-5A4E-9653-D716BA4C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1ACB6-B826-814A-815C-1BC00652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70089-B4A2-6547-B4E2-136B0002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D0DEF-7FB0-7F46-BE17-B4DC9DD7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2281-4BE0-314E-A0F8-6200EB7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463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5519-2A5F-0443-A2A8-95BB6384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7E90-1192-CD44-9E44-603CA609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835BF-1551-5B49-A565-88AC98D6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244EA-DD10-E943-9CCA-5FFDF39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51207-E96B-744D-9EEF-8D319534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825CF-9420-654F-ABEA-B05F0197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445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2CC1-2682-554F-BFDF-59F8F43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B2410-2513-6F49-B899-8C7EF276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B4DC3-CCBF-B149-A5B7-541F2075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0ADDA-A87C-8745-B5F7-2241DA519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096DA0-B466-B840-A61F-7A57094CD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5D35B-95A0-AD4E-8370-DA8B7806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CA059-BEB4-8244-8B7F-96B91F8D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C98F4D-E0B9-DF4B-A394-8E798345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2597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30BE-ABB8-014F-9FC8-57A05ADF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6E7D5-8414-384B-9ED9-51098E1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388C5-48AC-384D-9EA7-4535BF25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E938F-254A-6842-933B-2420437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3741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E313C-603F-204F-99DE-3CDBC6C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6DA5F-2AF6-D742-8810-DC1533E8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E0178-550C-0C49-BEB8-83F1B530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6399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097F-250F-B848-A423-96994664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0DA12-B500-DD4E-815C-2DF59D6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A31FD-B14C-3F47-9666-43475F188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37295-AF65-BD4E-852C-75373A4C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7C534-50AB-3B48-BAE9-30B17C14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709D0-9AA1-2644-8B83-46C82FB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784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7D95-3250-9D4B-BA57-9A574FE4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186F8-3492-3948-9AE0-DC5777A7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34A40-5DC6-174C-9A5A-AF640BBB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15596-DB29-2D45-88BC-7CA80B5A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05F13-61C2-A84D-9F9B-C37E766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A9A7D-7C5E-104E-884E-928B9502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854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A012-4E56-2449-B07B-124508A3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D0497-B1E5-6D4E-9C99-878ED1E8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4CA7F-63F0-924F-90AB-A4A3FF7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B1496-EDB7-D94A-8FFA-154B22C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48AA-1316-8746-9E01-0B733334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2650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6816EB-EDDA-1B49-8F3C-9C15FFC85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35C0A-0D9D-5142-B8EA-BE079281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CCB56-997B-F94D-886A-BDF269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A197-1A46-DD44-B85B-3AE31D0B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7F2C-6813-1745-A20F-324111DC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5369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1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5426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0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0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0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8" y="3595905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2" y="4100119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79" y="-232016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7379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135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5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3695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7016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2528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0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197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8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7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6670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5" y="3665848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7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3" y="659979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3" y="3941170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7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6358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5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5" y="3395388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4" y="2917937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8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79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1569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8964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0433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5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5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3110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7" y="4121644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1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7303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0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0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6207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88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999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674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0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5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3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1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7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0200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0" y="2758948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0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6" y="2096777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0271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5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5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483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730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4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94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7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23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2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6" y="2096777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06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04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15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56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46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8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950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10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9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30"/>
            <a:ext cx="9143999" cy="51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3221674" y="1977822"/>
            <a:ext cx="5465126" cy="8638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74656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4049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36558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28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437367" y="445040"/>
            <a:ext cx="8269512" cy="57275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291" name="Google Shape;291;p1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376371" y="1442199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"/>
          </p:nvPr>
        </p:nvSpPr>
        <p:spPr>
          <a:xfrm>
            <a:off x="3653047" y="1903314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3"/>
          </p:nvPr>
        </p:nvSpPr>
        <p:spPr>
          <a:xfrm>
            <a:off x="3653047" y="1538320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1376371" y="2425245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5"/>
          </p:nvPr>
        </p:nvSpPr>
        <p:spPr>
          <a:xfrm>
            <a:off x="3653047" y="2886361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653047" y="2521367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76371" y="3410267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8"/>
          </p:nvPr>
        </p:nvSpPr>
        <p:spPr>
          <a:xfrm>
            <a:off x="3653047" y="3871433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3653047" y="3506389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833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2494955" y="2150940"/>
            <a:ext cx="4154127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9" name="Google Shape;39;p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3381573" y="1127741"/>
            <a:ext cx="2380971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3354505" y="3225031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51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1172665" y="2304622"/>
            <a:ext cx="3347984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26" name="Google Shape;326;p14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27" name="Google Shape;327;p14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51" name="Google Shape;351;p14"/>
          <p:cNvSpPr txBox="1">
            <a:spLocks noGrp="1"/>
          </p:cNvSpPr>
          <p:nvPr>
            <p:ph type="title" idx="2" hasCustomPrompt="1"/>
          </p:nvPr>
        </p:nvSpPr>
        <p:spPr>
          <a:xfrm>
            <a:off x="2838832" y="1255330"/>
            <a:ext cx="16818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1"/>
          </p:nvPr>
        </p:nvSpPr>
        <p:spPr>
          <a:xfrm>
            <a:off x="2028371" y="3378714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115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>
            <a:spLocks noGrp="1"/>
          </p:cNvSpPr>
          <p:nvPr>
            <p:ph type="title"/>
          </p:nvPr>
        </p:nvSpPr>
        <p:spPr>
          <a:xfrm>
            <a:off x="3381562" y="1905542"/>
            <a:ext cx="4560021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55" name="Google Shape;355;p15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56" name="Google Shape;356;p15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80" name="Google Shape;380;p15"/>
          <p:cNvSpPr txBox="1">
            <a:spLocks noGrp="1"/>
          </p:cNvSpPr>
          <p:nvPr>
            <p:ph type="title" idx="2" hasCustomPrompt="1"/>
          </p:nvPr>
        </p:nvSpPr>
        <p:spPr>
          <a:xfrm>
            <a:off x="1202577" y="1905541"/>
            <a:ext cx="1664884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81" name="Google Shape;381;p15"/>
          <p:cNvSpPr txBox="1">
            <a:spLocks noGrp="1"/>
          </p:cNvSpPr>
          <p:nvPr>
            <p:ph type="subTitle" idx="1"/>
          </p:nvPr>
        </p:nvSpPr>
        <p:spPr>
          <a:xfrm>
            <a:off x="3381562" y="2884243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988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ctrTitle"/>
          </p:nvPr>
        </p:nvSpPr>
        <p:spPr>
          <a:xfrm>
            <a:off x="1286725" y="971150"/>
            <a:ext cx="6570761" cy="1028336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1"/>
          </p:nvPr>
        </p:nvSpPr>
        <p:spPr>
          <a:xfrm>
            <a:off x="1286720" y="2565533"/>
            <a:ext cx="6570761" cy="79258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18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443" name="Google Shape;443;p18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467" name="Google Shape;467;p18"/>
          <p:cNvSpPr txBox="1">
            <a:spLocks noGrp="1"/>
          </p:cNvSpPr>
          <p:nvPr>
            <p:ph type="subTitle" idx="2"/>
          </p:nvPr>
        </p:nvSpPr>
        <p:spPr>
          <a:xfrm>
            <a:off x="1286725" y="2066455"/>
            <a:ext cx="6570761" cy="43211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468" name="Google Shape;468;p18"/>
          <p:cNvSpPr txBox="1"/>
          <p:nvPr/>
        </p:nvSpPr>
        <p:spPr>
          <a:xfrm>
            <a:off x="2201330" y="3765293"/>
            <a:ext cx="4741416" cy="41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4" tIns="62204" rIns="62204" bIns="62204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lang="en" sz="817" b="1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CREDITS: 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This presentation template was created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, including icons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 and infographics &amp; images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817" b="1">
              <a:solidFill>
                <a:schemeClr val="dk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37380654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>
            <a:spLocks noGrp="1"/>
          </p:cNvSpPr>
          <p:nvPr>
            <p:ph type="title"/>
          </p:nvPr>
        </p:nvSpPr>
        <p:spPr>
          <a:xfrm>
            <a:off x="437367" y="445040"/>
            <a:ext cx="8269512" cy="57275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body" idx="1"/>
          </p:nvPr>
        </p:nvSpPr>
        <p:spPr>
          <a:xfrm>
            <a:off x="708145" y="1152524"/>
            <a:ext cx="3832132" cy="333913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311079" lvl="0" indent="-2073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622158" lvl="1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933237" lvl="2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244315" lvl="3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1555394" lvl="4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1866473" lvl="5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177552" lvl="6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2488631" lvl="7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2799710" lvl="8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17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414" name="Google Shape;414;p17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2"/>
          </p:nvPr>
        </p:nvSpPr>
        <p:spPr>
          <a:xfrm>
            <a:off x="4603971" y="1569890"/>
            <a:ext cx="3832132" cy="292191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311079" lvl="0" indent="-2073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622158" lvl="1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933237" lvl="2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244315" lvl="3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1555394" lvl="4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1866473" lvl="5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177552" lvl="6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2488631" lvl="7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2799710" lvl="8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490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1068119" y="323865"/>
            <a:ext cx="7047469" cy="48232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p24"/>
          <p:cNvSpPr txBox="1">
            <a:spLocks noGrp="1"/>
          </p:cNvSpPr>
          <p:nvPr>
            <p:ph type="subTitle" idx="1"/>
          </p:nvPr>
        </p:nvSpPr>
        <p:spPr>
          <a:xfrm>
            <a:off x="1071969" y="1096472"/>
            <a:ext cx="7000260" cy="71767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783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77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28472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5124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72513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41331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41172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87077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76312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58567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71767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4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54350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50890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0765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822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2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95916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0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0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0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9" y="3595906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3" y="4100120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80" y="-232015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9083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24768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5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49210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88884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31315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0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100345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7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8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05861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6" y="3665849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8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2" y="659980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2" y="3941171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8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51525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5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5" y="3395388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5" y="2917938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7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80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7801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71498" y="379561"/>
            <a:ext cx="5921135" cy="598926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746568" rtl="0" eaLnBrk="1" latinLnBrk="1" hangingPunct="1">
              <a:spcBef>
                <a:spcPct val="0"/>
              </a:spcBef>
              <a:buNone/>
              <a:defRPr lang="ko-KR" altLang="en-US" sz="1875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71498" y="1199872"/>
            <a:ext cx="8567531" cy="3423631"/>
          </a:xfrm>
        </p:spPr>
        <p:txBody>
          <a:bodyPr>
            <a:normAutofit/>
          </a:bodyPr>
          <a:lstStyle>
            <a:lvl1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1004785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892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7609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86460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5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5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253221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8" y="4121645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2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015582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0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0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70693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859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5667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142294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0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5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3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1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7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226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0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4270"/>
            <a:ext cx="8229600" cy="59768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796516"/>
            <a:ext cx="8229600" cy="3964809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822049"/>
            <a:ext cx="2133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1" y="4822049"/>
            <a:ext cx="2895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822049"/>
            <a:ext cx="2133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2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746568" rtl="0" eaLnBrk="1" latinLnBrk="1" hangingPunct="1">
        <a:spcBef>
          <a:spcPct val="0"/>
        </a:spcBef>
        <a:buNone/>
        <a:defRPr lang="ko-KR" altLang="en-US" sz="284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279963" indent="-279963" algn="l" defTabSz="746568" rtl="0" eaLnBrk="1" latinLnBrk="1" hangingPunct="1">
        <a:spcBef>
          <a:spcPct val="20000"/>
        </a:spcBef>
        <a:buFont typeface="Arial" pitchFamily="34" charset="0"/>
        <a:buChar char="•"/>
        <a:defRPr lang="ko-KR" altLang="en-US" sz="2024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606587" indent="-233303" algn="l" defTabSz="746568" rtl="0" eaLnBrk="1" latinLnBrk="1" hangingPunct="1">
        <a:spcBef>
          <a:spcPct val="20000"/>
        </a:spcBef>
        <a:buFont typeface="Arial" pitchFamily="34" charset="0"/>
        <a:buChar char="–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933211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306495" indent="-186642" algn="l" defTabSz="746568" rtl="0" eaLnBrk="1" latinLnBrk="1" hangingPunct="1">
        <a:spcBef>
          <a:spcPct val="20000"/>
        </a:spcBef>
        <a:buFont typeface="Arial" pitchFamily="34" charset="0"/>
        <a:buChar char="–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1679779" indent="-186642" algn="l" defTabSz="746568" rtl="0" eaLnBrk="1" latinLnBrk="1" hangingPunct="1">
        <a:spcBef>
          <a:spcPct val="20000"/>
        </a:spcBef>
        <a:buFont typeface="Arial" pitchFamily="34" charset="0"/>
        <a:buChar char="»"/>
        <a:defRPr lang="ko-KR" altLang="en-US" sz="15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053063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26348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799632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172916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284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568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853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3137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421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9705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990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6274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08CC8-67F3-8D4C-A8E1-75CA8A60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D1777-F6C8-3045-8AAB-B3E67DDE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E4223-EBEF-5347-AD4C-684E02F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134B8-1B69-4C4B-A923-12DE0C232415}" type="datetimeFigureOut">
              <a:rPr lang="en-VN" smtClean="0"/>
              <a:t>10/14/2023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874B0-C2B6-3E4D-85C4-118414488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71F5F-4F90-E14C-95D0-CB53954B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A0EC6-672A-0845-849B-B95DD60D473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93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1670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2">
                <a:tint val="90000"/>
                <a:satMod val="92000"/>
                <a:lumMod val="120000"/>
              </a:schemeClr>
            </a:gs>
            <a:gs pos="9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1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wipe dir="d"/>
  </p:transition>
  <p:txStyles>
    <p:titleStyle>
      <a:lvl1pPr algn="ctr" defTabSz="6857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6857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68578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048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F812F-8626-661E-87C8-15E6510DBFEC}"/>
              </a:ext>
            </a:extLst>
          </p:cNvPr>
          <p:cNvSpPr/>
          <p:nvPr/>
        </p:nvSpPr>
        <p:spPr>
          <a:xfrm>
            <a:off x="1685990" y="1971585"/>
            <a:ext cx="56989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590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0 L 3.0555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id="{55276E06-7924-6D23-2ABD-555C8331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44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7C3F2E-0186-8B59-2FCE-F1D43069AB01}"/>
              </a:ext>
            </a:extLst>
          </p:cNvPr>
          <p:cNvSpPr/>
          <p:nvPr/>
        </p:nvSpPr>
        <p:spPr>
          <a:xfrm>
            <a:off x="0" y="4362271"/>
            <a:ext cx="905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Nhà thờ Wittenberg, nơi Martin Luther treo 95 luận đề, chống lại sự lạm dụng của giáo hoàng về đặc quyền và phép giải tội.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Wittenberg Nhà Thờ Tower Of All Saints Hình ảnh Sẵn có - Tải xuống Hình ảnh  Ngay bây giờ - iStock">
            <a:extLst>
              <a:ext uri="{FF2B5EF4-FFF2-40B4-BE49-F238E27FC236}">
                <a16:creationId xmlns:a16="http://schemas.microsoft.com/office/drawing/2014/main" id="{5EFF1CC4-DE66-D995-02AF-5BA14936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000500" cy="44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2827416" y="342880"/>
            <a:ext cx="452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BCFA3C5-EA34-375A-F351-2BAECF5524A0}"/>
              </a:ext>
            </a:extLst>
          </p:cNvPr>
          <p:cNvSpPr/>
          <p:nvPr/>
        </p:nvSpPr>
        <p:spPr>
          <a:xfrm>
            <a:off x="0" y="1079500"/>
            <a:ext cx="4064000" cy="4064000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9257350-4EB3-6896-7921-9B31CC761E7D}"/>
              </a:ext>
            </a:extLst>
          </p:cNvPr>
          <p:cNvSpPr/>
          <p:nvPr/>
        </p:nvSpPr>
        <p:spPr>
          <a:xfrm>
            <a:off x="2124976" y="1337994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D76D5C-7286-D95E-45ED-FA912D383EA0}"/>
              </a:ext>
            </a:extLst>
          </p:cNvPr>
          <p:cNvSpPr/>
          <p:nvPr/>
        </p:nvSpPr>
        <p:spPr>
          <a:xfrm>
            <a:off x="2233463" y="2372713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1560506"/>
              <a:satOff val="-1946"/>
              <a:lumOff val="45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B86EED-E523-E4D8-6B21-F1773BFB455C}"/>
              </a:ext>
            </a:extLst>
          </p:cNvPr>
          <p:cNvSpPr/>
          <p:nvPr/>
        </p:nvSpPr>
        <p:spPr>
          <a:xfrm>
            <a:off x="2233462" y="3302002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3121013"/>
              <a:satOff val="-3893"/>
              <a:lumOff val="91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2801ECF-8F06-21E6-486F-E296EF3F3761}"/>
              </a:ext>
            </a:extLst>
          </p:cNvPr>
          <p:cNvSpPr/>
          <p:nvPr/>
        </p:nvSpPr>
        <p:spPr>
          <a:xfrm>
            <a:off x="2233464" y="4287243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tin-Luther-church-door">
            <a:extLst>
              <a:ext uri="{FF2B5EF4-FFF2-40B4-BE49-F238E27FC236}">
                <a16:creationId xmlns:a16="http://schemas.microsoft.com/office/drawing/2014/main" id="{882D5B08-ECAD-2990-1BE5-4D626A24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396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5 luan de martin luther 2">
            <a:extLst>
              <a:ext uri="{FF2B5EF4-FFF2-40B4-BE49-F238E27FC236}">
                <a16:creationId xmlns:a16="http://schemas.microsoft.com/office/drawing/2014/main" id="{2906A86E-8A94-AAE8-85CA-29029833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505FEC-35F0-9217-4CDE-E9C538A9ABB8}"/>
              </a:ext>
            </a:extLst>
          </p:cNvPr>
          <p:cNvSpPr/>
          <p:nvPr/>
        </p:nvSpPr>
        <p:spPr>
          <a:xfrm>
            <a:off x="192159" y="4577276"/>
            <a:ext cx="42338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95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Martin Luther</a:t>
            </a:r>
          </a:p>
        </p:txBody>
      </p:sp>
    </p:spTree>
    <p:extLst>
      <p:ext uri="{BB962C8B-B14F-4D97-AF65-F5344CB8AC3E}">
        <p14:creationId xmlns:p14="http://schemas.microsoft.com/office/powerpoint/2010/main" val="5576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111191" y="340954"/>
            <a:ext cx="751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D0C88-75B6-D37E-663D-2CAC1F1351AC}"/>
              </a:ext>
            </a:extLst>
          </p:cNvPr>
          <p:cNvGrpSpPr/>
          <p:nvPr/>
        </p:nvGrpSpPr>
        <p:grpSpPr>
          <a:xfrm>
            <a:off x="111192" y="987285"/>
            <a:ext cx="3995860" cy="4156215"/>
            <a:chOff x="111192" y="987285"/>
            <a:chExt cx="3995860" cy="415621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45533CD-23E0-A168-C803-DD22722E1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29"/>
            <a:stretch/>
          </p:blipFill>
          <p:spPr bwMode="auto">
            <a:xfrm>
              <a:off x="111192" y="987285"/>
              <a:ext cx="3995860" cy="415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ED9647-B438-4849-F124-3D75CB7B156A}"/>
                </a:ext>
              </a:extLst>
            </p:cNvPr>
            <p:cNvSpPr/>
            <p:nvPr/>
          </p:nvSpPr>
          <p:spPr>
            <a:xfrm>
              <a:off x="941088" y="1978827"/>
              <a:ext cx="23360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ĐỘNG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D5F6F9-95B3-7F19-09A7-ADDD290488FB}"/>
              </a:ext>
            </a:extLst>
          </p:cNvPr>
          <p:cNvSpPr txBox="1"/>
          <p:nvPr/>
        </p:nvSpPr>
        <p:spPr>
          <a:xfrm>
            <a:off x="4535488" y="3065392"/>
            <a:ext cx="4497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một trong những cuộc đấu tranh công khai đầu tiên trên lĩnh vực văn hoá-tư tưởng của giai cấp tư sản chống lại chế độ phong kiến đã suy tàn.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A6F78-3C49-5B63-9E5B-5D98685C262F}"/>
              </a:ext>
            </a:extLst>
          </p:cNvPr>
          <p:cNvSpPr txBox="1"/>
          <p:nvPr/>
        </p:nvSpPr>
        <p:spPr>
          <a:xfrm>
            <a:off x="4535488" y="1563328"/>
            <a:ext cx="428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Cải cách tôn giáo được đông đảo nhân dân ủng hộ, đã lan rộng khắp Tây Âu trong thế kỉ XVI.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2F6DA8-0080-B44C-F807-2034B2CE0046}"/>
              </a:ext>
            </a:extLst>
          </p:cNvPr>
          <p:cNvSpPr/>
          <p:nvPr/>
        </p:nvSpPr>
        <p:spPr>
          <a:xfrm>
            <a:off x="-47444" y="532150"/>
            <a:ext cx="77343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Nguyên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bùng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trào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tôn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giáo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B79A88B5-176D-9B89-8E65-3DA97C2C3A65}"/>
              </a:ext>
            </a:extLst>
          </p:cNvPr>
          <p:cNvSpPr/>
          <p:nvPr/>
        </p:nvSpPr>
        <p:spPr>
          <a:xfrm>
            <a:off x="0" y="828954"/>
            <a:ext cx="9144000" cy="845668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Đầu thế kỉ XVI, Giáo hội Thiên Chúa giáo  ngày càng có xu hướng cản trở sự phát triển của giai cấp tư sản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90FEB5-BDB1-DE0A-47F2-6AFA311D6D00}"/>
              </a:ext>
            </a:extLst>
          </p:cNvPr>
          <p:cNvSpPr/>
          <p:nvPr/>
        </p:nvSpPr>
        <p:spPr>
          <a:xfrm>
            <a:off x="-1" y="1432395"/>
            <a:ext cx="9143999" cy="533041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hoàng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mục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quá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lễ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nghi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tốn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kém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0D42A6-14AF-2569-4E66-49D146C119AD}"/>
              </a:ext>
            </a:extLst>
          </p:cNvPr>
          <p:cNvSpPr/>
          <p:nvPr/>
        </p:nvSpPr>
        <p:spPr>
          <a:xfrm>
            <a:off x="-47445" y="1928337"/>
            <a:ext cx="7375524" cy="392415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bùng nổ khắp các nước Tây Âu khởi đầu là Đức và Thuỵ Sĩ.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3A8A9-D5A3-9BFD-7614-8821B5D5FCA2}"/>
              </a:ext>
            </a:extLst>
          </p:cNvPr>
          <p:cNvSpPr/>
          <p:nvPr/>
        </p:nvSpPr>
        <p:spPr>
          <a:xfrm>
            <a:off x="891540" y="47403"/>
            <a:ext cx="75172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BÀI 3: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PHONG TRÀO CẢI CÁCH TÔN GIÁO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CCAD1BC-7BC7-81CF-9434-FD33590A6BAA}"/>
              </a:ext>
            </a:extLst>
          </p:cNvPr>
          <p:cNvSpPr/>
          <p:nvPr/>
        </p:nvSpPr>
        <p:spPr>
          <a:xfrm>
            <a:off x="217859" y="2642741"/>
            <a:ext cx="8700466" cy="362671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56FEE16-12CD-C886-F81F-F32C8DDC197D}"/>
              </a:ext>
            </a:extLst>
          </p:cNvPr>
          <p:cNvSpPr/>
          <p:nvPr/>
        </p:nvSpPr>
        <p:spPr>
          <a:xfrm>
            <a:off x="175303" y="2984431"/>
            <a:ext cx="6663379" cy="392416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40EAE07-DAA3-3D53-7148-12B4A704A2D6}"/>
              </a:ext>
            </a:extLst>
          </p:cNvPr>
          <p:cNvSpPr/>
          <p:nvPr/>
        </p:nvSpPr>
        <p:spPr>
          <a:xfrm>
            <a:off x="175302" y="3375752"/>
            <a:ext cx="4810463" cy="362671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bãi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lễ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nghi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phiền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toái</a:t>
            </a:r>
            <a:endParaRPr lang="en-US" sz="1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BAFC60-25ED-2E4C-8B24-6CFBB86B9EDF}"/>
              </a:ext>
            </a:extLst>
          </p:cNvPr>
          <p:cNvSpPr/>
          <p:nvPr/>
        </p:nvSpPr>
        <p:spPr>
          <a:xfrm>
            <a:off x="88007" y="2234773"/>
            <a:ext cx="2466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2. </a:t>
            </a:r>
            <a:r>
              <a:rPr lang="vi-V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C9D84-66BA-2742-C86A-C0AE8536B2A8}"/>
              </a:ext>
            </a:extLst>
          </p:cNvPr>
          <p:cNvSpPr txBox="1"/>
          <p:nvPr/>
        </p:nvSpPr>
        <p:spPr>
          <a:xfrm>
            <a:off x="88007" y="4548480"/>
            <a:ext cx="91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/>
            <a:r>
              <a:rPr lang="en-US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Là một trong những cuộc đấu tranh công khai đầu tiên trên lĩnh vực văn hoá-tư tưởng của giai cấp tư sản chống lại chế độ phong kiến đã suy tàn.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4BB81-F57F-74E5-4B0C-A60AA921AC62}"/>
              </a:ext>
            </a:extLst>
          </p:cNvPr>
          <p:cNvSpPr txBox="1"/>
          <p:nvPr/>
        </p:nvSpPr>
        <p:spPr>
          <a:xfrm>
            <a:off x="88007" y="4186904"/>
            <a:ext cx="896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/>
            <a:r>
              <a:rPr lang="en-US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 cách tôn giáo được đông đảo nhân dân ủng hộ, đã lan rộng khắp Tây Âu trong thế kỉ XVI.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3B464C-ABB0-0BF8-4B84-4707E6E5B2DD}"/>
              </a:ext>
            </a:extLst>
          </p:cNvPr>
          <p:cNvSpPr/>
          <p:nvPr/>
        </p:nvSpPr>
        <p:spPr>
          <a:xfrm>
            <a:off x="88007" y="3737328"/>
            <a:ext cx="4575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3. T</a:t>
            </a:r>
            <a:r>
              <a:rPr lang="vi-V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ác động của Cải cách tôn giáo.</a:t>
            </a:r>
          </a:p>
        </p:txBody>
      </p:sp>
    </p:spTree>
    <p:extLst>
      <p:ext uri="{BB962C8B-B14F-4D97-AF65-F5344CB8AC3E}">
        <p14:creationId xmlns:p14="http://schemas.microsoft.com/office/powerpoint/2010/main" val="34661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7B0131-93B2-8DC4-A20D-5D5F851E0CB3}"/>
              </a:ext>
            </a:extLst>
          </p:cNvPr>
          <p:cNvSpPr/>
          <p:nvPr/>
        </p:nvSpPr>
        <p:spPr>
          <a:xfrm>
            <a:off x="2491039" y="281286"/>
            <a:ext cx="60837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8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09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548070" y="1552905"/>
            <a:ext cx="6045566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85784">
              <a:buClrTx/>
            </a:pPr>
            <a:r>
              <a:rPr lang="en-US" sz="4950" b="1" kern="12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KÉO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123" y="-773723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3" y="285256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333977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902" y="-457200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21081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</a:pP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00051" y="1827304"/>
            <a:ext cx="4015035" cy="74444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Kitô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3" y="1827305"/>
            <a:ext cx="4164567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Đạo Hồi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24955" y="2681818"/>
            <a:ext cx="3999680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D"/>
          <p:cNvSpPr/>
          <p:nvPr/>
        </p:nvSpPr>
        <p:spPr>
          <a:xfrm>
            <a:off x="4627763" y="2616747"/>
            <a:ext cx="4102834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Phật giáo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65937" y="661741"/>
            <a:ext cx="618539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vi-VN" sz="27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cấp tư sản đang lên ở châu Âu đã chống lại hệ tư tưởng của đạo nào?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98" y="3325156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558631" y="1815696"/>
            <a:ext cx="4015035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656927" y="2573871"/>
            <a:ext cx="3916739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3" y="1852147"/>
            <a:ext cx="3999680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38264" y="2573871"/>
            <a:ext cx="3999679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07939" y="525411"/>
            <a:ext cx="709798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vững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he &quot;Ban&quot; on Images of Muhammad Came to Be">
            <a:extLst>
              <a:ext uri="{FF2B5EF4-FFF2-40B4-BE49-F238E27FC236}">
                <a16:creationId xmlns:a16="http://schemas.microsoft.com/office/drawing/2014/main" id="{6E8D08CC-AC79-662C-C5C9-D4DBF3F1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" y="0"/>
            <a:ext cx="2374196" cy="38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Thich ca mau ni">
            <a:extLst>
              <a:ext uri="{FF2B5EF4-FFF2-40B4-BE49-F238E27FC236}">
                <a16:creationId xmlns:a16="http://schemas.microsoft.com/office/drawing/2014/main" id="{B429F76E-A7BD-D045-88C5-9FDC5FAA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55" y="5062"/>
            <a:ext cx="2101454" cy="38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KhongTu">
            <a:extLst>
              <a:ext uri="{FF2B5EF4-FFF2-40B4-BE49-F238E27FC236}">
                <a16:creationId xmlns:a16="http://schemas.microsoft.com/office/drawing/2014/main" id="{45EF54BF-CC43-D34E-BD36-3908157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55" y="0"/>
            <a:ext cx="22288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">
            <a:extLst>
              <a:ext uri="{FF2B5EF4-FFF2-40B4-BE49-F238E27FC236}">
                <a16:creationId xmlns:a16="http://schemas.microsoft.com/office/drawing/2014/main" id="{4CDF3E42-7163-FB4F-9140-0D52C26B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60" y="3938589"/>
            <a:ext cx="17299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lang="en-US" altLang="en-VN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en-VN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8" name="TextBox 3">
            <a:extLst>
              <a:ext uri="{FF2B5EF4-FFF2-40B4-BE49-F238E27FC236}">
                <a16:creationId xmlns:a16="http://schemas.microsoft.com/office/drawing/2014/main" id="{FB947177-BBE6-6341-8164-F9BBF54C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310" y="3995739"/>
            <a:ext cx="2443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lang="en-US" altLang="en-VN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en-VN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9" name="TextBox 5">
            <a:extLst>
              <a:ext uri="{FF2B5EF4-FFF2-40B4-BE49-F238E27FC236}">
                <a16:creationId xmlns:a16="http://schemas.microsoft.com/office/drawing/2014/main" id="{F549AEEB-23E3-3F44-BB0F-815B1455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473" y="3995738"/>
            <a:ext cx="2106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lang="en-US" altLang="en-VN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en-VN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5" descr="Divine_Mercy_06.jpg">
            <a:extLst>
              <a:ext uri="{FF2B5EF4-FFF2-40B4-BE49-F238E27FC236}">
                <a16:creationId xmlns:a16="http://schemas.microsoft.com/office/drawing/2014/main" id="{07A27442-4C62-EA4F-A7E3-F3609814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83" y="0"/>
            <a:ext cx="186911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DD9F1CB-6030-3940-88C7-D2CEAA5F0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336" y="3938589"/>
            <a:ext cx="2228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en-VN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lang="en-US" altLang="en-VN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en-VN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4A961F-D7C6-2745-83D2-DFC9D4984D98}"/>
              </a:ext>
            </a:extLst>
          </p:cNvPr>
          <p:cNvSpPr/>
          <p:nvPr/>
        </p:nvSpPr>
        <p:spPr>
          <a:xfrm>
            <a:off x="161304" y="3840197"/>
            <a:ext cx="1729979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F6AE7-3ECA-B343-9E5F-A75D41D3A44A}"/>
              </a:ext>
            </a:extLst>
          </p:cNvPr>
          <p:cNvSpPr/>
          <p:nvPr/>
        </p:nvSpPr>
        <p:spPr>
          <a:xfrm>
            <a:off x="2509887" y="3855956"/>
            <a:ext cx="2369268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B40623-7225-3E49-9921-CB7FF891D242}"/>
              </a:ext>
            </a:extLst>
          </p:cNvPr>
          <p:cNvSpPr/>
          <p:nvPr/>
        </p:nvSpPr>
        <p:spPr>
          <a:xfrm>
            <a:off x="4986311" y="3850421"/>
            <a:ext cx="2048864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59ABD0-DE7C-A64D-8E80-7789E0BFE78E}"/>
              </a:ext>
            </a:extLst>
          </p:cNvPr>
          <p:cNvSpPr/>
          <p:nvPr/>
        </p:nvSpPr>
        <p:spPr>
          <a:xfrm>
            <a:off x="7092526" y="3840197"/>
            <a:ext cx="2048864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1" y="2609473"/>
            <a:ext cx="4927934" cy="60310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959608" y="1774543"/>
            <a:ext cx="4164567" cy="6151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0" y="1826937"/>
            <a:ext cx="4927934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939136" y="2556513"/>
            <a:ext cx="4102834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117712" y="496579"/>
            <a:ext cx="758802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Kitô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570853" y="2550653"/>
            <a:ext cx="4015035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3" y="1827305"/>
            <a:ext cx="4015035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3" y="1852147"/>
            <a:ext cx="3999680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38264" y="2573871"/>
            <a:ext cx="3999680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25843" y="561503"/>
            <a:ext cx="6618320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vi-VN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giáo mới nào được ra đời trong Phong trào cải cách tôn giáo?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AE84B-8215-0FED-A941-1E8301088B21}"/>
              </a:ext>
            </a:extLst>
          </p:cNvPr>
          <p:cNvSpPr/>
          <p:nvPr/>
        </p:nvSpPr>
        <p:spPr>
          <a:xfrm>
            <a:off x="1870007" y="1046835"/>
            <a:ext cx="5682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795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175707" y="0"/>
            <a:ext cx="4719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6600" b="1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175707" y="1332855"/>
            <a:ext cx="507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VN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 tầm tư liệu về Mác-tin Lu-thơ và tư tưởng cải cách của ông.</a:t>
            </a:r>
          </a:p>
        </p:txBody>
      </p:sp>
    </p:spTree>
    <p:extLst>
      <p:ext uri="{BB962C8B-B14F-4D97-AF65-F5344CB8AC3E}">
        <p14:creationId xmlns:p14="http://schemas.microsoft.com/office/powerpoint/2010/main" val="19432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28"/>
          <p:cNvSpPr txBox="1">
            <a:spLocks noGrp="1"/>
          </p:cNvSpPr>
          <p:nvPr>
            <p:ph type="ctrTitle"/>
          </p:nvPr>
        </p:nvSpPr>
        <p:spPr>
          <a:xfrm>
            <a:off x="365393" y="1787154"/>
            <a:ext cx="4524600" cy="2842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PHONG TRÀO VĂN HÓA PHỤC HƯNG VÀ CẢI CÁCH TÔN GIÁO (t2)</a:t>
            </a:r>
          </a:p>
        </p:txBody>
      </p:sp>
      <p:grpSp>
        <p:nvGrpSpPr>
          <p:cNvPr id="1538" name="Google Shape;1538;p28"/>
          <p:cNvGrpSpPr/>
          <p:nvPr/>
        </p:nvGrpSpPr>
        <p:grpSpPr>
          <a:xfrm rot="-982262">
            <a:off x="5150072" y="-205848"/>
            <a:ext cx="3765297" cy="6525307"/>
            <a:chOff x="790275" y="1242575"/>
            <a:chExt cx="1644875" cy="2850350"/>
          </a:xfrm>
        </p:grpSpPr>
        <p:sp>
          <p:nvSpPr>
            <p:cNvPr id="1539" name="Google Shape;1539;p28"/>
            <p:cNvSpPr/>
            <p:nvPr/>
          </p:nvSpPr>
          <p:spPr>
            <a:xfrm>
              <a:off x="1841300" y="2445975"/>
              <a:ext cx="463475" cy="871775"/>
            </a:xfrm>
            <a:custGeom>
              <a:avLst/>
              <a:gdLst/>
              <a:ahLst/>
              <a:cxnLst/>
              <a:rect l="l" t="t" r="r" b="b"/>
              <a:pathLst>
                <a:path w="18539" h="34871" extrusionOk="0">
                  <a:moveTo>
                    <a:pt x="12049" y="0"/>
                  </a:moveTo>
                  <a:lnTo>
                    <a:pt x="12049" y="0"/>
                  </a:lnTo>
                  <a:cubicBezTo>
                    <a:pt x="9144" y="738"/>
                    <a:pt x="6072" y="1441"/>
                    <a:pt x="3179" y="2167"/>
                  </a:cubicBezTo>
                  <a:cubicBezTo>
                    <a:pt x="1584" y="12573"/>
                    <a:pt x="714" y="23229"/>
                    <a:pt x="0" y="33730"/>
                  </a:cubicBezTo>
                  <a:cubicBezTo>
                    <a:pt x="488" y="33489"/>
                    <a:pt x="1014" y="33392"/>
                    <a:pt x="1553" y="33392"/>
                  </a:cubicBezTo>
                  <a:cubicBezTo>
                    <a:pt x="2422" y="33392"/>
                    <a:pt x="3325" y="33644"/>
                    <a:pt x="4155" y="33945"/>
                  </a:cubicBezTo>
                  <a:cubicBezTo>
                    <a:pt x="5320" y="34364"/>
                    <a:pt x="6502" y="34870"/>
                    <a:pt x="7709" y="34870"/>
                  </a:cubicBezTo>
                  <a:cubicBezTo>
                    <a:pt x="7909" y="34870"/>
                    <a:pt x="8109" y="34856"/>
                    <a:pt x="8311" y="34826"/>
                  </a:cubicBezTo>
                  <a:cubicBezTo>
                    <a:pt x="9978" y="34564"/>
                    <a:pt x="11228" y="33230"/>
                    <a:pt x="12716" y="32445"/>
                  </a:cubicBezTo>
                  <a:cubicBezTo>
                    <a:pt x="13851" y="31841"/>
                    <a:pt x="15274" y="31482"/>
                    <a:pt x="16643" y="31482"/>
                  </a:cubicBezTo>
                  <a:cubicBezTo>
                    <a:pt x="17300" y="31482"/>
                    <a:pt x="17944" y="31565"/>
                    <a:pt x="18538" y="31742"/>
                  </a:cubicBezTo>
                  <a:cubicBezTo>
                    <a:pt x="14014" y="21824"/>
                    <a:pt x="11775" y="10894"/>
                    <a:pt x="12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790275" y="2382275"/>
              <a:ext cx="476275" cy="974050"/>
            </a:xfrm>
            <a:custGeom>
              <a:avLst/>
              <a:gdLst/>
              <a:ahLst/>
              <a:cxnLst/>
              <a:rect l="l" t="t" r="r" b="b"/>
              <a:pathLst>
                <a:path w="19051" h="38962" extrusionOk="0">
                  <a:moveTo>
                    <a:pt x="8632" y="0"/>
                  </a:moveTo>
                  <a:cubicBezTo>
                    <a:pt x="7013" y="12061"/>
                    <a:pt x="4108" y="23967"/>
                    <a:pt x="0" y="35445"/>
                  </a:cubicBezTo>
                  <a:cubicBezTo>
                    <a:pt x="388" y="35329"/>
                    <a:pt x="766" y="35278"/>
                    <a:pt x="1138" y="35278"/>
                  </a:cubicBezTo>
                  <a:cubicBezTo>
                    <a:pt x="2603" y="35278"/>
                    <a:pt x="3959" y="36076"/>
                    <a:pt x="5346" y="36874"/>
                  </a:cubicBezTo>
                  <a:cubicBezTo>
                    <a:pt x="7025" y="37840"/>
                    <a:pt x="8760" y="38962"/>
                    <a:pt x="10690" y="38962"/>
                  </a:cubicBezTo>
                  <a:cubicBezTo>
                    <a:pt x="10758" y="38962"/>
                    <a:pt x="10826" y="38960"/>
                    <a:pt x="10894" y="38957"/>
                  </a:cubicBezTo>
                  <a:cubicBezTo>
                    <a:pt x="12144" y="38922"/>
                    <a:pt x="13323" y="38386"/>
                    <a:pt x="14514" y="37969"/>
                  </a:cubicBezTo>
                  <a:cubicBezTo>
                    <a:pt x="15288" y="37698"/>
                    <a:pt x="16112" y="37483"/>
                    <a:pt x="16918" y="37483"/>
                  </a:cubicBezTo>
                  <a:cubicBezTo>
                    <a:pt x="17352" y="37483"/>
                    <a:pt x="17780" y="37545"/>
                    <a:pt x="18193" y="37695"/>
                  </a:cubicBezTo>
                  <a:cubicBezTo>
                    <a:pt x="19050" y="26158"/>
                    <a:pt x="19050" y="14276"/>
                    <a:pt x="18514" y="2727"/>
                  </a:cubicBezTo>
                  <a:cubicBezTo>
                    <a:pt x="15466" y="1679"/>
                    <a:pt x="11799" y="560"/>
                    <a:pt x="8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1434400" y="1818500"/>
              <a:ext cx="337550" cy="2274425"/>
            </a:xfrm>
            <a:custGeom>
              <a:avLst/>
              <a:gdLst/>
              <a:ahLst/>
              <a:cxnLst/>
              <a:rect l="l" t="t" r="r" b="b"/>
              <a:pathLst>
                <a:path w="13502" h="90977" extrusionOk="0">
                  <a:moveTo>
                    <a:pt x="1060" y="1"/>
                  </a:moveTo>
                  <a:lnTo>
                    <a:pt x="0" y="90833"/>
                  </a:lnTo>
                  <a:lnTo>
                    <a:pt x="12442" y="90976"/>
                  </a:lnTo>
                  <a:lnTo>
                    <a:pt x="13502" y="144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1459400" y="1819700"/>
              <a:ext cx="136950" cy="147375"/>
            </a:xfrm>
            <a:custGeom>
              <a:avLst/>
              <a:gdLst/>
              <a:ahLst/>
              <a:cxnLst/>
              <a:rect l="l" t="t" r="r" b="b"/>
              <a:pathLst>
                <a:path w="5478" h="5895" extrusionOk="0">
                  <a:moveTo>
                    <a:pt x="4965" y="0"/>
                  </a:moveTo>
                  <a:cubicBezTo>
                    <a:pt x="4310" y="1989"/>
                    <a:pt x="2394" y="3394"/>
                    <a:pt x="846" y="4572"/>
                  </a:cubicBezTo>
                  <a:cubicBezTo>
                    <a:pt x="572" y="4775"/>
                    <a:pt x="298" y="5001"/>
                    <a:pt x="12" y="5239"/>
                  </a:cubicBezTo>
                  <a:lnTo>
                    <a:pt x="0" y="5894"/>
                  </a:lnTo>
                  <a:cubicBezTo>
                    <a:pt x="60" y="5835"/>
                    <a:pt x="119" y="5775"/>
                    <a:pt x="191" y="5715"/>
                  </a:cubicBezTo>
                  <a:cubicBezTo>
                    <a:pt x="2060" y="4120"/>
                    <a:pt x="4418" y="2810"/>
                    <a:pt x="5370" y="310"/>
                  </a:cubicBezTo>
                  <a:cubicBezTo>
                    <a:pt x="5418" y="203"/>
                    <a:pt x="5442" y="108"/>
                    <a:pt x="5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1456125" y="2187600"/>
              <a:ext cx="308700" cy="263150"/>
            </a:xfrm>
            <a:custGeom>
              <a:avLst/>
              <a:gdLst/>
              <a:ahLst/>
              <a:cxnLst/>
              <a:rect l="l" t="t" r="r" b="b"/>
              <a:pathLst>
                <a:path w="12348" h="10526" extrusionOk="0">
                  <a:moveTo>
                    <a:pt x="24" y="1"/>
                  </a:moveTo>
                  <a:lnTo>
                    <a:pt x="0" y="655"/>
                  </a:lnTo>
                  <a:cubicBezTo>
                    <a:pt x="620" y="1132"/>
                    <a:pt x="1251" y="1560"/>
                    <a:pt x="1846" y="1953"/>
                  </a:cubicBezTo>
                  <a:cubicBezTo>
                    <a:pt x="4310" y="3572"/>
                    <a:pt x="6930" y="4930"/>
                    <a:pt x="9192" y="6847"/>
                  </a:cubicBezTo>
                  <a:cubicBezTo>
                    <a:pt x="10395" y="7871"/>
                    <a:pt x="11502" y="9109"/>
                    <a:pt x="12335" y="10526"/>
                  </a:cubicBezTo>
                  <a:lnTo>
                    <a:pt x="12347" y="9633"/>
                  </a:lnTo>
                  <a:cubicBezTo>
                    <a:pt x="12061" y="9180"/>
                    <a:pt x="11740" y="8752"/>
                    <a:pt x="11407" y="8371"/>
                  </a:cubicBezTo>
                  <a:cubicBezTo>
                    <a:pt x="9549" y="6120"/>
                    <a:pt x="7073" y="4596"/>
                    <a:pt x="4680" y="3132"/>
                  </a:cubicBezTo>
                  <a:cubicBezTo>
                    <a:pt x="3441" y="2358"/>
                    <a:pt x="2191" y="1596"/>
                    <a:pt x="1001" y="751"/>
                  </a:cubicBezTo>
                  <a:cubicBezTo>
                    <a:pt x="679" y="513"/>
                    <a:pt x="346" y="274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1589175" y="2695400"/>
              <a:ext cx="172675" cy="606650"/>
            </a:xfrm>
            <a:custGeom>
              <a:avLst/>
              <a:gdLst/>
              <a:ahLst/>
              <a:cxnLst/>
              <a:rect l="l" t="t" r="r" b="b"/>
              <a:pathLst>
                <a:path w="6907" h="24266" extrusionOk="0">
                  <a:moveTo>
                    <a:pt x="6906" y="1"/>
                  </a:moveTo>
                  <a:lnTo>
                    <a:pt x="6906" y="1"/>
                  </a:lnTo>
                  <a:cubicBezTo>
                    <a:pt x="6799" y="155"/>
                    <a:pt x="6680" y="322"/>
                    <a:pt x="6561" y="465"/>
                  </a:cubicBezTo>
                  <a:cubicBezTo>
                    <a:pt x="5120" y="2298"/>
                    <a:pt x="3299" y="3775"/>
                    <a:pt x="1917" y="5644"/>
                  </a:cubicBezTo>
                  <a:cubicBezTo>
                    <a:pt x="1239" y="6585"/>
                    <a:pt x="667" y="7632"/>
                    <a:pt x="370" y="8787"/>
                  </a:cubicBezTo>
                  <a:cubicBezTo>
                    <a:pt x="0" y="10216"/>
                    <a:pt x="24" y="11728"/>
                    <a:pt x="322" y="13181"/>
                  </a:cubicBezTo>
                  <a:cubicBezTo>
                    <a:pt x="1215" y="17550"/>
                    <a:pt x="4299" y="20694"/>
                    <a:pt x="6608" y="24265"/>
                  </a:cubicBezTo>
                  <a:lnTo>
                    <a:pt x="6620" y="23444"/>
                  </a:lnTo>
                  <a:cubicBezTo>
                    <a:pt x="4846" y="20836"/>
                    <a:pt x="2739" y="18384"/>
                    <a:pt x="1536" y="15479"/>
                  </a:cubicBezTo>
                  <a:cubicBezTo>
                    <a:pt x="393" y="12776"/>
                    <a:pt x="120" y="9645"/>
                    <a:pt x="1608" y="7025"/>
                  </a:cubicBezTo>
                  <a:cubicBezTo>
                    <a:pt x="2775" y="4954"/>
                    <a:pt x="4608" y="3441"/>
                    <a:pt x="6144" y="1715"/>
                  </a:cubicBezTo>
                  <a:cubicBezTo>
                    <a:pt x="6394" y="1429"/>
                    <a:pt x="6644" y="1132"/>
                    <a:pt x="6894" y="822"/>
                  </a:cubicBez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1518025" y="1938175"/>
              <a:ext cx="252750" cy="315225"/>
            </a:xfrm>
            <a:custGeom>
              <a:avLst/>
              <a:gdLst/>
              <a:ahLst/>
              <a:cxnLst/>
              <a:rect l="l" t="t" r="r" b="b"/>
              <a:pathLst>
                <a:path w="10110" h="12609" extrusionOk="0">
                  <a:moveTo>
                    <a:pt x="10109" y="0"/>
                  </a:moveTo>
                  <a:cubicBezTo>
                    <a:pt x="10074" y="36"/>
                    <a:pt x="10038" y="48"/>
                    <a:pt x="10002" y="83"/>
                  </a:cubicBezTo>
                  <a:cubicBezTo>
                    <a:pt x="8859" y="845"/>
                    <a:pt x="7502" y="1036"/>
                    <a:pt x="6204" y="1238"/>
                  </a:cubicBezTo>
                  <a:cubicBezTo>
                    <a:pt x="4930" y="1441"/>
                    <a:pt x="3632" y="1655"/>
                    <a:pt x="2477" y="2334"/>
                  </a:cubicBezTo>
                  <a:cubicBezTo>
                    <a:pt x="1525" y="2881"/>
                    <a:pt x="691" y="3727"/>
                    <a:pt x="358" y="4846"/>
                  </a:cubicBezTo>
                  <a:cubicBezTo>
                    <a:pt x="1" y="6084"/>
                    <a:pt x="370" y="7418"/>
                    <a:pt x="1072" y="8430"/>
                  </a:cubicBezTo>
                  <a:cubicBezTo>
                    <a:pt x="1823" y="9501"/>
                    <a:pt x="2906" y="10192"/>
                    <a:pt x="4049" y="10680"/>
                  </a:cubicBezTo>
                  <a:cubicBezTo>
                    <a:pt x="5371" y="11240"/>
                    <a:pt x="6787" y="11621"/>
                    <a:pt x="8157" y="12049"/>
                  </a:cubicBezTo>
                  <a:cubicBezTo>
                    <a:pt x="8752" y="12240"/>
                    <a:pt x="9359" y="12418"/>
                    <a:pt x="9955" y="12609"/>
                  </a:cubicBezTo>
                  <a:lnTo>
                    <a:pt x="9955" y="12073"/>
                  </a:lnTo>
                  <a:cubicBezTo>
                    <a:pt x="8931" y="11763"/>
                    <a:pt x="7895" y="11442"/>
                    <a:pt x="6859" y="11109"/>
                  </a:cubicBezTo>
                  <a:cubicBezTo>
                    <a:pt x="4513" y="10382"/>
                    <a:pt x="1382" y="9513"/>
                    <a:pt x="763" y="6560"/>
                  </a:cubicBezTo>
                  <a:cubicBezTo>
                    <a:pt x="489" y="5275"/>
                    <a:pt x="1025" y="4096"/>
                    <a:pt x="1965" y="3310"/>
                  </a:cubicBezTo>
                  <a:cubicBezTo>
                    <a:pt x="2942" y="2465"/>
                    <a:pt x="4168" y="2119"/>
                    <a:pt x="5371" y="1893"/>
                  </a:cubicBezTo>
                  <a:cubicBezTo>
                    <a:pt x="6907" y="1619"/>
                    <a:pt x="8692" y="1441"/>
                    <a:pt x="10109" y="619"/>
                  </a:cubicBezTo>
                  <a:lnTo>
                    <a:pt x="10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1700500" y="2882625"/>
              <a:ext cx="58950" cy="309600"/>
            </a:xfrm>
            <a:custGeom>
              <a:avLst/>
              <a:gdLst/>
              <a:ahLst/>
              <a:cxnLst/>
              <a:rect l="l" t="t" r="r" b="b"/>
              <a:pathLst>
                <a:path w="2358" h="12384" extrusionOk="0">
                  <a:moveTo>
                    <a:pt x="2358" y="1"/>
                  </a:moveTo>
                  <a:lnTo>
                    <a:pt x="2358" y="1"/>
                  </a:lnTo>
                  <a:cubicBezTo>
                    <a:pt x="2215" y="191"/>
                    <a:pt x="2060" y="405"/>
                    <a:pt x="1929" y="608"/>
                  </a:cubicBezTo>
                  <a:cubicBezTo>
                    <a:pt x="429" y="2918"/>
                    <a:pt x="0" y="5847"/>
                    <a:pt x="631" y="8561"/>
                  </a:cubicBezTo>
                  <a:cubicBezTo>
                    <a:pt x="965" y="9930"/>
                    <a:pt x="1524" y="11192"/>
                    <a:pt x="2215" y="12383"/>
                  </a:cubicBezTo>
                  <a:lnTo>
                    <a:pt x="2227" y="11395"/>
                  </a:lnTo>
                  <a:cubicBezTo>
                    <a:pt x="1989" y="10919"/>
                    <a:pt x="1763" y="10430"/>
                    <a:pt x="1572" y="9930"/>
                  </a:cubicBezTo>
                  <a:cubicBezTo>
                    <a:pt x="560" y="7287"/>
                    <a:pt x="548" y="4346"/>
                    <a:pt x="1810" y="1798"/>
                  </a:cubicBezTo>
                  <a:cubicBezTo>
                    <a:pt x="1977" y="1477"/>
                    <a:pt x="2155" y="1155"/>
                    <a:pt x="2346" y="858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1448675" y="2357850"/>
              <a:ext cx="316725" cy="492350"/>
            </a:xfrm>
            <a:custGeom>
              <a:avLst/>
              <a:gdLst/>
              <a:ahLst/>
              <a:cxnLst/>
              <a:rect l="l" t="t" r="r" b="b"/>
              <a:pathLst>
                <a:path w="12669" h="19694" extrusionOk="0">
                  <a:moveTo>
                    <a:pt x="251" y="1"/>
                  </a:moveTo>
                  <a:lnTo>
                    <a:pt x="251" y="596"/>
                  </a:lnTo>
                  <a:cubicBezTo>
                    <a:pt x="1799" y="1573"/>
                    <a:pt x="3442" y="2346"/>
                    <a:pt x="5156" y="2894"/>
                  </a:cubicBezTo>
                  <a:cubicBezTo>
                    <a:pt x="6049" y="3192"/>
                    <a:pt x="6954" y="3382"/>
                    <a:pt x="7871" y="3608"/>
                  </a:cubicBezTo>
                  <a:cubicBezTo>
                    <a:pt x="8704" y="3799"/>
                    <a:pt x="9550" y="4037"/>
                    <a:pt x="10312" y="4466"/>
                  </a:cubicBezTo>
                  <a:cubicBezTo>
                    <a:pt x="11038" y="4906"/>
                    <a:pt x="11681" y="5561"/>
                    <a:pt x="11978" y="6418"/>
                  </a:cubicBezTo>
                  <a:cubicBezTo>
                    <a:pt x="12252" y="7240"/>
                    <a:pt x="12240" y="8121"/>
                    <a:pt x="12038" y="8954"/>
                  </a:cubicBezTo>
                  <a:cubicBezTo>
                    <a:pt x="11002" y="13122"/>
                    <a:pt x="6633" y="14134"/>
                    <a:pt x="3585" y="16039"/>
                  </a:cubicBezTo>
                  <a:cubicBezTo>
                    <a:pt x="2287" y="16836"/>
                    <a:pt x="1084" y="17836"/>
                    <a:pt x="25" y="18968"/>
                  </a:cubicBezTo>
                  <a:lnTo>
                    <a:pt x="1" y="19694"/>
                  </a:lnTo>
                  <a:cubicBezTo>
                    <a:pt x="1060" y="18527"/>
                    <a:pt x="2251" y="17479"/>
                    <a:pt x="3561" y="16634"/>
                  </a:cubicBezTo>
                  <a:cubicBezTo>
                    <a:pt x="6644" y="14634"/>
                    <a:pt x="10812" y="13729"/>
                    <a:pt x="12264" y="9776"/>
                  </a:cubicBezTo>
                  <a:cubicBezTo>
                    <a:pt x="12419" y="9383"/>
                    <a:pt x="12526" y="8966"/>
                    <a:pt x="12586" y="8561"/>
                  </a:cubicBezTo>
                  <a:cubicBezTo>
                    <a:pt x="12657" y="8073"/>
                    <a:pt x="12669" y="7573"/>
                    <a:pt x="12598" y="7049"/>
                  </a:cubicBezTo>
                  <a:cubicBezTo>
                    <a:pt x="12490" y="6299"/>
                    <a:pt x="12217" y="5585"/>
                    <a:pt x="11716" y="4990"/>
                  </a:cubicBezTo>
                  <a:cubicBezTo>
                    <a:pt x="10573" y="3608"/>
                    <a:pt x="8728" y="3275"/>
                    <a:pt x="7109" y="2894"/>
                  </a:cubicBezTo>
                  <a:cubicBezTo>
                    <a:pt x="4692" y="2323"/>
                    <a:pt x="2370" y="134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1440350" y="3056050"/>
              <a:ext cx="140225" cy="539200"/>
            </a:xfrm>
            <a:custGeom>
              <a:avLst/>
              <a:gdLst/>
              <a:ahLst/>
              <a:cxnLst/>
              <a:rect l="l" t="t" r="r" b="b"/>
              <a:pathLst>
                <a:path w="5609" h="21568" extrusionOk="0">
                  <a:moveTo>
                    <a:pt x="1749" y="1"/>
                  </a:moveTo>
                  <a:cubicBezTo>
                    <a:pt x="1230" y="1"/>
                    <a:pt x="711" y="182"/>
                    <a:pt x="250" y="493"/>
                  </a:cubicBezTo>
                  <a:lnTo>
                    <a:pt x="238" y="1136"/>
                  </a:lnTo>
                  <a:cubicBezTo>
                    <a:pt x="679" y="750"/>
                    <a:pt x="1216" y="506"/>
                    <a:pt x="1752" y="506"/>
                  </a:cubicBezTo>
                  <a:cubicBezTo>
                    <a:pt x="2159" y="506"/>
                    <a:pt x="2565" y="646"/>
                    <a:pt x="2929" y="969"/>
                  </a:cubicBezTo>
                  <a:cubicBezTo>
                    <a:pt x="3822" y="1743"/>
                    <a:pt x="4144" y="3112"/>
                    <a:pt x="4370" y="4255"/>
                  </a:cubicBezTo>
                  <a:cubicBezTo>
                    <a:pt x="4691" y="5875"/>
                    <a:pt x="4953" y="7530"/>
                    <a:pt x="5037" y="9197"/>
                  </a:cubicBezTo>
                  <a:cubicBezTo>
                    <a:pt x="5132" y="10875"/>
                    <a:pt x="5013" y="12590"/>
                    <a:pt x="4489" y="14197"/>
                  </a:cubicBezTo>
                  <a:cubicBezTo>
                    <a:pt x="4037" y="15638"/>
                    <a:pt x="3239" y="16971"/>
                    <a:pt x="2346" y="18162"/>
                  </a:cubicBezTo>
                  <a:cubicBezTo>
                    <a:pt x="1620" y="19114"/>
                    <a:pt x="834" y="19984"/>
                    <a:pt x="12" y="20853"/>
                  </a:cubicBezTo>
                  <a:lnTo>
                    <a:pt x="0" y="21567"/>
                  </a:lnTo>
                  <a:cubicBezTo>
                    <a:pt x="1060" y="20448"/>
                    <a:pt x="2108" y="19317"/>
                    <a:pt x="3025" y="18043"/>
                  </a:cubicBezTo>
                  <a:cubicBezTo>
                    <a:pt x="3929" y="16757"/>
                    <a:pt x="4691" y="15328"/>
                    <a:pt x="5108" y="13780"/>
                  </a:cubicBezTo>
                  <a:cubicBezTo>
                    <a:pt x="5537" y="12149"/>
                    <a:pt x="5608" y="10423"/>
                    <a:pt x="5489" y="8732"/>
                  </a:cubicBezTo>
                  <a:cubicBezTo>
                    <a:pt x="5370" y="7053"/>
                    <a:pt x="5120" y="5339"/>
                    <a:pt x="4739" y="3708"/>
                  </a:cubicBezTo>
                  <a:cubicBezTo>
                    <a:pt x="4489" y="2529"/>
                    <a:pt x="4072" y="1231"/>
                    <a:pt x="3132" y="493"/>
                  </a:cubicBezTo>
                  <a:cubicBezTo>
                    <a:pt x="2700" y="152"/>
                    <a:pt x="2224" y="1"/>
                    <a:pt x="1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8"/>
            <p:cNvSpPr/>
            <p:nvPr/>
          </p:nvSpPr>
          <p:spPr>
            <a:xfrm>
              <a:off x="1437675" y="3556450"/>
              <a:ext cx="313450" cy="217375"/>
            </a:xfrm>
            <a:custGeom>
              <a:avLst/>
              <a:gdLst/>
              <a:ahLst/>
              <a:cxnLst/>
              <a:rect l="l" t="t" r="r" b="b"/>
              <a:pathLst>
                <a:path w="12538" h="8695" extrusionOk="0">
                  <a:moveTo>
                    <a:pt x="7725" y="0"/>
                  </a:moveTo>
                  <a:cubicBezTo>
                    <a:pt x="6866" y="0"/>
                    <a:pt x="6007" y="170"/>
                    <a:pt x="5215" y="503"/>
                  </a:cubicBezTo>
                  <a:cubicBezTo>
                    <a:pt x="3382" y="1277"/>
                    <a:pt x="1881" y="2801"/>
                    <a:pt x="893" y="4599"/>
                  </a:cubicBezTo>
                  <a:cubicBezTo>
                    <a:pt x="536" y="5242"/>
                    <a:pt x="250" y="5909"/>
                    <a:pt x="24" y="6611"/>
                  </a:cubicBezTo>
                  <a:lnTo>
                    <a:pt x="0" y="8695"/>
                  </a:lnTo>
                  <a:cubicBezTo>
                    <a:pt x="203" y="7552"/>
                    <a:pt x="536" y="6421"/>
                    <a:pt x="1048" y="5373"/>
                  </a:cubicBezTo>
                  <a:cubicBezTo>
                    <a:pt x="1917" y="3528"/>
                    <a:pt x="3334" y="1920"/>
                    <a:pt x="5132" y="1087"/>
                  </a:cubicBezTo>
                  <a:cubicBezTo>
                    <a:pt x="5952" y="709"/>
                    <a:pt x="6845" y="515"/>
                    <a:pt x="7735" y="515"/>
                  </a:cubicBezTo>
                  <a:cubicBezTo>
                    <a:pt x="8809" y="515"/>
                    <a:pt x="9880" y="798"/>
                    <a:pt x="10811" y="1384"/>
                  </a:cubicBezTo>
                  <a:cubicBezTo>
                    <a:pt x="11525" y="1849"/>
                    <a:pt x="12061" y="2456"/>
                    <a:pt x="12514" y="3147"/>
                  </a:cubicBezTo>
                  <a:lnTo>
                    <a:pt x="12537" y="2337"/>
                  </a:lnTo>
                  <a:cubicBezTo>
                    <a:pt x="12085" y="1753"/>
                    <a:pt x="11549" y="1242"/>
                    <a:pt x="10894" y="849"/>
                  </a:cubicBezTo>
                  <a:cubicBezTo>
                    <a:pt x="9931" y="280"/>
                    <a:pt x="8827" y="0"/>
                    <a:pt x="7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8"/>
            <p:cNvSpPr/>
            <p:nvPr/>
          </p:nvSpPr>
          <p:spPr>
            <a:xfrm>
              <a:off x="1435275" y="3643475"/>
              <a:ext cx="314950" cy="364325"/>
            </a:xfrm>
            <a:custGeom>
              <a:avLst/>
              <a:gdLst/>
              <a:ahLst/>
              <a:cxnLst/>
              <a:rect l="l" t="t" r="r" b="b"/>
              <a:pathLst>
                <a:path w="12598" h="14573" extrusionOk="0">
                  <a:moveTo>
                    <a:pt x="9487" y="0"/>
                  </a:moveTo>
                  <a:cubicBezTo>
                    <a:pt x="8240" y="0"/>
                    <a:pt x="6979" y="675"/>
                    <a:pt x="6109" y="1654"/>
                  </a:cubicBezTo>
                  <a:cubicBezTo>
                    <a:pt x="4525" y="3440"/>
                    <a:pt x="4097" y="5976"/>
                    <a:pt x="3501" y="8250"/>
                  </a:cubicBezTo>
                  <a:cubicBezTo>
                    <a:pt x="3192" y="9452"/>
                    <a:pt x="2799" y="10643"/>
                    <a:pt x="2168" y="11703"/>
                  </a:cubicBezTo>
                  <a:cubicBezTo>
                    <a:pt x="1608" y="12619"/>
                    <a:pt x="834" y="13322"/>
                    <a:pt x="1" y="13953"/>
                  </a:cubicBezTo>
                  <a:lnTo>
                    <a:pt x="1" y="14572"/>
                  </a:lnTo>
                  <a:cubicBezTo>
                    <a:pt x="692" y="14084"/>
                    <a:pt x="1358" y="13560"/>
                    <a:pt x="1906" y="12905"/>
                  </a:cubicBezTo>
                  <a:cubicBezTo>
                    <a:pt x="2620" y="12060"/>
                    <a:pt x="3120" y="11048"/>
                    <a:pt x="3489" y="9988"/>
                  </a:cubicBezTo>
                  <a:cubicBezTo>
                    <a:pt x="4263" y="7786"/>
                    <a:pt x="4490" y="5381"/>
                    <a:pt x="5573" y="3309"/>
                  </a:cubicBezTo>
                  <a:cubicBezTo>
                    <a:pt x="6331" y="1842"/>
                    <a:pt x="7822" y="489"/>
                    <a:pt x="9433" y="489"/>
                  </a:cubicBezTo>
                  <a:cubicBezTo>
                    <a:pt x="9770" y="489"/>
                    <a:pt x="10113" y="548"/>
                    <a:pt x="10455" y="678"/>
                  </a:cubicBezTo>
                  <a:cubicBezTo>
                    <a:pt x="11371" y="1011"/>
                    <a:pt x="12014" y="1868"/>
                    <a:pt x="12586" y="2702"/>
                  </a:cubicBezTo>
                  <a:lnTo>
                    <a:pt x="12598" y="1868"/>
                  </a:lnTo>
                  <a:cubicBezTo>
                    <a:pt x="12241" y="1404"/>
                    <a:pt x="11871" y="975"/>
                    <a:pt x="11407" y="630"/>
                  </a:cubicBezTo>
                  <a:cubicBezTo>
                    <a:pt x="10811" y="191"/>
                    <a:pt x="1015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8"/>
            <p:cNvSpPr/>
            <p:nvPr/>
          </p:nvSpPr>
          <p:spPr>
            <a:xfrm>
              <a:off x="1476650" y="3813875"/>
              <a:ext cx="270900" cy="276075"/>
            </a:xfrm>
            <a:custGeom>
              <a:avLst/>
              <a:gdLst/>
              <a:ahLst/>
              <a:cxnLst/>
              <a:rect l="l" t="t" r="r" b="b"/>
              <a:pathLst>
                <a:path w="10836" h="11043" extrusionOk="0">
                  <a:moveTo>
                    <a:pt x="6615" y="0"/>
                  </a:moveTo>
                  <a:cubicBezTo>
                    <a:pt x="6026" y="0"/>
                    <a:pt x="5446" y="167"/>
                    <a:pt x="4918" y="458"/>
                  </a:cubicBezTo>
                  <a:cubicBezTo>
                    <a:pt x="3323" y="1351"/>
                    <a:pt x="2489" y="3136"/>
                    <a:pt x="1906" y="4887"/>
                  </a:cubicBezTo>
                  <a:cubicBezTo>
                    <a:pt x="1239" y="6923"/>
                    <a:pt x="632" y="8994"/>
                    <a:pt x="1" y="11042"/>
                  </a:cubicBezTo>
                  <a:lnTo>
                    <a:pt x="513" y="11042"/>
                  </a:lnTo>
                  <a:cubicBezTo>
                    <a:pt x="1049" y="9340"/>
                    <a:pt x="1561" y="7625"/>
                    <a:pt x="2085" y="5911"/>
                  </a:cubicBezTo>
                  <a:cubicBezTo>
                    <a:pt x="2656" y="4113"/>
                    <a:pt x="3287" y="2136"/>
                    <a:pt x="4882" y="1077"/>
                  </a:cubicBezTo>
                  <a:cubicBezTo>
                    <a:pt x="5416" y="727"/>
                    <a:pt x="6020" y="512"/>
                    <a:pt x="6633" y="512"/>
                  </a:cubicBezTo>
                  <a:cubicBezTo>
                    <a:pt x="6855" y="512"/>
                    <a:pt x="7078" y="540"/>
                    <a:pt x="7299" y="600"/>
                  </a:cubicBezTo>
                  <a:cubicBezTo>
                    <a:pt x="8109" y="803"/>
                    <a:pt x="8823" y="1374"/>
                    <a:pt x="9395" y="2029"/>
                  </a:cubicBezTo>
                  <a:cubicBezTo>
                    <a:pt x="9955" y="2684"/>
                    <a:pt x="10395" y="3422"/>
                    <a:pt x="10824" y="4184"/>
                  </a:cubicBezTo>
                  <a:lnTo>
                    <a:pt x="10836" y="3244"/>
                  </a:lnTo>
                  <a:cubicBezTo>
                    <a:pt x="10419" y="2529"/>
                    <a:pt x="9966" y="1851"/>
                    <a:pt x="9347" y="1279"/>
                  </a:cubicBezTo>
                  <a:cubicBezTo>
                    <a:pt x="8752" y="696"/>
                    <a:pt x="8038" y="219"/>
                    <a:pt x="7240" y="65"/>
                  </a:cubicBezTo>
                  <a:cubicBezTo>
                    <a:pt x="7032" y="21"/>
                    <a:pt x="6823" y="0"/>
                    <a:pt x="6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1450475" y="2501925"/>
              <a:ext cx="120875" cy="252150"/>
            </a:xfrm>
            <a:custGeom>
              <a:avLst/>
              <a:gdLst/>
              <a:ahLst/>
              <a:cxnLst/>
              <a:rect l="l" t="t" r="r" b="b"/>
              <a:pathLst>
                <a:path w="4835" h="10086" extrusionOk="0">
                  <a:moveTo>
                    <a:pt x="84" y="1"/>
                  </a:moveTo>
                  <a:lnTo>
                    <a:pt x="84" y="512"/>
                  </a:lnTo>
                  <a:cubicBezTo>
                    <a:pt x="810" y="560"/>
                    <a:pt x="1524" y="715"/>
                    <a:pt x="2203" y="1060"/>
                  </a:cubicBezTo>
                  <a:cubicBezTo>
                    <a:pt x="3489" y="1727"/>
                    <a:pt x="4441" y="3060"/>
                    <a:pt x="4203" y="4644"/>
                  </a:cubicBezTo>
                  <a:cubicBezTo>
                    <a:pt x="3965" y="6299"/>
                    <a:pt x="2798" y="7585"/>
                    <a:pt x="1560" y="8478"/>
                  </a:cubicBezTo>
                  <a:cubicBezTo>
                    <a:pt x="1048" y="8847"/>
                    <a:pt x="536" y="9168"/>
                    <a:pt x="0" y="9502"/>
                  </a:cubicBezTo>
                  <a:lnTo>
                    <a:pt x="0" y="10085"/>
                  </a:lnTo>
                  <a:cubicBezTo>
                    <a:pt x="834" y="9549"/>
                    <a:pt x="1679" y="9049"/>
                    <a:pt x="2441" y="8418"/>
                  </a:cubicBezTo>
                  <a:cubicBezTo>
                    <a:pt x="3596" y="7442"/>
                    <a:pt x="4596" y="6037"/>
                    <a:pt x="4715" y="4430"/>
                  </a:cubicBezTo>
                  <a:cubicBezTo>
                    <a:pt x="4834" y="2882"/>
                    <a:pt x="3965" y="1548"/>
                    <a:pt x="2739" y="798"/>
                  </a:cubicBezTo>
                  <a:cubicBezTo>
                    <a:pt x="1917" y="286"/>
                    <a:pt x="1012" y="60"/>
                    <a:pt x="84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1446600" y="2992150"/>
              <a:ext cx="305425" cy="532250"/>
            </a:xfrm>
            <a:custGeom>
              <a:avLst/>
              <a:gdLst/>
              <a:ahLst/>
              <a:cxnLst/>
              <a:rect l="l" t="t" r="r" b="b"/>
              <a:pathLst>
                <a:path w="12217" h="21290" extrusionOk="0">
                  <a:moveTo>
                    <a:pt x="2056" y="1"/>
                  </a:moveTo>
                  <a:cubicBezTo>
                    <a:pt x="1713" y="1"/>
                    <a:pt x="1368" y="51"/>
                    <a:pt x="1036" y="144"/>
                  </a:cubicBezTo>
                  <a:cubicBezTo>
                    <a:pt x="667" y="251"/>
                    <a:pt x="310" y="394"/>
                    <a:pt x="0" y="584"/>
                  </a:cubicBezTo>
                  <a:lnTo>
                    <a:pt x="0" y="1180"/>
                  </a:lnTo>
                  <a:cubicBezTo>
                    <a:pt x="286" y="989"/>
                    <a:pt x="596" y="823"/>
                    <a:pt x="941" y="704"/>
                  </a:cubicBezTo>
                  <a:cubicBezTo>
                    <a:pt x="1309" y="576"/>
                    <a:pt x="1701" y="503"/>
                    <a:pt x="2088" y="503"/>
                  </a:cubicBezTo>
                  <a:cubicBezTo>
                    <a:pt x="2716" y="503"/>
                    <a:pt x="3332" y="696"/>
                    <a:pt x="3810" y="1168"/>
                  </a:cubicBezTo>
                  <a:cubicBezTo>
                    <a:pt x="4715" y="2061"/>
                    <a:pt x="5001" y="3549"/>
                    <a:pt x="5358" y="4775"/>
                  </a:cubicBezTo>
                  <a:cubicBezTo>
                    <a:pt x="6204" y="7657"/>
                    <a:pt x="7073" y="10538"/>
                    <a:pt x="7930" y="13407"/>
                  </a:cubicBezTo>
                  <a:cubicBezTo>
                    <a:pt x="8621" y="15729"/>
                    <a:pt x="9394" y="18122"/>
                    <a:pt x="10895" y="19992"/>
                  </a:cubicBezTo>
                  <a:cubicBezTo>
                    <a:pt x="11299" y="20492"/>
                    <a:pt x="11728" y="20920"/>
                    <a:pt x="12204" y="21289"/>
                  </a:cubicBezTo>
                  <a:lnTo>
                    <a:pt x="12216" y="20658"/>
                  </a:lnTo>
                  <a:cubicBezTo>
                    <a:pt x="11895" y="20373"/>
                    <a:pt x="11597" y="20063"/>
                    <a:pt x="11299" y="19742"/>
                  </a:cubicBezTo>
                  <a:cubicBezTo>
                    <a:pt x="9704" y="17789"/>
                    <a:pt x="8978" y="15253"/>
                    <a:pt x="8251" y="12824"/>
                  </a:cubicBezTo>
                  <a:cubicBezTo>
                    <a:pt x="7335" y="9812"/>
                    <a:pt x="6442" y="6823"/>
                    <a:pt x="5549" y="3823"/>
                  </a:cubicBezTo>
                  <a:cubicBezTo>
                    <a:pt x="5203" y="2656"/>
                    <a:pt x="4858" y="1406"/>
                    <a:pt x="3918" y="632"/>
                  </a:cubicBezTo>
                  <a:cubicBezTo>
                    <a:pt x="3383" y="192"/>
                    <a:pt x="2723" y="1"/>
                    <a:pt x="2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1628175" y="2057825"/>
              <a:ext cx="141100" cy="153900"/>
            </a:xfrm>
            <a:custGeom>
              <a:avLst/>
              <a:gdLst/>
              <a:ahLst/>
              <a:cxnLst/>
              <a:rect l="l" t="t" r="r" b="b"/>
              <a:pathLst>
                <a:path w="5644" h="6156" extrusionOk="0">
                  <a:moveTo>
                    <a:pt x="5644" y="0"/>
                  </a:moveTo>
                  <a:cubicBezTo>
                    <a:pt x="4870" y="60"/>
                    <a:pt x="4084" y="119"/>
                    <a:pt x="3310" y="191"/>
                  </a:cubicBezTo>
                  <a:cubicBezTo>
                    <a:pt x="2262" y="298"/>
                    <a:pt x="1060" y="560"/>
                    <a:pt x="524" y="1632"/>
                  </a:cubicBezTo>
                  <a:cubicBezTo>
                    <a:pt x="0" y="2667"/>
                    <a:pt x="512" y="3858"/>
                    <a:pt x="1298" y="4525"/>
                  </a:cubicBezTo>
                  <a:cubicBezTo>
                    <a:pt x="2179" y="5287"/>
                    <a:pt x="3382" y="5668"/>
                    <a:pt x="4465" y="5942"/>
                  </a:cubicBezTo>
                  <a:cubicBezTo>
                    <a:pt x="4834" y="6037"/>
                    <a:pt x="5191" y="6096"/>
                    <a:pt x="5572" y="6156"/>
                  </a:cubicBezTo>
                  <a:lnTo>
                    <a:pt x="5572" y="5656"/>
                  </a:lnTo>
                  <a:cubicBezTo>
                    <a:pt x="4417" y="5477"/>
                    <a:pt x="3286" y="5132"/>
                    <a:pt x="2274" y="4584"/>
                  </a:cubicBezTo>
                  <a:cubicBezTo>
                    <a:pt x="1465" y="4132"/>
                    <a:pt x="524" y="3227"/>
                    <a:pt x="834" y="2132"/>
                  </a:cubicBezTo>
                  <a:cubicBezTo>
                    <a:pt x="1167" y="1001"/>
                    <a:pt x="2477" y="774"/>
                    <a:pt x="3405" y="679"/>
                  </a:cubicBezTo>
                  <a:lnTo>
                    <a:pt x="5644" y="50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1449875" y="2345650"/>
              <a:ext cx="315825" cy="412875"/>
            </a:xfrm>
            <a:custGeom>
              <a:avLst/>
              <a:gdLst/>
              <a:ahLst/>
              <a:cxnLst/>
              <a:rect l="l" t="t" r="r" b="b"/>
              <a:pathLst>
                <a:path w="12633" h="16515" extrusionOk="0">
                  <a:moveTo>
                    <a:pt x="191" y="1"/>
                  </a:moveTo>
                  <a:lnTo>
                    <a:pt x="0" y="16372"/>
                  </a:lnTo>
                  <a:lnTo>
                    <a:pt x="12442" y="16515"/>
                  </a:lnTo>
                  <a:lnTo>
                    <a:pt x="12633" y="144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795025" y="2378700"/>
              <a:ext cx="1626125" cy="330125"/>
            </a:xfrm>
            <a:custGeom>
              <a:avLst/>
              <a:gdLst/>
              <a:ahLst/>
              <a:cxnLst/>
              <a:rect l="l" t="t" r="r" b="b"/>
              <a:pathLst>
                <a:path w="65045" h="13205" extrusionOk="0">
                  <a:moveTo>
                    <a:pt x="143" y="0"/>
                  </a:moveTo>
                  <a:lnTo>
                    <a:pt x="1" y="12442"/>
                  </a:lnTo>
                  <a:lnTo>
                    <a:pt x="64902" y="13204"/>
                  </a:lnTo>
                  <a:lnTo>
                    <a:pt x="65044" y="76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797400" y="2384950"/>
              <a:ext cx="599225" cy="97050"/>
            </a:xfrm>
            <a:custGeom>
              <a:avLst/>
              <a:gdLst/>
              <a:ahLst/>
              <a:cxnLst/>
              <a:rect l="l" t="t" r="r" b="b"/>
              <a:pathLst>
                <a:path w="23969" h="3882" extrusionOk="0">
                  <a:moveTo>
                    <a:pt x="23087" y="0"/>
                  </a:moveTo>
                  <a:cubicBezTo>
                    <a:pt x="22325" y="453"/>
                    <a:pt x="21539" y="846"/>
                    <a:pt x="20682" y="1108"/>
                  </a:cubicBezTo>
                  <a:cubicBezTo>
                    <a:pt x="19491" y="1489"/>
                    <a:pt x="18265" y="1679"/>
                    <a:pt x="17015" y="1739"/>
                  </a:cubicBezTo>
                  <a:cubicBezTo>
                    <a:pt x="16633" y="1759"/>
                    <a:pt x="16250" y="1768"/>
                    <a:pt x="15866" y="1768"/>
                  </a:cubicBezTo>
                  <a:cubicBezTo>
                    <a:pt x="13125" y="1768"/>
                    <a:pt x="10318" y="1317"/>
                    <a:pt x="7564" y="1317"/>
                  </a:cubicBezTo>
                  <a:cubicBezTo>
                    <a:pt x="5701" y="1317"/>
                    <a:pt x="3862" y="1523"/>
                    <a:pt x="2084" y="2215"/>
                  </a:cubicBezTo>
                  <a:cubicBezTo>
                    <a:pt x="1358" y="2501"/>
                    <a:pt x="644" y="2858"/>
                    <a:pt x="1" y="3298"/>
                  </a:cubicBezTo>
                  <a:lnTo>
                    <a:pt x="1" y="3882"/>
                  </a:lnTo>
                  <a:cubicBezTo>
                    <a:pt x="620" y="3429"/>
                    <a:pt x="1311" y="3060"/>
                    <a:pt x="2025" y="2763"/>
                  </a:cubicBezTo>
                  <a:cubicBezTo>
                    <a:pt x="3772" y="2032"/>
                    <a:pt x="5670" y="1826"/>
                    <a:pt x="7557" y="1826"/>
                  </a:cubicBezTo>
                  <a:cubicBezTo>
                    <a:pt x="8101" y="1826"/>
                    <a:pt x="8643" y="1843"/>
                    <a:pt x="9181" y="1870"/>
                  </a:cubicBezTo>
                  <a:cubicBezTo>
                    <a:pt x="11403" y="1974"/>
                    <a:pt x="13607" y="2259"/>
                    <a:pt x="15825" y="2259"/>
                  </a:cubicBezTo>
                  <a:cubicBezTo>
                    <a:pt x="16150" y="2259"/>
                    <a:pt x="16475" y="2252"/>
                    <a:pt x="16801" y="2239"/>
                  </a:cubicBezTo>
                  <a:cubicBezTo>
                    <a:pt x="19170" y="2143"/>
                    <a:pt x="21432" y="1584"/>
                    <a:pt x="23456" y="358"/>
                  </a:cubicBezTo>
                  <a:cubicBezTo>
                    <a:pt x="23635" y="250"/>
                    <a:pt x="23801" y="143"/>
                    <a:pt x="23968" y="24"/>
                  </a:cubicBezTo>
                  <a:lnTo>
                    <a:pt x="23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928375" y="2387025"/>
              <a:ext cx="574800" cy="304825"/>
            </a:xfrm>
            <a:custGeom>
              <a:avLst/>
              <a:gdLst/>
              <a:ahLst/>
              <a:cxnLst/>
              <a:rect l="l" t="t" r="r" b="b"/>
              <a:pathLst>
                <a:path w="22992" h="12193" extrusionOk="0">
                  <a:moveTo>
                    <a:pt x="22170" y="1"/>
                  </a:moveTo>
                  <a:cubicBezTo>
                    <a:pt x="20253" y="1406"/>
                    <a:pt x="18562" y="3132"/>
                    <a:pt x="16384" y="4156"/>
                  </a:cubicBezTo>
                  <a:cubicBezTo>
                    <a:pt x="15205" y="4704"/>
                    <a:pt x="13955" y="4930"/>
                    <a:pt x="12669" y="4978"/>
                  </a:cubicBezTo>
                  <a:cubicBezTo>
                    <a:pt x="12224" y="4997"/>
                    <a:pt x="11782" y="5001"/>
                    <a:pt x="11342" y="5001"/>
                  </a:cubicBezTo>
                  <a:cubicBezTo>
                    <a:pt x="11048" y="5001"/>
                    <a:pt x="10755" y="5000"/>
                    <a:pt x="10462" y="5000"/>
                  </a:cubicBezTo>
                  <a:cubicBezTo>
                    <a:pt x="9876" y="5000"/>
                    <a:pt x="9291" y="5007"/>
                    <a:pt x="8704" y="5049"/>
                  </a:cubicBezTo>
                  <a:cubicBezTo>
                    <a:pt x="6370" y="5228"/>
                    <a:pt x="4180" y="6132"/>
                    <a:pt x="2501" y="7787"/>
                  </a:cubicBezTo>
                  <a:cubicBezTo>
                    <a:pt x="1263" y="9002"/>
                    <a:pt x="417" y="10538"/>
                    <a:pt x="1" y="12193"/>
                  </a:cubicBezTo>
                  <a:lnTo>
                    <a:pt x="489" y="12193"/>
                  </a:lnTo>
                  <a:cubicBezTo>
                    <a:pt x="846" y="10835"/>
                    <a:pt x="1513" y="9561"/>
                    <a:pt x="2465" y="8502"/>
                  </a:cubicBezTo>
                  <a:cubicBezTo>
                    <a:pt x="4001" y="6799"/>
                    <a:pt x="6144" y="5763"/>
                    <a:pt x="8418" y="5549"/>
                  </a:cubicBezTo>
                  <a:cubicBezTo>
                    <a:pt x="9152" y="5486"/>
                    <a:pt x="9891" y="5480"/>
                    <a:pt x="10630" y="5480"/>
                  </a:cubicBezTo>
                  <a:cubicBezTo>
                    <a:pt x="10814" y="5480"/>
                    <a:pt x="10998" y="5480"/>
                    <a:pt x="11182" y="5480"/>
                  </a:cubicBezTo>
                  <a:cubicBezTo>
                    <a:pt x="12766" y="5480"/>
                    <a:pt x="14343" y="5451"/>
                    <a:pt x="15848" y="4894"/>
                  </a:cubicBezTo>
                  <a:cubicBezTo>
                    <a:pt x="17979" y="4108"/>
                    <a:pt x="19705" y="2561"/>
                    <a:pt x="21444" y="1168"/>
                  </a:cubicBezTo>
                  <a:cubicBezTo>
                    <a:pt x="21920" y="763"/>
                    <a:pt x="22444" y="370"/>
                    <a:pt x="22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1047750" y="2390300"/>
              <a:ext cx="766475" cy="302750"/>
            </a:xfrm>
            <a:custGeom>
              <a:avLst/>
              <a:gdLst/>
              <a:ahLst/>
              <a:cxnLst/>
              <a:rect l="l" t="t" r="r" b="b"/>
              <a:pathLst>
                <a:path w="30659" h="12110" extrusionOk="0">
                  <a:moveTo>
                    <a:pt x="29920" y="1"/>
                  </a:moveTo>
                  <a:cubicBezTo>
                    <a:pt x="29385" y="429"/>
                    <a:pt x="28885" y="894"/>
                    <a:pt x="28456" y="1382"/>
                  </a:cubicBezTo>
                  <a:cubicBezTo>
                    <a:pt x="26491" y="3561"/>
                    <a:pt x="24979" y="6287"/>
                    <a:pt x="22253" y="7633"/>
                  </a:cubicBezTo>
                  <a:cubicBezTo>
                    <a:pt x="20335" y="8591"/>
                    <a:pt x="18188" y="8842"/>
                    <a:pt x="16054" y="8842"/>
                  </a:cubicBezTo>
                  <a:cubicBezTo>
                    <a:pt x="15273" y="8842"/>
                    <a:pt x="14493" y="8808"/>
                    <a:pt x="13728" y="8764"/>
                  </a:cubicBezTo>
                  <a:cubicBezTo>
                    <a:pt x="12210" y="8683"/>
                    <a:pt x="10656" y="8549"/>
                    <a:pt x="9113" y="8549"/>
                  </a:cubicBezTo>
                  <a:cubicBezTo>
                    <a:pt x="7473" y="8549"/>
                    <a:pt x="5845" y="8700"/>
                    <a:pt x="4286" y="9228"/>
                  </a:cubicBezTo>
                  <a:cubicBezTo>
                    <a:pt x="2655" y="9788"/>
                    <a:pt x="1072" y="10764"/>
                    <a:pt x="0" y="12109"/>
                  </a:cubicBezTo>
                  <a:lnTo>
                    <a:pt x="631" y="12109"/>
                  </a:lnTo>
                  <a:cubicBezTo>
                    <a:pt x="1536" y="11097"/>
                    <a:pt x="2738" y="10335"/>
                    <a:pt x="4001" y="9847"/>
                  </a:cubicBezTo>
                  <a:cubicBezTo>
                    <a:pt x="5650" y="9213"/>
                    <a:pt x="7394" y="9036"/>
                    <a:pt x="9143" y="9036"/>
                  </a:cubicBezTo>
                  <a:cubicBezTo>
                    <a:pt x="10450" y="9036"/>
                    <a:pt x="11760" y="9135"/>
                    <a:pt x="13037" y="9216"/>
                  </a:cubicBezTo>
                  <a:cubicBezTo>
                    <a:pt x="14027" y="9279"/>
                    <a:pt x="15033" y="9333"/>
                    <a:pt x="16038" y="9333"/>
                  </a:cubicBezTo>
                  <a:cubicBezTo>
                    <a:pt x="17876" y="9333"/>
                    <a:pt x="19712" y="9152"/>
                    <a:pt x="21443" y="8514"/>
                  </a:cubicBezTo>
                  <a:cubicBezTo>
                    <a:pt x="22753" y="8025"/>
                    <a:pt x="23920" y="7287"/>
                    <a:pt x="24920" y="6311"/>
                  </a:cubicBezTo>
                  <a:cubicBezTo>
                    <a:pt x="25956" y="5299"/>
                    <a:pt x="26825" y="4132"/>
                    <a:pt x="27730" y="3001"/>
                  </a:cubicBezTo>
                  <a:cubicBezTo>
                    <a:pt x="28587" y="1929"/>
                    <a:pt x="29528" y="822"/>
                    <a:pt x="30659" y="24"/>
                  </a:cubicBezTo>
                  <a:lnTo>
                    <a:pt x="299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1846650" y="2391800"/>
              <a:ext cx="403050" cy="175925"/>
            </a:xfrm>
            <a:custGeom>
              <a:avLst/>
              <a:gdLst/>
              <a:ahLst/>
              <a:cxnLst/>
              <a:rect l="l" t="t" r="r" b="b"/>
              <a:pathLst>
                <a:path w="16122" h="7037" extrusionOk="0">
                  <a:moveTo>
                    <a:pt x="4489" y="0"/>
                  </a:moveTo>
                  <a:cubicBezTo>
                    <a:pt x="2763" y="500"/>
                    <a:pt x="715" y="548"/>
                    <a:pt x="250" y="2584"/>
                  </a:cubicBezTo>
                  <a:cubicBezTo>
                    <a:pt x="0" y="3691"/>
                    <a:pt x="441" y="4858"/>
                    <a:pt x="1262" y="5632"/>
                  </a:cubicBezTo>
                  <a:cubicBezTo>
                    <a:pt x="2167" y="6477"/>
                    <a:pt x="3417" y="6882"/>
                    <a:pt x="4632" y="7001"/>
                  </a:cubicBezTo>
                  <a:cubicBezTo>
                    <a:pt x="4870" y="7025"/>
                    <a:pt x="5109" y="7036"/>
                    <a:pt x="5348" y="7036"/>
                  </a:cubicBezTo>
                  <a:cubicBezTo>
                    <a:pt x="6437" y="7036"/>
                    <a:pt x="7527" y="6795"/>
                    <a:pt x="8513" y="6346"/>
                  </a:cubicBezTo>
                  <a:cubicBezTo>
                    <a:pt x="9644" y="5822"/>
                    <a:pt x="10609" y="5001"/>
                    <a:pt x="11490" y="4132"/>
                  </a:cubicBezTo>
                  <a:cubicBezTo>
                    <a:pt x="12407" y="3215"/>
                    <a:pt x="13264" y="2239"/>
                    <a:pt x="14252" y="1417"/>
                  </a:cubicBezTo>
                  <a:cubicBezTo>
                    <a:pt x="14836" y="941"/>
                    <a:pt x="15467" y="524"/>
                    <a:pt x="16121" y="155"/>
                  </a:cubicBezTo>
                  <a:lnTo>
                    <a:pt x="15252" y="143"/>
                  </a:lnTo>
                  <a:cubicBezTo>
                    <a:pt x="14371" y="703"/>
                    <a:pt x="13562" y="1369"/>
                    <a:pt x="12800" y="2120"/>
                  </a:cubicBezTo>
                  <a:cubicBezTo>
                    <a:pt x="11930" y="2977"/>
                    <a:pt x="11109" y="3905"/>
                    <a:pt x="10180" y="4691"/>
                  </a:cubicBezTo>
                  <a:cubicBezTo>
                    <a:pt x="9192" y="5525"/>
                    <a:pt x="8061" y="6132"/>
                    <a:pt x="6799" y="6406"/>
                  </a:cubicBezTo>
                  <a:cubicBezTo>
                    <a:pt x="6366" y="6493"/>
                    <a:pt x="5883" y="6541"/>
                    <a:pt x="5381" y="6541"/>
                  </a:cubicBezTo>
                  <a:cubicBezTo>
                    <a:pt x="3356" y="6541"/>
                    <a:pt x="1044" y="5757"/>
                    <a:pt x="691" y="3620"/>
                  </a:cubicBezTo>
                  <a:cubicBezTo>
                    <a:pt x="596" y="2965"/>
                    <a:pt x="739" y="2286"/>
                    <a:pt x="1191" y="1786"/>
                  </a:cubicBezTo>
                  <a:cubicBezTo>
                    <a:pt x="1632" y="1310"/>
                    <a:pt x="2263" y="1060"/>
                    <a:pt x="2870" y="881"/>
                  </a:cubicBezTo>
                  <a:cubicBezTo>
                    <a:pt x="3834" y="596"/>
                    <a:pt x="4882" y="500"/>
                    <a:pt x="5775" y="24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202950" y="2408925"/>
              <a:ext cx="217900" cy="299000"/>
            </a:xfrm>
            <a:custGeom>
              <a:avLst/>
              <a:gdLst/>
              <a:ahLst/>
              <a:cxnLst/>
              <a:rect l="l" t="t" r="r" b="b"/>
              <a:pathLst>
                <a:path w="8716" h="11960" extrusionOk="0">
                  <a:moveTo>
                    <a:pt x="6685" y="0"/>
                  </a:moveTo>
                  <a:cubicBezTo>
                    <a:pt x="6425" y="0"/>
                    <a:pt x="6165" y="10"/>
                    <a:pt x="5906" y="30"/>
                  </a:cubicBezTo>
                  <a:cubicBezTo>
                    <a:pt x="4286" y="196"/>
                    <a:pt x="2655" y="851"/>
                    <a:pt x="1548" y="2101"/>
                  </a:cubicBezTo>
                  <a:cubicBezTo>
                    <a:pt x="524" y="3280"/>
                    <a:pt x="0" y="4911"/>
                    <a:pt x="393" y="6447"/>
                  </a:cubicBezTo>
                  <a:cubicBezTo>
                    <a:pt x="810" y="8114"/>
                    <a:pt x="2191" y="9245"/>
                    <a:pt x="3513" y="10209"/>
                  </a:cubicBezTo>
                  <a:cubicBezTo>
                    <a:pt x="4227" y="10733"/>
                    <a:pt x="5013" y="11281"/>
                    <a:pt x="5691" y="11936"/>
                  </a:cubicBezTo>
                  <a:lnTo>
                    <a:pt x="6370" y="11960"/>
                  </a:lnTo>
                  <a:cubicBezTo>
                    <a:pt x="4906" y="10364"/>
                    <a:pt x="2548" y="9352"/>
                    <a:pt x="1369" y="7519"/>
                  </a:cubicBezTo>
                  <a:cubicBezTo>
                    <a:pt x="512" y="6185"/>
                    <a:pt x="572" y="4530"/>
                    <a:pt x="1369" y="3161"/>
                  </a:cubicBezTo>
                  <a:cubicBezTo>
                    <a:pt x="2227" y="1744"/>
                    <a:pt x="3739" y="911"/>
                    <a:pt x="5334" y="613"/>
                  </a:cubicBezTo>
                  <a:cubicBezTo>
                    <a:pt x="5813" y="527"/>
                    <a:pt x="6291" y="489"/>
                    <a:pt x="6768" y="489"/>
                  </a:cubicBezTo>
                  <a:cubicBezTo>
                    <a:pt x="7420" y="489"/>
                    <a:pt x="8070" y="561"/>
                    <a:pt x="8716" y="684"/>
                  </a:cubicBezTo>
                  <a:lnTo>
                    <a:pt x="8716" y="196"/>
                  </a:lnTo>
                  <a:cubicBezTo>
                    <a:pt x="8043" y="67"/>
                    <a:pt x="7365" y="0"/>
                    <a:pt x="6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1574300" y="2590525"/>
              <a:ext cx="715875" cy="116800"/>
            </a:xfrm>
            <a:custGeom>
              <a:avLst/>
              <a:gdLst/>
              <a:ahLst/>
              <a:cxnLst/>
              <a:rect l="l" t="t" r="r" b="b"/>
              <a:pathLst>
                <a:path w="28635" h="4672" extrusionOk="0">
                  <a:moveTo>
                    <a:pt x="7482" y="1"/>
                  </a:moveTo>
                  <a:cubicBezTo>
                    <a:pt x="6637" y="1"/>
                    <a:pt x="5799" y="252"/>
                    <a:pt x="5025" y="659"/>
                  </a:cubicBezTo>
                  <a:cubicBezTo>
                    <a:pt x="3643" y="1398"/>
                    <a:pt x="2572" y="2576"/>
                    <a:pt x="1322" y="3517"/>
                  </a:cubicBezTo>
                  <a:cubicBezTo>
                    <a:pt x="917" y="3815"/>
                    <a:pt x="476" y="4112"/>
                    <a:pt x="0" y="4338"/>
                  </a:cubicBezTo>
                  <a:lnTo>
                    <a:pt x="917" y="4350"/>
                  </a:lnTo>
                  <a:cubicBezTo>
                    <a:pt x="1965" y="3660"/>
                    <a:pt x="2917" y="2767"/>
                    <a:pt x="3810" y="2052"/>
                  </a:cubicBezTo>
                  <a:cubicBezTo>
                    <a:pt x="4834" y="1243"/>
                    <a:pt x="6072" y="481"/>
                    <a:pt x="7430" y="469"/>
                  </a:cubicBezTo>
                  <a:cubicBezTo>
                    <a:pt x="7452" y="468"/>
                    <a:pt x="7475" y="468"/>
                    <a:pt x="7497" y="468"/>
                  </a:cubicBezTo>
                  <a:cubicBezTo>
                    <a:pt x="8613" y="468"/>
                    <a:pt x="9603" y="1041"/>
                    <a:pt x="10525" y="1636"/>
                  </a:cubicBezTo>
                  <a:cubicBezTo>
                    <a:pt x="11442" y="2231"/>
                    <a:pt x="12335" y="2910"/>
                    <a:pt x="13383" y="3267"/>
                  </a:cubicBezTo>
                  <a:cubicBezTo>
                    <a:pt x="13853" y="3427"/>
                    <a:pt x="14327" y="3500"/>
                    <a:pt x="14800" y="3500"/>
                  </a:cubicBezTo>
                  <a:cubicBezTo>
                    <a:pt x="15418" y="3500"/>
                    <a:pt x="16033" y="3376"/>
                    <a:pt x="16633" y="3160"/>
                  </a:cubicBezTo>
                  <a:cubicBezTo>
                    <a:pt x="17800" y="2731"/>
                    <a:pt x="18860" y="2076"/>
                    <a:pt x="20026" y="1671"/>
                  </a:cubicBezTo>
                  <a:cubicBezTo>
                    <a:pt x="20646" y="1463"/>
                    <a:pt x="21274" y="1362"/>
                    <a:pt x="21900" y="1362"/>
                  </a:cubicBezTo>
                  <a:cubicBezTo>
                    <a:pt x="22563" y="1362"/>
                    <a:pt x="23224" y="1475"/>
                    <a:pt x="23872" y="1695"/>
                  </a:cubicBezTo>
                  <a:cubicBezTo>
                    <a:pt x="25539" y="2267"/>
                    <a:pt x="26861" y="3362"/>
                    <a:pt x="27992" y="4660"/>
                  </a:cubicBezTo>
                  <a:lnTo>
                    <a:pt x="28635" y="4672"/>
                  </a:lnTo>
                  <a:cubicBezTo>
                    <a:pt x="27670" y="3517"/>
                    <a:pt x="26575" y="2493"/>
                    <a:pt x="25206" y="1779"/>
                  </a:cubicBezTo>
                  <a:cubicBezTo>
                    <a:pt x="24179" y="1238"/>
                    <a:pt x="23034" y="874"/>
                    <a:pt x="21869" y="874"/>
                  </a:cubicBezTo>
                  <a:cubicBezTo>
                    <a:pt x="21751" y="874"/>
                    <a:pt x="21633" y="878"/>
                    <a:pt x="21515" y="886"/>
                  </a:cubicBezTo>
                  <a:cubicBezTo>
                    <a:pt x="20265" y="957"/>
                    <a:pt x="19134" y="1481"/>
                    <a:pt x="18038" y="2017"/>
                  </a:cubicBezTo>
                  <a:cubicBezTo>
                    <a:pt x="17005" y="2517"/>
                    <a:pt x="15920" y="3037"/>
                    <a:pt x="14745" y="3037"/>
                  </a:cubicBezTo>
                  <a:cubicBezTo>
                    <a:pt x="14661" y="3037"/>
                    <a:pt x="14576" y="3034"/>
                    <a:pt x="14490" y="3029"/>
                  </a:cubicBezTo>
                  <a:cubicBezTo>
                    <a:pt x="13359" y="2945"/>
                    <a:pt x="12371" y="2314"/>
                    <a:pt x="11442" y="1695"/>
                  </a:cubicBezTo>
                  <a:cubicBezTo>
                    <a:pt x="10549" y="1100"/>
                    <a:pt x="9632" y="445"/>
                    <a:pt x="8573" y="147"/>
                  </a:cubicBezTo>
                  <a:cubicBezTo>
                    <a:pt x="8211" y="47"/>
                    <a:pt x="7846" y="1"/>
                    <a:pt x="7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302650" y="2503625"/>
              <a:ext cx="117000" cy="204900"/>
            </a:xfrm>
            <a:custGeom>
              <a:avLst/>
              <a:gdLst/>
              <a:ahLst/>
              <a:cxnLst/>
              <a:rect l="l" t="t" r="r" b="b"/>
              <a:pathLst>
                <a:path w="4680" h="8196" extrusionOk="0">
                  <a:moveTo>
                    <a:pt x="2106" y="1"/>
                  </a:moveTo>
                  <a:cubicBezTo>
                    <a:pt x="1865" y="1"/>
                    <a:pt x="1625" y="45"/>
                    <a:pt x="1394" y="147"/>
                  </a:cubicBezTo>
                  <a:cubicBezTo>
                    <a:pt x="453" y="564"/>
                    <a:pt x="1" y="1659"/>
                    <a:pt x="144" y="2635"/>
                  </a:cubicBezTo>
                  <a:cubicBezTo>
                    <a:pt x="298" y="3826"/>
                    <a:pt x="1120" y="4778"/>
                    <a:pt x="1941" y="5588"/>
                  </a:cubicBezTo>
                  <a:cubicBezTo>
                    <a:pt x="2703" y="6350"/>
                    <a:pt x="3573" y="7172"/>
                    <a:pt x="3918" y="8195"/>
                  </a:cubicBezTo>
                  <a:lnTo>
                    <a:pt x="4406" y="8195"/>
                  </a:lnTo>
                  <a:cubicBezTo>
                    <a:pt x="4168" y="7362"/>
                    <a:pt x="3620" y="6636"/>
                    <a:pt x="3013" y="5993"/>
                  </a:cubicBezTo>
                  <a:cubicBezTo>
                    <a:pt x="2144" y="5100"/>
                    <a:pt x="1096" y="4254"/>
                    <a:pt x="703" y="3016"/>
                  </a:cubicBezTo>
                  <a:cubicBezTo>
                    <a:pt x="525" y="2469"/>
                    <a:pt x="513" y="1873"/>
                    <a:pt x="798" y="1337"/>
                  </a:cubicBezTo>
                  <a:cubicBezTo>
                    <a:pt x="1049" y="873"/>
                    <a:pt x="1477" y="492"/>
                    <a:pt x="2049" y="456"/>
                  </a:cubicBezTo>
                  <a:cubicBezTo>
                    <a:pt x="2058" y="456"/>
                    <a:pt x="2068" y="456"/>
                    <a:pt x="2077" y="456"/>
                  </a:cubicBezTo>
                  <a:cubicBezTo>
                    <a:pt x="2733" y="456"/>
                    <a:pt x="3343" y="853"/>
                    <a:pt x="3918" y="1111"/>
                  </a:cubicBezTo>
                  <a:cubicBezTo>
                    <a:pt x="4168" y="1230"/>
                    <a:pt x="4430" y="1337"/>
                    <a:pt x="4680" y="1445"/>
                  </a:cubicBezTo>
                  <a:lnTo>
                    <a:pt x="4680" y="933"/>
                  </a:lnTo>
                  <a:cubicBezTo>
                    <a:pt x="4097" y="695"/>
                    <a:pt x="3549" y="397"/>
                    <a:pt x="2965" y="171"/>
                  </a:cubicBezTo>
                  <a:cubicBezTo>
                    <a:pt x="2691" y="66"/>
                    <a:pt x="2398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1997850" y="2393275"/>
              <a:ext cx="161350" cy="77000"/>
            </a:xfrm>
            <a:custGeom>
              <a:avLst/>
              <a:gdLst/>
              <a:ahLst/>
              <a:cxnLst/>
              <a:rect l="l" t="t" r="r" b="b"/>
              <a:pathLst>
                <a:path w="6454" h="3080" extrusionOk="0">
                  <a:moveTo>
                    <a:pt x="1715" y="1"/>
                  </a:moveTo>
                  <a:cubicBezTo>
                    <a:pt x="1608" y="108"/>
                    <a:pt x="1489" y="215"/>
                    <a:pt x="1394" y="322"/>
                  </a:cubicBezTo>
                  <a:cubicBezTo>
                    <a:pt x="834" y="834"/>
                    <a:pt x="1" y="1572"/>
                    <a:pt x="477" y="2418"/>
                  </a:cubicBezTo>
                  <a:cubicBezTo>
                    <a:pt x="759" y="2912"/>
                    <a:pt x="1247" y="3080"/>
                    <a:pt x="1758" y="3080"/>
                  </a:cubicBezTo>
                  <a:cubicBezTo>
                    <a:pt x="2109" y="3080"/>
                    <a:pt x="2472" y="3001"/>
                    <a:pt x="2787" y="2894"/>
                  </a:cubicBezTo>
                  <a:cubicBezTo>
                    <a:pt x="3596" y="2620"/>
                    <a:pt x="4335" y="2203"/>
                    <a:pt x="4989" y="1668"/>
                  </a:cubicBezTo>
                  <a:cubicBezTo>
                    <a:pt x="5561" y="1215"/>
                    <a:pt x="6049" y="679"/>
                    <a:pt x="6454" y="60"/>
                  </a:cubicBezTo>
                  <a:lnTo>
                    <a:pt x="5859" y="60"/>
                  </a:lnTo>
                  <a:cubicBezTo>
                    <a:pt x="4954" y="1299"/>
                    <a:pt x="3608" y="2299"/>
                    <a:pt x="2120" y="2584"/>
                  </a:cubicBezTo>
                  <a:cubicBezTo>
                    <a:pt x="2018" y="2603"/>
                    <a:pt x="1905" y="2614"/>
                    <a:pt x="1791" y="2614"/>
                  </a:cubicBezTo>
                  <a:cubicBezTo>
                    <a:pt x="1387" y="2614"/>
                    <a:pt x="957" y="2478"/>
                    <a:pt x="846" y="2061"/>
                  </a:cubicBezTo>
                  <a:cubicBezTo>
                    <a:pt x="691" y="1549"/>
                    <a:pt x="1239" y="1120"/>
                    <a:pt x="1560" y="822"/>
                  </a:cubicBezTo>
                  <a:lnTo>
                    <a:pt x="2406" y="2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1025425" y="2389700"/>
              <a:ext cx="714400" cy="302750"/>
            </a:xfrm>
            <a:custGeom>
              <a:avLst/>
              <a:gdLst/>
              <a:ahLst/>
              <a:cxnLst/>
              <a:rect l="l" t="t" r="r" b="b"/>
              <a:pathLst>
                <a:path w="28576" h="12110" extrusionOk="0">
                  <a:moveTo>
                    <a:pt x="27980" y="1"/>
                  </a:moveTo>
                  <a:cubicBezTo>
                    <a:pt x="27230" y="953"/>
                    <a:pt x="26634" y="2073"/>
                    <a:pt x="25944" y="3025"/>
                  </a:cubicBezTo>
                  <a:cubicBezTo>
                    <a:pt x="24396" y="5121"/>
                    <a:pt x="21955" y="6180"/>
                    <a:pt x="19431" y="6573"/>
                  </a:cubicBezTo>
                  <a:cubicBezTo>
                    <a:pt x="18087" y="6794"/>
                    <a:pt x="16736" y="6843"/>
                    <a:pt x="15382" y="6843"/>
                  </a:cubicBezTo>
                  <a:cubicBezTo>
                    <a:pt x="14318" y="6843"/>
                    <a:pt x="13252" y="6813"/>
                    <a:pt x="12186" y="6813"/>
                  </a:cubicBezTo>
                  <a:cubicBezTo>
                    <a:pt x="11545" y="6813"/>
                    <a:pt x="10904" y="6824"/>
                    <a:pt x="10263" y="6859"/>
                  </a:cubicBezTo>
                  <a:cubicBezTo>
                    <a:pt x="7620" y="7014"/>
                    <a:pt x="5013" y="7621"/>
                    <a:pt x="2846" y="9192"/>
                  </a:cubicBezTo>
                  <a:cubicBezTo>
                    <a:pt x="1726" y="10002"/>
                    <a:pt x="774" y="11002"/>
                    <a:pt x="0" y="12110"/>
                  </a:cubicBezTo>
                  <a:lnTo>
                    <a:pt x="583" y="12110"/>
                  </a:lnTo>
                  <a:cubicBezTo>
                    <a:pt x="1191" y="11276"/>
                    <a:pt x="1905" y="10538"/>
                    <a:pt x="2703" y="9895"/>
                  </a:cubicBezTo>
                  <a:cubicBezTo>
                    <a:pt x="4810" y="8216"/>
                    <a:pt x="7394" y="7526"/>
                    <a:pt x="10049" y="7347"/>
                  </a:cubicBezTo>
                  <a:cubicBezTo>
                    <a:pt x="10809" y="7298"/>
                    <a:pt x="11570" y="7285"/>
                    <a:pt x="12332" y="7285"/>
                  </a:cubicBezTo>
                  <a:cubicBezTo>
                    <a:pt x="13319" y="7285"/>
                    <a:pt x="14307" y="7308"/>
                    <a:pt x="15293" y="7308"/>
                  </a:cubicBezTo>
                  <a:cubicBezTo>
                    <a:pt x="16529" y="7308"/>
                    <a:pt x="17763" y="7272"/>
                    <a:pt x="18991" y="7109"/>
                  </a:cubicBezTo>
                  <a:cubicBezTo>
                    <a:pt x="21443" y="6799"/>
                    <a:pt x="23979" y="5918"/>
                    <a:pt x="25706" y="4061"/>
                  </a:cubicBezTo>
                  <a:cubicBezTo>
                    <a:pt x="26801" y="2882"/>
                    <a:pt x="27515" y="1251"/>
                    <a:pt x="28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795925" y="2461450"/>
              <a:ext cx="199450" cy="229225"/>
            </a:xfrm>
            <a:custGeom>
              <a:avLst/>
              <a:gdLst/>
              <a:ahLst/>
              <a:cxnLst/>
              <a:rect l="l" t="t" r="r" b="b"/>
              <a:pathLst>
                <a:path w="7978" h="9169" extrusionOk="0">
                  <a:moveTo>
                    <a:pt x="5846" y="0"/>
                  </a:moveTo>
                  <a:cubicBezTo>
                    <a:pt x="4239" y="12"/>
                    <a:pt x="2870" y="1203"/>
                    <a:pt x="1798" y="2274"/>
                  </a:cubicBezTo>
                  <a:cubicBezTo>
                    <a:pt x="1203" y="2870"/>
                    <a:pt x="608" y="3489"/>
                    <a:pt x="12" y="4096"/>
                  </a:cubicBezTo>
                  <a:lnTo>
                    <a:pt x="0" y="4810"/>
                  </a:lnTo>
                  <a:cubicBezTo>
                    <a:pt x="488" y="4322"/>
                    <a:pt x="965" y="3810"/>
                    <a:pt x="1453" y="3322"/>
                  </a:cubicBezTo>
                  <a:cubicBezTo>
                    <a:pt x="2548" y="2215"/>
                    <a:pt x="3715" y="929"/>
                    <a:pt x="5299" y="572"/>
                  </a:cubicBezTo>
                  <a:cubicBezTo>
                    <a:pt x="5487" y="527"/>
                    <a:pt x="5696" y="500"/>
                    <a:pt x="5906" y="500"/>
                  </a:cubicBezTo>
                  <a:cubicBezTo>
                    <a:pt x="6373" y="500"/>
                    <a:pt x="6846" y="635"/>
                    <a:pt x="7108" y="1012"/>
                  </a:cubicBezTo>
                  <a:cubicBezTo>
                    <a:pt x="7620" y="1715"/>
                    <a:pt x="7096" y="2620"/>
                    <a:pt x="6573" y="3144"/>
                  </a:cubicBezTo>
                  <a:cubicBezTo>
                    <a:pt x="6013" y="3727"/>
                    <a:pt x="5346" y="4179"/>
                    <a:pt x="4822" y="4810"/>
                  </a:cubicBezTo>
                  <a:cubicBezTo>
                    <a:pt x="4358" y="5370"/>
                    <a:pt x="3953" y="5989"/>
                    <a:pt x="3656" y="6644"/>
                  </a:cubicBezTo>
                  <a:cubicBezTo>
                    <a:pt x="3286" y="7442"/>
                    <a:pt x="3036" y="8287"/>
                    <a:pt x="2929" y="9168"/>
                  </a:cubicBezTo>
                  <a:lnTo>
                    <a:pt x="3406" y="9168"/>
                  </a:lnTo>
                  <a:cubicBezTo>
                    <a:pt x="3525" y="8275"/>
                    <a:pt x="3798" y="7418"/>
                    <a:pt x="4191" y="6620"/>
                  </a:cubicBezTo>
                  <a:cubicBezTo>
                    <a:pt x="4549" y="5906"/>
                    <a:pt x="5025" y="5239"/>
                    <a:pt x="5596" y="4679"/>
                  </a:cubicBezTo>
                  <a:cubicBezTo>
                    <a:pt x="6192" y="4084"/>
                    <a:pt x="6906" y="3632"/>
                    <a:pt x="7382" y="2929"/>
                  </a:cubicBezTo>
                  <a:cubicBezTo>
                    <a:pt x="7787" y="2322"/>
                    <a:pt x="7978" y="1465"/>
                    <a:pt x="7549" y="786"/>
                  </a:cubicBezTo>
                  <a:cubicBezTo>
                    <a:pt x="7192" y="226"/>
                    <a:pt x="6501" y="0"/>
                    <a:pt x="5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1681750" y="2664950"/>
              <a:ext cx="167600" cy="37325"/>
            </a:xfrm>
            <a:custGeom>
              <a:avLst/>
              <a:gdLst/>
              <a:ahLst/>
              <a:cxnLst/>
              <a:rect l="l" t="t" r="r" b="b"/>
              <a:pathLst>
                <a:path w="6704" h="1493" extrusionOk="0">
                  <a:moveTo>
                    <a:pt x="3112" y="1"/>
                  </a:moveTo>
                  <a:cubicBezTo>
                    <a:pt x="2421" y="1"/>
                    <a:pt x="1736" y="167"/>
                    <a:pt x="1131" y="492"/>
                  </a:cubicBezTo>
                  <a:cubicBezTo>
                    <a:pt x="715" y="719"/>
                    <a:pt x="322" y="1028"/>
                    <a:pt x="0" y="1397"/>
                  </a:cubicBezTo>
                  <a:lnTo>
                    <a:pt x="691" y="1421"/>
                  </a:lnTo>
                  <a:cubicBezTo>
                    <a:pt x="1353" y="823"/>
                    <a:pt x="2215" y="486"/>
                    <a:pt x="3114" y="486"/>
                  </a:cubicBezTo>
                  <a:cubicBezTo>
                    <a:pt x="3396" y="486"/>
                    <a:pt x="3681" y="519"/>
                    <a:pt x="3965" y="588"/>
                  </a:cubicBezTo>
                  <a:cubicBezTo>
                    <a:pt x="4632" y="742"/>
                    <a:pt x="5215" y="1100"/>
                    <a:pt x="5787" y="1481"/>
                  </a:cubicBezTo>
                  <a:lnTo>
                    <a:pt x="6704" y="1492"/>
                  </a:lnTo>
                  <a:cubicBezTo>
                    <a:pt x="6501" y="1373"/>
                    <a:pt x="6299" y="1242"/>
                    <a:pt x="6084" y="1100"/>
                  </a:cubicBezTo>
                  <a:cubicBezTo>
                    <a:pt x="5346" y="623"/>
                    <a:pt x="4584" y="183"/>
                    <a:pt x="3691" y="40"/>
                  </a:cubicBezTo>
                  <a:cubicBezTo>
                    <a:pt x="3499" y="14"/>
                    <a:pt x="3305" y="1"/>
                    <a:pt x="3112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1356375" y="2325950"/>
              <a:ext cx="466550" cy="433925"/>
            </a:xfrm>
            <a:custGeom>
              <a:avLst/>
              <a:gdLst/>
              <a:ahLst/>
              <a:cxnLst/>
              <a:rect l="l" t="t" r="r" b="b"/>
              <a:pathLst>
                <a:path w="18662" h="17357" extrusionOk="0">
                  <a:moveTo>
                    <a:pt x="1800" y="0"/>
                  </a:moveTo>
                  <a:cubicBezTo>
                    <a:pt x="728" y="0"/>
                    <a:pt x="0" y="1587"/>
                    <a:pt x="1157" y="2206"/>
                  </a:cubicBezTo>
                  <a:cubicBezTo>
                    <a:pt x="7407" y="5575"/>
                    <a:pt x="12551" y="10599"/>
                    <a:pt x="16051" y="16779"/>
                  </a:cubicBezTo>
                  <a:cubicBezTo>
                    <a:pt x="16291" y="17187"/>
                    <a:pt x="16654" y="17357"/>
                    <a:pt x="17019" y="17357"/>
                  </a:cubicBezTo>
                  <a:cubicBezTo>
                    <a:pt x="17835" y="17357"/>
                    <a:pt x="18661" y="16510"/>
                    <a:pt x="18135" y="15588"/>
                  </a:cubicBezTo>
                  <a:cubicBezTo>
                    <a:pt x="14444" y="9087"/>
                    <a:pt x="8967" y="3694"/>
                    <a:pt x="2383" y="158"/>
                  </a:cubicBezTo>
                  <a:cubicBezTo>
                    <a:pt x="2184" y="48"/>
                    <a:pt x="1987" y="0"/>
                    <a:pt x="1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1373525" y="2338825"/>
              <a:ext cx="443650" cy="418100"/>
            </a:xfrm>
            <a:custGeom>
              <a:avLst/>
              <a:gdLst/>
              <a:ahLst/>
              <a:cxnLst/>
              <a:rect l="l" t="t" r="r" b="b"/>
              <a:pathLst>
                <a:path w="17746" h="16724" extrusionOk="0">
                  <a:moveTo>
                    <a:pt x="15925" y="1"/>
                  </a:moveTo>
                  <a:cubicBezTo>
                    <a:pt x="15663" y="1"/>
                    <a:pt x="15391" y="89"/>
                    <a:pt x="15139" y="298"/>
                  </a:cubicBezTo>
                  <a:cubicBezTo>
                    <a:pt x="12436" y="2512"/>
                    <a:pt x="9912" y="4953"/>
                    <a:pt x="7662" y="7620"/>
                  </a:cubicBezTo>
                  <a:cubicBezTo>
                    <a:pt x="5602" y="10025"/>
                    <a:pt x="3733" y="12656"/>
                    <a:pt x="1066" y="14442"/>
                  </a:cubicBezTo>
                  <a:cubicBezTo>
                    <a:pt x="0" y="15149"/>
                    <a:pt x="643" y="16724"/>
                    <a:pt x="1628" y="16724"/>
                  </a:cubicBezTo>
                  <a:cubicBezTo>
                    <a:pt x="1820" y="16724"/>
                    <a:pt x="2025" y="16664"/>
                    <a:pt x="2233" y="16526"/>
                  </a:cubicBezTo>
                  <a:cubicBezTo>
                    <a:pt x="4995" y="14692"/>
                    <a:pt x="6960" y="12132"/>
                    <a:pt x="9067" y="9632"/>
                  </a:cubicBezTo>
                  <a:cubicBezTo>
                    <a:pt x="11401" y="6858"/>
                    <a:pt x="13996" y="4310"/>
                    <a:pt x="16806" y="2012"/>
                  </a:cubicBezTo>
                  <a:cubicBezTo>
                    <a:pt x="17745" y="1232"/>
                    <a:pt x="16906" y="1"/>
                    <a:pt x="15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998925" y="2358700"/>
              <a:ext cx="1228750" cy="706525"/>
            </a:xfrm>
            <a:custGeom>
              <a:avLst/>
              <a:gdLst/>
              <a:ahLst/>
              <a:cxnLst/>
              <a:rect l="l" t="t" r="r" b="b"/>
              <a:pathLst>
                <a:path w="49150" h="28261" extrusionOk="0">
                  <a:moveTo>
                    <a:pt x="6371" y="1"/>
                  </a:moveTo>
                  <a:cubicBezTo>
                    <a:pt x="4468" y="1"/>
                    <a:pt x="2295" y="230"/>
                    <a:pt x="0" y="896"/>
                  </a:cubicBezTo>
                  <a:cubicBezTo>
                    <a:pt x="762" y="5956"/>
                    <a:pt x="11371" y="27839"/>
                    <a:pt x="24158" y="28256"/>
                  </a:cubicBezTo>
                  <a:cubicBezTo>
                    <a:pt x="24240" y="28259"/>
                    <a:pt x="24322" y="28260"/>
                    <a:pt x="24404" y="28260"/>
                  </a:cubicBezTo>
                  <a:cubicBezTo>
                    <a:pt x="36082" y="28260"/>
                    <a:pt x="49149" y="1479"/>
                    <a:pt x="49149" y="1479"/>
                  </a:cubicBezTo>
                  <a:cubicBezTo>
                    <a:pt x="46709" y="492"/>
                    <a:pt x="44329" y="170"/>
                    <a:pt x="42263" y="170"/>
                  </a:cubicBezTo>
                  <a:cubicBezTo>
                    <a:pt x="38371" y="170"/>
                    <a:pt x="35588" y="1312"/>
                    <a:pt x="35588" y="1312"/>
                  </a:cubicBezTo>
                  <a:cubicBezTo>
                    <a:pt x="35588" y="1312"/>
                    <a:pt x="29980" y="22089"/>
                    <a:pt x="23980" y="22267"/>
                  </a:cubicBezTo>
                  <a:cubicBezTo>
                    <a:pt x="23954" y="22268"/>
                    <a:pt x="23928" y="22268"/>
                    <a:pt x="23902" y="22268"/>
                  </a:cubicBezTo>
                  <a:cubicBezTo>
                    <a:pt x="18267" y="22268"/>
                    <a:pt x="13395" y="3077"/>
                    <a:pt x="13443" y="1110"/>
                  </a:cubicBezTo>
                  <a:cubicBezTo>
                    <a:pt x="13443" y="1110"/>
                    <a:pt x="10560" y="1"/>
                    <a:pt x="6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1100050" y="2492325"/>
              <a:ext cx="364475" cy="463100"/>
            </a:xfrm>
            <a:custGeom>
              <a:avLst/>
              <a:gdLst/>
              <a:ahLst/>
              <a:cxnLst/>
              <a:rect l="l" t="t" r="r" b="b"/>
              <a:pathLst>
                <a:path w="14579" h="18524" extrusionOk="0">
                  <a:moveTo>
                    <a:pt x="235" y="1"/>
                  </a:moveTo>
                  <a:cubicBezTo>
                    <a:pt x="117" y="1"/>
                    <a:pt x="1" y="97"/>
                    <a:pt x="51" y="242"/>
                  </a:cubicBezTo>
                  <a:cubicBezTo>
                    <a:pt x="1123" y="3147"/>
                    <a:pt x="2790" y="5766"/>
                    <a:pt x="4635" y="8231"/>
                  </a:cubicBezTo>
                  <a:cubicBezTo>
                    <a:pt x="5564" y="9481"/>
                    <a:pt x="6528" y="10683"/>
                    <a:pt x="7481" y="11910"/>
                  </a:cubicBezTo>
                  <a:cubicBezTo>
                    <a:pt x="8397" y="13077"/>
                    <a:pt x="9338" y="14243"/>
                    <a:pt x="10362" y="15327"/>
                  </a:cubicBezTo>
                  <a:cubicBezTo>
                    <a:pt x="11517" y="16541"/>
                    <a:pt x="12767" y="17637"/>
                    <a:pt x="14196" y="18494"/>
                  </a:cubicBezTo>
                  <a:cubicBezTo>
                    <a:pt x="14230" y="18515"/>
                    <a:pt x="14264" y="18524"/>
                    <a:pt x="14296" y="18524"/>
                  </a:cubicBezTo>
                  <a:cubicBezTo>
                    <a:pt x="14464" y="18524"/>
                    <a:pt x="14578" y="18271"/>
                    <a:pt x="14398" y="18161"/>
                  </a:cubicBezTo>
                  <a:cubicBezTo>
                    <a:pt x="11862" y="16625"/>
                    <a:pt x="9933" y="14362"/>
                    <a:pt x="8124" y="12088"/>
                  </a:cubicBezTo>
                  <a:cubicBezTo>
                    <a:pt x="6230" y="9719"/>
                    <a:pt x="4325" y="7338"/>
                    <a:pt x="2730" y="4766"/>
                  </a:cubicBezTo>
                  <a:cubicBezTo>
                    <a:pt x="1825" y="3290"/>
                    <a:pt x="1039" y="1754"/>
                    <a:pt x="420" y="134"/>
                  </a:cubicBezTo>
                  <a:cubicBezTo>
                    <a:pt x="387" y="41"/>
                    <a:pt x="311" y="1"/>
                    <a:pt x="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1300400" y="2700075"/>
              <a:ext cx="190950" cy="218775"/>
            </a:xfrm>
            <a:custGeom>
              <a:avLst/>
              <a:gdLst/>
              <a:ahLst/>
              <a:cxnLst/>
              <a:rect l="l" t="t" r="r" b="b"/>
              <a:pathLst>
                <a:path w="7638" h="8751" extrusionOk="0">
                  <a:moveTo>
                    <a:pt x="266" y="0"/>
                  </a:moveTo>
                  <a:cubicBezTo>
                    <a:pt x="135" y="0"/>
                    <a:pt x="0" y="142"/>
                    <a:pt x="74" y="290"/>
                  </a:cubicBezTo>
                  <a:cubicBezTo>
                    <a:pt x="1431" y="2850"/>
                    <a:pt x="3229" y="5195"/>
                    <a:pt x="5360" y="7136"/>
                  </a:cubicBezTo>
                  <a:cubicBezTo>
                    <a:pt x="5967" y="7684"/>
                    <a:pt x="6610" y="8219"/>
                    <a:pt x="7265" y="8719"/>
                  </a:cubicBezTo>
                  <a:cubicBezTo>
                    <a:pt x="7298" y="8741"/>
                    <a:pt x="7331" y="8750"/>
                    <a:pt x="7362" y="8750"/>
                  </a:cubicBezTo>
                  <a:cubicBezTo>
                    <a:pt x="7523" y="8750"/>
                    <a:pt x="7637" y="8504"/>
                    <a:pt x="7468" y="8374"/>
                  </a:cubicBezTo>
                  <a:cubicBezTo>
                    <a:pt x="5194" y="6660"/>
                    <a:pt x="3217" y="4552"/>
                    <a:pt x="1645" y="2183"/>
                  </a:cubicBezTo>
                  <a:cubicBezTo>
                    <a:pt x="1205" y="1516"/>
                    <a:pt x="800" y="814"/>
                    <a:pt x="419" y="99"/>
                  </a:cubicBezTo>
                  <a:cubicBezTo>
                    <a:pt x="382" y="29"/>
                    <a:pt x="324" y="0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1608950" y="2907375"/>
              <a:ext cx="184675" cy="101350"/>
            </a:xfrm>
            <a:custGeom>
              <a:avLst/>
              <a:gdLst/>
              <a:ahLst/>
              <a:cxnLst/>
              <a:rect l="l" t="t" r="r" b="b"/>
              <a:pathLst>
                <a:path w="7387" h="4054" extrusionOk="0">
                  <a:moveTo>
                    <a:pt x="7104" y="0"/>
                  </a:moveTo>
                  <a:cubicBezTo>
                    <a:pt x="7059" y="0"/>
                    <a:pt x="7013" y="17"/>
                    <a:pt x="6972" y="58"/>
                  </a:cubicBezTo>
                  <a:cubicBezTo>
                    <a:pt x="5103" y="1856"/>
                    <a:pt x="2769" y="3118"/>
                    <a:pt x="222" y="3666"/>
                  </a:cubicBezTo>
                  <a:cubicBezTo>
                    <a:pt x="1" y="3721"/>
                    <a:pt x="56" y="4053"/>
                    <a:pt x="275" y="4053"/>
                  </a:cubicBezTo>
                  <a:cubicBezTo>
                    <a:pt x="292" y="4053"/>
                    <a:pt x="310" y="4051"/>
                    <a:pt x="329" y="4047"/>
                  </a:cubicBezTo>
                  <a:cubicBezTo>
                    <a:pt x="2924" y="3475"/>
                    <a:pt x="5341" y="2178"/>
                    <a:pt x="7258" y="332"/>
                  </a:cubicBezTo>
                  <a:cubicBezTo>
                    <a:pt x="7387" y="195"/>
                    <a:pt x="7253" y="0"/>
                    <a:pt x="7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1710500" y="2462450"/>
              <a:ext cx="276850" cy="411400"/>
            </a:xfrm>
            <a:custGeom>
              <a:avLst/>
              <a:gdLst/>
              <a:ahLst/>
              <a:cxnLst/>
              <a:rect l="l" t="t" r="r" b="b"/>
              <a:pathLst>
                <a:path w="11074" h="16456" extrusionOk="0">
                  <a:moveTo>
                    <a:pt x="10805" y="0"/>
                  </a:moveTo>
                  <a:cubicBezTo>
                    <a:pt x="10752" y="0"/>
                    <a:pt x="10702" y="27"/>
                    <a:pt x="10673" y="91"/>
                  </a:cubicBezTo>
                  <a:cubicBezTo>
                    <a:pt x="9614" y="2461"/>
                    <a:pt x="8435" y="4782"/>
                    <a:pt x="7149" y="7021"/>
                  </a:cubicBezTo>
                  <a:cubicBezTo>
                    <a:pt x="6518" y="8128"/>
                    <a:pt x="5827" y="9247"/>
                    <a:pt x="5125" y="10331"/>
                  </a:cubicBezTo>
                  <a:cubicBezTo>
                    <a:pt x="4470" y="11343"/>
                    <a:pt x="3803" y="12355"/>
                    <a:pt x="3065" y="13295"/>
                  </a:cubicBezTo>
                  <a:cubicBezTo>
                    <a:pt x="2232" y="14355"/>
                    <a:pt x="1291" y="15319"/>
                    <a:pt x="172" y="16081"/>
                  </a:cubicBezTo>
                  <a:cubicBezTo>
                    <a:pt x="1" y="16192"/>
                    <a:pt x="110" y="16456"/>
                    <a:pt x="278" y="16456"/>
                  </a:cubicBezTo>
                  <a:cubicBezTo>
                    <a:pt x="308" y="16456"/>
                    <a:pt x="341" y="16447"/>
                    <a:pt x="374" y="16427"/>
                  </a:cubicBezTo>
                  <a:cubicBezTo>
                    <a:pt x="2363" y="15093"/>
                    <a:pt x="3780" y="13117"/>
                    <a:pt x="5077" y="11152"/>
                  </a:cubicBezTo>
                  <a:cubicBezTo>
                    <a:pt x="6530" y="8949"/>
                    <a:pt x="7875" y="6675"/>
                    <a:pt x="9078" y="4342"/>
                  </a:cubicBezTo>
                  <a:cubicBezTo>
                    <a:pt x="9756" y="3008"/>
                    <a:pt x="10399" y="1675"/>
                    <a:pt x="11007" y="306"/>
                  </a:cubicBezTo>
                  <a:cubicBezTo>
                    <a:pt x="11073" y="147"/>
                    <a:pt x="10930" y="0"/>
                    <a:pt x="10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1900925" y="2479325"/>
              <a:ext cx="166775" cy="238800"/>
            </a:xfrm>
            <a:custGeom>
              <a:avLst/>
              <a:gdLst/>
              <a:ahLst/>
              <a:cxnLst/>
              <a:rect l="l" t="t" r="r" b="b"/>
              <a:pathLst>
                <a:path w="6671" h="9552" extrusionOk="0">
                  <a:moveTo>
                    <a:pt x="6413" y="1"/>
                  </a:moveTo>
                  <a:cubicBezTo>
                    <a:pt x="6353" y="1"/>
                    <a:pt x="6291" y="28"/>
                    <a:pt x="6247" y="95"/>
                  </a:cubicBezTo>
                  <a:cubicBezTo>
                    <a:pt x="4199" y="3155"/>
                    <a:pt x="2139" y="6203"/>
                    <a:pt x="92" y="9275"/>
                  </a:cubicBezTo>
                  <a:cubicBezTo>
                    <a:pt x="0" y="9416"/>
                    <a:pt x="129" y="9551"/>
                    <a:pt x="260" y="9551"/>
                  </a:cubicBezTo>
                  <a:cubicBezTo>
                    <a:pt x="317" y="9551"/>
                    <a:pt x="374" y="9526"/>
                    <a:pt x="413" y="9465"/>
                  </a:cubicBezTo>
                  <a:cubicBezTo>
                    <a:pt x="2473" y="6393"/>
                    <a:pt x="4521" y="3345"/>
                    <a:pt x="6580" y="285"/>
                  </a:cubicBezTo>
                  <a:cubicBezTo>
                    <a:pt x="6671" y="137"/>
                    <a:pt x="6546" y="1"/>
                    <a:pt x="6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1207575" y="1610450"/>
              <a:ext cx="834350" cy="404525"/>
            </a:xfrm>
            <a:custGeom>
              <a:avLst/>
              <a:gdLst/>
              <a:ahLst/>
              <a:cxnLst/>
              <a:rect l="l" t="t" r="r" b="b"/>
              <a:pathLst>
                <a:path w="33374" h="16181" extrusionOk="0">
                  <a:moveTo>
                    <a:pt x="8121" y="1946"/>
                  </a:moveTo>
                  <a:cubicBezTo>
                    <a:pt x="8558" y="1946"/>
                    <a:pt x="9010" y="1956"/>
                    <a:pt x="9478" y="1977"/>
                  </a:cubicBezTo>
                  <a:cubicBezTo>
                    <a:pt x="9240" y="2453"/>
                    <a:pt x="9002" y="2953"/>
                    <a:pt x="8764" y="3429"/>
                  </a:cubicBezTo>
                  <a:cubicBezTo>
                    <a:pt x="9371" y="2965"/>
                    <a:pt x="9990" y="2513"/>
                    <a:pt x="10609" y="2060"/>
                  </a:cubicBezTo>
                  <a:cubicBezTo>
                    <a:pt x="11859" y="2155"/>
                    <a:pt x="13205" y="2322"/>
                    <a:pt x="14633" y="2572"/>
                  </a:cubicBezTo>
                  <a:cubicBezTo>
                    <a:pt x="14895" y="3191"/>
                    <a:pt x="15145" y="3787"/>
                    <a:pt x="15384" y="4394"/>
                  </a:cubicBezTo>
                  <a:lnTo>
                    <a:pt x="15515" y="2739"/>
                  </a:lnTo>
                  <a:cubicBezTo>
                    <a:pt x="16086" y="2846"/>
                    <a:pt x="16646" y="2977"/>
                    <a:pt x="17229" y="3108"/>
                  </a:cubicBezTo>
                  <a:cubicBezTo>
                    <a:pt x="19336" y="3608"/>
                    <a:pt x="21277" y="4203"/>
                    <a:pt x="22968" y="4834"/>
                  </a:cubicBezTo>
                  <a:cubicBezTo>
                    <a:pt x="22765" y="5370"/>
                    <a:pt x="22551" y="5894"/>
                    <a:pt x="22349" y="6430"/>
                  </a:cubicBezTo>
                  <a:cubicBezTo>
                    <a:pt x="22825" y="6001"/>
                    <a:pt x="23313" y="5584"/>
                    <a:pt x="23789" y="5156"/>
                  </a:cubicBezTo>
                  <a:cubicBezTo>
                    <a:pt x="26242" y="6132"/>
                    <a:pt x="28171" y="7239"/>
                    <a:pt x="29481" y="8287"/>
                  </a:cubicBezTo>
                  <a:cubicBezTo>
                    <a:pt x="29016" y="8549"/>
                    <a:pt x="28564" y="8811"/>
                    <a:pt x="28111" y="9061"/>
                  </a:cubicBezTo>
                  <a:lnTo>
                    <a:pt x="30254" y="8978"/>
                  </a:lnTo>
                  <a:cubicBezTo>
                    <a:pt x="31147" y="9871"/>
                    <a:pt x="31540" y="10716"/>
                    <a:pt x="31397" y="11418"/>
                  </a:cubicBezTo>
                  <a:cubicBezTo>
                    <a:pt x="31171" y="12383"/>
                    <a:pt x="29862" y="13109"/>
                    <a:pt x="27730" y="13502"/>
                  </a:cubicBezTo>
                  <a:cubicBezTo>
                    <a:pt x="27290" y="12978"/>
                    <a:pt x="26825" y="12442"/>
                    <a:pt x="26373" y="11919"/>
                  </a:cubicBezTo>
                  <a:lnTo>
                    <a:pt x="26373" y="11919"/>
                  </a:lnTo>
                  <a:cubicBezTo>
                    <a:pt x="26516" y="12502"/>
                    <a:pt x="26659" y="13073"/>
                    <a:pt x="26802" y="13645"/>
                  </a:cubicBezTo>
                  <a:cubicBezTo>
                    <a:pt x="25991" y="13737"/>
                    <a:pt x="25099" y="13788"/>
                    <a:pt x="24127" y="13788"/>
                  </a:cubicBezTo>
                  <a:cubicBezTo>
                    <a:pt x="23214" y="13788"/>
                    <a:pt x="22232" y="13743"/>
                    <a:pt x="21182" y="13645"/>
                  </a:cubicBezTo>
                  <a:cubicBezTo>
                    <a:pt x="20908" y="13073"/>
                    <a:pt x="20622" y="12478"/>
                    <a:pt x="20337" y="11895"/>
                  </a:cubicBezTo>
                  <a:cubicBezTo>
                    <a:pt x="20325" y="12442"/>
                    <a:pt x="20325" y="13014"/>
                    <a:pt x="20313" y="13562"/>
                  </a:cubicBezTo>
                  <a:cubicBezTo>
                    <a:pt x="18646" y="13359"/>
                    <a:pt x="16872" y="13062"/>
                    <a:pt x="15014" y="12609"/>
                  </a:cubicBezTo>
                  <a:cubicBezTo>
                    <a:pt x="14252" y="12430"/>
                    <a:pt x="13526" y="12240"/>
                    <a:pt x="12824" y="12049"/>
                  </a:cubicBezTo>
                  <a:lnTo>
                    <a:pt x="11883" y="10121"/>
                  </a:lnTo>
                  <a:cubicBezTo>
                    <a:pt x="11871" y="10680"/>
                    <a:pt x="11871" y="11216"/>
                    <a:pt x="11859" y="11764"/>
                  </a:cubicBezTo>
                  <a:cubicBezTo>
                    <a:pt x="9026" y="10895"/>
                    <a:pt x="6656" y="9883"/>
                    <a:pt x="4858" y="8847"/>
                  </a:cubicBezTo>
                  <a:lnTo>
                    <a:pt x="5978" y="7632"/>
                  </a:lnTo>
                  <a:lnTo>
                    <a:pt x="5978" y="7632"/>
                  </a:lnTo>
                  <a:lnTo>
                    <a:pt x="4061" y="8347"/>
                  </a:lnTo>
                  <a:cubicBezTo>
                    <a:pt x="1775" y="6882"/>
                    <a:pt x="620" y="5418"/>
                    <a:pt x="870" y="4310"/>
                  </a:cubicBezTo>
                  <a:cubicBezTo>
                    <a:pt x="941" y="3989"/>
                    <a:pt x="1144" y="3715"/>
                    <a:pt x="1418" y="3441"/>
                  </a:cubicBezTo>
                  <a:cubicBezTo>
                    <a:pt x="1941" y="3870"/>
                    <a:pt x="2477" y="4322"/>
                    <a:pt x="3001" y="4751"/>
                  </a:cubicBezTo>
                  <a:cubicBezTo>
                    <a:pt x="2727" y="4144"/>
                    <a:pt x="2477" y="3537"/>
                    <a:pt x="2215" y="2917"/>
                  </a:cubicBezTo>
                  <a:cubicBezTo>
                    <a:pt x="3460" y="2305"/>
                    <a:pt x="5501" y="1946"/>
                    <a:pt x="8121" y="1946"/>
                  </a:cubicBezTo>
                  <a:close/>
                  <a:moveTo>
                    <a:pt x="13479" y="0"/>
                  </a:moveTo>
                  <a:lnTo>
                    <a:pt x="13479" y="0"/>
                  </a:lnTo>
                  <a:cubicBezTo>
                    <a:pt x="12895" y="512"/>
                    <a:pt x="12324" y="1024"/>
                    <a:pt x="11752" y="1536"/>
                  </a:cubicBezTo>
                  <a:cubicBezTo>
                    <a:pt x="10429" y="1392"/>
                    <a:pt x="9173" y="1320"/>
                    <a:pt x="8012" y="1320"/>
                  </a:cubicBezTo>
                  <a:cubicBezTo>
                    <a:pt x="6780" y="1320"/>
                    <a:pt x="5655" y="1401"/>
                    <a:pt x="4668" y="1560"/>
                  </a:cubicBezTo>
                  <a:cubicBezTo>
                    <a:pt x="4227" y="1072"/>
                    <a:pt x="3799" y="572"/>
                    <a:pt x="3382" y="72"/>
                  </a:cubicBezTo>
                  <a:lnTo>
                    <a:pt x="3382" y="72"/>
                  </a:lnTo>
                  <a:lnTo>
                    <a:pt x="3787" y="1727"/>
                  </a:lnTo>
                  <a:cubicBezTo>
                    <a:pt x="1775" y="2179"/>
                    <a:pt x="477" y="3013"/>
                    <a:pt x="215" y="4168"/>
                  </a:cubicBezTo>
                  <a:cubicBezTo>
                    <a:pt x="1" y="5049"/>
                    <a:pt x="405" y="6013"/>
                    <a:pt x="1310" y="7001"/>
                  </a:cubicBezTo>
                  <a:lnTo>
                    <a:pt x="155" y="8156"/>
                  </a:lnTo>
                  <a:cubicBezTo>
                    <a:pt x="751" y="7966"/>
                    <a:pt x="1334" y="7787"/>
                    <a:pt x="1929" y="7597"/>
                  </a:cubicBezTo>
                  <a:cubicBezTo>
                    <a:pt x="3037" y="8585"/>
                    <a:pt x="4644" y="9585"/>
                    <a:pt x="6609" y="10490"/>
                  </a:cubicBezTo>
                  <a:cubicBezTo>
                    <a:pt x="6311" y="10942"/>
                    <a:pt x="6013" y="11407"/>
                    <a:pt x="5739" y="11847"/>
                  </a:cubicBezTo>
                  <a:cubicBezTo>
                    <a:pt x="6299" y="11526"/>
                    <a:pt x="6882" y="11192"/>
                    <a:pt x="7442" y="10871"/>
                  </a:cubicBezTo>
                  <a:cubicBezTo>
                    <a:pt x="8776" y="11430"/>
                    <a:pt x="10240" y="11966"/>
                    <a:pt x="11835" y="12442"/>
                  </a:cubicBezTo>
                  <a:lnTo>
                    <a:pt x="11835" y="12466"/>
                  </a:lnTo>
                  <a:lnTo>
                    <a:pt x="11871" y="12442"/>
                  </a:lnTo>
                  <a:cubicBezTo>
                    <a:pt x="12359" y="12597"/>
                    <a:pt x="12859" y="12740"/>
                    <a:pt x="13383" y="12871"/>
                  </a:cubicBezTo>
                  <a:cubicBezTo>
                    <a:pt x="13383" y="13573"/>
                    <a:pt x="13371" y="14288"/>
                    <a:pt x="13371" y="14990"/>
                  </a:cubicBezTo>
                  <a:lnTo>
                    <a:pt x="14348" y="13109"/>
                  </a:lnTo>
                  <a:cubicBezTo>
                    <a:pt x="14526" y="13157"/>
                    <a:pt x="14705" y="13204"/>
                    <a:pt x="14872" y="13228"/>
                  </a:cubicBezTo>
                  <a:cubicBezTo>
                    <a:pt x="16753" y="13669"/>
                    <a:pt x="18574" y="13978"/>
                    <a:pt x="20277" y="14169"/>
                  </a:cubicBezTo>
                  <a:lnTo>
                    <a:pt x="20277" y="14181"/>
                  </a:lnTo>
                  <a:lnTo>
                    <a:pt x="20301" y="14169"/>
                  </a:lnTo>
                  <a:cubicBezTo>
                    <a:pt x="21241" y="14276"/>
                    <a:pt x="22146" y="14347"/>
                    <a:pt x="23015" y="14383"/>
                  </a:cubicBezTo>
                  <a:cubicBezTo>
                    <a:pt x="23015" y="14978"/>
                    <a:pt x="23004" y="15574"/>
                    <a:pt x="23004" y="16181"/>
                  </a:cubicBezTo>
                  <a:cubicBezTo>
                    <a:pt x="23313" y="15586"/>
                    <a:pt x="23611" y="15002"/>
                    <a:pt x="23920" y="14407"/>
                  </a:cubicBezTo>
                  <a:cubicBezTo>
                    <a:pt x="24047" y="14409"/>
                    <a:pt x="24172" y="14409"/>
                    <a:pt x="24296" y="14409"/>
                  </a:cubicBezTo>
                  <a:cubicBezTo>
                    <a:pt x="26816" y="14409"/>
                    <a:pt x="28882" y="14064"/>
                    <a:pt x="30266" y="13395"/>
                  </a:cubicBezTo>
                  <a:cubicBezTo>
                    <a:pt x="30635" y="13919"/>
                    <a:pt x="31040" y="14431"/>
                    <a:pt x="31445" y="14943"/>
                  </a:cubicBezTo>
                  <a:cubicBezTo>
                    <a:pt x="31302" y="14276"/>
                    <a:pt x="31183" y="13609"/>
                    <a:pt x="31052" y="12919"/>
                  </a:cubicBezTo>
                  <a:cubicBezTo>
                    <a:pt x="31564" y="12538"/>
                    <a:pt x="31874" y="12085"/>
                    <a:pt x="32005" y="11561"/>
                  </a:cubicBezTo>
                  <a:cubicBezTo>
                    <a:pt x="32112" y="11109"/>
                    <a:pt x="32052" y="10609"/>
                    <a:pt x="31838" y="10109"/>
                  </a:cubicBezTo>
                  <a:cubicBezTo>
                    <a:pt x="32350" y="10014"/>
                    <a:pt x="32862" y="9918"/>
                    <a:pt x="33374" y="9823"/>
                  </a:cubicBezTo>
                  <a:cubicBezTo>
                    <a:pt x="32683" y="9621"/>
                    <a:pt x="31993" y="9418"/>
                    <a:pt x="31302" y="9216"/>
                  </a:cubicBezTo>
                  <a:cubicBezTo>
                    <a:pt x="30814" y="8573"/>
                    <a:pt x="30112" y="7918"/>
                    <a:pt x="29207" y="7275"/>
                  </a:cubicBezTo>
                  <a:cubicBezTo>
                    <a:pt x="29528" y="6704"/>
                    <a:pt x="29873" y="6108"/>
                    <a:pt x="30207" y="5525"/>
                  </a:cubicBezTo>
                  <a:lnTo>
                    <a:pt x="30207" y="5525"/>
                  </a:lnTo>
                  <a:lnTo>
                    <a:pt x="28373" y="6727"/>
                  </a:lnTo>
                  <a:cubicBezTo>
                    <a:pt x="26397" y="5489"/>
                    <a:pt x="23730" y="4322"/>
                    <a:pt x="20622" y="3370"/>
                  </a:cubicBezTo>
                  <a:lnTo>
                    <a:pt x="20527" y="1489"/>
                  </a:lnTo>
                  <a:cubicBezTo>
                    <a:pt x="20277" y="2036"/>
                    <a:pt x="20039" y="2572"/>
                    <a:pt x="19789" y="3132"/>
                  </a:cubicBezTo>
                  <a:cubicBezTo>
                    <a:pt x="18991" y="2905"/>
                    <a:pt x="18193" y="2691"/>
                    <a:pt x="17360" y="2501"/>
                  </a:cubicBezTo>
                  <a:cubicBezTo>
                    <a:pt x="16753" y="2358"/>
                    <a:pt x="16157" y="2239"/>
                    <a:pt x="15562" y="2120"/>
                  </a:cubicBezTo>
                  <a:lnTo>
                    <a:pt x="15562" y="2096"/>
                  </a:lnTo>
                  <a:lnTo>
                    <a:pt x="15526" y="2120"/>
                  </a:lnTo>
                  <a:cubicBezTo>
                    <a:pt x="14610" y="1941"/>
                    <a:pt x="13717" y="1786"/>
                    <a:pt x="12836" y="1667"/>
                  </a:cubicBezTo>
                  <a:cubicBezTo>
                    <a:pt x="13038" y="1120"/>
                    <a:pt x="13264" y="548"/>
                    <a:pt x="13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1226025" y="1602400"/>
              <a:ext cx="778100" cy="427775"/>
            </a:xfrm>
            <a:custGeom>
              <a:avLst/>
              <a:gdLst/>
              <a:ahLst/>
              <a:cxnLst/>
              <a:rect l="l" t="t" r="r" b="b"/>
              <a:pathLst>
                <a:path w="31124" h="17111" extrusionOk="0">
                  <a:moveTo>
                    <a:pt x="6657" y="1837"/>
                  </a:moveTo>
                  <a:cubicBezTo>
                    <a:pt x="7687" y="1837"/>
                    <a:pt x="8839" y="1924"/>
                    <a:pt x="10074" y="2096"/>
                  </a:cubicBezTo>
                  <a:cubicBezTo>
                    <a:pt x="10002" y="2501"/>
                    <a:pt x="9931" y="2894"/>
                    <a:pt x="9835" y="3299"/>
                  </a:cubicBezTo>
                  <a:cubicBezTo>
                    <a:pt x="10145" y="2930"/>
                    <a:pt x="10466" y="2573"/>
                    <a:pt x="10764" y="2204"/>
                  </a:cubicBezTo>
                  <a:cubicBezTo>
                    <a:pt x="11490" y="2323"/>
                    <a:pt x="12252" y="2465"/>
                    <a:pt x="13026" y="2644"/>
                  </a:cubicBezTo>
                  <a:cubicBezTo>
                    <a:pt x="13324" y="2716"/>
                    <a:pt x="13622" y="2799"/>
                    <a:pt x="13931" y="2870"/>
                  </a:cubicBezTo>
                  <a:lnTo>
                    <a:pt x="13931" y="2882"/>
                  </a:lnTo>
                  <a:lnTo>
                    <a:pt x="13943" y="2882"/>
                  </a:lnTo>
                  <a:cubicBezTo>
                    <a:pt x="14646" y="3061"/>
                    <a:pt x="15348" y="3275"/>
                    <a:pt x="16062" y="3489"/>
                  </a:cubicBezTo>
                  <a:cubicBezTo>
                    <a:pt x="15777" y="3775"/>
                    <a:pt x="15491" y="4061"/>
                    <a:pt x="15205" y="4323"/>
                  </a:cubicBezTo>
                  <a:cubicBezTo>
                    <a:pt x="15824" y="4168"/>
                    <a:pt x="16443" y="3989"/>
                    <a:pt x="17051" y="3823"/>
                  </a:cubicBezTo>
                  <a:cubicBezTo>
                    <a:pt x="17134" y="3847"/>
                    <a:pt x="17205" y="3870"/>
                    <a:pt x="17289" y="3894"/>
                  </a:cubicBezTo>
                  <a:cubicBezTo>
                    <a:pt x="18456" y="4299"/>
                    <a:pt x="19575" y="4740"/>
                    <a:pt x="20622" y="5216"/>
                  </a:cubicBezTo>
                  <a:cubicBezTo>
                    <a:pt x="20670" y="5740"/>
                    <a:pt x="20718" y="6264"/>
                    <a:pt x="20742" y="6787"/>
                  </a:cubicBezTo>
                  <a:cubicBezTo>
                    <a:pt x="20944" y="6371"/>
                    <a:pt x="21134" y="5954"/>
                    <a:pt x="21313" y="5549"/>
                  </a:cubicBezTo>
                  <a:cubicBezTo>
                    <a:pt x="23123" y="6406"/>
                    <a:pt x="24730" y="7335"/>
                    <a:pt x="26064" y="8288"/>
                  </a:cubicBezTo>
                  <a:cubicBezTo>
                    <a:pt x="25742" y="8538"/>
                    <a:pt x="25445" y="8788"/>
                    <a:pt x="25135" y="9026"/>
                  </a:cubicBezTo>
                  <a:cubicBezTo>
                    <a:pt x="25659" y="8942"/>
                    <a:pt x="26183" y="8847"/>
                    <a:pt x="26718" y="8764"/>
                  </a:cubicBezTo>
                  <a:cubicBezTo>
                    <a:pt x="28921" y="10478"/>
                    <a:pt x="30076" y="12157"/>
                    <a:pt x="29647" y="13372"/>
                  </a:cubicBezTo>
                  <a:cubicBezTo>
                    <a:pt x="29552" y="13645"/>
                    <a:pt x="29374" y="13884"/>
                    <a:pt x="29124" y="14110"/>
                  </a:cubicBezTo>
                  <a:cubicBezTo>
                    <a:pt x="28600" y="13836"/>
                    <a:pt x="28064" y="13586"/>
                    <a:pt x="27528" y="13312"/>
                  </a:cubicBezTo>
                  <a:lnTo>
                    <a:pt x="27528" y="13312"/>
                  </a:lnTo>
                  <a:cubicBezTo>
                    <a:pt x="27814" y="13729"/>
                    <a:pt x="28100" y="14146"/>
                    <a:pt x="28397" y="14562"/>
                  </a:cubicBezTo>
                  <a:cubicBezTo>
                    <a:pt x="27513" y="14925"/>
                    <a:pt x="26284" y="15147"/>
                    <a:pt x="24761" y="15147"/>
                  </a:cubicBezTo>
                  <a:cubicBezTo>
                    <a:pt x="24684" y="15147"/>
                    <a:pt x="24606" y="15147"/>
                    <a:pt x="24528" y="15146"/>
                  </a:cubicBezTo>
                  <a:cubicBezTo>
                    <a:pt x="24278" y="15146"/>
                    <a:pt x="24016" y="15134"/>
                    <a:pt x="23754" y="15134"/>
                  </a:cubicBezTo>
                  <a:cubicBezTo>
                    <a:pt x="23932" y="14788"/>
                    <a:pt x="24111" y="14467"/>
                    <a:pt x="24290" y="14122"/>
                  </a:cubicBezTo>
                  <a:lnTo>
                    <a:pt x="24290" y="14122"/>
                  </a:lnTo>
                  <a:cubicBezTo>
                    <a:pt x="23801" y="14431"/>
                    <a:pt x="23301" y="14765"/>
                    <a:pt x="22813" y="15074"/>
                  </a:cubicBezTo>
                  <a:cubicBezTo>
                    <a:pt x="20182" y="14848"/>
                    <a:pt x="17134" y="14169"/>
                    <a:pt x="14050" y="13074"/>
                  </a:cubicBezTo>
                  <a:cubicBezTo>
                    <a:pt x="13884" y="13014"/>
                    <a:pt x="13705" y="12955"/>
                    <a:pt x="13538" y="12895"/>
                  </a:cubicBezTo>
                  <a:cubicBezTo>
                    <a:pt x="13395" y="12383"/>
                    <a:pt x="13229" y="11848"/>
                    <a:pt x="13098" y="11324"/>
                  </a:cubicBezTo>
                  <a:cubicBezTo>
                    <a:pt x="12991" y="11752"/>
                    <a:pt x="12883" y="12181"/>
                    <a:pt x="12800" y="12622"/>
                  </a:cubicBezTo>
                  <a:cubicBezTo>
                    <a:pt x="9550" y="11371"/>
                    <a:pt x="6728" y="9824"/>
                    <a:pt x="4728" y="8300"/>
                  </a:cubicBezTo>
                  <a:cubicBezTo>
                    <a:pt x="4990" y="7811"/>
                    <a:pt x="5228" y="7299"/>
                    <a:pt x="5490" y="6811"/>
                  </a:cubicBezTo>
                  <a:lnTo>
                    <a:pt x="5490" y="6811"/>
                  </a:lnTo>
                  <a:cubicBezTo>
                    <a:pt x="5013" y="7145"/>
                    <a:pt x="4537" y="7454"/>
                    <a:pt x="4073" y="7776"/>
                  </a:cubicBezTo>
                  <a:cubicBezTo>
                    <a:pt x="2251" y="6228"/>
                    <a:pt x="1322" y="4740"/>
                    <a:pt x="1727" y="3632"/>
                  </a:cubicBezTo>
                  <a:cubicBezTo>
                    <a:pt x="1953" y="3013"/>
                    <a:pt x="2549" y="2561"/>
                    <a:pt x="3442" y="2263"/>
                  </a:cubicBezTo>
                  <a:cubicBezTo>
                    <a:pt x="3716" y="2656"/>
                    <a:pt x="4001" y="3073"/>
                    <a:pt x="4287" y="3478"/>
                  </a:cubicBezTo>
                  <a:cubicBezTo>
                    <a:pt x="4239" y="3001"/>
                    <a:pt x="4192" y="2537"/>
                    <a:pt x="4132" y="2061"/>
                  </a:cubicBezTo>
                  <a:cubicBezTo>
                    <a:pt x="4849" y="1912"/>
                    <a:pt x="5701" y="1837"/>
                    <a:pt x="6657" y="1837"/>
                  </a:cubicBezTo>
                  <a:close/>
                  <a:moveTo>
                    <a:pt x="8180" y="1"/>
                  </a:moveTo>
                  <a:cubicBezTo>
                    <a:pt x="7966" y="382"/>
                    <a:pt x="7716" y="775"/>
                    <a:pt x="7502" y="1168"/>
                  </a:cubicBezTo>
                  <a:cubicBezTo>
                    <a:pt x="7279" y="1160"/>
                    <a:pt x="7060" y="1157"/>
                    <a:pt x="6846" y="1157"/>
                  </a:cubicBezTo>
                  <a:cubicBezTo>
                    <a:pt x="4282" y="1157"/>
                    <a:pt x="2369" y="1683"/>
                    <a:pt x="1501" y="2716"/>
                  </a:cubicBezTo>
                  <a:cubicBezTo>
                    <a:pt x="1001" y="2644"/>
                    <a:pt x="501" y="2573"/>
                    <a:pt x="1" y="2501"/>
                  </a:cubicBezTo>
                  <a:lnTo>
                    <a:pt x="1" y="2501"/>
                  </a:lnTo>
                  <a:cubicBezTo>
                    <a:pt x="382" y="2787"/>
                    <a:pt x="751" y="3085"/>
                    <a:pt x="1132" y="3358"/>
                  </a:cubicBezTo>
                  <a:lnTo>
                    <a:pt x="1132" y="3382"/>
                  </a:lnTo>
                  <a:cubicBezTo>
                    <a:pt x="870" y="4120"/>
                    <a:pt x="1037" y="4966"/>
                    <a:pt x="1572" y="5883"/>
                  </a:cubicBezTo>
                  <a:cubicBezTo>
                    <a:pt x="1322" y="6335"/>
                    <a:pt x="1072" y="6787"/>
                    <a:pt x="810" y="7252"/>
                  </a:cubicBezTo>
                  <a:cubicBezTo>
                    <a:pt x="1203" y="6990"/>
                    <a:pt x="1608" y="6752"/>
                    <a:pt x="1989" y="6502"/>
                  </a:cubicBezTo>
                  <a:cubicBezTo>
                    <a:pt x="2775" y="7549"/>
                    <a:pt x="4013" y="8633"/>
                    <a:pt x="5597" y="9693"/>
                  </a:cubicBezTo>
                  <a:cubicBezTo>
                    <a:pt x="5275" y="9883"/>
                    <a:pt x="4966" y="10074"/>
                    <a:pt x="4644" y="10264"/>
                  </a:cubicBezTo>
                  <a:cubicBezTo>
                    <a:pt x="5216" y="10240"/>
                    <a:pt x="5799" y="10216"/>
                    <a:pt x="6383" y="10193"/>
                  </a:cubicBezTo>
                  <a:cubicBezTo>
                    <a:pt x="7573" y="10919"/>
                    <a:pt x="8907" y="11633"/>
                    <a:pt x="10395" y="12300"/>
                  </a:cubicBezTo>
                  <a:lnTo>
                    <a:pt x="10669" y="13907"/>
                  </a:lnTo>
                  <a:cubicBezTo>
                    <a:pt x="10812" y="13479"/>
                    <a:pt x="10978" y="13050"/>
                    <a:pt x="11133" y="12633"/>
                  </a:cubicBezTo>
                  <a:cubicBezTo>
                    <a:pt x="12002" y="13003"/>
                    <a:pt x="12919" y="13360"/>
                    <a:pt x="13860" y="13693"/>
                  </a:cubicBezTo>
                  <a:cubicBezTo>
                    <a:pt x="15348" y="14205"/>
                    <a:pt x="16812" y="14646"/>
                    <a:pt x="18241" y="14967"/>
                  </a:cubicBezTo>
                  <a:cubicBezTo>
                    <a:pt x="18896" y="15122"/>
                    <a:pt x="19539" y="15253"/>
                    <a:pt x="20158" y="15360"/>
                  </a:cubicBezTo>
                  <a:lnTo>
                    <a:pt x="19587" y="16431"/>
                  </a:lnTo>
                  <a:cubicBezTo>
                    <a:pt x="20075" y="16110"/>
                    <a:pt x="20551" y="15800"/>
                    <a:pt x="21039" y="15503"/>
                  </a:cubicBezTo>
                  <a:cubicBezTo>
                    <a:pt x="22277" y="15681"/>
                    <a:pt x="23468" y="15789"/>
                    <a:pt x="24552" y="15800"/>
                  </a:cubicBezTo>
                  <a:cubicBezTo>
                    <a:pt x="24956" y="15800"/>
                    <a:pt x="25349" y="15789"/>
                    <a:pt x="25706" y="15777"/>
                  </a:cubicBezTo>
                  <a:lnTo>
                    <a:pt x="26635" y="17110"/>
                  </a:lnTo>
                  <a:cubicBezTo>
                    <a:pt x="26599" y="16634"/>
                    <a:pt x="26576" y="16158"/>
                    <a:pt x="26552" y="15705"/>
                  </a:cubicBezTo>
                  <a:cubicBezTo>
                    <a:pt x="27945" y="15491"/>
                    <a:pt x="29004" y="15074"/>
                    <a:pt x="29647" y="14455"/>
                  </a:cubicBezTo>
                  <a:cubicBezTo>
                    <a:pt x="30136" y="14455"/>
                    <a:pt x="30624" y="14467"/>
                    <a:pt x="31124" y="14467"/>
                  </a:cubicBezTo>
                  <a:cubicBezTo>
                    <a:pt x="30779" y="14253"/>
                    <a:pt x="30445" y="14050"/>
                    <a:pt x="30100" y="13836"/>
                  </a:cubicBezTo>
                  <a:cubicBezTo>
                    <a:pt x="30147" y="13753"/>
                    <a:pt x="30195" y="13657"/>
                    <a:pt x="30231" y="13574"/>
                  </a:cubicBezTo>
                  <a:cubicBezTo>
                    <a:pt x="30564" y="12586"/>
                    <a:pt x="30171" y="11431"/>
                    <a:pt x="29159" y="10193"/>
                  </a:cubicBezTo>
                  <a:cubicBezTo>
                    <a:pt x="29433" y="9835"/>
                    <a:pt x="29719" y="9478"/>
                    <a:pt x="30005" y="9109"/>
                  </a:cubicBezTo>
                  <a:lnTo>
                    <a:pt x="30005" y="9109"/>
                  </a:lnTo>
                  <a:cubicBezTo>
                    <a:pt x="29552" y="9288"/>
                    <a:pt x="29088" y="9454"/>
                    <a:pt x="28647" y="9609"/>
                  </a:cubicBezTo>
                  <a:cubicBezTo>
                    <a:pt x="27873" y="8812"/>
                    <a:pt x="26861" y="7978"/>
                    <a:pt x="25635" y="7168"/>
                  </a:cubicBezTo>
                  <a:cubicBezTo>
                    <a:pt x="25504" y="6561"/>
                    <a:pt x="25361" y="5954"/>
                    <a:pt x="25218" y="5335"/>
                  </a:cubicBezTo>
                  <a:cubicBezTo>
                    <a:pt x="25087" y="5775"/>
                    <a:pt x="24944" y="6204"/>
                    <a:pt x="24790" y="6633"/>
                  </a:cubicBezTo>
                  <a:cubicBezTo>
                    <a:pt x="23325" y="5740"/>
                    <a:pt x="21623" y="4882"/>
                    <a:pt x="19730" y="4109"/>
                  </a:cubicBezTo>
                  <a:cubicBezTo>
                    <a:pt x="19860" y="3632"/>
                    <a:pt x="20015" y="3156"/>
                    <a:pt x="20146" y="2692"/>
                  </a:cubicBezTo>
                  <a:lnTo>
                    <a:pt x="20146" y="2692"/>
                  </a:lnTo>
                  <a:cubicBezTo>
                    <a:pt x="19753" y="3061"/>
                    <a:pt x="19349" y="3418"/>
                    <a:pt x="18944" y="3787"/>
                  </a:cubicBezTo>
                  <a:cubicBezTo>
                    <a:pt x="18467" y="3608"/>
                    <a:pt x="17991" y="3430"/>
                    <a:pt x="17503" y="3251"/>
                  </a:cubicBezTo>
                  <a:cubicBezTo>
                    <a:pt x="16515" y="2918"/>
                    <a:pt x="15550" y="2620"/>
                    <a:pt x="14598" y="2346"/>
                  </a:cubicBezTo>
                  <a:lnTo>
                    <a:pt x="13300" y="1322"/>
                  </a:lnTo>
                  <a:lnTo>
                    <a:pt x="13300" y="1322"/>
                  </a:lnTo>
                  <a:cubicBezTo>
                    <a:pt x="13407" y="1573"/>
                    <a:pt x="13514" y="1823"/>
                    <a:pt x="13622" y="2096"/>
                  </a:cubicBezTo>
                  <a:cubicBezTo>
                    <a:pt x="11657" y="1608"/>
                    <a:pt x="9788" y="1311"/>
                    <a:pt x="8157" y="1203"/>
                  </a:cubicBezTo>
                  <a:cubicBezTo>
                    <a:pt x="8169" y="799"/>
                    <a:pt x="8169" y="394"/>
                    <a:pt x="8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1534425" y="1662625"/>
              <a:ext cx="155450" cy="30200"/>
            </a:xfrm>
            <a:custGeom>
              <a:avLst/>
              <a:gdLst/>
              <a:ahLst/>
              <a:cxnLst/>
              <a:rect l="l" t="t" r="r" b="b"/>
              <a:pathLst>
                <a:path w="6218" h="1208" extrusionOk="0">
                  <a:moveTo>
                    <a:pt x="3958" y="0"/>
                  </a:moveTo>
                  <a:cubicBezTo>
                    <a:pt x="3069" y="0"/>
                    <a:pt x="2123" y="224"/>
                    <a:pt x="1231" y="224"/>
                  </a:cubicBezTo>
                  <a:cubicBezTo>
                    <a:pt x="945" y="224"/>
                    <a:pt x="664" y="201"/>
                    <a:pt x="393" y="140"/>
                  </a:cubicBezTo>
                  <a:cubicBezTo>
                    <a:pt x="369" y="133"/>
                    <a:pt x="346" y="130"/>
                    <a:pt x="325" y="130"/>
                  </a:cubicBezTo>
                  <a:cubicBezTo>
                    <a:pt x="79" y="130"/>
                    <a:pt x="1" y="538"/>
                    <a:pt x="285" y="604"/>
                  </a:cubicBezTo>
                  <a:cubicBezTo>
                    <a:pt x="604" y="679"/>
                    <a:pt x="923" y="707"/>
                    <a:pt x="1242" y="707"/>
                  </a:cubicBezTo>
                  <a:cubicBezTo>
                    <a:pt x="1887" y="707"/>
                    <a:pt x="2529" y="593"/>
                    <a:pt x="3167" y="521"/>
                  </a:cubicBezTo>
                  <a:cubicBezTo>
                    <a:pt x="3382" y="501"/>
                    <a:pt x="3603" y="487"/>
                    <a:pt x="3824" y="487"/>
                  </a:cubicBezTo>
                  <a:cubicBezTo>
                    <a:pt x="4521" y="487"/>
                    <a:pt x="5218" y="625"/>
                    <a:pt x="5715" y="1140"/>
                  </a:cubicBezTo>
                  <a:cubicBezTo>
                    <a:pt x="5765" y="1188"/>
                    <a:pt x="5820" y="1208"/>
                    <a:pt x="5873" y="1208"/>
                  </a:cubicBezTo>
                  <a:cubicBezTo>
                    <a:pt x="6058" y="1208"/>
                    <a:pt x="6218" y="961"/>
                    <a:pt x="6060" y="795"/>
                  </a:cubicBezTo>
                  <a:cubicBezTo>
                    <a:pt x="5452" y="168"/>
                    <a:pt x="4727" y="0"/>
                    <a:pt x="3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1785325" y="1708050"/>
              <a:ext cx="125000" cy="131375"/>
            </a:xfrm>
            <a:custGeom>
              <a:avLst/>
              <a:gdLst/>
              <a:ahLst/>
              <a:cxnLst/>
              <a:rect l="l" t="t" r="r" b="b"/>
              <a:pathLst>
                <a:path w="5000" h="5255" extrusionOk="0">
                  <a:moveTo>
                    <a:pt x="278" y="0"/>
                  </a:moveTo>
                  <a:cubicBezTo>
                    <a:pt x="160" y="0"/>
                    <a:pt x="57" y="60"/>
                    <a:pt x="25" y="180"/>
                  </a:cubicBezTo>
                  <a:cubicBezTo>
                    <a:pt x="1" y="299"/>
                    <a:pt x="72" y="466"/>
                    <a:pt x="203" y="466"/>
                  </a:cubicBezTo>
                  <a:cubicBezTo>
                    <a:pt x="870" y="525"/>
                    <a:pt x="1227" y="1133"/>
                    <a:pt x="1406" y="1716"/>
                  </a:cubicBezTo>
                  <a:cubicBezTo>
                    <a:pt x="1608" y="2323"/>
                    <a:pt x="1679" y="2966"/>
                    <a:pt x="1989" y="3538"/>
                  </a:cubicBezTo>
                  <a:cubicBezTo>
                    <a:pt x="2525" y="4538"/>
                    <a:pt x="3584" y="5181"/>
                    <a:pt x="4704" y="5252"/>
                  </a:cubicBezTo>
                  <a:cubicBezTo>
                    <a:pt x="4714" y="5254"/>
                    <a:pt x="4725" y="5254"/>
                    <a:pt x="4735" y="5254"/>
                  </a:cubicBezTo>
                  <a:cubicBezTo>
                    <a:pt x="4999" y="5254"/>
                    <a:pt x="4966" y="4810"/>
                    <a:pt x="4668" y="4776"/>
                  </a:cubicBezTo>
                  <a:cubicBezTo>
                    <a:pt x="3573" y="4705"/>
                    <a:pt x="2572" y="3919"/>
                    <a:pt x="2215" y="2883"/>
                  </a:cubicBezTo>
                  <a:cubicBezTo>
                    <a:pt x="2001" y="2288"/>
                    <a:pt x="1941" y="1657"/>
                    <a:pt x="1668" y="1085"/>
                  </a:cubicBezTo>
                  <a:cubicBezTo>
                    <a:pt x="1406" y="549"/>
                    <a:pt x="917" y="61"/>
                    <a:pt x="310" y="2"/>
                  </a:cubicBezTo>
                  <a:cubicBezTo>
                    <a:pt x="299" y="1"/>
                    <a:pt x="289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1827600" y="1920525"/>
              <a:ext cx="181400" cy="83525"/>
            </a:xfrm>
            <a:custGeom>
              <a:avLst/>
              <a:gdLst/>
              <a:ahLst/>
              <a:cxnLst/>
              <a:rect l="l" t="t" r="r" b="b"/>
              <a:pathLst>
                <a:path w="7256" h="3341" extrusionOk="0">
                  <a:moveTo>
                    <a:pt x="6882" y="0"/>
                  </a:moveTo>
                  <a:cubicBezTo>
                    <a:pt x="6826" y="0"/>
                    <a:pt x="6768" y="19"/>
                    <a:pt x="6716" y="63"/>
                  </a:cubicBezTo>
                  <a:cubicBezTo>
                    <a:pt x="6465" y="266"/>
                    <a:pt x="6084" y="337"/>
                    <a:pt x="5763" y="373"/>
                  </a:cubicBezTo>
                  <a:cubicBezTo>
                    <a:pt x="5554" y="387"/>
                    <a:pt x="5349" y="392"/>
                    <a:pt x="5143" y="392"/>
                  </a:cubicBezTo>
                  <a:cubicBezTo>
                    <a:pt x="4997" y="392"/>
                    <a:pt x="4851" y="390"/>
                    <a:pt x="4703" y="385"/>
                  </a:cubicBezTo>
                  <a:cubicBezTo>
                    <a:pt x="4339" y="372"/>
                    <a:pt x="3978" y="350"/>
                    <a:pt x="3616" y="350"/>
                  </a:cubicBezTo>
                  <a:cubicBezTo>
                    <a:pt x="3281" y="350"/>
                    <a:pt x="2946" y="369"/>
                    <a:pt x="2608" y="432"/>
                  </a:cubicBezTo>
                  <a:cubicBezTo>
                    <a:pt x="1310" y="682"/>
                    <a:pt x="250" y="1742"/>
                    <a:pt x="36" y="3052"/>
                  </a:cubicBezTo>
                  <a:cubicBezTo>
                    <a:pt x="1" y="3227"/>
                    <a:pt x="152" y="3341"/>
                    <a:pt x="294" y="3341"/>
                  </a:cubicBezTo>
                  <a:cubicBezTo>
                    <a:pt x="393" y="3341"/>
                    <a:pt x="488" y="3286"/>
                    <a:pt x="512" y="3159"/>
                  </a:cubicBezTo>
                  <a:cubicBezTo>
                    <a:pt x="608" y="2528"/>
                    <a:pt x="929" y="1980"/>
                    <a:pt x="1382" y="1551"/>
                  </a:cubicBezTo>
                  <a:cubicBezTo>
                    <a:pt x="1870" y="1099"/>
                    <a:pt x="2489" y="897"/>
                    <a:pt x="3144" y="837"/>
                  </a:cubicBezTo>
                  <a:cubicBezTo>
                    <a:pt x="3322" y="821"/>
                    <a:pt x="3502" y="816"/>
                    <a:pt x="3681" y="816"/>
                  </a:cubicBezTo>
                  <a:cubicBezTo>
                    <a:pt x="4184" y="816"/>
                    <a:pt x="4688" y="861"/>
                    <a:pt x="5180" y="861"/>
                  </a:cubicBezTo>
                  <a:cubicBezTo>
                    <a:pt x="5834" y="861"/>
                    <a:pt x="6537" y="801"/>
                    <a:pt x="7061" y="373"/>
                  </a:cubicBezTo>
                  <a:cubicBezTo>
                    <a:pt x="7256" y="233"/>
                    <a:pt x="7081" y="0"/>
                    <a:pt x="6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1580400" y="1911425"/>
              <a:ext cx="144300" cy="86600"/>
            </a:xfrm>
            <a:custGeom>
              <a:avLst/>
              <a:gdLst/>
              <a:ahLst/>
              <a:cxnLst/>
              <a:rect l="l" t="t" r="r" b="b"/>
              <a:pathLst>
                <a:path w="5772" h="3464" extrusionOk="0">
                  <a:moveTo>
                    <a:pt x="1675" y="1"/>
                  </a:moveTo>
                  <a:cubicBezTo>
                    <a:pt x="1207" y="1"/>
                    <a:pt x="736" y="59"/>
                    <a:pt x="280" y="153"/>
                  </a:cubicBezTo>
                  <a:cubicBezTo>
                    <a:pt x="0" y="209"/>
                    <a:pt x="99" y="623"/>
                    <a:pt x="369" y="623"/>
                  </a:cubicBezTo>
                  <a:cubicBezTo>
                    <a:pt x="386" y="623"/>
                    <a:pt x="404" y="621"/>
                    <a:pt x="423" y="618"/>
                  </a:cubicBezTo>
                  <a:cubicBezTo>
                    <a:pt x="822" y="534"/>
                    <a:pt x="1238" y="483"/>
                    <a:pt x="1652" y="483"/>
                  </a:cubicBezTo>
                  <a:cubicBezTo>
                    <a:pt x="2300" y="483"/>
                    <a:pt x="2945" y="608"/>
                    <a:pt x="3519" y="927"/>
                  </a:cubicBezTo>
                  <a:cubicBezTo>
                    <a:pt x="4447" y="1439"/>
                    <a:pt x="4864" y="2392"/>
                    <a:pt x="5233" y="3308"/>
                  </a:cubicBezTo>
                  <a:cubicBezTo>
                    <a:pt x="5278" y="3417"/>
                    <a:pt x="5373" y="3464"/>
                    <a:pt x="5467" y="3464"/>
                  </a:cubicBezTo>
                  <a:cubicBezTo>
                    <a:pt x="5620" y="3464"/>
                    <a:pt x="5771" y="3338"/>
                    <a:pt x="5697" y="3154"/>
                  </a:cubicBezTo>
                  <a:cubicBezTo>
                    <a:pt x="5257" y="2106"/>
                    <a:pt x="4781" y="1058"/>
                    <a:pt x="3745" y="499"/>
                  </a:cubicBezTo>
                  <a:cubicBezTo>
                    <a:pt x="3104" y="138"/>
                    <a:pt x="2393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1371250" y="1823975"/>
              <a:ext cx="100875" cy="98000"/>
            </a:xfrm>
            <a:custGeom>
              <a:avLst/>
              <a:gdLst/>
              <a:ahLst/>
              <a:cxnLst/>
              <a:rect l="l" t="t" r="r" b="b"/>
              <a:pathLst>
                <a:path w="4035" h="3920" extrusionOk="0">
                  <a:moveTo>
                    <a:pt x="333" y="0"/>
                  </a:moveTo>
                  <a:cubicBezTo>
                    <a:pt x="82" y="0"/>
                    <a:pt x="1" y="396"/>
                    <a:pt x="288" y="484"/>
                  </a:cubicBezTo>
                  <a:cubicBezTo>
                    <a:pt x="1086" y="687"/>
                    <a:pt x="1609" y="1330"/>
                    <a:pt x="2062" y="1973"/>
                  </a:cubicBezTo>
                  <a:cubicBezTo>
                    <a:pt x="2502" y="2627"/>
                    <a:pt x="2907" y="3342"/>
                    <a:pt x="3526" y="3854"/>
                  </a:cubicBezTo>
                  <a:cubicBezTo>
                    <a:pt x="3578" y="3900"/>
                    <a:pt x="3634" y="3920"/>
                    <a:pt x="3687" y="3920"/>
                  </a:cubicBezTo>
                  <a:cubicBezTo>
                    <a:pt x="3878" y="3920"/>
                    <a:pt x="4034" y="3667"/>
                    <a:pt x="3848" y="3508"/>
                  </a:cubicBezTo>
                  <a:cubicBezTo>
                    <a:pt x="2598" y="2413"/>
                    <a:pt x="2157" y="449"/>
                    <a:pt x="395" y="8"/>
                  </a:cubicBezTo>
                  <a:cubicBezTo>
                    <a:pt x="373" y="3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1254025" y="1728350"/>
              <a:ext cx="35975" cy="103900"/>
            </a:xfrm>
            <a:custGeom>
              <a:avLst/>
              <a:gdLst/>
              <a:ahLst/>
              <a:cxnLst/>
              <a:rect l="l" t="t" r="r" b="b"/>
              <a:pathLst>
                <a:path w="1439" h="4156" extrusionOk="0">
                  <a:moveTo>
                    <a:pt x="1120" y="0"/>
                  </a:moveTo>
                  <a:cubicBezTo>
                    <a:pt x="1044" y="0"/>
                    <a:pt x="967" y="38"/>
                    <a:pt x="917" y="130"/>
                  </a:cubicBezTo>
                  <a:cubicBezTo>
                    <a:pt x="726" y="464"/>
                    <a:pt x="512" y="821"/>
                    <a:pt x="322" y="1166"/>
                  </a:cubicBezTo>
                  <a:cubicBezTo>
                    <a:pt x="143" y="1511"/>
                    <a:pt x="0" y="1869"/>
                    <a:pt x="0" y="2250"/>
                  </a:cubicBezTo>
                  <a:cubicBezTo>
                    <a:pt x="0" y="2988"/>
                    <a:pt x="441" y="3595"/>
                    <a:pt x="917" y="4083"/>
                  </a:cubicBezTo>
                  <a:cubicBezTo>
                    <a:pt x="968" y="4134"/>
                    <a:pt x="1024" y="4155"/>
                    <a:pt x="1077" y="4155"/>
                  </a:cubicBezTo>
                  <a:cubicBezTo>
                    <a:pt x="1261" y="4155"/>
                    <a:pt x="1419" y="3904"/>
                    <a:pt x="1262" y="3738"/>
                  </a:cubicBezTo>
                  <a:cubicBezTo>
                    <a:pt x="845" y="3321"/>
                    <a:pt x="452" y="2785"/>
                    <a:pt x="488" y="2178"/>
                  </a:cubicBezTo>
                  <a:cubicBezTo>
                    <a:pt x="500" y="1833"/>
                    <a:pt x="667" y="1535"/>
                    <a:pt x="833" y="1237"/>
                  </a:cubicBezTo>
                  <a:cubicBezTo>
                    <a:pt x="988" y="940"/>
                    <a:pt x="1167" y="642"/>
                    <a:pt x="1334" y="345"/>
                  </a:cubicBezTo>
                  <a:cubicBezTo>
                    <a:pt x="1438" y="167"/>
                    <a:pt x="1281" y="0"/>
                    <a:pt x="1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2126750" y="1526625"/>
              <a:ext cx="256300" cy="376025"/>
            </a:xfrm>
            <a:custGeom>
              <a:avLst/>
              <a:gdLst/>
              <a:ahLst/>
              <a:cxnLst/>
              <a:rect l="l" t="t" r="r" b="b"/>
              <a:pathLst>
                <a:path w="10252" h="15041" extrusionOk="0">
                  <a:moveTo>
                    <a:pt x="6296" y="1"/>
                  </a:moveTo>
                  <a:cubicBezTo>
                    <a:pt x="6189" y="1"/>
                    <a:pt x="6081" y="22"/>
                    <a:pt x="5977" y="67"/>
                  </a:cubicBezTo>
                  <a:cubicBezTo>
                    <a:pt x="5537" y="270"/>
                    <a:pt x="5382" y="829"/>
                    <a:pt x="5334" y="1306"/>
                  </a:cubicBezTo>
                  <a:cubicBezTo>
                    <a:pt x="5108" y="2937"/>
                    <a:pt x="5179" y="4699"/>
                    <a:pt x="4346" y="6128"/>
                  </a:cubicBezTo>
                  <a:cubicBezTo>
                    <a:pt x="3882" y="6901"/>
                    <a:pt x="3191" y="7509"/>
                    <a:pt x="2500" y="8104"/>
                  </a:cubicBezTo>
                  <a:cubicBezTo>
                    <a:pt x="1810" y="8699"/>
                    <a:pt x="1119" y="9306"/>
                    <a:pt x="655" y="10080"/>
                  </a:cubicBezTo>
                  <a:cubicBezTo>
                    <a:pt x="191" y="10878"/>
                    <a:pt x="0" y="11866"/>
                    <a:pt x="369" y="12688"/>
                  </a:cubicBezTo>
                  <a:cubicBezTo>
                    <a:pt x="834" y="13712"/>
                    <a:pt x="1858" y="14236"/>
                    <a:pt x="2905" y="14652"/>
                  </a:cubicBezTo>
                  <a:cubicBezTo>
                    <a:pt x="3546" y="14910"/>
                    <a:pt x="4241" y="15040"/>
                    <a:pt x="4934" y="15040"/>
                  </a:cubicBezTo>
                  <a:cubicBezTo>
                    <a:pt x="5362" y="15040"/>
                    <a:pt x="5790" y="14991"/>
                    <a:pt x="6203" y="14891"/>
                  </a:cubicBezTo>
                  <a:cubicBezTo>
                    <a:pt x="6620" y="14783"/>
                    <a:pt x="7037" y="14629"/>
                    <a:pt x="7323" y="14307"/>
                  </a:cubicBezTo>
                  <a:cubicBezTo>
                    <a:pt x="7608" y="13998"/>
                    <a:pt x="7739" y="13474"/>
                    <a:pt x="7489" y="13140"/>
                  </a:cubicBezTo>
                  <a:lnTo>
                    <a:pt x="7489" y="13140"/>
                  </a:lnTo>
                  <a:cubicBezTo>
                    <a:pt x="7563" y="13143"/>
                    <a:pt x="7638" y="13145"/>
                    <a:pt x="7714" y="13145"/>
                  </a:cubicBezTo>
                  <a:cubicBezTo>
                    <a:pt x="8017" y="13145"/>
                    <a:pt x="8327" y="13114"/>
                    <a:pt x="8585" y="12962"/>
                  </a:cubicBezTo>
                  <a:cubicBezTo>
                    <a:pt x="8977" y="12735"/>
                    <a:pt x="9180" y="12259"/>
                    <a:pt x="9108" y="11831"/>
                  </a:cubicBezTo>
                  <a:cubicBezTo>
                    <a:pt x="9037" y="11390"/>
                    <a:pt x="8632" y="11057"/>
                    <a:pt x="8204" y="10973"/>
                  </a:cubicBezTo>
                  <a:cubicBezTo>
                    <a:pt x="8573" y="10795"/>
                    <a:pt x="8942" y="10640"/>
                    <a:pt x="9275" y="10402"/>
                  </a:cubicBezTo>
                  <a:cubicBezTo>
                    <a:pt x="9597" y="10164"/>
                    <a:pt x="9894" y="9866"/>
                    <a:pt x="10061" y="9485"/>
                  </a:cubicBezTo>
                  <a:cubicBezTo>
                    <a:pt x="10228" y="9116"/>
                    <a:pt x="10251" y="8675"/>
                    <a:pt x="10061" y="8318"/>
                  </a:cubicBezTo>
                  <a:cubicBezTo>
                    <a:pt x="9899" y="8015"/>
                    <a:pt x="9592" y="7823"/>
                    <a:pt x="9255" y="7823"/>
                  </a:cubicBezTo>
                  <a:cubicBezTo>
                    <a:pt x="9195" y="7823"/>
                    <a:pt x="9134" y="7829"/>
                    <a:pt x="9073" y="7842"/>
                  </a:cubicBezTo>
                  <a:cubicBezTo>
                    <a:pt x="9358" y="7497"/>
                    <a:pt x="9585" y="7104"/>
                    <a:pt x="9656" y="6675"/>
                  </a:cubicBezTo>
                  <a:cubicBezTo>
                    <a:pt x="9728" y="6247"/>
                    <a:pt x="9644" y="5770"/>
                    <a:pt x="9347" y="5437"/>
                  </a:cubicBezTo>
                  <a:cubicBezTo>
                    <a:pt x="9132" y="5196"/>
                    <a:pt x="8797" y="5035"/>
                    <a:pt x="8473" y="5035"/>
                  </a:cubicBezTo>
                  <a:cubicBezTo>
                    <a:pt x="8364" y="5035"/>
                    <a:pt x="8257" y="5053"/>
                    <a:pt x="8156" y="5092"/>
                  </a:cubicBezTo>
                  <a:cubicBezTo>
                    <a:pt x="8525" y="4830"/>
                    <a:pt x="8799" y="4401"/>
                    <a:pt x="8882" y="3937"/>
                  </a:cubicBezTo>
                  <a:cubicBezTo>
                    <a:pt x="8977" y="3472"/>
                    <a:pt x="8870" y="2984"/>
                    <a:pt x="8620" y="2579"/>
                  </a:cubicBezTo>
                  <a:cubicBezTo>
                    <a:pt x="8477" y="2389"/>
                    <a:pt x="8323" y="2210"/>
                    <a:pt x="8096" y="2115"/>
                  </a:cubicBezTo>
                  <a:cubicBezTo>
                    <a:pt x="8000" y="2078"/>
                    <a:pt x="7897" y="2055"/>
                    <a:pt x="7796" y="2055"/>
                  </a:cubicBezTo>
                  <a:cubicBezTo>
                    <a:pt x="7672" y="2055"/>
                    <a:pt x="7552" y="2089"/>
                    <a:pt x="7453" y="2175"/>
                  </a:cubicBezTo>
                  <a:cubicBezTo>
                    <a:pt x="7489" y="1663"/>
                    <a:pt x="7501" y="1103"/>
                    <a:pt x="7263" y="651"/>
                  </a:cubicBezTo>
                  <a:cubicBezTo>
                    <a:pt x="7085" y="285"/>
                    <a:pt x="6693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2035950" y="1728550"/>
              <a:ext cx="266425" cy="386050"/>
            </a:xfrm>
            <a:custGeom>
              <a:avLst/>
              <a:gdLst/>
              <a:ahLst/>
              <a:cxnLst/>
              <a:rect l="l" t="t" r="r" b="b"/>
              <a:pathLst>
                <a:path w="10657" h="15442" extrusionOk="0">
                  <a:moveTo>
                    <a:pt x="1695" y="0"/>
                  </a:moveTo>
                  <a:cubicBezTo>
                    <a:pt x="1662" y="0"/>
                    <a:pt x="1629" y="1"/>
                    <a:pt x="1596" y="3"/>
                  </a:cubicBezTo>
                  <a:cubicBezTo>
                    <a:pt x="1203" y="27"/>
                    <a:pt x="834" y="158"/>
                    <a:pt x="525" y="479"/>
                  </a:cubicBezTo>
                  <a:cubicBezTo>
                    <a:pt x="167" y="837"/>
                    <a:pt x="1" y="1325"/>
                    <a:pt x="48" y="1825"/>
                  </a:cubicBezTo>
                  <a:cubicBezTo>
                    <a:pt x="72" y="2134"/>
                    <a:pt x="191" y="2456"/>
                    <a:pt x="346" y="2730"/>
                  </a:cubicBezTo>
                  <a:cubicBezTo>
                    <a:pt x="548" y="3111"/>
                    <a:pt x="834" y="3468"/>
                    <a:pt x="894" y="3896"/>
                  </a:cubicBezTo>
                  <a:cubicBezTo>
                    <a:pt x="965" y="4420"/>
                    <a:pt x="834" y="4944"/>
                    <a:pt x="668" y="5432"/>
                  </a:cubicBezTo>
                  <a:cubicBezTo>
                    <a:pt x="525" y="5873"/>
                    <a:pt x="346" y="6302"/>
                    <a:pt x="239" y="6766"/>
                  </a:cubicBezTo>
                  <a:cubicBezTo>
                    <a:pt x="13" y="7837"/>
                    <a:pt x="298" y="9004"/>
                    <a:pt x="1001" y="9850"/>
                  </a:cubicBezTo>
                  <a:cubicBezTo>
                    <a:pt x="1680" y="10656"/>
                    <a:pt x="2727" y="11161"/>
                    <a:pt x="3775" y="11161"/>
                  </a:cubicBezTo>
                  <a:cubicBezTo>
                    <a:pt x="3811" y="11161"/>
                    <a:pt x="3846" y="11160"/>
                    <a:pt x="3881" y="11159"/>
                  </a:cubicBezTo>
                  <a:lnTo>
                    <a:pt x="3881" y="11159"/>
                  </a:lnTo>
                  <a:cubicBezTo>
                    <a:pt x="3706" y="11171"/>
                    <a:pt x="4180" y="13529"/>
                    <a:pt x="4275" y="13731"/>
                  </a:cubicBezTo>
                  <a:cubicBezTo>
                    <a:pt x="4418" y="14112"/>
                    <a:pt x="4692" y="14493"/>
                    <a:pt x="5097" y="14553"/>
                  </a:cubicBezTo>
                  <a:cubicBezTo>
                    <a:pt x="5128" y="14558"/>
                    <a:pt x="5160" y="14560"/>
                    <a:pt x="5192" y="14560"/>
                  </a:cubicBezTo>
                  <a:cubicBezTo>
                    <a:pt x="5542" y="14560"/>
                    <a:pt x="5884" y="14270"/>
                    <a:pt x="5906" y="13910"/>
                  </a:cubicBezTo>
                  <a:lnTo>
                    <a:pt x="5906" y="13910"/>
                  </a:lnTo>
                  <a:cubicBezTo>
                    <a:pt x="5882" y="14326"/>
                    <a:pt x="6406" y="14862"/>
                    <a:pt x="6704" y="15076"/>
                  </a:cubicBezTo>
                  <a:cubicBezTo>
                    <a:pt x="7042" y="15318"/>
                    <a:pt x="7427" y="15442"/>
                    <a:pt x="7828" y="15442"/>
                  </a:cubicBezTo>
                  <a:cubicBezTo>
                    <a:pt x="7921" y="15442"/>
                    <a:pt x="8015" y="15435"/>
                    <a:pt x="8109" y="15422"/>
                  </a:cubicBezTo>
                  <a:cubicBezTo>
                    <a:pt x="8288" y="15386"/>
                    <a:pt x="8490" y="15326"/>
                    <a:pt x="8585" y="15184"/>
                  </a:cubicBezTo>
                  <a:cubicBezTo>
                    <a:pt x="8680" y="15065"/>
                    <a:pt x="8692" y="14886"/>
                    <a:pt x="8669" y="14731"/>
                  </a:cubicBezTo>
                  <a:cubicBezTo>
                    <a:pt x="8633" y="14588"/>
                    <a:pt x="8561" y="14433"/>
                    <a:pt x="8490" y="14303"/>
                  </a:cubicBezTo>
                  <a:lnTo>
                    <a:pt x="8490" y="14303"/>
                  </a:lnTo>
                  <a:cubicBezTo>
                    <a:pt x="8819" y="14522"/>
                    <a:pt x="9179" y="14651"/>
                    <a:pt x="9560" y="14651"/>
                  </a:cubicBezTo>
                  <a:cubicBezTo>
                    <a:pt x="9592" y="14651"/>
                    <a:pt x="9624" y="14650"/>
                    <a:pt x="9657" y="14648"/>
                  </a:cubicBezTo>
                  <a:cubicBezTo>
                    <a:pt x="10014" y="14612"/>
                    <a:pt x="10419" y="14433"/>
                    <a:pt x="10538" y="14088"/>
                  </a:cubicBezTo>
                  <a:cubicBezTo>
                    <a:pt x="10657" y="13767"/>
                    <a:pt x="10478" y="13398"/>
                    <a:pt x="10204" y="13171"/>
                  </a:cubicBezTo>
                  <a:cubicBezTo>
                    <a:pt x="9954" y="12945"/>
                    <a:pt x="9609" y="12814"/>
                    <a:pt x="9300" y="12659"/>
                  </a:cubicBezTo>
                  <a:cubicBezTo>
                    <a:pt x="8371" y="12207"/>
                    <a:pt x="7549" y="11493"/>
                    <a:pt x="6978" y="10600"/>
                  </a:cubicBezTo>
                  <a:cubicBezTo>
                    <a:pt x="6561" y="9945"/>
                    <a:pt x="6275" y="9207"/>
                    <a:pt x="6144" y="8457"/>
                  </a:cubicBezTo>
                  <a:cubicBezTo>
                    <a:pt x="6002" y="7528"/>
                    <a:pt x="6025" y="6587"/>
                    <a:pt x="5740" y="5694"/>
                  </a:cubicBezTo>
                  <a:cubicBezTo>
                    <a:pt x="5561" y="5135"/>
                    <a:pt x="5263" y="4611"/>
                    <a:pt x="4882" y="4170"/>
                  </a:cubicBezTo>
                  <a:cubicBezTo>
                    <a:pt x="4513" y="3730"/>
                    <a:pt x="4001" y="3420"/>
                    <a:pt x="3858" y="2825"/>
                  </a:cubicBezTo>
                  <a:cubicBezTo>
                    <a:pt x="3739" y="2349"/>
                    <a:pt x="3835" y="1849"/>
                    <a:pt x="3656" y="1384"/>
                  </a:cubicBezTo>
                  <a:cubicBezTo>
                    <a:pt x="3381" y="571"/>
                    <a:pt x="2522" y="0"/>
                    <a:pt x="16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2133600" y="1634250"/>
              <a:ext cx="301550" cy="334450"/>
            </a:xfrm>
            <a:custGeom>
              <a:avLst/>
              <a:gdLst/>
              <a:ahLst/>
              <a:cxnLst/>
              <a:rect l="l" t="t" r="r" b="b"/>
              <a:pathLst>
                <a:path w="12062" h="13378" extrusionOk="0">
                  <a:moveTo>
                    <a:pt x="10790" y="1"/>
                  </a:moveTo>
                  <a:cubicBezTo>
                    <a:pt x="10312" y="1"/>
                    <a:pt x="9950" y="411"/>
                    <a:pt x="9668" y="810"/>
                  </a:cubicBezTo>
                  <a:cubicBezTo>
                    <a:pt x="8727" y="2168"/>
                    <a:pt x="7989" y="3775"/>
                    <a:pt x="6584" y="4644"/>
                  </a:cubicBezTo>
                  <a:cubicBezTo>
                    <a:pt x="5810" y="5144"/>
                    <a:pt x="4917" y="5359"/>
                    <a:pt x="4048" y="5573"/>
                  </a:cubicBezTo>
                  <a:cubicBezTo>
                    <a:pt x="3167" y="5799"/>
                    <a:pt x="2274" y="6014"/>
                    <a:pt x="1500" y="6490"/>
                  </a:cubicBezTo>
                  <a:cubicBezTo>
                    <a:pt x="726" y="6966"/>
                    <a:pt x="95" y="7752"/>
                    <a:pt x="60" y="8669"/>
                  </a:cubicBezTo>
                  <a:cubicBezTo>
                    <a:pt x="0" y="9776"/>
                    <a:pt x="691" y="10716"/>
                    <a:pt x="1429" y="11562"/>
                  </a:cubicBezTo>
                  <a:cubicBezTo>
                    <a:pt x="2155" y="12419"/>
                    <a:pt x="3167" y="13026"/>
                    <a:pt x="4251" y="13300"/>
                  </a:cubicBezTo>
                  <a:cubicBezTo>
                    <a:pt x="4469" y="13344"/>
                    <a:pt x="4694" y="13378"/>
                    <a:pt x="4917" y="13378"/>
                  </a:cubicBezTo>
                  <a:cubicBezTo>
                    <a:pt x="5120" y="13378"/>
                    <a:pt x="5320" y="13350"/>
                    <a:pt x="5513" y="13276"/>
                  </a:cubicBezTo>
                  <a:cubicBezTo>
                    <a:pt x="5906" y="13133"/>
                    <a:pt x="6263" y="12729"/>
                    <a:pt x="6203" y="12312"/>
                  </a:cubicBezTo>
                  <a:lnTo>
                    <a:pt x="6203" y="12312"/>
                  </a:lnTo>
                  <a:cubicBezTo>
                    <a:pt x="6514" y="12507"/>
                    <a:pt x="6858" y="12670"/>
                    <a:pt x="7224" y="12670"/>
                  </a:cubicBezTo>
                  <a:cubicBezTo>
                    <a:pt x="7237" y="12670"/>
                    <a:pt x="7250" y="12669"/>
                    <a:pt x="7263" y="12669"/>
                  </a:cubicBezTo>
                  <a:cubicBezTo>
                    <a:pt x="7691" y="12633"/>
                    <a:pt x="8108" y="12312"/>
                    <a:pt x="8227" y="11895"/>
                  </a:cubicBezTo>
                  <a:cubicBezTo>
                    <a:pt x="8346" y="11478"/>
                    <a:pt x="8168" y="10990"/>
                    <a:pt x="7811" y="10716"/>
                  </a:cubicBezTo>
                  <a:lnTo>
                    <a:pt x="7811" y="10716"/>
                  </a:lnTo>
                  <a:cubicBezTo>
                    <a:pt x="7998" y="10728"/>
                    <a:pt x="8188" y="10736"/>
                    <a:pt x="8377" y="10736"/>
                  </a:cubicBezTo>
                  <a:cubicBezTo>
                    <a:pt x="8596" y="10736"/>
                    <a:pt x="8814" y="10725"/>
                    <a:pt x="9025" y="10693"/>
                  </a:cubicBezTo>
                  <a:cubicBezTo>
                    <a:pt x="9430" y="10633"/>
                    <a:pt x="9835" y="10502"/>
                    <a:pt x="10144" y="10240"/>
                  </a:cubicBezTo>
                  <a:cubicBezTo>
                    <a:pt x="10454" y="9978"/>
                    <a:pt x="10680" y="9585"/>
                    <a:pt x="10680" y="9181"/>
                  </a:cubicBezTo>
                  <a:cubicBezTo>
                    <a:pt x="10680" y="8776"/>
                    <a:pt x="10418" y="8430"/>
                    <a:pt x="10025" y="8311"/>
                  </a:cubicBezTo>
                  <a:cubicBezTo>
                    <a:pt x="10442" y="8145"/>
                    <a:pt x="10811" y="7907"/>
                    <a:pt x="11085" y="7549"/>
                  </a:cubicBezTo>
                  <a:cubicBezTo>
                    <a:pt x="11347" y="7204"/>
                    <a:pt x="11466" y="6728"/>
                    <a:pt x="11370" y="6311"/>
                  </a:cubicBezTo>
                  <a:cubicBezTo>
                    <a:pt x="11251" y="5894"/>
                    <a:pt x="10894" y="5502"/>
                    <a:pt x="10454" y="5466"/>
                  </a:cubicBezTo>
                  <a:cubicBezTo>
                    <a:pt x="10918" y="5394"/>
                    <a:pt x="11370" y="5144"/>
                    <a:pt x="11644" y="4763"/>
                  </a:cubicBezTo>
                  <a:cubicBezTo>
                    <a:pt x="11930" y="4394"/>
                    <a:pt x="12061" y="3918"/>
                    <a:pt x="12025" y="3442"/>
                  </a:cubicBezTo>
                  <a:cubicBezTo>
                    <a:pt x="11990" y="3216"/>
                    <a:pt x="11918" y="2977"/>
                    <a:pt x="11763" y="2799"/>
                  </a:cubicBezTo>
                  <a:cubicBezTo>
                    <a:pt x="11646" y="2652"/>
                    <a:pt x="11472" y="2545"/>
                    <a:pt x="11288" y="2545"/>
                  </a:cubicBezTo>
                  <a:cubicBezTo>
                    <a:pt x="11248" y="2545"/>
                    <a:pt x="11208" y="2550"/>
                    <a:pt x="11168" y="2561"/>
                  </a:cubicBezTo>
                  <a:cubicBezTo>
                    <a:pt x="11430" y="2108"/>
                    <a:pt x="11692" y="1632"/>
                    <a:pt x="11692" y="1108"/>
                  </a:cubicBezTo>
                  <a:cubicBezTo>
                    <a:pt x="11692" y="584"/>
                    <a:pt x="11335" y="37"/>
                    <a:pt x="10811" y="1"/>
                  </a:cubicBezTo>
                  <a:cubicBezTo>
                    <a:pt x="10804" y="1"/>
                    <a:pt x="10797" y="1"/>
                    <a:pt x="107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2011850" y="1767300"/>
              <a:ext cx="43775" cy="24150"/>
            </a:xfrm>
            <a:custGeom>
              <a:avLst/>
              <a:gdLst/>
              <a:ahLst/>
              <a:cxnLst/>
              <a:rect l="l" t="t" r="r" b="b"/>
              <a:pathLst>
                <a:path w="1751" h="966" extrusionOk="0">
                  <a:moveTo>
                    <a:pt x="1143" y="1"/>
                  </a:moveTo>
                  <a:lnTo>
                    <a:pt x="0" y="870"/>
                  </a:lnTo>
                  <a:lnTo>
                    <a:pt x="1655" y="965"/>
                  </a:lnTo>
                  <a:cubicBezTo>
                    <a:pt x="1655" y="965"/>
                    <a:pt x="1751" y="32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2019575" y="1789625"/>
              <a:ext cx="33675" cy="6875"/>
            </a:xfrm>
            <a:custGeom>
              <a:avLst/>
              <a:gdLst/>
              <a:ahLst/>
              <a:cxnLst/>
              <a:rect l="l" t="t" r="r" b="b"/>
              <a:pathLst>
                <a:path w="1347" h="275" extrusionOk="0">
                  <a:moveTo>
                    <a:pt x="1" y="1"/>
                  </a:moveTo>
                  <a:lnTo>
                    <a:pt x="1251" y="275"/>
                  </a:lnTo>
                  <a:cubicBezTo>
                    <a:pt x="1251" y="275"/>
                    <a:pt x="1299" y="203"/>
                    <a:pt x="1346" y="7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2057675" y="1752350"/>
              <a:ext cx="13425" cy="12625"/>
            </a:xfrm>
            <a:custGeom>
              <a:avLst/>
              <a:gdLst/>
              <a:ahLst/>
              <a:cxnLst/>
              <a:rect l="l" t="t" r="r" b="b"/>
              <a:pathLst>
                <a:path w="537" h="505" extrusionOk="0">
                  <a:moveTo>
                    <a:pt x="256" y="0"/>
                  </a:moveTo>
                  <a:cubicBezTo>
                    <a:pt x="122" y="0"/>
                    <a:pt x="24" y="99"/>
                    <a:pt x="13" y="218"/>
                  </a:cubicBezTo>
                  <a:cubicBezTo>
                    <a:pt x="1" y="373"/>
                    <a:pt x="96" y="492"/>
                    <a:pt x="239" y="504"/>
                  </a:cubicBezTo>
                  <a:cubicBezTo>
                    <a:pt x="247" y="504"/>
                    <a:pt x="255" y="505"/>
                    <a:pt x="263" y="505"/>
                  </a:cubicBezTo>
                  <a:cubicBezTo>
                    <a:pt x="395" y="505"/>
                    <a:pt x="502" y="412"/>
                    <a:pt x="513" y="277"/>
                  </a:cubicBezTo>
                  <a:cubicBezTo>
                    <a:pt x="537" y="147"/>
                    <a:pt x="430" y="16"/>
                    <a:pt x="299" y="4"/>
                  </a:cubicBezTo>
                  <a:cubicBezTo>
                    <a:pt x="284" y="1"/>
                    <a:pt x="270" y="0"/>
                    <a:pt x="256" y="0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2250575" y="1764900"/>
              <a:ext cx="89325" cy="134075"/>
            </a:xfrm>
            <a:custGeom>
              <a:avLst/>
              <a:gdLst/>
              <a:ahLst/>
              <a:cxnLst/>
              <a:rect l="l" t="t" r="r" b="b"/>
              <a:pathLst>
                <a:path w="3573" h="5363" extrusionOk="0">
                  <a:moveTo>
                    <a:pt x="2898" y="0"/>
                  </a:moveTo>
                  <a:cubicBezTo>
                    <a:pt x="2824" y="0"/>
                    <a:pt x="2775" y="118"/>
                    <a:pt x="2846" y="168"/>
                  </a:cubicBezTo>
                  <a:cubicBezTo>
                    <a:pt x="3191" y="359"/>
                    <a:pt x="3382" y="788"/>
                    <a:pt x="3262" y="1180"/>
                  </a:cubicBezTo>
                  <a:cubicBezTo>
                    <a:pt x="3158" y="1513"/>
                    <a:pt x="2809" y="1756"/>
                    <a:pt x="2452" y="1756"/>
                  </a:cubicBezTo>
                  <a:cubicBezTo>
                    <a:pt x="2401" y="1756"/>
                    <a:pt x="2349" y="1751"/>
                    <a:pt x="2298" y="1740"/>
                  </a:cubicBezTo>
                  <a:cubicBezTo>
                    <a:pt x="2294" y="1739"/>
                    <a:pt x="2289" y="1739"/>
                    <a:pt x="2285" y="1739"/>
                  </a:cubicBezTo>
                  <a:cubicBezTo>
                    <a:pt x="2196" y="1739"/>
                    <a:pt x="2135" y="1849"/>
                    <a:pt x="2215" y="1895"/>
                  </a:cubicBezTo>
                  <a:cubicBezTo>
                    <a:pt x="2655" y="2121"/>
                    <a:pt x="2762" y="2669"/>
                    <a:pt x="2512" y="3085"/>
                  </a:cubicBezTo>
                  <a:cubicBezTo>
                    <a:pt x="2250" y="3550"/>
                    <a:pt x="1727" y="3728"/>
                    <a:pt x="1227" y="3728"/>
                  </a:cubicBezTo>
                  <a:cubicBezTo>
                    <a:pt x="1131" y="3728"/>
                    <a:pt x="1119" y="3824"/>
                    <a:pt x="1179" y="3883"/>
                  </a:cubicBezTo>
                  <a:cubicBezTo>
                    <a:pt x="1488" y="4121"/>
                    <a:pt x="1465" y="4586"/>
                    <a:pt x="1227" y="4859"/>
                  </a:cubicBezTo>
                  <a:cubicBezTo>
                    <a:pt x="1001" y="5104"/>
                    <a:pt x="685" y="5200"/>
                    <a:pt x="363" y="5200"/>
                  </a:cubicBezTo>
                  <a:cubicBezTo>
                    <a:pt x="278" y="5200"/>
                    <a:pt x="192" y="5193"/>
                    <a:pt x="107" y="5181"/>
                  </a:cubicBezTo>
                  <a:cubicBezTo>
                    <a:pt x="104" y="5181"/>
                    <a:pt x="100" y="5180"/>
                    <a:pt x="97" y="5180"/>
                  </a:cubicBezTo>
                  <a:cubicBezTo>
                    <a:pt x="0" y="5180"/>
                    <a:pt x="4" y="5336"/>
                    <a:pt x="107" y="5348"/>
                  </a:cubicBezTo>
                  <a:cubicBezTo>
                    <a:pt x="185" y="5357"/>
                    <a:pt x="264" y="5362"/>
                    <a:pt x="342" y="5362"/>
                  </a:cubicBezTo>
                  <a:cubicBezTo>
                    <a:pt x="756" y="5362"/>
                    <a:pt x="1167" y="5224"/>
                    <a:pt x="1417" y="4883"/>
                  </a:cubicBezTo>
                  <a:cubicBezTo>
                    <a:pt x="1643" y="4586"/>
                    <a:pt x="1643" y="4169"/>
                    <a:pt x="1417" y="3883"/>
                  </a:cubicBezTo>
                  <a:cubicBezTo>
                    <a:pt x="1941" y="3847"/>
                    <a:pt x="2453" y="3609"/>
                    <a:pt x="2691" y="3109"/>
                  </a:cubicBezTo>
                  <a:cubicBezTo>
                    <a:pt x="2893" y="2728"/>
                    <a:pt x="2846" y="2216"/>
                    <a:pt x="2536" y="1919"/>
                  </a:cubicBezTo>
                  <a:cubicBezTo>
                    <a:pt x="2917" y="1883"/>
                    <a:pt x="3274" y="1645"/>
                    <a:pt x="3405" y="1252"/>
                  </a:cubicBezTo>
                  <a:cubicBezTo>
                    <a:pt x="3572" y="811"/>
                    <a:pt x="3358" y="252"/>
                    <a:pt x="2941" y="14"/>
                  </a:cubicBezTo>
                  <a:cubicBezTo>
                    <a:pt x="2926" y="4"/>
                    <a:pt x="2911" y="0"/>
                    <a:pt x="2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2250250" y="1785600"/>
              <a:ext cx="58000" cy="84050"/>
            </a:xfrm>
            <a:custGeom>
              <a:avLst/>
              <a:gdLst/>
              <a:ahLst/>
              <a:cxnLst/>
              <a:rect l="l" t="t" r="r" b="b"/>
              <a:pathLst>
                <a:path w="2320" h="3362" extrusionOk="0">
                  <a:moveTo>
                    <a:pt x="1431" y="1"/>
                  </a:moveTo>
                  <a:cubicBezTo>
                    <a:pt x="1395" y="1"/>
                    <a:pt x="1359" y="3"/>
                    <a:pt x="1323" y="7"/>
                  </a:cubicBezTo>
                  <a:cubicBezTo>
                    <a:pt x="1231" y="19"/>
                    <a:pt x="1261" y="174"/>
                    <a:pt x="1360" y="174"/>
                  </a:cubicBezTo>
                  <a:cubicBezTo>
                    <a:pt x="1363" y="174"/>
                    <a:pt x="1367" y="174"/>
                    <a:pt x="1370" y="174"/>
                  </a:cubicBezTo>
                  <a:cubicBezTo>
                    <a:pt x="1396" y="171"/>
                    <a:pt x="1422" y="169"/>
                    <a:pt x="1448" y="169"/>
                  </a:cubicBezTo>
                  <a:cubicBezTo>
                    <a:pt x="1836" y="169"/>
                    <a:pt x="2186" y="498"/>
                    <a:pt x="2097" y="900"/>
                  </a:cubicBezTo>
                  <a:cubicBezTo>
                    <a:pt x="1990" y="1376"/>
                    <a:pt x="1418" y="1436"/>
                    <a:pt x="1013" y="1448"/>
                  </a:cubicBezTo>
                  <a:cubicBezTo>
                    <a:pt x="930" y="1448"/>
                    <a:pt x="894" y="1555"/>
                    <a:pt x="966" y="1614"/>
                  </a:cubicBezTo>
                  <a:cubicBezTo>
                    <a:pt x="1287" y="1853"/>
                    <a:pt x="1359" y="2305"/>
                    <a:pt x="1228" y="2638"/>
                  </a:cubicBezTo>
                  <a:cubicBezTo>
                    <a:pt x="1100" y="2948"/>
                    <a:pt x="792" y="3188"/>
                    <a:pt x="467" y="3188"/>
                  </a:cubicBezTo>
                  <a:cubicBezTo>
                    <a:pt x="367" y="3188"/>
                    <a:pt x="266" y="3165"/>
                    <a:pt x="168" y="3115"/>
                  </a:cubicBezTo>
                  <a:cubicBezTo>
                    <a:pt x="155" y="3108"/>
                    <a:pt x="142" y="3105"/>
                    <a:pt x="129" y="3105"/>
                  </a:cubicBezTo>
                  <a:cubicBezTo>
                    <a:pt x="53" y="3105"/>
                    <a:pt x="1" y="3218"/>
                    <a:pt x="73" y="3269"/>
                  </a:cubicBezTo>
                  <a:cubicBezTo>
                    <a:pt x="200" y="3333"/>
                    <a:pt x="331" y="3362"/>
                    <a:pt x="459" y="3362"/>
                  </a:cubicBezTo>
                  <a:cubicBezTo>
                    <a:pt x="836" y="3362"/>
                    <a:pt x="1190" y="3113"/>
                    <a:pt x="1359" y="2757"/>
                  </a:cubicBezTo>
                  <a:cubicBezTo>
                    <a:pt x="1525" y="2388"/>
                    <a:pt x="1478" y="1924"/>
                    <a:pt x="1204" y="1626"/>
                  </a:cubicBezTo>
                  <a:cubicBezTo>
                    <a:pt x="1430" y="1614"/>
                    <a:pt x="1656" y="1567"/>
                    <a:pt x="1859" y="1460"/>
                  </a:cubicBezTo>
                  <a:cubicBezTo>
                    <a:pt x="2085" y="1341"/>
                    <a:pt x="2252" y="1138"/>
                    <a:pt x="2275" y="888"/>
                  </a:cubicBezTo>
                  <a:cubicBezTo>
                    <a:pt x="2320" y="357"/>
                    <a:pt x="1901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2144700" y="2017150"/>
              <a:ext cx="79100" cy="40100"/>
            </a:xfrm>
            <a:custGeom>
              <a:avLst/>
              <a:gdLst/>
              <a:ahLst/>
              <a:cxnLst/>
              <a:rect l="l" t="t" r="r" b="b"/>
              <a:pathLst>
                <a:path w="3164" h="1604" extrusionOk="0">
                  <a:moveTo>
                    <a:pt x="1712" y="0"/>
                  </a:moveTo>
                  <a:cubicBezTo>
                    <a:pt x="1654" y="0"/>
                    <a:pt x="1596" y="70"/>
                    <a:pt x="1640" y="139"/>
                  </a:cubicBezTo>
                  <a:cubicBezTo>
                    <a:pt x="1782" y="342"/>
                    <a:pt x="1675" y="663"/>
                    <a:pt x="1425" y="711"/>
                  </a:cubicBezTo>
                  <a:cubicBezTo>
                    <a:pt x="1393" y="720"/>
                    <a:pt x="1361" y="725"/>
                    <a:pt x="1330" y="725"/>
                  </a:cubicBezTo>
                  <a:cubicBezTo>
                    <a:pt x="1243" y="725"/>
                    <a:pt x="1158" y="692"/>
                    <a:pt x="1080" y="639"/>
                  </a:cubicBezTo>
                  <a:cubicBezTo>
                    <a:pt x="961" y="544"/>
                    <a:pt x="901" y="389"/>
                    <a:pt x="842" y="258"/>
                  </a:cubicBezTo>
                  <a:cubicBezTo>
                    <a:pt x="829" y="221"/>
                    <a:pt x="803" y="205"/>
                    <a:pt x="774" y="205"/>
                  </a:cubicBezTo>
                  <a:cubicBezTo>
                    <a:pt x="721" y="205"/>
                    <a:pt x="664" y="260"/>
                    <a:pt x="687" y="330"/>
                  </a:cubicBezTo>
                  <a:cubicBezTo>
                    <a:pt x="782" y="592"/>
                    <a:pt x="961" y="877"/>
                    <a:pt x="1282" y="913"/>
                  </a:cubicBezTo>
                  <a:lnTo>
                    <a:pt x="1318" y="913"/>
                  </a:lnTo>
                  <a:cubicBezTo>
                    <a:pt x="1318" y="925"/>
                    <a:pt x="1318" y="925"/>
                    <a:pt x="1306" y="937"/>
                  </a:cubicBezTo>
                  <a:cubicBezTo>
                    <a:pt x="1259" y="1175"/>
                    <a:pt x="1068" y="1389"/>
                    <a:pt x="818" y="1425"/>
                  </a:cubicBezTo>
                  <a:cubicBezTo>
                    <a:pt x="783" y="1432"/>
                    <a:pt x="747" y="1435"/>
                    <a:pt x="712" y="1435"/>
                  </a:cubicBezTo>
                  <a:cubicBezTo>
                    <a:pt x="503" y="1435"/>
                    <a:pt x="289" y="1320"/>
                    <a:pt x="187" y="1127"/>
                  </a:cubicBezTo>
                  <a:cubicBezTo>
                    <a:pt x="168" y="1100"/>
                    <a:pt x="139" y="1088"/>
                    <a:pt x="111" y="1088"/>
                  </a:cubicBezTo>
                  <a:cubicBezTo>
                    <a:pt x="54" y="1088"/>
                    <a:pt x="0" y="1139"/>
                    <a:pt x="32" y="1211"/>
                  </a:cubicBezTo>
                  <a:cubicBezTo>
                    <a:pt x="166" y="1447"/>
                    <a:pt x="433" y="1604"/>
                    <a:pt x="710" y="1604"/>
                  </a:cubicBezTo>
                  <a:cubicBezTo>
                    <a:pt x="754" y="1604"/>
                    <a:pt x="798" y="1600"/>
                    <a:pt x="842" y="1592"/>
                  </a:cubicBezTo>
                  <a:cubicBezTo>
                    <a:pt x="1104" y="1544"/>
                    <a:pt x="1306" y="1365"/>
                    <a:pt x="1413" y="1127"/>
                  </a:cubicBezTo>
                  <a:cubicBezTo>
                    <a:pt x="1612" y="1405"/>
                    <a:pt x="1933" y="1591"/>
                    <a:pt x="2269" y="1591"/>
                  </a:cubicBezTo>
                  <a:cubicBezTo>
                    <a:pt x="2337" y="1591"/>
                    <a:pt x="2405" y="1584"/>
                    <a:pt x="2473" y="1568"/>
                  </a:cubicBezTo>
                  <a:cubicBezTo>
                    <a:pt x="2902" y="1473"/>
                    <a:pt x="3164" y="996"/>
                    <a:pt x="2902" y="627"/>
                  </a:cubicBezTo>
                  <a:cubicBezTo>
                    <a:pt x="2886" y="605"/>
                    <a:pt x="2864" y="595"/>
                    <a:pt x="2843" y="595"/>
                  </a:cubicBezTo>
                  <a:cubicBezTo>
                    <a:pt x="2785" y="595"/>
                    <a:pt x="2727" y="665"/>
                    <a:pt x="2771" y="734"/>
                  </a:cubicBezTo>
                  <a:cubicBezTo>
                    <a:pt x="2985" y="1044"/>
                    <a:pt x="2675" y="1389"/>
                    <a:pt x="2354" y="1413"/>
                  </a:cubicBezTo>
                  <a:cubicBezTo>
                    <a:pt x="2330" y="1416"/>
                    <a:pt x="2306" y="1417"/>
                    <a:pt x="2283" y="1417"/>
                  </a:cubicBezTo>
                  <a:cubicBezTo>
                    <a:pt x="1951" y="1417"/>
                    <a:pt x="1640" y="1190"/>
                    <a:pt x="1485" y="901"/>
                  </a:cubicBezTo>
                  <a:cubicBezTo>
                    <a:pt x="1485" y="901"/>
                    <a:pt x="1485" y="877"/>
                    <a:pt x="1473" y="877"/>
                  </a:cubicBezTo>
                  <a:cubicBezTo>
                    <a:pt x="1663" y="842"/>
                    <a:pt x="1830" y="675"/>
                    <a:pt x="1878" y="461"/>
                  </a:cubicBezTo>
                  <a:cubicBezTo>
                    <a:pt x="1902" y="318"/>
                    <a:pt x="1878" y="151"/>
                    <a:pt x="1771" y="32"/>
                  </a:cubicBezTo>
                  <a:cubicBezTo>
                    <a:pt x="1755" y="10"/>
                    <a:pt x="1733" y="0"/>
                    <a:pt x="1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932850" y="1242575"/>
              <a:ext cx="254800" cy="356000"/>
            </a:xfrm>
            <a:custGeom>
              <a:avLst/>
              <a:gdLst/>
              <a:ahLst/>
              <a:cxnLst/>
              <a:rect l="l" t="t" r="r" b="b"/>
              <a:pathLst>
                <a:path w="10192" h="14240" extrusionOk="0">
                  <a:moveTo>
                    <a:pt x="9142" y="0"/>
                  </a:moveTo>
                  <a:cubicBezTo>
                    <a:pt x="8951" y="0"/>
                    <a:pt x="8756" y="44"/>
                    <a:pt x="8585" y="130"/>
                  </a:cubicBezTo>
                  <a:cubicBezTo>
                    <a:pt x="8108" y="368"/>
                    <a:pt x="7811" y="809"/>
                    <a:pt x="7513" y="1238"/>
                  </a:cubicBezTo>
                  <a:cubicBezTo>
                    <a:pt x="7465" y="1011"/>
                    <a:pt x="7263" y="868"/>
                    <a:pt x="7037" y="809"/>
                  </a:cubicBezTo>
                  <a:cubicBezTo>
                    <a:pt x="6954" y="787"/>
                    <a:pt x="6869" y="776"/>
                    <a:pt x="6785" y="776"/>
                  </a:cubicBezTo>
                  <a:cubicBezTo>
                    <a:pt x="6639" y="776"/>
                    <a:pt x="6494" y="808"/>
                    <a:pt x="6358" y="868"/>
                  </a:cubicBezTo>
                  <a:cubicBezTo>
                    <a:pt x="5906" y="1023"/>
                    <a:pt x="5537" y="1368"/>
                    <a:pt x="5322" y="1785"/>
                  </a:cubicBezTo>
                  <a:cubicBezTo>
                    <a:pt x="5120" y="2202"/>
                    <a:pt x="5072" y="2714"/>
                    <a:pt x="5227" y="3154"/>
                  </a:cubicBezTo>
                  <a:cubicBezTo>
                    <a:pt x="5045" y="2857"/>
                    <a:pt x="4676" y="2698"/>
                    <a:pt x="4315" y="2698"/>
                  </a:cubicBezTo>
                  <a:cubicBezTo>
                    <a:pt x="4229" y="2698"/>
                    <a:pt x="4143" y="2707"/>
                    <a:pt x="4060" y="2726"/>
                  </a:cubicBezTo>
                  <a:cubicBezTo>
                    <a:pt x="3632" y="2809"/>
                    <a:pt x="3274" y="3131"/>
                    <a:pt x="3084" y="3524"/>
                  </a:cubicBezTo>
                  <a:cubicBezTo>
                    <a:pt x="2882" y="3916"/>
                    <a:pt x="2822" y="4357"/>
                    <a:pt x="2858" y="4809"/>
                  </a:cubicBezTo>
                  <a:cubicBezTo>
                    <a:pt x="2669" y="4613"/>
                    <a:pt x="2424" y="4505"/>
                    <a:pt x="2174" y="4505"/>
                  </a:cubicBezTo>
                  <a:cubicBezTo>
                    <a:pt x="2044" y="4505"/>
                    <a:pt x="1912" y="4534"/>
                    <a:pt x="1786" y="4595"/>
                  </a:cubicBezTo>
                  <a:cubicBezTo>
                    <a:pt x="1417" y="4774"/>
                    <a:pt x="1179" y="5155"/>
                    <a:pt x="1072" y="5536"/>
                  </a:cubicBezTo>
                  <a:cubicBezTo>
                    <a:pt x="977" y="5940"/>
                    <a:pt x="1036" y="6357"/>
                    <a:pt x="1155" y="6738"/>
                  </a:cubicBezTo>
                  <a:cubicBezTo>
                    <a:pt x="1274" y="7131"/>
                    <a:pt x="1477" y="7488"/>
                    <a:pt x="1667" y="7845"/>
                  </a:cubicBezTo>
                  <a:cubicBezTo>
                    <a:pt x="1505" y="7757"/>
                    <a:pt x="1322" y="7713"/>
                    <a:pt x="1140" y="7713"/>
                  </a:cubicBezTo>
                  <a:cubicBezTo>
                    <a:pt x="882" y="7713"/>
                    <a:pt x="625" y="7802"/>
                    <a:pt x="429" y="7976"/>
                  </a:cubicBezTo>
                  <a:cubicBezTo>
                    <a:pt x="107" y="8274"/>
                    <a:pt x="0" y="8786"/>
                    <a:pt x="167" y="9179"/>
                  </a:cubicBezTo>
                  <a:cubicBezTo>
                    <a:pt x="310" y="9524"/>
                    <a:pt x="619" y="9774"/>
                    <a:pt x="929" y="9989"/>
                  </a:cubicBezTo>
                  <a:cubicBezTo>
                    <a:pt x="536" y="10120"/>
                    <a:pt x="322" y="10608"/>
                    <a:pt x="369" y="11024"/>
                  </a:cubicBezTo>
                  <a:cubicBezTo>
                    <a:pt x="393" y="11465"/>
                    <a:pt x="631" y="11834"/>
                    <a:pt x="917" y="12156"/>
                  </a:cubicBezTo>
                  <a:cubicBezTo>
                    <a:pt x="1631" y="13025"/>
                    <a:pt x="2620" y="13668"/>
                    <a:pt x="3703" y="13941"/>
                  </a:cubicBezTo>
                  <a:cubicBezTo>
                    <a:pt x="4290" y="14105"/>
                    <a:pt x="4899" y="14239"/>
                    <a:pt x="5492" y="14239"/>
                  </a:cubicBezTo>
                  <a:cubicBezTo>
                    <a:pt x="5981" y="14239"/>
                    <a:pt x="6459" y="14148"/>
                    <a:pt x="6906" y="13906"/>
                  </a:cubicBezTo>
                  <a:cubicBezTo>
                    <a:pt x="7692" y="13465"/>
                    <a:pt x="8144" y="12548"/>
                    <a:pt x="8227" y="11655"/>
                  </a:cubicBezTo>
                  <a:cubicBezTo>
                    <a:pt x="8323" y="10763"/>
                    <a:pt x="8120" y="9858"/>
                    <a:pt x="7930" y="8965"/>
                  </a:cubicBezTo>
                  <a:cubicBezTo>
                    <a:pt x="7739" y="8072"/>
                    <a:pt x="7549" y="7179"/>
                    <a:pt x="7644" y="6262"/>
                  </a:cubicBezTo>
                  <a:cubicBezTo>
                    <a:pt x="7823" y="4631"/>
                    <a:pt x="8942" y="3262"/>
                    <a:pt x="9751" y="1821"/>
                  </a:cubicBezTo>
                  <a:cubicBezTo>
                    <a:pt x="9990" y="1380"/>
                    <a:pt x="10192" y="868"/>
                    <a:pt x="9966" y="428"/>
                  </a:cubicBezTo>
                  <a:cubicBezTo>
                    <a:pt x="9806" y="139"/>
                    <a:pt x="9481" y="0"/>
                    <a:pt x="9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877775" y="1479025"/>
              <a:ext cx="352750" cy="320300"/>
            </a:xfrm>
            <a:custGeom>
              <a:avLst/>
              <a:gdLst/>
              <a:ahLst/>
              <a:cxnLst/>
              <a:rect l="l" t="t" r="r" b="b"/>
              <a:pathLst>
                <a:path w="14110" h="12812" extrusionOk="0">
                  <a:moveTo>
                    <a:pt x="12284" y="0"/>
                  </a:moveTo>
                  <a:cubicBezTo>
                    <a:pt x="11665" y="0"/>
                    <a:pt x="11023" y="265"/>
                    <a:pt x="10609" y="721"/>
                  </a:cubicBezTo>
                  <a:cubicBezTo>
                    <a:pt x="10288" y="1090"/>
                    <a:pt x="10228" y="1614"/>
                    <a:pt x="9954" y="2019"/>
                  </a:cubicBezTo>
                  <a:cubicBezTo>
                    <a:pt x="9633" y="2519"/>
                    <a:pt x="9049" y="2674"/>
                    <a:pt x="8561" y="2948"/>
                  </a:cubicBezTo>
                  <a:cubicBezTo>
                    <a:pt x="8049" y="3245"/>
                    <a:pt x="7609" y="3650"/>
                    <a:pt x="7251" y="4126"/>
                  </a:cubicBezTo>
                  <a:cubicBezTo>
                    <a:pt x="6692" y="4876"/>
                    <a:pt x="6430" y="5781"/>
                    <a:pt x="5977" y="6603"/>
                  </a:cubicBezTo>
                  <a:cubicBezTo>
                    <a:pt x="5608" y="7281"/>
                    <a:pt x="5108" y="7889"/>
                    <a:pt x="4489" y="8365"/>
                  </a:cubicBezTo>
                  <a:cubicBezTo>
                    <a:pt x="3680" y="9020"/>
                    <a:pt x="2679" y="9436"/>
                    <a:pt x="1632" y="9579"/>
                  </a:cubicBezTo>
                  <a:cubicBezTo>
                    <a:pt x="1275" y="9615"/>
                    <a:pt x="941" y="9639"/>
                    <a:pt x="608" y="9770"/>
                  </a:cubicBezTo>
                  <a:cubicBezTo>
                    <a:pt x="286" y="9901"/>
                    <a:pt x="1" y="10198"/>
                    <a:pt x="1" y="10544"/>
                  </a:cubicBezTo>
                  <a:cubicBezTo>
                    <a:pt x="1" y="10901"/>
                    <a:pt x="310" y="11199"/>
                    <a:pt x="643" y="11341"/>
                  </a:cubicBezTo>
                  <a:cubicBezTo>
                    <a:pt x="850" y="11438"/>
                    <a:pt x="1067" y="11479"/>
                    <a:pt x="1289" y="11479"/>
                  </a:cubicBezTo>
                  <a:cubicBezTo>
                    <a:pt x="1476" y="11479"/>
                    <a:pt x="1667" y="11450"/>
                    <a:pt x="1858" y="11401"/>
                  </a:cubicBezTo>
                  <a:lnTo>
                    <a:pt x="1858" y="11401"/>
                  </a:lnTo>
                  <a:cubicBezTo>
                    <a:pt x="1739" y="11508"/>
                    <a:pt x="1632" y="11615"/>
                    <a:pt x="1548" y="11758"/>
                  </a:cubicBezTo>
                  <a:cubicBezTo>
                    <a:pt x="1453" y="11913"/>
                    <a:pt x="1429" y="12080"/>
                    <a:pt x="1477" y="12223"/>
                  </a:cubicBezTo>
                  <a:cubicBezTo>
                    <a:pt x="1536" y="12389"/>
                    <a:pt x="1679" y="12508"/>
                    <a:pt x="1846" y="12592"/>
                  </a:cubicBezTo>
                  <a:cubicBezTo>
                    <a:pt x="2126" y="12735"/>
                    <a:pt x="2435" y="12812"/>
                    <a:pt x="2748" y="12812"/>
                  </a:cubicBezTo>
                  <a:cubicBezTo>
                    <a:pt x="2927" y="12812"/>
                    <a:pt x="3109" y="12787"/>
                    <a:pt x="3287" y="12734"/>
                  </a:cubicBezTo>
                  <a:cubicBezTo>
                    <a:pt x="3643" y="12628"/>
                    <a:pt x="4306" y="12284"/>
                    <a:pt x="4417" y="11893"/>
                  </a:cubicBezTo>
                  <a:lnTo>
                    <a:pt x="4417" y="11893"/>
                  </a:lnTo>
                  <a:cubicBezTo>
                    <a:pt x="4313" y="12273"/>
                    <a:pt x="4598" y="12699"/>
                    <a:pt x="4989" y="12758"/>
                  </a:cubicBezTo>
                  <a:cubicBezTo>
                    <a:pt x="5027" y="12764"/>
                    <a:pt x="5065" y="12767"/>
                    <a:pt x="5103" y="12767"/>
                  </a:cubicBezTo>
                  <a:cubicBezTo>
                    <a:pt x="5455" y="12767"/>
                    <a:pt x="5788" y="12526"/>
                    <a:pt x="6025" y="12246"/>
                  </a:cubicBezTo>
                  <a:cubicBezTo>
                    <a:pt x="6156" y="12080"/>
                    <a:pt x="7380" y="10000"/>
                    <a:pt x="7216" y="9937"/>
                  </a:cubicBezTo>
                  <a:lnTo>
                    <a:pt x="7216" y="9937"/>
                  </a:lnTo>
                  <a:cubicBezTo>
                    <a:pt x="7615" y="10085"/>
                    <a:pt x="8040" y="10158"/>
                    <a:pt x="8465" y="10158"/>
                  </a:cubicBezTo>
                  <a:cubicBezTo>
                    <a:pt x="9130" y="10158"/>
                    <a:pt x="9797" y="9980"/>
                    <a:pt x="10371" y="9639"/>
                  </a:cubicBezTo>
                  <a:cubicBezTo>
                    <a:pt x="11300" y="9067"/>
                    <a:pt x="11954" y="8055"/>
                    <a:pt x="12085" y="6972"/>
                  </a:cubicBezTo>
                  <a:cubicBezTo>
                    <a:pt x="12145" y="6508"/>
                    <a:pt x="12097" y="6043"/>
                    <a:pt x="12109" y="5567"/>
                  </a:cubicBezTo>
                  <a:cubicBezTo>
                    <a:pt x="12133" y="5067"/>
                    <a:pt x="12169" y="4531"/>
                    <a:pt x="12407" y="4055"/>
                  </a:cubicBezTo>
                  <a:cubicBezTo>
                    <a:pt x="12621" y="3650"/>
                    <a:pt x="13002" y="3412"/>
                    <a:pt x="13324" y="3138"/>
                  </a:cubicBezTo>
                  <a:cubicBezTo>
                    <a:pt x="13562" y="2924"/>
                    <a:pt x="13764" y="2674"/>
                    <a:pt x="13895" y="2376"/>
                  </a:cubicBezTo>
                  <a:cubicBezTo>
                    <a:pt x="14109" y="1912"/>
                    <a:pt x="14109" y="1388"/>
                    <a:pt x="13883" y="947"/>
                  </a:cubicBezTo>
                  <a:cubicBezTo>
                    <a:pt x="13693" y="543"/>
                    <a:pt x="13371" y="292"/>
                    <a:pt x="13014" y="138"/>
                  </a:cubicBezTo>
                  <a:cubicBezTo>
                    <a:pt x="12786" y="44"/>
                    <a:pt x="12537" y="0"/>
                    <a:pt x="1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830750" y="1340175"/>
              <a:ext cx="294100" cy="340975"/>
            </a:xfrm>
            <a:custGeom>
              <a:avLst/>
              <a:gdLst/>
              <a:ahLst/>
              <a:cxnLst/>
              <a:rect l="l" t="t" r="r" b="b"/>
              <a:pathLst>
                <a:path w="11764" h="13639" extrusionOk="0">
                  <a:moveTo>
                    <a:pt x="1465" y="1"/>
                  </a:moveTo>
                  <a:cubicBezTo>
                    <a:pt x="941" y="1"/>
                    <a:pt x="548" y="524"/>
                    <a:pt x="524" y="1048"/>
                  </a:cubicBezTo>
                  <a:cubicBezTo>
                    <a:pt x="489" y="1572"/>
                    <a:pt x="727" y="2060"/>
                    <a:pt x="965" y="2525"/>
                  </a:cubicBezTo>
                  <a:cubicBezTo>
                    <a:pt x="921" y="2510"/>
                    <a:pt x="877" y="2503"/>
                    <a:pt x="833" y="2503"/>
                  </a:cubicBezTo>
                  <a:cubicBezTo>
                    <a:pt x="661" y="2503"/>
                    <a:pt x="490" y="2606"/>
                    <a:pt x="358" y="2739"/>
                  </a:cubicBezTo>
                  <a:cubicBezTo>
                    <a:pt x="191" y="2894"/>
                    <a:pt x="108" y="3132"/>
                    <a:pt x="72" y="3358"/>
                  </a:cubicBezTo>
                  <a:cubicBezTo>
                    <a:pt x="0" y="3822"/>
                    <a:pt x="119" y="4311"/>
                    <a:pt x="393" y="4703"/>
                  </a:cubicBezTo>
                  <a:cubicBezTo>
                    <a:pt x="655" y="5084"/>
                    <a:pt x="1072" y="5370"/>
                    <a:pt x="1536" y="5454"/>
                  </a:cubicBezTo>
                  <a:cubicBezTo>
                    <a:pt x="1108" y="5465"/>
                    <a:pt x="715" y="5846"/>
                    <a:pt x="584" y="6263"/>
                  </a:cubicBezTo>
                  <a:cubicBezTo>
                    <a:pt x="453" y="6680"/>
                    <a:pt x="548" y="7156"/>
                    <a:pt x="810" y="7513"/>
                  </a:cubicBezTo>
                  <a:cubicBezTo>
                    <a:pt x="1048" y="7871"/>
                    <a:pt x="1417" y="8132"/>
                    <a:pt x="1822" y="8335"/>
                  </a:cubicBezTo>
                  <a:cubicBezTo>
                    <a:pt x="1429" y="8430"/>
                    <a:pt x="1143" y="8764"/>
                    <a:pt x="1120" y="9168"/>
                  </a:cubicBezTo>
                  <a:cubicBezTo>
                    <a:pt x="1084" y="9561"/>
                    <a:pt x="1298" y="9966"/>
                    <a:pt x="1596" y="10228"/>
                  </a:cubicBezTo>
                  <a:cubicBezTo>
                    <a:pt x="1893" y="10502"/>
                    <a:pt x="2298" y="10668"/>
                    <a:pt x="2691" y="10740"/>
                  </a:cubicBezTo>
                  <a:cubicBezTo>
                    <a:pt x="3096" y="10811"/>
                    <a:pt x="3501" y="10823"/>
                    <a:pt x="3918" y="10823"/>
                  </a:cubicBezTo>
                  <a:cubicBezTo>
                    <a:pt x="3548" y="11061"/>
                    <a:pt x="3334" y="11561"/>
                    <a:pt x="3441" y="11978"/>
                  </a:cubicBezTo>
                  <a:cubicBezTo>
                    <a:pt x="3548" y="12407"/>
                    <a:pt x="3929" y="12752"/>
                    <a:pt x="4382" y="12788"/>
                  </a:cubicBezTo>
                  <a:cubicBezTo>
                    <a:pt x="4425" y="12793"/>
                    <a:pt x="4469" y="12796"/>
                    <a:pt x="4512" y="12796"/>
                  </a:cubicBezTo>
                  <a:cubicBezTo>
                    <a:pt x="4837" y="12796"/>
                    <a:pt x="5159" y="12648"/>
                    <a:pt x="5453" y="12490"/>
                  </a:cubicBezTo>
                  <a:lnTo>
                    <a:pt x="5453" y="12490"/>
                  </a:lnTo>
                  <a:cubicBezTo>
                    <a:pt x="5370" y="12907"/>
                    <a:pt x="5703" y="13324"/>
                    <a:pt x="6084" y="13502"/>
                  </a:cubicBezTo>
                  <a:cubicBezTo>
                    <a:pt x="6305" y="13603"/>
                    <a:pt x="6541" y="13639"/>
                    <a:pt x="6783" y="13639"/>
                  </a:cubicBezTo>
                  <a:cubicBezTo>
                    <a:pt x="6972" y="13639"/>
                    <a:pt x="7165" y="13617"/>
                    <a:pt x="7358" y="13586"/>
                  </a:cubicBezTo>
                  <a:cubicBezTo>
                    <a:pt x="8454" y="13371"/>
                    <a:pt x="9478" y="12824"/>
                    <a:pt x="10252" y="12002"/>
                  </a:cubicBezTo>
                  <a:cubicBezTo>
                    <a:pt x="11037" y="11216"/>
                    <a:pt x="11764" y="10311"/>
                    <a:pt x="11764" y="9192"/>
                  </a:cubicBezTo>
                  <a:cubicBezTo>
                    <a:pt x="11764" y="8287"/>
                    <a:pt x="11180" y="7466"/>
                    <a:pt x="10442" y="6942"/>
                  </a:cubicBezTo>
                  <a:cubicBezTo>
                    <a:pt x="9692" y="6430"/>
                    <a:pt x="8811" y="6156"/>
                    <a:pt x="7942" y="5906"/>
                  </a:cubicBezTo>
                  <a:cubicBezTo>
                    <a:pt x="7073" y="5656"/>
                    <a:pt x="6180" y="5370"/>
                    <a:pt x="5442" y="4846"/>
                  </a:cubicBezTo>
                  <a:cubicBezTo>
                    <a:pt x="4084" y="3894"/>
                    <a:pt x="3429" y="2263"/>
                    <a:pt x="2560" y="858"/>
                  </a:cubicBezTo>
                  <a:cubicBezTo>
                    <a:pt x="2310" y="441"/>
                    <a:pt x="1953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1204900" y="1530975"/>
              <a:ext cx="39625" cy="30075"/>
            </a:xfrm>
            <a:custGeom>
              <a:avLst/>
              <a:gdLst/>
              <a:ahLst/>
              <a:cxnLst/>
              <a:rect l="l" t="t" r="r" b="b"/>
              <a:pathLst>
                <a:path w="1585" h="1203" extrusionOk="0">
                  <a:moveTo>
                    <a:pt x="786" y="0"/>
                  </a:moveTo>
                  <a:cubicBezTo>
                    <a:pt x="96" y="84"/>
                    <a:pt x="1" y="739"/>
                    <a:pt x="1" y="762"/>
                  </a:cubicBezTo>
                  <a:lnTo>
                    <a:pt x="1584" y="1203"/>
                  </a:lnTo>
                  <a:lnTo>
                    <a:pt x="1584" y="120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1204600" y="1550025"/>
              <a:ext cx="32175" cy="8950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" y="0"/>
                  </a:moveTo>
                  <a:cubicBezTo>
                    <a:pt x="1" y="143"/>
                    <a:pt x="24" y="215"/>
                    <a:pt x="24" y="215"/>
                  </a:cubicBezTo>
                  <a:lnTo>
                    <a:pt x="1286" y="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1197750" y="1508350"/>
              <a:ext cx="14025" cy="13125"/>
            </a:xfrm>
            <a:custGeom>
              <a:avLst/>
              <a:gdLst/>
              <a:ahLst/>
              <a:cxnLst/>
              <a:rect l="l" t="t" r="r" b="b"/>
              <a:pathLst>
                <a:path w="561" h="525" extrusionOk="0">
                  <a:moveTo>
                    <a:pt x="276" y="1"/>
                  </a:moveTo>
                  <a:cubicBezTo>
                    <a:pt x="159" y="1"/>
                    <a:pt x="54" y="94"/>
                    <a:pt x="25" y="203"/>
                  </a:cubicBezTo>
                  <a:cubicBezTo>
                    <a:pt x="1" y="334"/>
                    <a:pt x="84" y="477"/>
                    <a:pt x="227" y="513"/>
                  </a:cubicBezTo>
                  <a:cubicBezTo>
                    <a:pt x="249" y="520"/>
                    <a:pt x="270" y="524"/>
                    <a:pt x="292" y="524"/>
                  </a:cubicBezTo>
                  <a:cubicBezTo>
                    <a:pt x="399" y="524"/>
                    <a:pt x="497" y="431"/>
                    <a:pt x="537" y="322"/>
                  </a:cubicBezTo>
                  <a:cubicBezTo>
                    <a:pt x="560" y="191"/>
                    <a:pt x="477" y="48"/>
                    <a:pt x="346" y="12"/>
                  </a:cubicBezTo>
                  <a:cubicBezTo>
                    <a:pt x="322" y="5"/>
                    <a:pt x="299" y="1"/>
                    <a:pt x="276" y="1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923925" y="1474875"/>
              <a:ext cx="83650" cy="137225"/>
            </a:xfrm>
            <a:custGeom>
              <a:avLst/>
              <a:gdLst/>
              <a:ahLst/>
              <a:cxnLst/>
              <a:rect l="l" t="t" r="r" b="b"/>
              <a:pathLst>
                <a:path w="3346" h="5489" extrusionOk="0">
                  <a:moveTo>
                    <a:pt x="700" y="0"/>
                  </a:moveTo>
                  <a:cubicBezTo>
                    <a:pt x="690" y="0"/>
                    <a:pt x="678" y="2"/>
                    <a:pt x="667" y="6"/>
                  </a:cubicBezTo>
                  <a:cubicBezTo>
                    <a:pt x="238" y="220"/>
                    <a:pt x="0" y="744"/>
                    <a:pt x="167" y="1209"/>
                  </a:cubicBezTo>
                  <a:cubicBezTo>
                    <a:pt x="262" y="1601"/>
                    <a:pt x="607" y="1863"/>
                    <a:pt x="1000" y="1935"/>
                  </a:cubicBezTo>
                  <a:cubicBezTo>
                    <a:pt x="667" y="2233"/>
                    <a:pt x="595" y="2721"/>
                    <a:pt x="774" y="3125"/>
                  </a:cubicBezTo>
                  <a:cubicBezTo>
                    <a:pt x="976" y="3626"/>
                    <a:pt x="1488" y="3876"/>
                    <a:pt x="2012" y="3947"/>
                  </a:cubicBezTo>
                  <a:cubicBezTo>
                    <a:pt x="1786" y="4221"/>
                    <a:pt x="1750" y="4638"/>
                    <a:pt x="1965" y="4947"/>
                  </a:cubicBezTo>
                  <a:cubicBezTo>
                    <a:pt x="2201" y="5334"/>
                    <a:pt x="2651" y="5488"/>
                    <a:pt x="3095" y="5488"/>
                  </a:cubicBezTo>
                  <a:cubicBezTo>
                    <a:pt x="3143" y="5488"/>
                    <a:pt x="3191" y="5486"/>
                    <a:pt x="3239" y="5483"/>
                  </a:cubicBezTo>
                  <a:cubicBezTo>
                    <a:pt x="3342" y="5483"/>
                    <a:pt x="3346" y="5316"/>
                    <a:pt x="3249" y="5316"/>
                  </a:cubicBezTo>
                  <a:cubicBezTo>
                    <a:pt x="3245" y="5316"/>
                    <a:pt x="3242" y="5316"/>
                    <a:pt x="3239" y="5316"/>
                  </a:cubicBezTo>
                  <a:cubicBezTo>
                    <a:pt x="3187" y="5321"/>
                    <a:pt x="3135" y="5323"/>
                    <a:pt x="3083" y="5323"/>
                  </a:cubicBezTo>
                  <a:cubicBezTo>
                    <a:pt x="2734" y="5323"/>
                    <a:pt x="2371" y="5215"/>
                    <a:pt x="2143" y="4935"/>
                  </a:cubicBezTo>
                  <a:cubicBezTo>
                    <a:pt x="1905" y="4649"/>
                    <a:pt x="1905" y="4185"/>
                    <a:pt x="2226" y="3971"/>
                  </a:cubicBezTo>
                  <a:cubicBezTo>
                    <a:pt x="2286" y="3923"/>
                    <a:pt x="2274" y="3804"/>
                    <a:pt x="2191" y="3804"/>
                  </a:cubicBezTo>
                  <a:cubicBezTo>
                    <a:pt x="1679" y="3792"/>
                    <a:pt x="1155" y="3578"/>
                    <a:pt x="917" y="3102"/>
                  </a:cubicBezTo>
                  <a:cubicBezTo>
                    <a:pt x="714" y="2673"/>
                    <a:pt x="833" y="2125"/>
                    <a:pt x="1274" y="1935"/>
                  </a:cubicBezTo>
                  <a:cubicBezTo>
                    <a:pt x="1365" y="1889"/>
                    <a:pt x="1315" y="1767"/>
                    <a:pt x="1227" y="1767"/>
                  </a:cubicBezTo>
                  <a:cubicBezTo>
                    <a:pt x="1223" y="1767"/>
                    <a:pt x="1219" y="1768"/>
                    <a:pt x="1214" y="1768"/>
                  </a:cubicBezTo>
                  <a:cubicBezTo>
                    <a:pt x="1178" y="1774"/>
                    <a:pt x="1142" y="1776"/>
                    <a:pt x="1105" y="1776"/>
                  </a:cubicBezTo>
                  <a:cubicBezTo>
                    <a:pt x="743" y="1776"/>
                    <a:pt x="372" y="1518"/>
                    <a:pt x="286" y="1161"/>
                  </a:cubicBezTo>
                  <a:cubicBezTo>
                    <a:pt x="179" y="756"/>
                    <a:pt x="381" y="339"/>
                    <a:pt x="738" y="161"/>
                  </a:cubicBezTo>
                  <a:cubicBezTo>
                    <a:pt x="834" y="118"/>
                    <a:pt x="787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954425" y="1497025"/>
              <a:ext cx="55250" cy="85000"/>
            </a:xfrm>
            <a:custGeom>
              <a:avLst/>
              <a:gdLst/>
              <a:ahLst/>
              <a:cxnLst/>
              <a:rect l="l" t="t" r="r" b="b"/>
              <a:pathLst>
                <a:path w="2210" h="3400" extrusionOk="0">
                  <a:moveTo>
                    <a:pt x="877" y="1"/>
                  </a:moveTo>
                  <a:cubicBezTo>
                    <a:pt x="420" y="1"/>
                    <a:pt x="0" y="331"/>
                    <a:pt x="54" y="835"/>
                  </a:cubicBezTo>
                  <a:cubicBezTo>
                    <a:pt x="54" y="1085"/>
                    <a:pt x="221" y="1299"/>
                    <a:pt x="435" y="1430"/>
                  </a:cubicBezTo>
                  <a:cubicBezTo>
                    <a:pt x="625" y="1549"/>
                    <a:pt x="852" y="1597"/>
                    <a:pt x="1066" y="1620"/>
                  </a:cubicBezTo>
                  <a:cubicBezTo>
                    <a:pt x="792" y="1906"/>
                    <a:pt x="709" y="2359"/>
                    <a:pt x="864" y="2740"/>
                  </a:cubicBezTo>
                  <a:cubicBezTo>
                    <a:pt x="1010" y="3133"/>
                    <a:pt x="1367" y="3400"/>
                    <a:pt x="1757" y="3400"/>
                  </a:cubicBezTo>
                  <a:cubicBezTo>
                    <a:pt x="1875" y="3400"/>
                    <a:pt x="1995" y="3375"/>
                    <a:pt x="2114" y="3323"/>
                  </a:cubicBezTo>
                  <a:cubicBezTo>
                    <a:pt x="2209" y="3281"/>
                    <a:pt x="2153" y="3162"/>
                    <a:pt x="2073" y="3162"/>
                  </a:cubicBezTo>
                  <a:cubicBezTo>
                    <a:pt x="2063" y="3162"/>
                    <a:pt x="2053" y="3164"/>
                    <a:pt x="2042" y="3168"/>
                  </a:cubicBezTo>
                  <a:cubicBezTo>
                    <a:pt x="1945" y="3213"/>
                    <a:pt x="1847" y="3233"/>
                    <a:pt x="1752" y="3233"/>
                  </a:cubicBezTo>
                  <a:cubicBezTo>
                    <a:pt x="1417" y="3233"/>
                    <a:pt x="1118" y="2981"/>
                    <a:pt x="1006" y="2656"/>
                  </a:cubicBezTo>
                  <a:cubicBezTo>
                    <a:pt x="876" y="2299"/>
                    <a:pt x="983" y="1847"/>
                    <a:pt x="1304" y="1644"/>
                  </a:cubicBezTo>
                  <a:cubicBezTo>
                    <a:pt x="1364" y="1597"/>
                    <a:pt x="1352" y="1489"/>
                    <a:pt x="1268" y="1477"/>
                  </a:cubicBezTo>
                  <a:cubicBezTo>
                    <a:pt x="864" y="1430"/>
                    <a:pt x="280" y="1358"/>
                    <a:pt x="209" y="870"/>
                  </a:cubicBezTo>
                  <a:cubicBezTo>
                    <a:pt x="155" y="471"/>
                    <a:pt x="502" y="170"/>
                    <a:pt x="868" y="170"/>
                  </a:cubicBezTo>
                  <a:cubicBezTo>
                    <a:pt x="906" y="170"/>
                    <a:pt x="945" y="173"/>
                    <a:pt x="983" y="180"/>
                  </a:cubicBezTo>
                  <a:cubicBezTo>
                    <a:pt x="987" y="180"/>
                    <a:pt x="990" y="180"/>
                    <a:pt x="994" y="180"/>
                  </a:cubicBezTo>
                  <a:cubicBezTo>
                    <a:pt x="1092" y="180"/>
                    <a:pt x="1122" y="36"/>
                    <a:pt x="1030" y="13"/>
                  </a:cubicBezTo>
                  <a:cubicBezTo>
                    <a:pt x="979" y="5"/>
                    <a:pt x="928" y="1"/>
                    <a:pt x="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962300" y="1719625"/>
              <a:ext cx="73475" cy="46925"/>
            </a:xfrm>
            <a:custGeom>
              <a:avLst/>
              <a:gdLst/>
              <a:ahLst/>
              <a:cxnLst/>
              <a:rect l="l" t="t" r="r" b="b"/>
              <a:pathLst>
                <a:path w="2939" h="1877" extrusionOk="0">
                  <a:moveTo>
                    <a:pt x="1642" y="1"/>
                  </a:moveTo>
                  <a:cubicBezTo>
                    <a:pt x="1628" y="1"/>
                    <a:pt x="1612" y="5"/>
                    <a:pt x="1596" y="15"/>
                  </a:cubicBezTo>
                  <a:cubicBezTo>
                    <a:pt x="1465" y="98"/>
                    <a:pt x="1382" y="253"/>
                    <a:pt x="1370" y="396"/>
                  </a:cubicBezTo>
                  <a:cubicBezTo>
                    <a:pt x="1346" y="610"/>
                    <a:pt x="1442" y="801"/>
                    <a:pt x="1620" y="920"/>
                  </a:cubicBezTo>
                  <a:lnTo>
                    <a:pt x="1596" y="932"/>
                  </a:lnTo>
                  <a:cubicBezTo>
                    <a:pt x="1421" y="1099"/>
                    <a:pt x="1168" y="1208"/>
                    <a:pt x="922" y="1208"/>
                  </a:cubicBezTo>
                  <a:cubicBezTo>
                    <a:pt x="818" y="1208"/>
                    <a:pt x="715" y="1188"/>
                    <a:pt x="620" y="1146"/>
                  </a:cubicBezTo>
                  <a:cubicBezTo>
                    <a:pt x="334" y="1015"/>
                    <a:pt x="144" y="574"/>
                    <a:pt x="453" y="360"/>
                  </a:cubicBezTo>
                  <a:cubicBezTo>
                    <a:pt x="534" y="310"/>
                    <a:pt x="479" y="192"/>
                    <a:pt x="409" y="192"/>
                  </a:cubicBezTo>
                  <a:cubicBezTo>
                    <a:pt x="396" y="192"/>
                    <a:pt x="383" y="196"/>
                    <a:pt x="370" y="205"/>
                  </a:cubicBezTo>
                  <a:cubicBezTo>
                    <a:pt x="1" y="491"/>
                    <a:pt x="84" y="1015"/>
                    <a:pt x="453" y="1253"/>
                  </a:cubicBezTo>
                  <a:cubicBezTo>
                    <a:pt x="601" y="1342"/>
                    <a:pt x="768" y="1382"/>
                    <a:pt x="935" y="1382"/>
                  </a:cubicBezTo>
                  <a:cubicBezTo>
                    <a:pt x="1171" y="1382"/>
                    <a:pt x="1408" y="1302"/>
                    <a:pt x="1596" y="1170"/>
                  </a:cubicBezTo>
                  <a:cubicBezTo>
                    <a:pt x="1620" y="1432"/>
                    <a:pt x="1763" y="1646"/>
                    <a:pt x="1989" y="1789"/>
                  </a:cubicBezTo>
                  <a:cubicBezTo>
                    <a:pt x="2100" y="1849"/>
                    <a:pt x="2220" y="1876"/>
                    <a:pt x="2342" y="1876"/>
                  </a:cubicBezTo>
                  <a:cubicBezTo>
                    <a:pt x="2535" y="1876"/>
                    <a:pt x="2729" y="1806"/>
                    <a:pt x="2882" y="1682"/>
                  </a:cubicBezTo>
                  <a:cubicBezTo>
                    <a:pt x="2938" y="1626"/>
                    <a:pt x="2877" y="1541"/>
                    <a:pt x="2808" y="1541"/>
                  </a:cubicBezTo>
                  <a:cubicBezTo>
                    <a:pt x="2789" y="1541"/>
                    <a:pt x="2769" y="1547"/>
                    <a:pt x="2751" y="1563"/>
                  </a:cubicBezTo>
                  <a:cubicBezTo>
                    <a:pt x="2647" y="1660"/>
                    <a:pt x="2506" y="1709"/>
                    <a:pt x="2362" y="1709"/>
                  </a:cubicBezTo>
                  <a:cubicBezTo>
                    <a:pt x="2260" y="1709"/>
                    <a:pt x="2155" y="1684"/>
                    <a:pt x="2061" y="1634"/>
                  </a:cubicBezTo>
                  <a:cubicBezTo>
                    <a:pt x="1858" y="1515"/>
                    <a:pt x="1715" y="1253"/>
                    <a:pt x="1763" y="1015"/>
                  </a:cubicBezTo>
                  <a:lnTo>
                    <a:pt x="1763" y="979"/>
                  </a:lnTo>
                  <a:cubicBezTo>
                    <a:pt x="1787" y="979"/>
                    <a:pt x="1799" y="991"/>
                    <a:pt x="1811" y="991"/>
                  </a:cubicBezTo>
                  <a:cubicBezTo>
                    <a:pt x="1856" y="1004"/>
                    <a:pt x="1900" y="1010"/>
                    <a:pt x="1944" y="1010"/>
                  </a:cubicBezTo>
                  <a:cubicBezTo>
                    <a:pt x="2189" y="1010"/>
                    <a:pt x="2409" y="826"/>
                    <a:pt x="2561" y="634"/>
                  </a:cubicBezTo>
                  <a:cubicBezTo>
                    <a:pt x="2606" y="571"/>
                    <a:pt x="2541" y="487"/>
                    <a:pt x="2476" y="487"/>
                  </a:cubicBezTo>
                  <a:cubicBezTo>
                    <a:pt x="2456" y="487"/>
                    <a:pt x="2435" y="495"/>
                    <a:pt x="2418" y="515"/>
                  </a:cubicBezTo>
                  <a:cubicBezTo>
                    <a:pt x="2311" y="622"/>
                    <a:pt x="2215" y="741"/>
                    <a:pt x="2061" y="801"/>
                  </a:cubicBezTo>
                  <a:cubicBezTo>
                    <a:pt x="2009" y="826"/>
                    <a:pt x="1956" y="839"/>
                    <a:pt x="1903" y="839"/>
                  </a:cubicBezTo>
                  <a:cubicBezTo>
                    <a:pt x="1833" y="839"/>
                    <a:pt x="1764" y="817"/>
                    <a:pt x="1704" y="777"/>
                  </a:cubicBezTo>
                  <a:cubicBezTo>
                    <a:pt x="1477" y="634"/>
                    <a:pt x="1477" y="313"/>
                    <a:pt x="1692" y="158"/>
                  </a:cubicBezTo>
                  <a:cubicBezTo>
                    <a:pt x="1761" y="108"/>
                    <a:pt x="1715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75026F7-7DB1-7F00-FFEE-092FD8986271}"/>
              </a:ext>
            </a:extLst>
          </p:cNvPr>
          <p:cNvSpPr/>
          <p:nvPr/>
        </p:nvSpPr>
        <p:spPr>
          <a:xfrm>
            <a:off x="1791572" y="548897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0"/>
          <p:cNvGrpSpPr/>
          <p:nvPr/>
        </p:nvGrpSpPr>
        <p:grpSpPr>
          <a:xfrm rot="-373896">
            <a:off x="1405928" y="3077752"/>
            <a:ext cx="902532" cy="1193682"/>
            <a:chOff x="1051600" y="1312200"/>
            <a:chExt cx="823950" cy="1089750"/>
          </a:xfrm>
        </p:grpSpPr>
        <p:sp>
          <p:nvSpPr>
            <p:cNvPr id="1613" name="Google Shape;1613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30"/>
          <p:cNvGrpSpPr/>
          <p:nvPr/>
        </p:nvGrpSpPr>
        <p:grpSpPr>
          <a:xfrm rot="-404808">
            <a:off x="5528790" y="3062263"/>
            <a:ext cx="902626" cy="1193806"/>
            <a:chOff x="1051600" y="1312200"/>
            <a:chExt cx="823950" cy="1089750"/>
          </a:xfrm>
        </p:grpSpPr>
        <p:sp>
          <p:nvSpPr>
            <p:cNvPr id="1621" name="Google Shape;1621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30"/>
          <p:cNvGrpSpPr/>
          <p:nvPr/>
        </p:nvGrpSpPr>
        <p:grpSpPr>
          <a:xfrm rot="-379892">
            <a:off x="5067338" y="1314587"/>
            <a:ext cx="902539" cy="1193692"/>
            <a:chOff x="1051600" y="1312200"/>
            <a:chExt cx="823950" cy="1089750"/>
          </a:xfrm>
        </p:grpSpPr>
        <p:sp>
          <p:nvSpPr>
            <p:cNvPr id="1629" name="Google Shape;1629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6" name="Google Shape;1636;p30"/>
          <p:cNvSpPr txBox="1">
            <a:spLocks noGrp="1"/>
          </p:cNvSpPr>
          <p:nvPr>
            <p:ph type="title"/>
          </p:nvPr>
        </p:nvSpPr>
        <p:spPr>
          <a:xfrm>
            <a:off x="2427022" y="250173"/>
            <a:ext cx="45949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NỘI DUNG</a:t>
            </a:r>
          </a:p>
        </p:txBody>
      </p:sp>
      <p:sp>
        <p:nvSpPr>
          <p:cNvPr id="1638" name="Google Shape;1638;p30"/>
          <p:cNvSpPr txBox="1">
            <a:spLocks noGrp="1"/>
          </p:cNvSpPr>
          <p:nvPr>
            <p:ph type="subTitle" idx="1"/>
          </p:nvPr>
        </p:nvSpPr>
        <p:spPr>
          <a:xfrm>
            <a:off x="1283777" y="1387862"/>
            <a:ext cx="3235645" cy="10336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" name="Google Shape;1640;p30"/>
          <p:cNvSpPr txBox="1">
            <a:spLocks noGrp="1"/>
          </p:cNvSpPr>
          <p:nvPr>
            <p:ph type="subTitle" idx="5"/>
          </p:nvPr>
        </p:nvSpPr>
        <p:spPr>
          <a:xfrm>
            <a:off x="6154670" y="1625972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1" name="Google Shape;1641;p30"/>
          <p:cNvGrpSpPr/>
          <p:nvPr/>
        </p:nvGrpSpPr>
        <p:grpSpPr>
          <a:xfrm rot="-377674">
            <a:off x="395814" y="1249666"/>
            <a:ext cx="902558" cy="1193716"/>
            <a:chOff x="1051600" y="1312200"/>
            <a:chExt cx="823950" cy="1089750"/>
          </a:xfrm>
        </p:grpSpPr>
        <p:sp>
          <p:nvSpPr>
            <p:cNvPr id="1642" name="Google Shape;1642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9" name="Google Shape;1649;p30"/>
          <p:cNvSpPr txBox="1">
            <a:spLocks noGrp="1"/>
          </p:cNvSpPr>
          <p:nvPr>
            <p:ph type="title" idx="3"/>
          </p:nvPr>
        </p:nvSpPr>
        <p:spPr>
          <a:xfrm>
            <a:off x="500852" y="1497321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650" name="Google Shape;1650;p30"/>
          <p:cNvSpPr txBox="1">
            <a:spLocks noGrp="1"/>
          </p:cNvSpPr>
          <p:nvPr>
            <p:ph type="title" idx="6"/>
          </p:nvPr>
        </p:nvSpPr>
        <p:spPr>
          <a:xfrm>
            <a:off x="5166068" y="1562396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652" name="Google Shape;1652;p30"/>
          <p:cNvSpPr txBox="1">
            <a:spLocks noGrp="1"/>
          </p:cNvSpPr>
          <p:nvPr>
            <p:ph type="subTitle" idx="8"/>
          </p:nvPr>
        </p:nvSpPr>
        <p:spPr>
          <a:xfrm>
            <a:off x="2346873" y="342639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3" name="Google Shape;1653;p30"/>
          <p:cNvSpPr txBox="1">
            <a:spLocks noGrp="1"/>
          </p:cNvSpPr>
          <p:nvPr>
            <p:ph type="title" idx="9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655" name="Google Shape;1655;p30"/>
          <p:cNvSpPr txBox="1">
            <a:spLocks noGrp="1"/>
          </p:cNvSpPr>
          <p:nvPr>
            <p:ph type="subTitle" idx="14"/>
          </p:nvPr>
        </p:nvSpPr>
        <p:spPr>
          <a:xfrm>
            <a:off x="6502525" y="3346657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6" name="Google Shape;1656;p30"/>
          <p:cNvSpPr txBox="1">
            <a:spLocks noGrp="1"/>
          </p:cNvSpPr>
          <p:nvPr>
            <p:ph type="title" idx="15"/>
          </p:nvPr>
        </p:nvSpPr>
        <p:spPr>
          <a:xfrm>
            <a:off x="5627270" y="3274893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95693" y="449442"/>
            <a:ext cx="7517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638;p30">
            <a:extLst>
              <a:ext uri="{FF2B5EF4-FFF2-40B4-BE49-F238E27FC236}">
                <a16:creationId xmlns:a16="http://schemas.microsoft.com/office/drawing/2014/main" id="{F7144F39-25A9-A946-F63A-281C6243AA59}"/>
              </a:ext>
            </a:extLst>
          </p:cNvPr>
          <p:cNvSpPr txBox="1">
            <a:spLocks/>
          </p:cNvSpPr>
          <p:nvPr/>
        </p:nvSpPr>
        <p:spPr>
          <a:xfrm>
            <a:off x="0" y="2470365"/>
            <a:ext cx="4717607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656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giáo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1FCE591-ECB7-1C58-7717-19FCE868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18" y="1020258"/>
            <a:ext cx="2641170" cy="41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38;p30">
            <a:extLst>
              <a:ext uri="{FF2B5EF4-FFF2-40B4-BE49-F238E27FC236}">
                <a16:creationId xmlns:a16="http://schemas.microsoft.com/office/drawing/2014/main" id="{68776484-BAF0-136E-625A-869CDB54A844}"/>
              </a:ext>
            </a:extLst>
          </p:cNvPr>
          <p:cNvSpPr txBox="1">
            <a:spLocks/>
          </p:cNvSpPr>
          <p:nvPr/>
        </p:nvSpPr>
        <p:spPr>
          <a:xfrm>
            <a:off x="-15948" y="1881592"/>
            <a:ext cx="4717607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38;p30">
            <a:extLst>
              <a:ext uri="{FF2B5EF4-FFF2-40B4-BE49-F238E27FC236}">
                <a16:creationId xmlns:a16="http://schemas.microsoft.com/office/drawing/2014/main" id="{016B4070-08B3-BBA4-43E8-86B830384A49}"/>
              </a:ext>
            </a:extLst>
          </p:cNvPr>
          <p:cNvSpPr txBox="1">
            <a:spLocks/>
          </p:cNvSpPr>
          <p:nvPr/>
        </p:nvSpPr>
        <p:spPr>
          <a:xfrm>
            <a:off x="-15948" y="1235486"/>
            <a:ext cx="5756348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</p:spTree>
    <p:extLst>
      <p:ext uri="{BB962C8B-B14F-4D97-AF65-F5344CB8AC3E}">
        <p14:creationId xmlns:p14="http://schemas.microsoft.com/office/powerpoint/2010/main" val="17234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6" name="Google Shape;2136;p46"/>
          <p:cNvGrpSpPr/>
          <p:nvPr/>
        </p:nvGrpSpPr>
        <p:grpSpPr>
          <a:xfrm>
            <a:off x="6543170" y="447099"/>
            <a:ext cx="2600830" cy="4457799"/>
            <a:chOff x="-1145145" y="-644766"/>
            <a:chExt cx="6571630" cy="8440268"/>
          </a:xfrm>
        </p:grpSpPr>
        <p:grpSp>
          <p:nvGrpSpPr>
            <p:cNvPr id="2137" name="Google Shape;2137;p46"/>
            <p:cNvGrpSpPr/>
            <p:nvPr/>
          </p:nvGrpSpPr>
          <p:grpSpPr>
            <a:xfrm>
              <a:off x="-1145145" y="-644766"/>
              <a:ext cx="6571630" cy="8440268"/>
              <a:chOff x="2644775" y="1390125"/>
              <a:chExt cx="2341575" cy="3007400"/>
            </a:xfrm>
          </p:grpSpPr>
          <p:sp>
            <p:nvSpPr>
              <p:cNvPr id="2138" name="Google Shape;2138;p46"/>
              <p:cNvSpPr/>
              <p:nvPr/>
            </p:nvSpPr>
            <p:spPr>
              <a:xfrm>
                <a:off x="3370650" y="2216075"/>
                <a:ext cx="1185300" cy="1756500"/>
              </a:xfrm>
              <a:custGeom>
                <a:avLst/>
                <a:gdLst/>
                <a:ahLst/>
                <a:cxnLst/>
                <a:rect l="l" t="t" r="r" b="b"/>
                <a:pathLst>
                  <a:path w="47412" h="70260" extrusionOk="0">
                    <a:moveTo>
                      <a:pt x="28770" y="1"/>
                    </a:moveTo>
                    <a:cubicBezTo>
                      <a:pt x="25736" y="1"/>
                      <a:pt x="22728" y="311"/>
                      <a:pt x="20003" y="1588"/>
                    </a:cubicBezTo>
                    <a:cubicBezTo>
                      <a:pt x="17431" y="2791"/>
                      <a:pt x="15324" y="4767"/>
                      <a:pt x="13514" y="6922"/>
                    </a:cubicBezTo>
                    <a:cubicBezTo>
                      <a:pt x="12109" y="8589"/>
                      <a:pt x="10264" y="10399"/>
                      <a:pt x="9168" y="12244"/>
                    </a:cubicBezTo>
                    <a:cubicBezTo>
                      <a:pt x="6108" y="17328"/>
                      <a:pt x="5013" y="24722"/>
                      <a:pt x="4382" y="30520"/>
                    </a:cubicBezTo>
                    <a:cubicBezTo>
                      <a:pt x="3989" y="33973"/>
                      <a:pt x="3894" y="37462"/>
                      <a:pt x="4108" y="40962"/>
                    </a:cubicBezTo>
                    <a:cubicBezTo>
                      <a:pt x="4358" y="45510"/>
                      <a:pt x="5108" y="50035"/>
                      <a:pt x="4727" y="54571"/>
                    </a:cubicBezTo>
                    <a:cubicBezTo>
                      <a:pt x="4346" y="59333"/>
                      <a:pt x="2691" y="63989"/>
                      <a:pt x="0" y="67930"/>
                    </a:cubicBezTo>
                    <a:cubicBezTo>
                      <a:pt x="451" y="67824"/>
                      <a:pt x="902" y="67779"/>
                      <a:pt x="1353" y="67779"/>
                    </a:cubicBezTo>
                    <a:cubicBezTo>
                      <a:pt x="3453" y="67779"/>
                      <a:pt x="5555" y="68768"/>
                      <a:pt x="7632" y="69346"/>
                    </a:cubicBezTo>
                    <a:cubicBezTo>
                      <a:pt x="9811" y="69954"/>
                      <a:pt x="12085" y="70120"/>
                      <a:pt x="14347" y="70204"/>
                    </a:cubicBezTo>
                    <a:cubicBezTo>
                      <a:pt x="15334" y="70240"/>
                      <a:pt x="16325" y="70260"/>
                      <a:pt x="17316" y="70260"/>
                    </a:cubicBezTo>
                    <a:cubicBezTo>
                      <a:pt x="22507" y="70260"/>
                      <a:pt x="27727" y="69710"/>
                      <a:pt x="32635" y="68061"/>
                    </a:cubicBezTo>
                    <a:cubicBezTo>
                      <a:pt x="38481" y="66084"/>
                      <a:pt x="43899" y="62405"/>
                      <a:pt x="47137" y="57154"/>
                    </a:cubicBezTo>
                    <a:cubicBezTo>
                      <a:pt x="47268" y="56952"/>
                      <a:pt x="47387" y="56726"/>
                      <a:pt x="47399" y="56488"/>
                    </a:cubicBezTo>
                    <a:cubicBezTo>
                      <a:pt x="47411" y="56178"/>
                      <a:pt x="47221" y="55880"/>
                      <a:pt x="47042" y="55630"/>
                    </a:cubicBezTo>
                    <a:cubicBezTo>
                      <a:pt x="43327" y="50213"/>
                      <a:pt x="40744" y="43986"/>
                      <a:pt x="39577" y="37509"/>
                    </a:cubicBezTo>
                    <a:cubicBezTo>
                      <a:pt x="38755" y="33032"/>
                      <a:pt x="38589" y="28449"/>
                      <a:pt x="38065" y="23924"/>
                    </a:cubicBezTo>
                    <a:cubicBezTo>
                      <a:pt x="37136" y="15864"/>
                      <a:pt x="35052" y="7982"/>
                      <a:pt x="32981" y="136"/>
                    </a:cubicBezTo>
                    <a:cubicBezTo>
                      <a:pt x="31589" y="68"/>
                      <a:pt x="30176" y="1"/>
                      <a:pt x="28770" y="1"/>
                    </a:cubicBezTo>
                    <a:close/>
                  </a:path>
                </a:pathLst>
              </a:custGeom>
              <a:solidFill>
                <a:srgbClr val="2F66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6"/>
              <p:cNvSpPr/>
              <p:nvPr/>
            </p:nvSpPr>
            <p:spPr>
              <a:xfrm>
                <a:off x="3370650" y="2216075"/>
                <a:ext cx="1185300" cy="1756500"/>
              </a:xfrm>
              <a:custGeom>
                <a:avLst/>
                <a:gdLst/>
                <a:ahLst/>
                <a:cxnLst/>
                <a:rect l="l" t="t" r="r" b="b"/>
                <a:pathLst>
                  <a:path w="47412" h="70260" extrusionOk="0">
                    <a:moveTo>
                      <a:pt x="28770" y="1"/>
                    </a:moveTo>
                    <a:cubicBezTo>
                      <a:pt x="25736" y="1"/>
                      <a:pt x="22728" y="311"/>
                      <a:pt x="20003" y="1588"/>
                    </a:cubicBezTo>
                    <a:cubicBezTo>
                      <a:pt x="17431" y="2791"/>
                      <a:pt x="15324" y="4767"/>
                      <a:pt x="13514" y="6922"/>
                    </a:cubicBezTo>
                    <a:cubicBezTo>
                      <a:pt x="12109" y="8589"/>
                      <a:pt x="10264" y="10399"/>
                      <a:pt x="9168" y="12244"/>
                    </a:cubicBezTo>
                    <a:cubicBezTo>
                      <a:pt x="6108" y="17328"/>
                      <a:pt x="5013" y="24722"/>
                      <a:pt x="4382" y="30520"/>
                    </a:cubicBezTo>
                    <a:cubicBezTo>
                      <a:pt x="3989" y="33973"/>
                      <a:pt x="3894" y="37462"/>
                      <a:pt x="4108" y="40962"/>
                    </a:cubicBezTo>
                    <a:cubicBezTo>
                      <a:pt x="4358" y="45510"/>
                      <a:pt x="5108" y="50035"/>
                      <a:pt x="4727" y="54571"/>
                    </a:cubicBezTo>
                    <a:cubicBezTo>
                      <a:pt x="4346" y="59333"/>
                      <a:pt x="2691" y="63989"/>
                      <a:pt x="0" y="67930"/>
                    </a:cubicBezTo>
                    <a:cubicBezTo>
                      <a:pt x="451" y="67824"/>
                      <a:pt x="902" y="67779"/>
                      <a:pt x="1353" y="67779"/>
                    </a:cubicBezTo>
                    <a:cubicBezTo>
                      <a:pt x="3453" y="67779"/>
                      <a:pt x="5555" y="68768"/>
                      <a:pt x="7632" y="69346"/>
                    </a:cubicBezTo>
                    <a:cubicBezTo>
                      <a:pt x="9811" y="69954"/>
                      <a:pt x="12085" y="70120"/>
                      <a:pt x="14347" y="70204"/>
                    </a:cubicBezTo>
                    <a:cubicBezTo>
                      <a:pt x="15334" y="70240"/>
                      <a:pt x="16325" y="70260"/>
                      <a:pt x="17316" y="70260"/>
                    </a:cubicBezTo>
                    <a:cubicBezTo>
                      <a:pt x="22507" y="70260"/>
                      <a:pt x="27727" y="69710"/>
                      <a:pt x="32635" y="68061"/>
                    </a:cubicBezTo>
                    <a:cubicBezTo>
                      <a:pt x="38481" y="66084"/>
                      <a:pt x="43899" y="62405"/>
                      <a:pt x="47137" y="57154"/>
                    </a:cubicBezTo>
                    <a:cubicBezTo>
                      <a:pt x="47268" y="56952"/>
                      <a:pt x="47387" y="56726"/>
                      <a:pt x="47399" y="56488"/>
                    </a:cubicBezTo>
                    <a:cubicBezTo>
                      <a:pt x="47411" y="56178"/>
                      <a:pt x="47221" y="55880"/>
                      <a:pt x="47042" y="55630"/>
                    </a:cubicBezTo>
                    <a:cubicBezTo>
                      <a:pt x="43327" y="50213"/>
                      <a:pt x="40744" y="43986"/>
                      <a:pt x="39577" y="37509"/>
                    </a:cubicBezTo>
                    <a:cubicBezTo>
                      <a:pt x="38755" y="33032"/>
                      <a:pt x="38589" y="28449"/>
                      <a:pt x="38065" y="23924"/>
                    </a:cubicBezTo>
                    <a:cubicBezTo>
                      <a:pt x="37136" y="15864"/>
                      <a:pt x="35052" y="7982"/>
                      <a:pt x="32981" y="136"/>
                    </a:cubicBezTo>
                    <a:cubicBezTo>
                      <a:pt x="31589" y="68"/>
                      <a:pt x="30176" y="1"/>
                      <a:pt x="287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6"/>
              <p:cNvSpPr/>
              <p:nvPr/>
            </p:nvSpPr>
            <p:spPr>
              <a:xfrm>
                <a:off x="3403975" y="3621700"/>
                <a:ext cx="1096000" cy="305650"/>
              </a:xfrm>
              <a:custGeom>
                <a:avLst/>
                <a:gdLst/>
                <a:ahLst/>
                <a:cxnLst/>
                <a:rect l="l" t="t" r="r" b="b"/>
                <a:pathLst>
                  <a:path w="43840" h="12226" extrusionOk="0">
                    <a:moveTo>
                      <a:pt x="43840" y="1"/>
                    </a:moveTo>
                    <a:lnTo>
                      <a:pt x="43840" y="1"/>
                    </a:lnTo>
                    <a:cubicBezTo>
                      <a:pt x="42971" y="1799"/>
                      <a:pt x="41697" y="3370"/>
                      <a:pt x="40184" y="4656"/>
                    </a:cubicBezTo>
                    <a:cubicBezTo>
                      <a:pt x="38684" y="5954"/>
                      <a:pt x="36970" y="6990"/>
                      <a:pt x="35160" y="7776"/>
                    </a:cubicBezTo>
                    <a:cubicBezTo>
                      <a:pt x="33326" y="8573"/>
                      <a:pt x="31433" y="9169"/>
                      <a:pt x="29505" y="9621"/>
                    </a:cubicBezTo>
                    <a:cubicBezTo>
                      <a:pt x="27564" y="10097"/>
                      <a:pt x="25623" y="10454"/>
                      <a:pt x="23659" y="10812"/>
                    </a:cubicBezTo>
                    <a:cubicBezTo>
                      <a:pt x="21706" y="11157"/>
                      <a:pt x="19741" y="11490"/>
                      <a:pt x="17765" y="11693"/>
                    </a:cubicBezTo>
                    <a:cubicBezTo>
                      <a:pt x="15975" y="11886"/>
                      <a:pt x="14186" y="11982"/>
                      <a:pt x="12405" y="11982"/>
                    </a:cubicBezTo>
                    <a:cubicBezTo>
                      <a:pt x="12207" y="11982"/>
                      <a:pt x="12010" y="11981"/>
                      <a:pt x="11812" y="11978"/>
                    </a:cubicBezTo>
                    <a:cubicBezTo>
                      <a:pt x="9824" y="11919"/>
                      <a:pt x="7835" y="11705"/>
                      <a:pt x="5894" y="11276"/>
                    </a:cubicBezTo>
                    <a:cubicBezTo>
                      <a:pt x="4918" y="11074"/>
                      <a:pt x="3966" y="10788"/>
                      <a:pt x="2977" y="10597"/>
                    </a:cubicBezTo>
                    <a:cubicBezTo>
                      <a:pt x="2309" y="10459"/>
                      <a:pt x="1630" y="10370"/>
                      <a:pt x="947" y="10370"/>
                    </a:cubicBezTo>
                    <a:cubicBezTo>
                      <a:pt x="632" y="10370"/>
                      <a:pt x="317" y="10389"/>
                      <a:pt x="1" y="10431"/>
                    </a:cubicBezTo>
                    <a:cubicBezTo>
                      <a:pt x="244" y="10405"/>
                      <a:pt x="486" y="10393"/>
                      <a:pt x="728" y="10393"/>
                    </a:cubicBezTo>
                    <a:cubicBezTo>
                      <a:pt x="1484" y="10393"/>
                      <a:pt x="2232" y="10509"/>
                      <a:pt x="2954" y="10681"/>
                    </a:cubicBezTo>
                    <a:cubicBezTo>
                      <a:pt x="3918" y="10895"/>
                      <a:pt x="4871" y="11193"/>
                      <a:pt x="5835" y="11431"/>
                    </a:cubicBezTo>
                    <a:cubicBezTo>
                      <a:pt x="7788" y="11883"/>
                      <a:pt x="9776" y="12121"/>
                      <a:pt x="11776" y="12205"/>
                    </a:cubicBezTo>
                    <a:cubicBezTo>
                      <a:pt x="12176" y="12219"/>
                      <a:pt x="12576" y="12226"/>
                      <a:pt x="12976" y="12226"/>
                    </a:cubicBezTo>
                    <a:cubicBezTo>
                      <a:pt x="14576" y="12226"/>
                      <a:pt x="16174" y="12119"/>
                      <a:pt x="17765" y="11966"/>
                    </a:cubicBezTo>
                    <a:cubicBezTo>
                      <a:pt x="19753" y="11752"/>
                      <a:pt x="21718" y="11443"/>
                      <a:pt x="23682" y="11097"/>
                    </a:cubicBezTo>
                    <a:cubicBezTo>
                      <a:pt x="25647" y="10728"/>
                      <a:pt x="27611" y="10359"/>
                      <a:pt x="29540" y="9883"/>
                    </a:cubicBezTo>
                    <a:cubicBezTo>
                      <a:pt x="31481" y="9383"/>
                      <a:pt x="33410" y="8811"/>
                      <a:pt x="35231" y="7978"/>
                    </a:cubicBezTo>
                    <a:cubicBezTo>
                      <a:pt x="37065" y="7156"/>
                      <a:pt x="38780" y="6085"/>
                      <a:pt x="40280" y="4763"/>
                    </a:cubicBezTo>
                    <a:cubicBezTo>
                      <a:pt x="41768" y="3430"/>
                      <a:pt x="43030" y="1822"/>
                      <a:pt x="43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6"/>
              <p:cNvSpPr/>
              <p:nvPr/>
            </p:nvSpPr>
            <p:spPr>
              <a:xfrm>
                <a:off x="3447450" y="2568675"/>
                <a:ext cx="1021275" cy="1828850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73154" extrusionOk="0">
                    <a:moveTo>
                      <a:pt x="24380" y="1"/>
                    </a:moveTo>
                    <a:cubicBezTo>
                      <a:pt x="22565" y="1"/>
                      <a:pt x="20597" y="434"/>
                      <a:pt x="18836" y="593"/>
                    </a:cubicBezTo>
                    <a:cubicBezTo>
                      <a:pt x="14966" y="950"/>
                      <a:pt x="11097" y="1295"/>
                      <a:pt x="7227" y="1652"/>
                    </a:cubicBezTo>
                    <a:cubicBezTo>
                      <a:pt x="6513" y="1772"/>
                      <a:pt x="5549" y="8463"/>
                      <a:pt x="5394" y="9320"/>
                    </a:cubicBezTo>
                    <a:cubicBezTo>
                      <a:pt x="4965" y="11832"/>
                      <a:pt x="4632" y="14106"/>
                      <a:pt x="4560" y="16666"/>
                    </a:cubicBezTo>
                    <a:cubicBezTo>
                      <a:pt x="4394" y="22357"/>
                      <a:pt x="4322" y="28037"/>
                      <a:pt x="4679" y="33704"/>
                    </a:cubicBezTo>
                    <a:cubicBezTo>
                      <a:pt x="5251" y="42800"/>
                      <a:pt x="6858" y="52242"/>
                      <a:pt x="3834" y="60838"/>
                    </a:cubicBezTo>
                    <a:cubicBezTo>
                      <a:pt x="2751" y="63922"/>
                      <a:pt x="1107" y="66791"/>
                      <a:pt x="0" y="69863"/>
                    </a:cubicBezTo>
                    <a:cubicBezTo>
                      <a:pt x="900" y="69435"/>
                      <a:pt x="1889" y="69226"/>
                      <a:pt x="2878" y="69226"/>
                    </a:cubicBezTo>
                    <a:cubicBezTo>
                      <a:pt x="4389" y="69226"/>
                      <a:pt x="5902" y="69713"/>
                      <a:pt x="7096" y="70649"/>
                    </a:cubicBezTo>
                    <a:cubicBezTo>
                      <a:pt x="7799" y="71209"/>
                      <a:pt x="8394" y="71911"/>
                      <a:pt x="9156" y="72387"/>
                    </a:cubicBezTo>
                    <a:cubicBezTo>
                      <a:pt x="10025" y="72935"/>
                      <a:pt x="11004" y="73153"/>
                      <a:pt x="12017" y="73153"/>
                    </a:cubicBezTo>
                    <a:cubicBezTo>
                      <a:pt x="13557" y="73153"/>
                      <a:pt x="15175" y="72648"/>
                      <a:pt x="16598" y="72030"/>
                    </a:cubicBezTo>
                    <a:cubicBezTo>
                      <a:pt x="18758" y="71101"/>
                      <a:pt x="20958" y="69908"/>
                      <a:pt x="23267" y="69908"/>
                    </a:cubicBezTo>
                    <a:cubicBezTo>
                      <a:pt x="23504" y="69908"/>
                      <a:pt x="23741" y="69920"/>
                      <a:pt x="23979" y="69947"/>
                    </a:cubicBezTo>
                    <a:cubicBezTo>
                      <a:pt x="25349" y="70101"/>
                      <a:pt x="26634" y="70709"/>
                      <a:pt x="27956" y="71137"/>
                    </a:cubicBezTo>
                    <a:cubicBezTo>
                      <a:pt x="29401" y="71597"/>
                      <a:pt x="30916" y="71823"/>
                      <a:pt x="32431" y="71823"/>
                    </a:cubicBezTo>
                    <a:cubicBezTo>
                      <a:pt x="35273" y="71823"/>
                      <a:pt x="38118" y="71027"/>
                      <a:pt x="40517" y="69482"/>
                    </a:cubicBezTo>
                    <a:cubicBezTo>
                      <a:pt x="40851" y="69280"/>
                      <a:pt x="39207" y="64982"/>
                      <a:pt x="39077" y="64589"/>
                    </a:cubicBezTo>
                    <a:cubicBezTo>
                      <a:pt x="38315" y="62243"/>
                      <a:pt x="37957" y="59945"/>
                      <a:pt x="37302" y="57600"/>
                    </a:cubicBezTo>
                    <a:cubicBezTo>
                      <a:pt x="35302" y="50420"/>
                      <a:pt x="34219" y="42979"/>
                      <a:pt x="34052" y="35538"/>
                    </a:cubicBezTo>
                    <a:cubicBezTo>
                      <a:pt x="34016" y="33299"/>
                      <a:pt x="34040" y="31073"/>
                      <a:pt x="34016" y="28858"/>
                    </a:cubicBezTo>
                    <a:cubicBezTo>
                      <a:pt x="33957" y="24572"/>
                      <a:pt x="33623" y="20298"/>
                      <a:pt x="33040" y="16059"/>
                    </a:cubicBezTo>
                    <a:cubicBezTo>
                      <a:pt x="32790" y="14178"/>
                      <a:pt x="32647" y="12142"/>
                      <a:pt x="31933" y="10415"/>
                    </a:cubicBezTo>
                    <a:cubicBezTo>
                      <a:pt x="31195" y="8665"/>
                      <a:pt x="30302" y="6951"/>
                      <a:pt x="29432" y="5260"/>
                    </a:cubicBezTo>
                    <a:cubicBezTo>
                      <a:pt x="28397" y="3319"/>
                      <a:pt x="27527" y="200"/>
                      <a:pt x="25039" y="21"/>
                    </a:cubicBezTo>
                    <a:cubicBezTo>
                      <a:pt x="24822" y="7"/>
                      <a:pt x="24602" y="1"/>
                      <a:pt x="24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6"/>
              <p:cNvSpPr/>
              <p:nvPr/>
            </p:nvSpPr>
            <p:spPr>
              <a:xfrm>
                <a:off x="2891425" y="1972750"/>
                <a:ext cx="1915150" cy="683750"/>
              </a:xfrm>
              <a:custGeom>
                <a:avLst/>
                <a:gdLst/>
                <a:ahLst/>
                <a:cxnLst/>
                <a:rect l="l" t="t" r="r" b="b"/>
                <a:pathLst>
                  <a:path w="76606" h="27350" extrusionOk="0">
                    <a:moveTo>
                      <a:pt x="74570" y="1"/>
                    </a:moveTo>
                    <a:cubicBezTo>
                      <a:pt x="73811" y="1"/>
                      <a:pt x="72976" y="405"/>
                      <a:pt x="72319" y="855"/>
                    </a:cubicBezTo>
                    <a:cubicBezTo>
                      <a:pt x="70116" y="2356"/>
                      <a:pt x="68223" y="4261"/>
                      <a:pt x="66009" y="5725"/>
                    </a:cubicBezTo>
                    <a:cubicBezTo>
                      <a:pt x="64230" y="6886"/>
                      <a:pt x="62139" y="7773"/>
                      <a:pt x="60053" y="7773"/>
                    </a:cubicBezTo>
                    <a:cubicBezTo>
                      <a:pt x="59528" y="7773"/>
                      <a:pt x="59003" y="7716"/>
                      <a:pt x="58484" y="7594"/>
                    </a:cubicBezTo>
                    <a:cubicBezTo>
                      <a:pt x="55186" y="6821"/>
                      <a:pt x="52995" y="3677"/>
                      <a:pt x="49947" y="2189"/>
                    </a:cubicBezTo>
                    <a:cubicBezTo>
                      <a:pt x="48099" y="1288"/>
                      <a:pt x="46047" y="1040"/>
                      <a:pt x="43965" y="1040"/>
                    </a:cubicBezTo>
                    <a:cubicBezTo>
                      <a:pt x="42747" y="1040"/>
                      <a:pt x="41519" y="1125"/>
                      <a:pt x="40315" y="1213"/>
                    </a:cubicBezTo>
                    <a:lnTo>
                      <a:pt x="33171" y="1748"/>
                    </a:lnTo>
                    <a:cubicBezTo>
                      <a:pt x="32763" y="1778"/>
                      <a:pt x="32307" y="1783"/>
                      <a:pt x="31829" y="1783"/>
                    </a:cubicBezTo>
                    <a:cubicBezTo>
                      <a:pt x="31623" y="1783"/>
                      <a:pt x="31414" y="1782"/>
                      <a:pt x="31203" y="1782"/>
                    </a:cubicBezTo>
                    <a:cubicBezTo>
                      <a:pt x="29934" y="1782"/>
                      <a:pt x="28591" y="1811"/>
                      <a:pt x="27611" y="2225"/>
                    </a:cubicBezTo>
                    <a:cubicBezTo>
                      <a:pt x="26015" y="2891"/>
                      <a:pt x="24539" y="5070"/>
                      <a:pt x="23277" y="6249"/>
                    </a:cubicBezTo>
                    <a:cubicBezTo>
                      <a:pt x="22444" y="7035"/>
                      <a:pt x="21574" y="7809"/>
                      <a:pt x="20717" y="8571"/>
                    </a:cubicBezTo>
                    <a:cubicBezTo>
                      <a:pt x="20324" y="8880"/>
                      <a:pt x="18276" y="10261"/>
                      <a:pt x="18276" y="10654"/>
                    </a:cubicBezTo>
                    <a:cubicBezTo>
                      <a:pt x="17276" y="11488"/>
                      <a:pt x="16252" y="12321"/>
                      <a:pt x="15050" y="12809"/>
                    </a:cubicBezTo>
                    <a:cubicBezTo>
                      <a:pt x="13849" y="13293"/>
                      <a:pt x="12549" y="13401"/>
                      <a:pt x="11243" y="13401"/>
                    </a:cubicBezTo>
                    <a:cubicBezTo>
                      <a:pt x="10749" y="13401"/>
                      <a:pt x="10254" y="13385"/>
                      <a:pt x="9763" y="13369"/>
                    </a:cubicBezTo>
                    <a:cubicBezTo>
                      <a:pt x="7978" y="13309"/>
                      <a:pt x="6192" y="13274"/>
                      <a:pt x="4418" y="13214"/>
                    </a:cubicBezTo>
                    <a:cubicBezTo>
                      <a:pt x="4237" y="13208"/>
                      <a:pt x="4053" y="13204"/>
                      <a:pt x="3867" y="13204"/>
                    </a:cubicBezTo>
                    <a:cubicBezTo>
                      <a:pt x="2640" y="13204"/>
                      <a:pt x="1341" y="13387"/>
                      <a:pt x="679" y="14369"/>
                    </a:cubicBezTo>
                    <a:cubicBezTo>
                      <a:pt x="0" y="15381"/>
                      <a:pt x="381" y="16822"/>
                      <a:pt x="1250" y="17703"/>
                    </a:cubicBezTo>
                    <a:cubicBezTo>
                      <a:pt x="2096" y="18572"/>
                      <a:pt x="3298" y="18989"/>
                      <a:pt x="4477" y="19322"/>
                    </a:cubicBezTo>
                    <a:cubicBezTo>
                      <a:pt x="8891" y="20610"/>
                      <a:pt x="13506" y="21237"/>
                      <a:pt x="18118" y="21237"/>
                    </a:cubicBezTo>
                    <a:cubicBezTo>
                      <a:pt x="19005" y="21237"/>
                      <a:pt x="19891" y="21214"/>
                      <a:pt x="20777" y="21168"/>
                    </a:cubicBezTo>
                    <a:cubicBezTo>
                      <a:pt x="21355" y="21137"/>
                      <a:pt x="21959" y="21109"/>
                      <a:pt x="22564" y="21109"/>
                    </a:cubicBezTo>
                    <a:cubicBezTo>
                      <a:pt x="24563" y="21109"/>
                      <a:pt x="26568" y="21420"/>
                      <a:pt x="27647" y="23001"/>
                    </a:cubicBezTo>
                    <a:cubicBezTo>
                      <a:pt x="28147" y="23715"/>
                      <a:pt x="28349" y="24597"/>
                      <a:pt x="28897" y="25263"/>
                    </a:cubicBezTo>
                    <a:cubicBezTo>
                      <a:pt x="29540" y="26049"/>
                      <a:pt x="30552" y="26442"/>
                      <a:pt x="31540" y="26692"/>
                    </a:cubicBezTo>
                    <a:cubicBezTo>
                      <a:pt x="33321" y="27169"/>
                      <a:pt x="35152" y="27349"/>
                      <a:pt x="36995" y="27349"/>
                    </a:cubicBezTo>
                    <a:cubicBezTo>
                      <a:pt x="38972" y="27349"/>
                      <a:pt x="40963" y="27142"/>
                      <a:pt x="42922" y="26871"/>
                    </a:cubicBezTo>
                    <a:cubicBezTo>
                      <a:pt x="44994" y="26585"/>
                      <a:pt x="47161" y="26168"/>
                      <a:pt x="48685" y="24727"/>
                    </a:cubicBezTo>
                    <a:cubicBezTo>
                      <a:pt x="49876" y="23596"/>
                      <a:pt x="50495" y="21977"/>
                      <a:pt x="51721" y="20870"/>
                    </a:cubicBezTo>
                    <a:cubicBezTo>
                      <a:pt x="54174" y="18620"/>
                      <a:pt x="57984" y="19215"/>
                      <a:pt x="61270" y="18691"/>
                    </a:cubicBezTo>
                    <a:cubicBezTo>
                      <a:pt x="64854" y="18096"/>
                      <a:pt x="68068" y="15976"/>
                      <a:pt x="70485" y="13238"/>
                    </a:cubicBezTo>
                    <a:cubicBezTo>
                      <a:pt x="72890" y="10511"/>
                      <a:pt x="74545" y="7190"/>
                      <a:pt x="75843" y="3808"/>
                    </a:cubicBezTo>
                    <a:cubicBezTo>
                      <a:pt x="76284" y="2641"/>
                      <a:pt x="76605" y="1129"/>
                      <a:pt x="75629" y="355"/>
                    </a:cubicBezTo>
                    <a:cubicBezTo>
                      <a:pt x="75317" y="104"/>
                      <a:pt x="74953" y="1"/>
                      <a:pt x="745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6"/>
              <p:cNvSpPr/>
              <p:nvPr/>
            </p:nvSpPr>
            <p:spPr>
              <a:xfrm>
                <a:off x="3709675" y="1719675"/>
                <a:ext cx="321800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12165" extrusionOk="0">
                    <a:moveTo>
                      <a:pt x="2864" y="1"/>
                    </a:moveTo>
                    <a:cubicBezTo>
                      <a:pt x="2749" y="1"/>
                      <a:pt x="2635" y="11"/>
                      <a:pt x="2525" y="37"/>
                    </a:cubicBezTo>
                    <a:cubicBezTo>
                      <a:pt x="1525" y="263"/>
                      <a:pt x="1036" y="1573"/>
                      <a:pt x="703" y="2418"/>
                    </a:cubicBezTo>
                    <a:cubicBezTo>
                      <a:pt x="155" y="3716"/>
                      <a:pt x="1" y="5144"/>
                      <a:pt x="13" y="6514"/>
                    </a:cubicBezTo>
                    <a:cubicBezTo>
                      <a:pt x="36" y="8121"/>
                      <a:pt x="310" y="9728"/>
                      <a:pt x="572" y="11324"/>
                    </a:cubicBezTo>
                    <a:cubicBezTo>
                      <a:pt x="620" y="11574"/>
                      <a:pt x="679" y="11860"/>
                      <a:pt x="905" y="12002"/>
                    </a:cubicBezTo>
                    <a:cubicBezTo>
                      <a:pt x="1025" y="12086"/>
                      <a:pt x="1167" y="12110"/>
                      <a:pt x="1322" y="12121"/>
                    </a:cubicBezTo>
                    <a:cubicBezTo>
                      <a:pt x="1598" y="12151"/>
                      <a:pt x="1874" y="12164"/>
                      <a:pt x="2151" y="12164"/>
                    </a:cubicBezTo>
                    <a:cubicBezTo>
                      <a:pt x="3744" y="12164"/>
                      <a:pt x="5337" y="11731"/>
                      <a:pt x="6930" y="11610"/>
                    </a:cubicBezTo>
                    <a:cubicBezTo>
                      <a:pt x="7331" y="11580"/>
                      <a:pt x="7733" y="11570"/>
                      <a:pt x="8136" y="11570"/>
                    </a:cubicBezTo>
                    <a:cubicBezTo>
                      <a:pt x="9128" y="11570"/>
                      <a:pt x="10123" y="11633"/>
                      <a:pt x="11120" y="11633"/>
                    </a:cubicBezTo>
                    <a:cubicBezTo>
                      <a:pt x="11350" y="11633"/>
                      <a:pt x="11581" y="11630"/>
                      <a:pt x="11812" y="11621"/>
                    </a:cubicBezTo>
                    <a:cubicBezTo>
                      <a:pt x="12002" y="11621"/>
                      <a:pt x="12205" y="11610"/>
                      <a:pt x="12383" y="11502"/>
                    </a:cubicBezTo>
                    <a:cubicBezTo>
                      <a:pt x="12716" y="11312"/>
                      <a:pt x="12788" y="10848"/>
                      <a:pt x="12812" y="10443"/>
                    </a:cubicBezTo>
                    <a:cubicBezTo>
                      <a:pt x="12871" y="9002"/>
                      <a:pt x="12728" y="7538"/>
                      <a:pt x="12419" y="6133"/>
                    </a:cubicBezTo>
                    <a:cubicBezTo>
                      <a:pt x="12193" y="5156"/>
                      <a:pt x="11883" y="4192"/>
                      <a:pt x="11240" y="3454"/>
                    </a:cubicBezTo>
                    <a:cubicBezTo>
                      <a:pt x="10669" y="2763"/>
                      <a:pt x="9871" y="2299"/>
                      <a:pt x="9085" y="1906"/>
                    </a:cubicBezTo>
                    <a:cubicBezTo>
                      <a:pt x="7323" y="1025"/>
                      <a:pt x="5430" y="418"/>
                      <a:pt x="3489" y="72"/>
                    </a:cubicBezTo>
                    <a:cubicBezTo>
                      <a:pt x="3283" y="34"/>
                      <a:pt x="3071" y="1"/>
                      <a:pt x="2864" y="1"/>
                    </a:cubicBezTo>
                    <a:close/>
                  </a:path>
                </a:pathLst>
              </a:custGeom>
              <a:solidFill>
                <a:srgbClr val="D59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6"/>
              <p:cNvSpPr/>
              <p:nvPr/>
            </p:nvSpPr>
            <p:spPr>
              <a:xfrm>
                <a:off x="3709675" y="1719675"/>
                <a:ext cx="321800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12165" extrusionOk="0">
                    <a:moveTo>
                      <a:pt x="2864" y="1"/>
                    </a:moveTo>
                    <a:cubicBezTo>
                      <a:pt x="2749" y="1"/>
                      <a:pt x="2635" y="11"/>
                      <a:pt x="2525" y="37"/>
                    </a:cubicBezTo>
                    <a:cubicBezTo>
                      <a:pt x="1525" y="263"/>
                      <a:pt x="1036" y="1573"/>
                      <a:pt x="703" y="2418"/>
                    </a:cubicBezTo>
                    <a:cubicBezTo>
                      <a:pt x="155" y="3716"/>
                      <a:pt x="1" y="5144"/>
                      <a:pt x="13" y="6514"/>
                    </a:cubicBezTo>
                    <a:cubicBezTo>
                      <a:pt x="36" y="8121"/>
                      <a:pt x="310" y="9728"/>
                      <a:pt x="572" y="11324"/>
                    </a:cubicBezTo>
                    <a:cubicBezTo>
                      <a:pt x="620" y="11574"/>
                      <a:pt x="679" y="11860"/>
                      <a:pt x="905" y="12002"/>
                    </a:cubicBezTo>
                    <a:cubicBezTo>
                      <a:pt x="1025" y="12086"/>
                      <a:pt x="1167" y="12110"/>
                      <a:pt x="1322" y="12121"/>
                    </a:cubicBezTo>
                    <a:cubicBezTo>
                      <a:pt x="1598" y="12151"/>
                      <a:pt x="1874" y="12164"/>
                      <a:pt x="2151" y="12164"/>
                    </a:cubicBezTo>
                    <a:cubicBezTo>
                      <a:pt x="3744" y="12164"/>
                      <a:pt x="5337" y="11731"/>
                      <a:pt x="6930" y="11610"/>
                    </a:cubicBezTo>
                    <a:cubicBezTo>
                      <a:pt x="7331" y="11580"/>
                      <a:pt x="7733" y="11570"/>
                      <a:pt x="8136" y="11570"/>
                    </a:cubicBezTo>
                    <a:cubicBezTo>
                      <a:pt x="9128" y="11570"/>
                      <a:pt x="10123" y="11633"/>
                      <a:pt x="11120" y="11633"/>
                    </a:cubicBezTo>
                    <a:cubicBezTo>
                      <a:pt x="11350" y="11633"/>
                      <a:pt x="11581" y="11630"/>
                      <a:pt x="11812" y="11621"/>
                    </a:cubicBezTo>
                    <a:cubicBezTo>
                      <a:pt x="12002" y="11621"/>
                      <a:pt x="12205" y="11610"/>
                      <a:pt x="12383" y="11502"/>
                    </a:cubicBezTo>
                    <a:cubicBezTo>
                      <a:pt x="12716" y="11312"/>
                      <a:pt x="12788" y="10848"/>
                      <a:pt x="12812" y="10443"/>
                    </a:cubicBezTo>
                    <a:cubicBezTo>
                      <a:pt x="12871" y="9002"/>
                      <a:pt x="12728" y="7538"/>
                      <a:pt x="12419" y="6133"/>
                    </a:cubicBezTo>
                    <a:cubicBezTo>
                      <a:pt x="12193" y="5156"/>
                      <a:pt x="11883" y="4192"/>
                      <a:pt x="11240" y="3454"/>
                    </a:cubicBezTo>
                    <a:cubicBezTo>
                      <a:pt x="10669" y="2763"/>
                      <a:pt x="9871" y="2299"/>
                      <a:pt x="9085" y="1906"/>
                    </a:cubicBezTo>
                    <a:cubicBezTo>
                      <a:pt x="7323" y="1025"/>
                      <a:pt x="5430" y="418"/>
                      <a:pt x="3489" y="72"/>
                    </a:cubicBezTo>
                    <a:cubicBezTo>
                      <a:pt x="3283" y="34"/>
                      <a:pt x="3071" y="1"/>
                      <a:pt x="2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6"/>
              <p:cNvSpPr/>
              <p:nvPr/>
            </p:nvSpPr>
            <p:spPr>
              <a:xfrm>
                <a:off x="3782900" y="1851550"/>
                <a:ext cx="15362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716" extrusionOk="0">
                    <a:moveTo>
                      <a:pt x="1" y="0"/>
                    </a:moveTo>
                    <a:lnTo>
                      <a:pt x="1" y="24"/>
                    </a:lnTo>
                    <a:cubicBezTo>
                      <a:pt x="560" y="1310"/>
                      <a:pt x="1727" y="2417"/>
                      <a:pt x="3144" y="2667"/>
                    </a:cubicBezTo>
                    <a:cubicBezTo>
                      <a:pt x="3327" y="2700"/>
                      <a:pt x="3514" y="2716"/>
                      <a:pt x="3702" y="2716"/>
                    </a:cubicBezTo>
                    <a:cubicBezTo>
                      <a:pt x="4610" y="2716"/>
                      <a:pt x="5530" y="2344"/>
                      <a:pt x="6132" y="1703"/>
                    </a:cubicBezTo>
                    <a:cubicBezTo>
                      <a:pt x="6132" y="1405"/>
                      <a:pt x="6132" y="1084"/>
                      <a:pt x="6144" y="78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6"/>
              <p:cNvSpPr/>
              <p:nvPr/>
            </p:nvSpPr>
            <p:spPr>
              <a:xfrm>
                <a:off x="3690625" y="1426925"/>
                <a:ext cx="442350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8820" extrusionOk="0">
                    <a:moveTo>
                      <a:pt x="8523" y="0"/>
                    </a:moveTo>
                    <a:cubicBezTo>
                      <a:pt x="4973" y="0"/>
                      <a:pt x="1892" y="2138"/>
                      <a:pt x="1025" y="6234"/>
                    </a:cubicBezTo>
                    <a:cubicBezTo>
                      <a:pt x="1" y="11056"/>
                      <a:pt x="2227" y="17795"/>
                      <a:pt x="6549" y="18712"/>
                    </a:cubicBezTo>
                    <a:cubicBezTo>
                      <a:pt x="6887" y="18785"/>
                      <a:pt x="7228" y="18819"/>
                      <a:pt x="7570" y="18819"/>
                    </a:cubicBezTo>
                    <a:cubicBezTo>
                      <a:pt x="11587" y="18819"/>
                      <a:pt x="15726" y="14012"/>
                      <a:pt x="16669" y="9568"/>
                    </a:cubicBezTo>
                    <a:cubicBezTo>
                      <a:pt x="17693" y="4746"/>
                      <a:pt x="14788" y="1138"/>
                      <a:pt x="10478" y="210"/>
                    </a:cubicBezTo>
                    <a:cubicBezTo>
                      <a:pt x="9818" y="70"/>
                      <a:pt x="9163" y="0"/>
                      <a:pt x="8523" y="0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6"/>
              <p:cNvSpPr/>
              <p:nvPr/>
            </p:nvSpPr>
            <p:spPr>
              <a:xfrm>
                <a:off x="3490600" y="1390125"/>
                <a:ext cx="678100" cy="675175"/>
              </a:xfrm>
              <a:custGeom>
                <a:avLst/>
                <a:gdLst/>
                <a:ahLst/>
                <a:cxnLst/>
                <a:rect l="l" t="t" r="r" b="b"/>
                <a:pathLst>
                  <a:path w="27124" h="27007" extrusionOk="0">
                    <a:moveTo>
                      <a:pt x="4" y="26100"/>
                    </a:moveTo>
                    <a:cubicBezTo>
                      <a:pt x="3" y="26100"/>
                      <a:pt x="2" y="26101"/>
                      <a:pt x="1" y="26101"/>
                    </a:cubicBezTo>
                    <a:cubicBezTo>
                      <a:pt x="2" y="26101"/>
                      <a:pt x="3" y="26100"/>
                      <a:pt x="4" y="26100"/>
                    </a:cubicBezTo>
                    <a:close/>
                    <a:moveTo>
                      <a:pt x="19239" y="0"/>
                    </a:moveTo>
                    <a:cubicBezTo>
                      <a:pt x="18563" y="0"/>
                      <a:pt x="17895" y="146"/>
                      <a:pt x="17217" y="158"/>
                    </a:cubicBezTo>
                    <a:cubicBezTo>
                      <a:pt x="17165" y="159"/>
                      <a:pt x="17113" y="160"/>
                      <a:pt x="17061" y="160"/>
                    </a:cubicBezTo>
                    <a:cubicBezTo>
                      <a:pt x="16308" y="160"/>
                      <a:pt x="15563" y="14"/>
                      <a:pt x="14809" y="14"/>
                    </a:cubicBezTo>
                    <a:cubicBezTo>
                      <a:pt x="14783" y="14"/>
                      <a:pt x="14756" y="14"/>
                      <a:pt x="14729" y="15"/>
                    </a:cubicBezTo>
                    <a:cubicBezTo>
                      <a:pt x="12395" y="62"/>
                      <a:pt x="10311" y="1586"/>
                      <a:pt x="8799" y="3384"/>
                    </a:cubicBezTo>
                    <a:cubicBezTo>
                      <a:pt x="8311" y="3968"/>
                      <a:pt x="7871" y="4587"/>
                      <a:pt x="7537" y="5289"/>
                    </a:cubicBezTo>
                    <a:cubicBezTo>
                      <a:pt x="7073" y="6313"/>
                      <a:pt x="6704" y="7623"/>
                      <a:pt x="6442" y="8932"/>
                    </a:cubicBezTo>
                    <a:cubicBezTo>
                      <a:pt x="6239" y="9873"/>
                      <a:pt x="6097" y="10814"/>
                      <a:pt x="6049" y="11647"/>
                    </a:cubicBezTo>
                    <a:cubicBezTo>
                      <a:pt x="5763" y="14290"/>
                      <a:pt x="6359" y="16695"/>
                      <a:pt x="5216" y="19267"/>
                    </a:cubicBezTo>
                    <a:cubicBezTo>
                      <a:pt x="4525" y="20827"/>
                      <a:pt x="3299" y="22148"/>
                      <a:pt x="2382" y="23613"/>
                    </a:cubicBezTo>
                    <a:cubicBezTo>
                      <a:pt x="1775" y="24612"/>
                      <a:pt x="1074" y="25646"/>
                      <a:pt x="4" y="26100"/>
                    </a:cubicBezTo>
                    <a:lnTo>
                      <a:pt x="4" y="26100"/>
                    </a:lnTo>
                    <a:cubicBezTo>
                      <a:pt x="10" y="26097"/>
                      <a:pt x="18" y="26096"/>
                      <a:pt x="28" y="26096"/>
                    </a:cubicBezTo>
                    <a:cubicBezTo>
                      <a:pt x="224" y="26096"/>
                      <a:pt x="1107" y="26557"/>
                      <a:pt x="1298" y="26613"/>
                    </a:cubicBezTo>
                    <a:cubicBezTo>
                      <a:pt x="1807" y="26757"/>
                      <a:pt x="2346" y="26829"/>
                      <a:pt x="2878" y="26829"/>
                    </a:cubicBezTo>
                    <a:cubicBezTo>
                      <a:pt x="2919" y="26829"/>
                      <a:pt x="2960" y="26828"/>
                      <a:pt x="3001" y="26827"/>
                    </a:cubicBezTo>
                    <a:cubicBezTo>
                      <a:pt x="4049" y="26816"/>
                      <a:pt x="4918" y="26589"/>
                      <a:pt x="5620" y="25768"/>
                    </a:cubicBezTo>
                    <a:cubicBezTo>
                      <a:pt x="5989" y="25327"/>
                      <a:pt x="6168" y="24756"/>
                      <a:pt x="6299" y="24196"/>
                    </a:cubicBezTo>
                    <a:cubicBezTo>
                      <a:pt x="6763" y="22208"/>
                      <a:pt x="6585" y="20148"/>
                      <a:pt x="6644" y="18124"/>
                    </a:cubicBezTo>
                    <a:cubicBezTo>
                      <a:pt x="6692" y="16648"/>
                      <a:pt x="6871" y="15124"/>
                      <a:pt x="7478" y="13778"/>
                    </a:cubicBezTo>
                    <a:cubicBezTo>
                      <a:pt x="8085" y="12445"/>
                      <a:pt x="8430" y="11064"/>
                      <a:pt x="9037" y="9754"/>
                    </a:cubicBezTo>
                    <a:cubicBezTo>
                      <a:pt x="9514" y="8754"/>
                      <a:pt x="10264" y="7920"/>
                      <a:pt x="11014" y="7123"/>
                    </a:cubicBezTo>
                    <a:cubicBezTo>
                      <a:pt x="11597" y="6515"/>
                      <a:pt x="12181" y="5884"/>
                      <a:pt x="12859" y="5408"/>
                    </a:cubicBezTo>
                    <a:cubicBezTo>
                      <a:pt x="14217" y="4456"/>
                      <a:pt x="15895" y="4099"/>
                      <a:pt x="17527" y="3777"/>
                    </a:cubicBezTo>
                    <a:cubicBezTo>
                      <a:pt x="18146" y="4468"/>
                      <a:pt x="18872" y="5087"/>
                      <a:pt x="19670" y="5587"/>
                    </a:cubicBezTo>
                    <a:cubicBezTo>
                      <a:pt x="20241" y="5956"/>
                      <a:pt x="20872" y="6289"/>
                      <a:pt x="21432" y="6706"/>
                    </a:cubicBezTo>
                    <a:cubicBezTo>
                      <a:pt x="23908" y="8551"/>
                      <a:pt x="23492" y="11064"/>
                      <a:pt x="23087" y="13814"/>
                    </a:cubicBezTo>
                    <a:cubicBezTo>
                      <a:pt x="22682" y="16529"/>
                      <a:pt x="22063" y="19255"/>
                      <a:pt x="22420" y="21994"/>
                    </a:cubicBezTo>
                    <a:cubicBezTo>
                      <a:pt x="22503" y="22672"/>
                      <a:pt x="22670" y="23375"/>
                      <a:pt x="23003" y="23982"/>
                    </a:cubicBezTo>
                    <a:cubicBezTo>
                      <a:pt x="23813" y="25518"/>
                      <a:pt x="25528" y="26304"/>
                      <a:pt x="27123" y="27006"/>
                    </a:cubicBezTo>
                    <a:cubicBezTo>
                      <a:pt x="27064" y="24530"/>
                      <a:pt x="25944" y="22220"/>
                      <a:pt x="25361" y="19815"/>
                    </a:cubicBezTo>
                    <a:cubicBezTo>
                      <a:pt x="24718" y="17112"/>
                      <a:pt x="24849" y="14564"/>
                      <a:pt x="25504" y="11897"/>
                    </a:cubicBezTo>
                    <a:cubicBezTo>
                      <a:pt x="25778" y="10742"/>
                      <a:pt x="26063" y="9563"/>
                      <a:pt x="26147" y="8373"/>
                    </a:cubicBezTo>
                    <a:cubicBezTo>
                      <a:pt x="26218" y="7182"/>
                      <a:pt x="26075" y="5944"/>
                      <a:pt x="25563" y="4872"/>
                    </a:cubicBezTo>
                    <a:cubicBezTo>
                      <a:pt x="25206" y="4146"/>
                      <a:pt x="24670" y="3503"/>
                      <a:pt x="24135" y="2896"/>
                    </a:cubicBezTo>
                    <a:cubicBezTo>
                      <a:pt x="22873" y="1479"/>
                      <a:pt x="21289" y="86"/>
                      <a:pt x="19384" y="3"/>
                    </a:cubicBezTo>
                    <a:cubicBezTo>
                      <a:pt x="19336" y="1"/>
                      <a:pt x="19287" y="0"/>
                      <a:pt x="19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6"/>
              <p:cNvSpPr/>
              <p:nvPr/>
            </p:nvSpPr>
            <p:spPr>
              <a:xfrm>
                <a:off x="3861475" y="1753025"/>
                <a:ext cx="1075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8" extrusionOk="0">
                    <a:moveTo>
                      <a:pt x="215" y="0"/>
                    </a:moveTo>
                    <a:cubicBezTo>
                      <a:pt x="144" y="0"/>
                      <a:pt x="72" y="12"/>
                      <a:pt x="1" y="60"/>
                    </a:cubicBezTo>
                    <a:cubicBezTo>
                      <a:pt x="72" y="120"/>
                      <a:pt x="144" y="131"/>
                      <a:pt x="203" y="131"/>
                    </a:cubicBezTo>
                    <a:cubicBezTo>
                      <a:pt x="233" y="141"/>
                      <a:pt x="260" y="147"/>
                      <a:pt x="289" y="147"/>
                    </a:cubicBezTo>
                    <a:cubicBezTo>
                      <a:pt x="330" y="147"/>
                      <a:pt x="374" y="136"/>
                      <a:pt x="429" y="108"/>
                    </a:cubicBezTo>
                    <a:cubicBezTo>
                      <a:pt x="370" y="36"/>
                      <a:pt x="298" y="12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6"/>
              <p:cNvSpPr/>
              <p:nvPr/>
            </p:nvSpPr>
            <p:spPr>
              <a:xfrm>
                <a:off x="3888275" y="1758825"/>
                <a:ext cx="104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7" extrusionOk="0">
                    <a:moveTo>
                      <a:pt x="119" y="1"/>
                    </a:moveTo>
                    <a:cubicBezTo>
                      <a:pt x="81" y="1"/>
                      <a:pt x="42" y="7"/>
                      <a:pt x="0" y="18"/>
                    </a:cubicBezTo>
                    <a:cubicBezTo>
                      <a:pt x="60" y="78"/>
                      <a:pt x="119" y="114"/>
                      <a:pt x="191" y="138"/>
                    </a:cubicBezTo>
                    <a:cubicBezTo>
                      <a:pt x="234" y="155"/>
                      <a:pt x="284" y="166"/>
                      <a:pt x="345" y="166"/>
                    </a:cubicBezTo>
                    <a:cubicBezTo>
                      <a:pt x="368" y="166"/>
                      <a:pt x="392" y="165"/>
                      <a:pt x="417" y="161"/>
                    </a:cubicBezTo>
                    <a:cubicBezTo>
                      <a:pt x="369" y="66"/>
                      <a:pt x="298" y="42"/>
                      <a:pt x="238" y="18"/>
                    </a:cubicBezTo>
                    <a:cubicBezTo>
                      <a:pt x="197" y="7"/>
                      <a:pt x="158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6"/>
              <p:cNvSpPr/>
              <p:nvPr/>
            </p:nvSpPr>
            <p:spPr>
              <a:xfrm>
                <a:off x="3835000" y="1784400"/>
                <a:ext cx="839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782" extrusionOk="0">
                    <a:moveTo>
                      <a:pt x="11" y="148"/>
                    </a:moveTo>
                    <a:cubicBezTo>
                      <a:pt x="7" y="148"/>
                      <a:pt x="4" y="149"/>
                      <a:pt x="0" y="150"/>
                    </a:cubicBezTo>
                    <a:cubicBezTo>
                      <a:pt x="4" y="150"/>
                      <a:pt x="8" y="149"/>
                      <a:pt x="11" y="148"/>
                    </a:cubicBezTo>
                    <a:close/>
                    <a:moveTo>
                      <a:pt x="891" y="1"/>
                    </a:moveTo>
                    <a:cubicBezTo>
                      <a:pt x="604" y="1"/>
                      <a:pt x="308" y="80"/>
                      <a:pt x="11" y="148"/>
                    </a:cubicBezTo>
                    <a:lnTo>
                      <a:pt x="11" y="148"/>
                    </a:lnTo>
                    <a:cubicBezTo>
                      <a:pt x="16" y="147"/>
                      <a:pt x="20" y="147"/>
                      <a:pt x="24" y="147"/>
                    </a:cubicBezTo>
                    <a:cubicBezTo>
                      <a:pt x="106" y="147"/>
                      <a:pt x="257" y="235"/>
                      <a:pt x="322" y="246"/>
                    </a:cubicBezTo>
                    <a:cubicBezTo>
                      <a:pt x="441" y="293"/>
                      <a:pt x="560" y="329"/>
                      <a:pt x="679" y="353"/>
                    </a:cubicBezTo>
                    <a:cubicBezTo>
                      <a:pt x="941" y="412"/>
                      <a:pt x="1203" y="508"/>
                      <a:pt x="1453" y="567"/>
                    </a:cubicBezTo>
                    <a:cubicBezTo>
                      <a:pt x="1619" y="603"/>
                      <a:pt x="1786" y="627"/>
                      <a:pt x="1953" y="639"/>
                    </a:cubicBezTo>
                    <a:cubicBezTo>
                      <a:pt x="2429" y="686"/>
                      <a:pt x="2881" y="746"/>
                      <a:pt x="3358" y="781"/>
                    </a:cubicBezTo>
                    <a:cubicBezTo>
                      <a:pt x="3096" y="579"/>
                      <a:pt x="2822" y="329"/>
                      <a:pt x="2477" y="222"/>
                    </a:cubicBezTo>
                    <a:cubicBezTo>
                      <a:pt x="2409" y="190"/>
                      <a:pt x="2344" y="179"/>
                      <a:pt x="2280" y="179"/>
                    </a:cubicBezTo>
                    <a:cubicBezTo>
                      <a:pt x="2151" y="179"/>
                      <a:pt x="2024" y="222"/>
                      <a:pt x="1881" y="222"/>
                    </a:cubicBezTo>
                    <a:cubicBezTo>
                      <a:pt x="1667" y="222"/>
                      <a:pt x="1453" y="103"/>
                      <a:pt x="1226" y="43"/>
                    </a:cubicBezTo>
                    <a:cubicBezTo>
                      <a:pt x="1116" y="13"/>
                      <a:pt x="1004" y="1"/>
                      <a:pt x="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6"/>
              <p:cNvSpPr/>
              <p:nvPr/>
            </p:nvSpPr>
            <p:spPr>
              <a:xfrm>
                <a:off x="3851950" y="1813450"/>
                <a:ext cx="4260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690" extrusionOk="0">
                    <a:moveTo>
                      <a:pt x="48" y="0"/>
                    </a:moveTo>
                    <a:lnTo>
                      <a:pt x="48" y="0"/>
                    </a:lnTo>
                    <a:cubicBezTo>
                      <a:pt x="1" y="84"/>
                      <a:pt x="84" y="179"/>
                      <a:pt x="144" y="250"/>
                    </a:cubicBezTo>
                    <a:cubicBezTo>
                      <a:pt x="334" y="453"/>
                      <a:pt x="584" y="631"/>
                      <a:pt x="882" y="679"/>
                    </a:cubicBezTo>
                    <a:cubicBezTo>
                      <a:pt x="924" y="686"/>
                      <a:pt x="966" y="689"/>
                      <a:pt x="1009" y="689"/>
                    </a:cubicBezTo>
                    <a:cubicBezTo>
                      <a:pt x="1258" y="689"/>
                      <a:pt x="1513" y="573"/>
                      <a:pt x="1656" y="370"/>
                    </a:cubicBezTo>
                    <a:cubicBezTo>
                      <a:pt x="1691" y="334"/>
                      <a:pt x="1703" y="298"/>
                      <a:pt x="1668" y="262"/>
                    </a:cubicBezTo>
                    <a:cubicBezTo>
                      <a:pt x="1656" y="250"/>
                      <a:pt x="1632" y="250"/>
                      <a:pt x="1608" y="250"/>
                    </a:cubicBezTo>
                    <a:cubicBezTo>
                      <a:pt x="1060" y="250"/>
                      <a:pt x="560" y="119"/>
                      <a:pt x="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6"/>
              <p:cNvSpPr/>
              <p:nvPr/>
            </p:nvSpPr>
            <p:spPr>
              <a:xfrm>
                <a:off x="3790050" y="1589125"/>
                <a:ext cx="750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854" extrusionOk="0">
                    <a:moveTo>
                      <a:pt x="1290" y="1"/>
                    </a:moveTo>
                    <a:cubicBezTo>
                      <a:pt x="833" y="1"/>
                      <a:pt x="372" y="136"/>
                      <a:pt x="0" y="401"/>
                    </a:cubicBezTo>
                    <a:cubicBezTo>
                      <a:pt x="354" y="198"/>
                      <a:pt x="754" y="86"/>
                      <a:pt x="1150" y="86"/>
                    </a:cubicBezTo>
                    <a:cubicBezTo>
                      <a:pt x="1288" y="86"/>
                      <a:pt x="1425" y="100"/>
                      <a:pt x="1560" y="127"/>
                    </a:cubicBezTo>
                    <a:cubicBezTo>
                      <a:pt x="1822" y="175"/>
                      <a:pt x="2084" y="270"/>
                      <a:pt x="2322" y="401"/>
                    </a:cubicBezTo>
                    <a:cubicBezTo>
                      <a:pt x="2560" y="508"/>
                      <a:pt x="2774" y="675"/>
                      <a:pt x="2989" y="853"/>
                    </a:cubicBezTo>
                    <a:lnTo>
                      <a:pt x="3001" y="841"/>
                    </a:lnTo>
                    <a:cubicBezTo>
                      <a:pt x="2858" y="615"/>
                      <a:pt x="2632" y="425"/>
                      <a:pt x="2393" y="270"/>
                    </a:cubicBezTo>
                    <a:cubicBezTo>
                      <a:pt x="2143" y="139"/>
                      <a:pt x="1870" y="56"/>
                      <a:pt x="1584" y="20"/>
                    </a:cubicBezTo>
                    <a:cubicBezTo>
                      <a:pt x="1487" y="7"/>
                      <a:pt x="1388" y="1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6"/>
              <p:cNvSpPr/>
              <p:nvPr/>
            </p:nvSpPr>
            <p:spPr>
              <a:xfrm>
                <a:off x="3958525" y="1624975"/>
                <a:ext cx="80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289" extrusionOk="0">
                    <a:moveTo>
                      <a:pt x="987" y="1"/>
                    </a:moveTo>
                    <a:cubicBezTo>
                      <a:pt x="956" y="1"/>
                      <a:pt x="924" y="2"/>
                      <a:pt x="893" y="3"/>
                    </a:cubicBezTo>
                    <a:cubicBezTo>
                      <a:pt x="584" y="38"/>
                      <a:pt x="262" y="110"/>
                      <a:pt x="0" y="253"/>
                    </a:cubicBezTo>
                    <a:lnTo>
                      <a:pt x="0" y="277"/>
                    </a:lnTo>
                    <a:cubicBezTo>
                      <a:pt x="298" y="193"/>
                      <a:pt x="596" y="158"/>
                      <a:pt x="893" y="158"/>
                    </a:cubicBezTo>
                    <a:cubicBezTo>
                      <a:pt x="1191" y="158"/>
                      <a:pt x="1489" y="169"/>
                      <a:pt x="1774" y="253"/>
                    </a:cubicBezTo>
                    <a:cubicBezTo>
                      <a:pt x="2334" y="419"/>
                      <a:pt x="2858" y="789"/>
                      <a:pt x="3215" y="1289"/>
                    </a:cubicBezTo>
                    <a:cubicBezTo>
                      <a:pt x="2905" y="753"/>
                      <a:pt x="2381" y="348"/>
                      <a:pt x="1810" y="134"/>
                    </a:cubicBezTo>
                    <a:cubicBezTo>
                      <a:pt x="1542" y="48"/>
                      <a:pt x="1265" y="1"/>
                      <a:pt x="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6"/>
              <p:cNvSpPr/>
              <p:nvPr/>
            </p:nvSpPr>
            <p:spPr>
              <a:xfrm>
                <a:off x="3780225" y="1829825"/>
                <a:ext cx="15660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6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8" y="274"/>
                      <a:pt x="72" y="572"/>
                      <a:pt x="108" y="858"/>
                    </a:cubicBezTo>
                    <a:lnTo>
                      <a:pt x="6251" y="1643"/>
                    </a:lnTo>
                    <a:cubicBezTo>
                      <a:pt x="6251" y="1524"/>
                      <a:pt x="6251" y="1429"/>
                      <a:pt x="6263" y="13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6"/>
              <p:cNvSpPr/>
              <p:nvPr/>
            </p:nvSpPr>
            <p:spPr>
              <a:xfrm>
                <a:off x="3782600" y="1851250"/>
                <a:ext cx="3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1" y="12"/>
                      <a:pt x="1" y="12"/>
                      <a:pt x="13" y="12"/>
                    </a:cubicBezTo>
                    <a:cubicBezTo>
                      <a:pt x="1" y="1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6"/>
              <p:cNvSpPr/>
              <p:nvPr/>
            </p:nvSpPr>
            <p:spPr>
              <a:xfrm>
                <a:off x="2644775" y="2198175"/>
                <a:ext cx="304425" cy="187425"/>
              </a:xfrm>
              <a:custGeom>
                <a:avLst/>
                <a:gdLst/>
                <a:ahLst/>
                <a:cxnLst/>
                <a:rect l="l" t="t" r="r" b="b"/>
                <a:pathLst>
                  <a:path w="12177" h="7497" extrusionOk="0">
                    <a:moveTo>
                      <a:pt x="6503" y="1"/>
                    </a:moveTo>
                    <a:cubicBezTo>
                      <a:pt x="6496" y="1"/>
                      <a:pt x="6489" y="2"/>
                      <a:pt x="6485" y="6"/>
                    </a:cubicBezTo>
                    <a:cubicBezTo>
                      <a:pt x="6068" y="280"/>
                      <a:pt x="7140" y="1875"/>
                      <a:pt x="7306" y="2125"/>
                    </a:cubicBezTo>
                    <a:cubicBezTo>
                      <a:pt x="7390" y="2245"/>
                      <a:pt x="7485" y="2387"/>
                      <a:pt x="7437" y="2542"/>
                    </a:cubicBezTo>
                    <a:cubicBezTo>
                      <a:pt x="7414" y="2649"/>
                      <a:pt x="7306" y="2721"/>
                      <a:pt x="7199" y="2745"/>
                    </a:cubicBezTo>
                    <a:cubicBezTo>
                      <a:pt x="7131" y="2767"/>
                      <a:pt x="7059" y="2776"/>
                      <a:pt x="6990" y="2776"/>
                    </a:cubicBezTo>
                    <a:cubicBezTo>
                      <a:pt x="6951" y="2776"/>
                      <a:pt x="6913" y="2773"/>
                      <a:pt x="6878" y="2768"/>
                    </a:cubicBezTo>
                    <a:cubicBezTo>
                      <a:pt x="6675" y="2745"/>
                      <a:pt x="6485" y="2745"/>
                      <a:pt x="6294" y="2733"/>
                    </a:cubicBezTo>
                    <a:cubicBezTo>
                      <a:pt x="5652" y="2709"/>
                      <a:pt x="4949" y="2435"/>
                      <a:pt x="4318" y="2292"/>
                    </a:cubicBezTo>
                    <a:lnTo>
                      <a:pt x="1949" y="1756"/>
                    </a:lnTo>
                    <a:cubicBezTo>
                      <a:pt x="1877" y="1739"/>
                      <a:pt x="1795" y="1729"/>
                      <a:pt x="1713" y="1729"/>
                    </a:cubicBezTo>
                    <a:cubicBezTo>
                      <a:pt x="1511" y="1729"/>
                      <a:pt x="1314" y="1792"/>
                      <a:pt x="1306" y="1971"/>
                    </a:cubicBezTo>
                    <a:cubicBezTo>
                      <a:pt x="1306" y="2090"/>
                      <a:pt x="1401" y="2209"/>
                      <a:pt x="1484" y="2292"/>
                    </a:cubicBezTo>
                    <a:cubicBezTo>
                      <a:pt x="2306" y="3018"/>
                      <a:pt x="3389" y="3316"/>
                      <a:pt x="4449" y="3602"/>
                    </a:cubicBezTo>
                    <a:cubicBezTo>
                      <a:pt x="3366" y="3554"/>
                      <a:pt x="2246" y="3328"/>
                      <a:pt x="1175" y="3066"/>
                    </a:cubicBezTo>
                    <a:cubicBezTo>
                      <a:pt x="1062" y="3036"/>
                      <a:pt x="944" y="3006"/>
                      <a:pt x="828" y="3006"/>
                    </a:cubicBezTo>
                    <a:cubicBezTo>
                      <a:pt x="760" y="3006"/>
                      <a:pt x="693" y="3016"/>
                      <a:pt x="627" y="3042"/>
                    </a:cubicBezTo>
                    <a:cubicBezTo>
                      <a:pt x="0" y="3314"/>
                      <a:pt x="584" y="3833"/>
                      <a:pt x="930" y="3957"/>
                    </a:cubicBezTo>
                    <a:lnTo>
                      <a:pt x="930" y="3957"/>
                    </a:lnTo>
                    <a:cubicBezTo>
                      <a:pt x="909" y="3950"/>
                      <a:pt x="888" y="3946"/>
                      <a:pt x="868" y="3946"/>
                    </a:cubicBezTo>
                    <a:cubicBezTo>
                      <a:pt x="677" y="3946"/>
                      <a:pt x="545" y="4243"/>
                      <a:pt x="663" y="4435"/>
                    </a:cubicBezTo>
                    <a:cubicBezTo>
                      <a:pt x="782" y="4638"/>
                      <a:pt x="1044" y="4709"/>
                      <a:pt x="1282" y="4757"/>
                    </a:cubicBezTo>
                    <a:cubicBezTo>
                      <a:pt x="2227" y="4981"/>
                      <a:pt x="3185" y="5206"/>
                      <a:pt x="4130" y="5419"/>
                    </a:cubicBezTo>
                    <a:lnTo>
                      <a:pt x="4130" y="5419"/>
                    </a:lnTo>
                    <a:cubicBezTo>
                      <a:pt x="4055" y="5403"/>
                      <a:pt x="3972" y="5397"/>
                      <a:pt x="3886" y="5397"/>
                    </a:cubicBezTo>
                    <a:cubicBezTo>
                      <a:pt x="3634" y="5397"/>
                      <a:pt x="3353" y="5447"/>
                      <a:pt x="3127" y="5447"/>
                    </a:cubicBezTo>
                    <a:cubicBezTo>
                      <a:pt x="3009" y="5440"/>
                      <a:pt x="2889" y="5437"/>
                      <a:pt x="2769" y="5437"/>
                    </a:cubicBezTo>
                    <a:cubicBezTo>
                      <a:pt x="2479" y="5437"/>
                      <a:pt x="2187" y="5454"/>
                      <a:pt x="1901" y="5471"/>
                    </a:cubicBezTo>
                    <a:cubicBezTo>
                      <a:pt x="1711" y="5483"/>
                      <a:pt x="1484" y="5519"/>
                      <a:pt x="1401" y="5685"/>
                    </a:cubicBezTo>
                    <a:cubicBezTo>
                      <a:pt x="1258" y="5924"/>
                      <a:pt x="1496" y="6186"/>
                      <a:pt x="1734" y="6316"/>
                    </a:cubicBezTo>
                    <a:cubicBezTo>
                      <a:pt x="2175" y="6543"/>
                      <a:pt x="2663" y="6614"/>
                      <a:pt x="3139" y="6674"/>
                    </a:cubicBezTo>
                    <a:cubicBezTo>
                      <a:pt x="4461" y="6852"/>
                      <a:pt x="5806" y="7055"/>
                      <a:pt x="7140" y="7055"/>
                    </a:cubicBezTo>
                    <a:cubicBezTo>
                      <a:pt x="7497" y="7055"/>
                      <a:pt x="7859" y="7039"/>
                      <a:pt x="8220" y="7039"/>
                    </a:cubicBezTo>
                    <a:cubicBezTo>
                      <a:pt x="8401" y="7039"/>
                      <a:pt x="8580" y="7043"/>
                      <a:pt x="8759" y="7055"/>
                    </a:cubicBezTo>
                    <a:cubicBezTo>
                      <a:pt x="9640" y="7090"/>
                      <a:pt x="10509" y="7305"/>
                      <a:pt x="11367" y="7495"/>
                    </a:cubicBezTo>
                    <a:cubicBezTo>
                      <a:pt x="11371" y="7496"/>
                      <a:pt x="11375" y="7496"/>
                      <a:pt x="11380" y="7496"/>
                    </a:cubicBezTo>
                    <a:cubicBezTo>
                      <a:pt x="11445" y="7496"/>
                      <a:pt x="11501" y="7414"/>
                      <a:pt x="11557" y="7269"/>
                    </a:cubicBezTo>
                    <a:cubicBezTo>
                      <a:pt x="11830" y="6604"/>
                      <a:pt x="12091" y="4745"/>
                      <a:pt x="12175" y="4745"/>
                    </a:cubicBezTo>
                    <a:cubicBezTo>
                      <a:pt x="12176" y="4745"/>
                      <a:pt x="12176" y="4745"/>
                      <a:pt x="12176" y="4745"/>
                    </a:cubicBezTo>
                    <a:cubicBezTo>
                      <a:pt x="9985" y="4292"/>
                      <a:pt x="8997" y="2125"/>
                      <a:pt x="7568" y="685"/>
                    </a:cubicBezTo>
                    <a:cubicBezTo>
                      <a:pt x="7295" y="387"/>
                      <a:pt x="6961" y="101"/>
                      <a:pt x="6556" y="6"/>
                    </a:cubicBezTo>
                    <a:cubicBezTo>
                      <a:pt x="6541" y="6"/>
                      <a:pt x="6519" y="1"/>
                      <a:pt x="6503" y="1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6"/>
              <p:cNvSpPr/>
              <p:nvPr/>
            </p:nvSpPr>
            <p:spPr>
              <a:xfrm>
                <a:off x="4735400" y="1791200"/>
                <a:ext cx="250950" cy="24870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9948" extrusionOk="0">
                    <a:moveTo>
                      <a:pt x="2" y="7950"/>
                    </a:moveTo>
                    <a:lnTo>
                      <a:pt x="2" y="7950"/>
                    </a:lnTo>
                    <a:cubicBezTo>
                      <a:pt x="1" y="7950"/>
                      <a:pt x="1" y="7950"/>
                      <a:pt x="1" y="7951"/>
                    </a:cubicBezTo>
                    <a:cubicBezTo>
                      <a:pt x="1" y="7950"/>
                      <a:pt x="1" y="7950"/>
                      <a:pt x="2" y="7950"/>
                    </a:cubicBezTo>
                    <a:close/>
                    <a:moveTo>
                      <a:pt x="7841" y="0"/>
                    </a:moveTo>
                    <a:cubicBezTo>
                      <a:pt x="7687" y="0"/>
                      <a:pt x="7507" y="107"/>
                      <a:pt x="7382" y="224"/>
                    </a:cubicBezTo>
                    <a:lnTo>
                      <a:pt x="5596" y="1879"/>
                    </a:lnTo>
                    <a:cubicBezTo>
                      <a:pt x="5120" y="2307"/>
                      <a:pt x="4644" y="2891"/>
                      <a:pt x="4108" y="3248"/>
                    </a:cubicBezTo>
                    <a:cubicBezTo>
                      <a:pt x="3942" y="3367"/>
                      <a:pt x="3775" y="3474"/>
                      <a:pt x="3608" y="3581"/>
                    </a:cubicBezTo>
                    <a:cubicBezTo>
                      <a:pt x="3513" y="3641"/>
                      <a:pt x="3418" y="3700"/>
                      <a:pt x="3310" y="3724"/>
                    </a:cubicBezTo>
                    <a:cubicBezTo>
                      <a:pt x="3281" y="3735"/>
                      <a:pt x="3247" y="3741"/>
                      <a:pt x="3212" y="3741"/>
                    </a:cubicBezTo>
                    <a:cubicBezTo>
                      <a:pt x="3134" y="3741"/>
                      <a:pt x="3050" y="3714"/>
                      <a:pt x="3001" y="3665"/>
                    </a:cubicBezTo>
                    <a:cubicBezTo>
                      <a:pt x="2882" y="3581"/>
                      <a:pt x="2882" y="3403"/>
                      <a:pt x="2894" y="3248"/>
                    </a:cubicBezTo>
                    <a:cubicBezTo>
                      <a:pt x="2918" y="2950"/>
                      <a:pt x="3049" y="1045"/>
                      <a:pt x="2560" y="1021"/>
                    </a:cubicBezTo>
                    <a:cubicBezTo>
                      <a:pt x="2525" y="1021"/>
                      <a:pt x="2501" y="1033"/>
                      <a:pt x="2477" y="1045"/>
                    </a:cubicBezTo>
                    <a:cubicBezTo>
                      <a:pt x="2179" y="1331"/>
                      <a:pt x="2048" y="1736"/>
                      <a:pt x="1953" y="2129"/>
                    </a:cubicBezTo>
                    <a:cubicBezTo>
                      <a:pt x="1441" y="4093"/>
                      <a:pt x="1679" y="6461"/>
                      <a:pt x="2" y="7950"/>
                    </a:cubicBezTo>
                    <a:lnTo>
                      <a:pt x="2" y="7950"/>
                    </a:lnTo>
                    <a:cubicBezTo>
                      <a:pt x="2" y="7949"/>
                      <a:pt x="3" y="7949"/>
                      <a:pt x="5" y="7949"/>
                    </a:cubicBezTo>
                    <a:cubicBezTo>
                      <a:pt x="94" y="7949"/>
                      <a:pt x="1226" y="9388"/>
                      <a:pt x="1786" y="9832"/>
                    </a:cubicBezTo>
                    <a:cubicBezTo>
                      <a:pt x="1879" y="9908"/>
                      <a:pt x="1954" y="9948"/>
                      <a:pt x="2024" y="9948"/>
                    </a:cubicBezTo>
                    <a:cubicBezTo>
                      <a:pt x="2052" y="9948"/>
                      <a:pt x="2080" y="9941"/>
                      <a:pt x="2108" y="9927"/>
                    </a:cubicBezTo>
                    <a:cubicBezTo>
                      <a:pt x="2751" y="9320"/>
                      <a:pt x="3394" y="8713"/>
                      <a:pt x="4132" y="8237"/>
                    </a:cubicBezTo>
                    <a:cubicBezTo>
                      <a:pt x="4584" y="7939"/>
                      <a:pt x="5073" y="7689"/>
                      <a:pt x="5537" y="7415"/>
                    </a:cubicBezTo>
                    <a:cubicBezTo>
                      <a:pt x="6680" y="6748"/>
                      <a:pt x="7752" y="5915"/>
                      <a:pt x="8811" y="5093"/>
                    </a:cubicBezTo>
                    <a:cubicBezTo>
                      <a:pt x="9180" y="4796"/>
                      <a:pt x="9585" y="4498"/>
                      <a:pt x="9835" y="4081"/>
                    </a:cubicBezTo>
                    <a:cubicBezTo>
                      <a:pt x="9978" y="3843"/>
                      <a:pt x="10038" y="3486"/>
                      <a:pt x="9823" y="3355"/>
                    </a:cubicBezTo>
                    <a:cubicBezTo>
                      <a:pt x="9774" y="3325"/>
                      <a:pt x="9718" y="3313"/>
                      <a:pt x="9659" y="3313"/>
                    </a:cubicBezTo>
                    <a:cubicBezTo>
                      <a:pt x="9532" y="3313"/>
                      <a:pt x="9393" y="3370"/>
                      <a:pt x="9287" y="3426"/>
                    </a:cubicBezTo>
                    <a:cubicBezTo>
                      <a:pt x="8906" y="3605"/>
                      <a:pt x="8549" y="3796"/>
                      <a:pt x="8216" y="4010"/>
                    </a:cubicBezTo>
                    <a:cubicBezTo>
                      <a:pt x="7948" y="4173"/>
                      <a:pt x="7556" y="4301"/>
                      <a:pt x="7338" y="4496"/>
                    </a:cubicBezTo>
                    <a:lnTo>
                      <a:pt x="7338" y="4496"/>
                    </a:lnTo>
                    <a:cubicBezTo>
                      <a:pt x="8059" y="3834"/>
                      <a:pt x="8769" y="3172"/>
                      <a:pt x="9478" y="2510"/>
                    </a:cubicBezTo>
                    <a:cubicBezTo>
                      <a:pt x="9645" y="2343"/>
                      <a:pt x="9835" y="2152"/>
                      <a:pt x="9835" y="1914"/>
                    </a:cubicBezTo>
                    <a:cubicBezTo>
                      <a:pt x="9835" y="1736"/>
                      <a:pt x="9662" y="1564"/>
                      <a:pt x="9504" y="1564"/>
                    </a:cubicBezTo>
                    <a:cubicBezTo>
                      <a:pt x="9452" y="1564"/>
                      <a:pt x="9401" y="1584"/>
                      <a:pt x="9359" y="1629"/>
                    </a:cubicBezTo>
                    <a:cubicBezTo>
                      <a:pt x="9585" y="1369"/>
                      <a:pt x="9821" y="682"/>
                      <a:pt x="9277" y="682"/>
                    </a:cubicBezTo>
                    <a:cubicBezTo>
                      <a:pt x="9247" y="682"/>
                      <a:pt x="9215" y="684"/>
                      <a:pt x="9180" y="688"/>
                    </a:cubicBezTo>
                    <a:cubicBezTo>
                      <a:pt x="9002" y="700"/>
                      <a:pt x="8847" y="843"/>
                      <a:pt x="8716" y="974"/>
                    </a:cubicBezTo>
                    <a:cubicBezTo>
                      <a:pt x="7918" y="1736"/>
                      <a:pt x="7061" y="2486"/>
                      <a:pt x="6144" y="3069"/>
                    </a:cubicBezTo>
                    <a:cubicBezTo>
                      <a:pt x="6918" y="2307"/>
                      <a:pt x="7704" y="1498"/>
                      <a:pt x="8049" y="462"/>
                    </a:cubicBezTo>
                    <a:cubicBezTo>
                      <a:pt x="8097" y="343"/>
                      <a:pt x="8121" y="212"/>
                      <a:pt x="8049" y="105"/>
                    </a:cubicBezTo>
                    <a:cubicBezTo>
                      <a:pt x="7996" y="30"/>
                      <a:pt x="7922" y="0"/>
                      <a:pt x="7841" y="0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6"/>
              <p:cNvSpPr/>
              <p:nvPr/>
            </p:nvSpPr>
            <p:spPr>
              <a:xfrm>
                <a:off x="3615925" y="2618000"/>
                <a:ext cx="4744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8979" h="1180" fill="none" extrusionOk="0">
                    <a:moveTo>
                      <a:pt x="0" y="1"/>
                    </a:moveTo>
                    <a:cubicBezTo>
                      <a:pt x="6263" y="1108"/>
                      <a:pt x="12704" y="1180"/>
                      <a:pt x="18979" y="215"/>
                    </a:cubicBezTo>
                  </a:path>
                </a:pathLst>
              </a:custGeom>
              <a:noFill/>
              <a:ln w="7450" cap="rnd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6"/>
              <p:cNvSpPr/>
              <p:nvPr/>
            </p:nvSpPr>
            <p:spPr>
              <a:xfrm>
                <a:off x="3700750" y="2507875"/>
                <a:ext cx="111350" cy="14832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59330" extrusionOk="0">
                    <a:moveTo>
                      <a:pt x="1191" y="1"/>
                    </a:moveTo>
                    <a:lnTo>
                      <a:pt x="1155" y="72"/>
                    </a:lnTo>
                    <a:cubicBezTo>
                      <a:pt x="1153" y="80"/>
                      <a:pt x="1150" y="88"/>
                      <a:pt x="1148" y="96"/>
                    </a:cubicBezTo>
                    <a:lnTo>
                      <a:pt x="1143" y="96"/>
                    </a:lnTo>
                    <a:cubicBezTo>
                      <a:pt x="1144" y="98"/>
                      <a:pt x="1146" y="99"/>
                      <a:pt x="1147" y="101"/>
                    </a:cubicBezTo>
                    <a:lnTo>
                      <a:pt x="1147" y="101"/>
                    </a:lnTo>
                    <a:cubicBezTo>
                      <a:pt x="967" y="712"/>
                      <a:pt x="1026" y="1356"/>
                      <a:pt x="1155" y="1953"/>
                    </a:cubicBezTo>
                    <a:cubicBezTo>
                      <a:pt x="1274" y="2560"/>
                      <a:pt x="1453" y="3156"/>
                      <a:pt x="1620" y="3763"/>
                    </a:cubicBezTo>
                    <a:cubicBezTo>
                      <a:pt x="1965" y="4977"/>
                      <a:pt x="2346" y="6168"/>
                      <a:pt x="2656" y="7371"/>
                    </a:cubicBezTo>
                    <a:cubicBezTo>
                      <a:pt x="2810" y="7966"/>
                      <a:pt x="2953" y="8573"/>
                      <a:pt x="3072" y="9180"/>
                    </a:cubicBezTo>
                    <a:cubicBezTo>
                      <a:pt x="3191" y="9799"/>
                      <a:pt x="3287" y="10407"/>
                      <a:pt x="3370" y="11026"/>
                    </a:cubicBezTo>
                    <a:cubicBezTo>
                      <a:pt x="3537" y="12264"/>
                      <a:pt x="3668" y="13502"/>
                      <a:pt x="3775" y="14752"/>
                    </a:cubicBezTo>
                    <a:cubicBezTo>
                      <a:pt x="4203" y="19717"/>
                      <a:pt x="4144" y="24742"/>
                      <a:pt x="3989" y="29719"/>
                    </a:cubicBezTo>
                    <a:cubicBezTo>
                      <a:pt x="3810" y="34731"/>
                      <a:pt x="3608" y="39732"/>
                      <a:pt x="3120" y="44697"/>
                    </a:cubicBezTo>
                    <a:cubicBezTo>
                      <a:pt x="2870" y="47185"/>
                      <a:pt x="2513" y="49673"/>
                      <a:pt x="2001" y="52102"/>
                    </a:cubicBezTo>
                    <a:cubicBezTo>
                      <a:pt x="1501" y="54567"/>
                      <a:pt x="846" y="56972"/>
                      <a:pt x="0" y="59329"/>
                    </a:cubicBezTo>
                    <a:cubicBezTo>
                      <a:pt x="905" y="56996"/>
                      <a:pt x="1584" y="54579"/>
                      <a:pt x="2144" y="52138"/>
                    </a:cubicBezTo>
                    <a:cubicBezTo>
                      <a:pt x="2679" y="49697"/>
                      <a:pt x="3048" y="47209"/>
                      <a:pt x="3334" y="44732"/>
                    </a:cubicBezTo>
                    <a:cubicBezTo>
                      <a:pt x="3608" y="42244"/>
                      <a:pt x="3787" y="39744"/>
                      <a:pt x="3929" y="37243"/>
                    </a:cubicBezTo>
                    <a:cubicBezTo>
                      <a:pt x="4060" y="34743"/>
                      <a:pt x="4180" y="32243"/>
                      <a:pt x="4263" y="29742"/>
                    </a:cubicBezTo>
                    <a:cubicBezTo>
                      <a:pt x="4430" y="24742"/>
                      <a:pt x="4453" y="19729"/>
                      <a:pt x="4013" y="14741"/>
                    </a:cubicBezTo>
                    <a:cubicBezTo>
                      <a:pt x="3894" y="13490"/>
                      <a:pt x="3751" y="12240"/>
                      <a:pt x="3560" y="11002"/>
                    </a:cubicBezTo>
                    <a:cubicBezTo>
                      <a:pt x="3477" y="10383"/>
                      <a:pt x="3382" y="9752"/>
                      <a:pt x="3251" y="9145"/>
                    </a:cubicBezTo>
                    <a:cubicBezTo>
                      <a:pt x="3120" y="8514"/>
                      <a:pt x="2965" y="7918"/>
                      <a:pt x="2810" y="7311"/>
                    </a:cubicBezTo>
                    <a:cubicBezTo>
                      <a:pt x="2465" y="6109"/>
                      <a:pt x="2072" y="4918"/>
                      <a:pt x="1727" y="3727"/>
                    </a:cubicBezTo>
                    <a:cubicBezTo>
                      <a:pt x="1548" y="3132"/>
                      <a:pt x="1382" y="2537"/>
                      <a:pt x="1227" y="1929"/>
                    </a:cubicBezTo>
                    <a:cubicBezTo>
                      <a:pt x="1101" y="1357"/>
                      <a:pt x="1030" y="740"/>
                      <a:pt x="1184" y="164"/>
                    </a:cubicBezTo>
                    <a:lnTo>
                      <a:pt x="1184" y="164"/>
                    </a:lnTo>
                    <a:cubicBezTo>
                      <a:pt x="1717" y="1090"/>
                      <a:pt x="2000" y="2171"/>
                      <a:pt x="1977" y="3251"/>
                    </a:cubicBezTo>
                    <a:cubicBezTo>
                      <a:pt x="2036" y="2144"/>
                      <a:pt x="1751" y="1036"/>
                      <a:pt x="1227" y="60"/>
                    </a:cubicBezTo>
                    <a:lnTo>
                      <a:pt x="1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6"/>
              <p:cNvSpPr/>
              <p:nvPr/>
            </p:nvSpPr>
            <p:spPr>
              <a:xfrm>
                <a:off x="3796900" y="2512975"/>
                <a:ext cx="82475" cy="809900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396" extrusionOk="0">
                    <a:moveTo>
                      <a:pt x="202" y="0"/>
                    </a:moveTo>
                    <a:cubicBezTo>
                      <a:pt x="60" y="667"/>
                      <a:pt x="0" y="1345"/>
                      <a:pt x="24" y="2023"/>
                    </a:cubicBezTo>
                    <a:cubicBezTo>
                      <a:pt x="48" y="2702"/>
                      <a:pt x="155" y="3392"/>
                      <a:pt x="298" y="4059"/>
                    </a:cubicBezTo>
                    <a:cubicBezTo>
                      <a:pt x="595" y="5393"/>
                      <a:pt x="1119" y="6667"/>
                      <a:pt x="1548" y="7952"/>
                    </a:cubicBezTo>
                    <a:cubicBezTo>
                      <a:pt x="1965" y="9250"/>
                      <a:pt x="2227" y="10596"/>
                      <a:pt x="2417" y="11941"/>
                    </a:cubicBezTo>
                    <a:cubicBezTo>
                      <a:pt x="2608" y="13298"/>
                      <a:pt x="2727" y="14668"/>
                      <a:pt x="2846" y="16025"/>
                    </a:cubicBezTo>
                    <a:cubicBezTo>
                      <a:pt x="3084" y="18739"/>
                      <a:pt x="3143" y="21490"/>
                      <a:pt x="3131" y="24204"/>
                    </a:cubicBezTo>
                    <a:cubicBezTo>
                      <a:pt x="3131" y="25574"/>
                      <a:pt x="3096" y="26931"/>
                      <a:pt x="3060" y="28300"/>
                    </a:cubicBezTo>
                    <a:cubicBezTo>
                      <a:pt x="3012" y="29669"/>
                      <a:pt x="2965" y="31027"/>
                      <a:pt x="2917" y="32396"/>
                    </a:cubicBezTo>
                    <a:cubicBezTo>
                      <a:pt x="3001" y="31027"/>
                      <a:pt x="3072" y="29669"/>
                      <a:pt x="3131" y="28300"/>
                    </a:cubicBezTo>
                    <a:cubicBezTo>
                      <a:pt x="3191" y="26943"/>
                      <a:pt x="3239" y="25574"/>
                      <a:pt x="3251" y="24204"/>
                    </a:cubicBezTo>
                    <a:cubicBezTo>
                      <a:pt x="3298" y="21466"/>
                      <a:pt x="3239" y="18728"/>
                      <a:pt x="3001" y="16013"/>
                    </a:cubicBezTo>
                    <a:cubicBezTo>
                      <a:pt x="2858" y="14644"/>
                      <a:pt x="2739" y="13286"/>
                      <a:pt x="2548" y="11929"/>
                    </a:cubicBezTo>
                    <a:cubicBezTo>
                      <a:pt x="2358" y="10572"/>
                      <a:pt x="2084" y="9226"/>
                      <a:pt x="1655" y="7929"/>
                    </a:cubicBezTo>
                    <a:cubicBezTo>
                      <a:pt x="1191" y="6631"/>
                      <a:pt x="691" y="5369"/>
                      <a:pt x="357" y="4047"/>
                    </a:cubicBezTo>
                    <a:cubicBezTo>
                      <a:pt x="203" y="3392"/>
                      <a:pt x="83" y="2714"/>
                      <a:pt x="48" y="2035"/>
                    </a:cubicBezTo>
                    <a:cubicBezTo>
                      <a:pt x="12" y="1345"/>
                      <a:pt x="60" y="667"/>
                      <a:pt x="2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6"/>
              <p:cNvSpPr/>
              <p:nvPr/>
            </p:nvSpPr>
            <p:spPr>
              <a:xfrm>
                <a:off x="3967150" y="2507275"/>
                <a:ext cx="117900" cy="165172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66069" extrusionOk="0">
                    <a:moveTo>
                      <a:pt x="4715" y="1"/>
                    </a:moveTo>
                    <a:lnTo>
                      <a:pt x="4715" y="1"/>
                    </a:lnTo>
                    <a:cubicBezTo>
                      <a:pt x="4180" y="465"/>
                      <a:pt x="3751" y="1013"/>
                      <a:pt x="3430" y="1668"/>
                    </a:cubicBezTo>
                    <a:cubicBezTo>
                      <a:pt x="3108" y="2275"/>
                      <a:pt x="2858" y="2942"/>
                      <a:pt x="2679" y="3620"/>
                    </a:cubicBezTo>
                    <a:cubicBezTo>
                      <a:pt x="2501" y="4287"/>
                      <a:pt x="2382" y="4966"/>
                      <a:pt x="2287" y="5668"/>
                    </a:cubicBezTo>
                    <a:cubicBezTo>
                      <a:pt x="2215" y="6347"/>
                      <a:pt x="2144" y="7049"/>
                      <a:pt x="2036" y="7740"/>
                    </a:cubicBezTo>
                    <a:cubicBezTo>
                      <a:pt x="1644" y="10490"/>
                      <a:pt x="1084" y="13229"/>
                      <a:pt x="715" y="15991"/>
                    </a:cubicBezTo>
                    <a:cubicBezTo>
                      <a:pt x="512" y="17384"/>
                      <a:pt x="393" y="18765"/>
                      <a:pt x="298" y="20158"/>
                    </a:cubicBezTo>
                    <a:cubicBezTo>
                      <a:pt x="203" y="21563"/>
                      <a:pt x="131" y="22944"/>
                      <a:pt x="84" y="24349"/>
                    </a:cubicBezTo>
                    <a:cubicBezTo>
                      <a:pt x="1" y="27135"/>
                      <a:pt x="1" y="29933"/>
                      <a:pt x="1" y="32707"/>
                    </a:cubicBezTo>
                    <a:cubicBezTo>
                      <a:pt x="24" y="38291"/>
                      <a:pt x="155" y="43875"/>
                      <a:pt x="536" y="49435"/>
                    </a:cubicBezTo>
                    <a:cubicBezTo>
                      <a:pt x="727" y="52222"/>
                      <a:pt x="965" y="55008"/>
                      <a:pt x="1274" y="57770"/>
                    </a:cubicBezTo>
                    <a:cubicBezTo>
                      <a:pt x="1584" y="60556"/>
                      <a:pt x="1977" y="63306"/>
                      <a:pt x="2453" y="66068"/>
                    </a:cubicBezTo>
                    <a:cubicBezTo>
                      <a:pt x="2036" y="63294"/>
                      <a:pt x="1679" y="60532"/>
                      <a:pt x="1405" y="57758"/>
                    </a:cubicBezTo>
                    <a:cubicBezTo>
                      <a:pt x="1132" y="54996"/>
                      <a:pt x="917" y="52210"/>
                      <a:pt x="751" y="49424"/>
                    </a:cubicBezTo>
                    <a:cubicBezTo>
                      <a:pt x="429" y="43863"/>
                      <a:pt x="310" y="38291"/>
                      <a:pt x="298" y="32707"/>
                    </a:cubicBezTo>
                    <a:cubicBezTo>
                      <a:pt x="262" y="27135"/>
                      <a:pt x="274" y="21551"/>
                      <a:pt x="929" y="16015"/>
                    </a:cubicBezTo>
                    <a:cubicBezTo>
                      <a:pt x="1274" y="13241"/>
                      <a:pt x="1810" y="10502"/>
                      <a:pt x="2167" y="7740"/>
                    </a:cubicBezTo>
                    <a:cubicBezTo>
                      <a:pt x="2263" y="7037"/>
                      <a:pt x="2322" y="6335"/>
                      <a:pt x="2394" y="5656"/>
                    </a:cubicBezTo>
                    <a:cubicBezTo>
                      <a:pt x="2465" y="4966"/>
                      <a:pt x="2584" y="4275"/>
                      <a:pt x="2751" y="3597"/>
                    </a:cubicBezTo>
                    <a:cubicBezTo>
                      <a:pt x="2918" y="2930"/>
                      <a:pt x="3156" y="2275"/>
                      <a:pt x="3465" y="1656"/>
                    </a:cubicBezTo>
                    <a:cubicBezTo>
                      <a:pt x="3775" y="1037"/>
                      <a:pt x="4203" y="477"/>
                      <a:pt x="4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6"/>
              <p:cNvSpPr/>
              <p:nvPr/>
            </p:nvSpPr>
            <p:spPr>
              <a:xfrm>
                <a:off x="4007625" y="2616225"/>
                <a:ext cx="79800" cy="145882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58353" extrusionOk="0">
                    <a:moveTo>
                      <a:pt x="2692" y="1"/>
                    </a:moveTo>
                    <a:lnTo>
                      <a:pt x="2692" y="1"/>
                    </a:lnTo>
                    <a:cubicBezTo>
                      <a:pt x="1953" y="2334"/>
                      <a:pt x="1418" y="4739"/>
                      <a:pt x="1013" y="7144"/>
                    </a:cubicBezTo>
                    <a:cubicBezTo>
                      <a:pt x="620" y="9561"/>
                      <a:pt x="370" y="12014"/>
                      <a:pt x="215" y="14455"/>
                    </a:cubicBezTo>
                    <a:cubicBezTo>
                      <a:pt x="60" y="16907"/>
                      <a:pt x="13" y="19348"/>
                      <a:pt x="1" y="21801"/>
                    </a:cubicBezTo>
                    <a:cubicBezTo>
                      <a:pt x="1" y="24265"/>
                      <a:pt x="1" y="26706"/>
                      <a:pt x="60" y="29159"/>
                    </a:cubicBezTo>
                    <a:cubicBezTo>
                      <a:pt x="191" y="34052"/>
                      <a:pt x="429" y="38946"/>
                      <a:pt x="929" y="43827"/>
                    </a:cubicBezTo>
                    <a:cubicBezTo>
                      <a:pt x="1168" y="46268"/>
                      <a:pt x="1489" y="48697"/>
                      <a:pt x="1858" y="51126"/>
                    </a:cubicBezTo>
                    <a:cubicBezTo>
                      <a:pt x="2239" y="53555"/>
                      <a:pt x="2680" y="55960"/>
                      <a:pt x="3192" y="58353"/>
                    </a:cubicBezTo>
                    <a:cubicBezTo>
                      <a:pt x="2739" y="55948"/>
                      <a:pt x="2322" y="53531"/>
                      <a:pt x="1989" y="51114"/>
                    </a:cubicBezTo>
                    <a:cubicBezTo>
                      <a:pt x="1906" y="50495"/>
                      <a:pt x="1811" y="49899"/>
                      <a:pt x="1739" y="49292"/>
                    </a:cubicBezTo>
                    <a:lnTo>
                      <a:pt x="1513" y="47483"/>
                    </a:lnTo>
                    <a:cubicBezTo>
                      <a:pt x="1382" y="46268"/>
                      <a:pt x="1251" y="45054"/>
                      <a:pt x="1144" y="43827"/>
                    </a:cubicBezTo>
                    <a:cubicBezTo>
                      <a:pt x="918" y="41387"/>
                      <a:pt x="739" y="38946"/>
                      <a:pt x="608" y="36505"/>
                    </a:cubicBezTo>
                    <a:cubicBezTo>
                      <a:pt x="477" y="34064"/>
                      <a:pt x="382" y="31612"/>
                      <a:pt x="346" y="29171"/>
                    </a:cubicBezTo>
                    <a:cubicBezTo>
                      <a:pt x="287" y="26718"/>
                      <a:pt x="263" y="24277"/>
                      <a:pt x="263" y="21825"/>
                    </a:cubicBezTo>
                    <a:cubicBezTo>
                      <a:pt x="263" y="19384"/>
                      <a:pt x="322" y="16919"/>
                      <a:pt x="441" y="14478"/>
                    </a:cubicBezTo>
                    <a:cubicBezTo>
                      <a:pt x="560" y="12038"/>
                      <a:pt x="787" y="9597"/>
                      <a:pt x="1144" y="7180"/>
                    </a:cubicBezTo>
                    <a:cubicBezTo>
                      <a:pt x="1501" y="4751"/>
                      <a:pt x="2025" y="2358"/>
                      <a:pt x="2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6"/>
              <p:cNvSpPr/>
              <p:nvPr/>
            </p:nvSpPr>
            <p:spPr>
              <a:xfrm>
                <a:off x="4320475" y="3780050"/>
                <a:ext cx="103900" cy="5132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20528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60" y="1763"/>
                      <a:pt x="0" y="3513"/>
                      <a:pt x="95" y="5287"/>
                    </a:cubicBezTo>
                    <a:cubicBezTo>
                      <a:pt x="179" y="7037"/>
                      <a:pt x="393" y="8800"/>
                      <a:pt x="715" y="10538"/>
                    </a:cubicBezTo>
                    <a:cubicBezTo>
                      <a:pt x="1381" y="14003"/>
                      <a:pt x="2512" y="17396"/>
                      <a:pt x="4156" y="20527"/>
                    </a:cubicBezTo>
                    <a:cubicBezTo>
                      <a:pt x="2727" y="17301"/>
                      <a:pt x="1655" y="13931"/>
                      <a:pt x="1012" y="10490"/>
                    </a:cubicBezTo>
                    <a:cubicBezTo>
                      <a:pt x="691" y="8764"/>
                      <a:pt x="465" y="7026"/>
                      <a:pt x="322" y="5275"/>
                    </a:cubicBezTo>
                    <a:cubicBezTo>
                      <a:pt x="191" y="3525"/>
                      <a:pt x="167" y="1763"/>
                      <a:pt x="2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6"/>
              <p:cNvSpPr/>
              <p:nvPr/>
            </p:nvSpPr>
            <p:spPr>
              <a:xfrm>
                <a:off x="3480775" y="3418400"/>
                <a:ext cx="150350" cy="843600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33744" extrusionOk="0">
                    <a:moveTo>
                      <a:pt x="3858" y="1"/>
                    </a:moveTo>
                    <a:lnTo>
                      <a:pt x="3858" y="1"/>
                    </a:lnTo>
                    <a:cubicBezTo>
                      <a:pt x="3989" y="1477"/>
                      <a:pt x="4192" y="2930"/>
                      <a:pt x="4394" y="4394"/>
                    </a:cubicBezTo>
                    <a:cubicBezTo>
                      <a:pt x="4597" y="5847"/>
                      <a:pt x="4823" y="7311"/>
                      <a:pt x="5013" y="8764"/>
                    </a:cubicBezTo>
                    <a:cubicBezTo>
                      <a:pt x="5418" y="11681"/>
                      <a:pt x="5740" y="14622"/>
                      <a:pt x="5728" y="17551"/>
                    </a:cubicBezTo>
                    <a:cubicBezTo>
                      <a:pt x="5728" y="20479"/>
                      <a:pt x="5347" y="23432"/>
                      <a:pt x="4454" y="26230"/>
                    </a:cubicBezTo>
                    <a:cubicBezTo>
                      <a:pt x="4001" y="27623"/>
                      <a:pt x="3418" y="28981"/>
                      <a:pt x="2680" y="30243"/>
                    </a:cubicBezTo>
                    <a:cubicBezTo>
                      <a:pt x="1953" y="31528"/>
                      <a:pt x="1037" y="32695"/>
                      <a:pt x="1" y="33743"/>
                    </a:cubicBezTo>
                    <a:cubicBezTo>
                      <a:pt x="1096" y="32743"/>
                      <a:pt x="2025" y="31588"/>
                      <a:pt x="2799" y="30290"/>
                    </a:cubicBezTo>
                    <a:cubicBezTo>
                      <a:pt x="3573" y="29028"/>
                      <a:pt x="4180" y="27671"/>
                      <a:pt x="4656" y="26266"/>
                    </a:cubicBezTo>
                    <a:cubicBezTo>
                      <a:pt x="5132" y="24873"/>
                      <a:pt x="5466" y="23408"/>
                      <a:pt x="5680" y="21956"/>
                    </a:cubicBezTo>
                    <a:cubicBezTo>
                      <a:pt x="5894" y="20491"/>
                      <a:pt x="6001" y="19003"/>
                      <a:pt x="6013" y="17539"/>
                    </a:cubicBezTo>
                    <a:cubicBezTo>
                      <a:pt x="6013" y="14586"/>
                      <a:pt x="5680" y="11645"/>
                      <a:pt x="5239" y="8728"/>
                    </a:cubicBezTo>
                    <a:cubicBezTo>
                      <a:pt x="5013" y="7264"/>
                      <a:pt x="4775" y="5823"/>
                      <a:pt x="4537" y="4358"/>
                    </a:cubicBezTo>
                    <a:cubicBezTo>
                      <a:pt x="4287" y="2918"/>
                      <a:pt x="4061" y="1465"/>
                      <a:pt x="3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6"/>
              <p:cNvSpPr/>
              <p:nvPr/>
            </p:nvSpPr>
            <p:spPr>
              <a:xfrm>
                <a:off x="4005850" y="2001575"/>
                <a:ext cx="380125" cy="10189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0758" extrusionOk="0">
                    <a:moveTo>
                      <a:pt x="4048" y="0"/>
                    </a:moveTo>
                    <a:cubicBezTo>
                      <a:pt x="3715" y="2774"/>
                      <a:pt x="3929" y="5537"/>
                      <a:pt x="3536" y="8323"/>
                    </a:cubicBezTo>
                    <a:cubicBezTo>
                      <a:pt x="3120" y="11287"/>
                      <a:pt x="2405" y="14204"/>
                      <a:pt x="1751" y="17121"/>
                    </a:cubicBezTo>
                    <a:cubicBezTo>
                      <a:pt x="1393" y="18705"/>
                      <a:pt x="1024" y="20312"/>
                      <a:pt x="798" y="21920"/>
                    </a:cubicBezTo>
                    <a:cubicBezTo>
                      <a:pt x="96" y="26349"/>
                      <a:pt x="0" y="30849"/>
                      <a:pt x="500" y="35290"/>
                    </a:cubicBezTo>
                    <a:cubicBezTo>
                      <a:pt x="932" y="34793"/>
                      <a:pt x="1587" y="34564"/>
                      <a:pt x="2255" y="34564"/>
                    </a:cubicBezTo>
                    <a:cubicBezTo>
                      <a:pt x="2563" y="34564"/>
                      <a:pt x="2874" y="34613"/>
                      <a:pt x="3167" y="34707"/>
                    </a:cubicBezTo>
                    <a:cubicBezTo>
                      <a:pt x="4072" y="35004"/>
                      <a:pt x="4834" y="35659"/>
                      <a:pt x="5537" y="36326"/>
                    </a:cubicBezTo>
                    <a:cubicBezTo>
                      <a:pt x="6846" y="37564"/>
                      <a:pt x="8108" y="38886"/>
                      <a:pt x="9656" y="39779"/>
                    </a:cubicBezTo>
                    <a:cubicBezTo>
                      <a:pt x="10681" y="40366"/>
                      <a:pt x="11876" y="40757"/>
                      <a:pt x="13045" y="40757"/>
                    </a:cubicBezTo>
                    <a:cubicBezTo>
                      <a:pt x="13654" y="40757"/>
                      <a:pt x="14256" y="40651"/>
                      <a:pt x="14824" y="40410"/>
                    </a:cubicBezTo>
                    <a:cubicBezTo>
                      <a:pt x="14943" y="40350"/>
                      <a:pt x="15074" y="40291"/>
                      <a:pt x="15145" y="40172"/>
                    </a:cubicBezTo>
                    <a:cubicBezTo>
                      <a:pt x="15205" y="40065"/>
                      <a:pt x="15205" y="39934"/>
                      <a:pt x="15193" y="39815"/>
                    </a:cubicBezTo>
                    <a:cubicBezTo>
                      <a:pt x="15086" y="37874"/>
                      <a:pt x="14847" y="35945"/>
                      <a:pt x="14562" y="34028"/>
                    </a:cubicBezTo>
                    <a:cubicBezTo>
                      <a:pt x="13347" y="25730"/>
                      <a:pt x="11490" y="17550"/>
                      <a:pt x="9013" y="9537"/>
                    </a:cubicBezTo>
                    <a:cubicBezTo>
                      <a:pt x="8430" y="7656"/>
                      <a:pt x="7811" y="5763"/>
                      <a:pt x="6906" y="4001"/>
                    </a:cubicBezTo>
                    <a:cubicBezTo>
                      <a:pt x="6144" y="2548"/>
                      <a:pt x="5180" y="1191"/>
                      <a:pt x="4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6"/>
              <p:cNvSpPr/>
              <p:nvPr/>
            </p:nvSpPr>
            <p:spPr>
              <a:xfrm>
                <a:off x="4030250" y="2016650"/>
                <a:ext cx="632250" cy="1015125"/>
              </a:xfrm>
              <a:custGeom>
                <a:avLst/>
                <a:gdLst/>
                <a:ahLst/>
                <a:cxnLst/>
                <a:rect l="l" t="t" r="r" b="b"/>
                <a:pathLst>
                  <a:path w="25290" h="40605" extrusionOk="0">
                    <a:moveTo>
                      <a:pt x="3690" y="1"/>
                    </a:moveTo>
                    <a:cubicBezTo>
                      <a:pt x="3313" y="1"/>
                      <a:pt x="2915" y="18"/>
                      <a:pt x="2489" y="52"/>
                    </a:cubicBezTo>
                    <a:cubicBezTo>
                      <a:pt x="3251" y="3564"/>
                      <a:pt x="3144" y="7148"/>
                      <a:pt x="2739" y="10768"/>
                    </a:cubicBezTo>
                    <a:cubicBezTo>
                      <a:pt x="1953" y="18066"/>
                      <a:pt x="1" y="25448"/>
                      <a:pt x="1656" y="32556"/>
                    </a:cubicBezTo>
                    <a:cubicBezTo>
                      <a:pt x="1884" y="32508"/>
                      <a:pt x="2113" y="32486"/>
                      <a:pt x="2340" y="32486"/>
                    </a:cubicBezTo>
                    <a:cubicBezTo>
                      <a:pt x="3815" y="32486"/>
                      <a:pt x="5232" y="33432"/>
                      <a:pt x="6263" y="34556"/>
                    </a:cubicBezTo>
                    <a:cubicBezTo>
                      <a:pt x="7454" y="35830"/>
                      <a:pt x="8359" y="37390"/>
                      <a:pt x="9716" y="38497"/>
                    </a:cubicBezTo>
                    <a:cubicBezTo>
                      <a:pt x="11776" y="40176"/>
                      <a:pt x="14574" y="40605"/>
                      <a:pt x="17217" y="40605"/>
                    </a:cubicBezTo>
                    <a:cubicBezTo>
                      <a:pt x="20158" y="40605"/>
                      <a:pt x="23337" y="40033"/>
                      <a:pt x="25289" y="37854"/>
                    </a:cubicBezTo>
                    <a:lnTo>
                      <a:pt x="25289" y="37854"/>
                    </a:lnTo>
                    <a:cubicBezTo>
                      <a:pt x="25281" y="37864"/>
                      <a:pt x="25268" y="37869"/>
                      <a:pt x="25252" y="37869"/>
                    </a:cubicBezTo>
                    <a:cubicBezTo>
                      <a:pt x="24706" y="37869"/>
                      <a:pt x="20158" y="32374"/>
                      <a:pt x="19777" y="31842"/>
                    </a:cubicBezTo>
                    <a:cubicBezTo>
                      <a:pt x="18110" y="29437"/>
                      <a:pt x="16788" y="26793"/>
                      <a:pt x="15836" y="24031"/>
                    </a:cubicBezTo>
                    <a:cubicBezTo>
                      <a:pt x="13883" y="18316"/>
                      <a:pt x="14002" y="12244"/>
                      <a:pt x="14276" y="6303"/>
                    </a:cubicBezTo>
                    <a:cubicBezTo>
                      <a:pt x="14288" y="6065"/>
                      <a:pt x="14288" y="5815"/>
                      <a:pt x="14169" y="5624"/>
                    </a:cubicBezTo>
                    <a:cubicBezTo>
                      <a:pt x="14038" y="5386"/>
                      <a:pt x="13764" y="5267"/>
                      <a:pt x="13514" y="5160"/>
                    </a:cubicBezTo>
                    <a:cubicBezTo>
                      <a:pt x="12074" y="4505"/>
                      <a:pt x="10728" y="3612"/>
                      <a:pt x="9561" y="2528"/>
                    </a:cubicBezTo>
                    <a:cubicBezTo>
                      <a:pt x="7614" y="725"/>
                      <a:pt x="6112" y="1"/>
                      <a:pt x="36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6"/>
              <p:cNvSpPr/>
              <p:nvPr/>
            </p:nvSpPr>
            <p:spPr>
              <a:xfrm>
                <a:off x="3735875" y="2013175"/>
                <a:ext cx="24647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9859" h="2530" extrusionOk="0">
                    <a:moveTo>
                      <a:pt x="9847" y="0"/>
                    </a:moveTo>
                    <a:cubicBezTo>
                      <a:pt x="8549" y="1203"/>
                      <a:pt x="6882" y="1965"/>
                      <a:pt x="5156" y="2251"/>
                    </a:cubicBezTo>
                    <a:cubicBezTo>
                      <a:pt x="4647" y="2331"/>
                      <a:pt x="4130" y="2373"/>
                      <a:pt x="3613" y="2373"/>
                    </a:cubicBezTo>
                    <a:cubicBezTo>
                      <a:pt x="2375" y="2373"/>
                      <a:pt x="1134" y="2136"/>
                      <a:pt x="0" y="1632"/>
                    </a:cubicBezTo>
                    <a:lnTo>
                      <a:pt x="0" y="1632"/>
                    </a:lnTo>
                    <a:cubicBezTo>
                      <a:pt x="203" y="1739"/>
                      <a:pt x="405" y="1834"/>
                      <a:pt x="619" y="1953"/>
                    </a:cubicBezTo>
                    <a:lnTo>
                      <a:pt x="1239" y="2167"/>
                    </a:lnTo>
                    <a:lnTo>
                      <a:pt x="1882" y="2334"/>
                    </a:lnTo>
                    <a:lnTo>
                      <a:pt x="2536" y="2453"/>
                    </a:lnTo>
                    <a:cubicBezTo>
                      <a:pt x="2922" y="2505"/>
                      <a:pt x="3308" y="2529"/>
                      <a:pt x="3693" y="2529"/>
                    </a:cubicBezTo>
                    <a:cubicBezTo>
                      <a:pt x="4199" y="2529"/>
                      <a:pt x="4703" y="2487"/>
                      <a:pt x="5203" y="2406"/>
                    </a:cubicBezTo>
                    <a:cubicBezTo>
                      <a:pt x="6073" y="2263"/>
                      <a:pt x="6942" y="1989"/>
                      <a:pt x="7728" y="1596"/>
                    </a:cubicBezTo>
                    <a:lnTo>
                      <a:pt x="8311" y="1263"/>
                    </a:lnTo>
                    <a:lnTo>
                      <a:pt x="8859" y="893"/>
                    </a:lnTo>
                    <a:lnTo>
                      <a:pt x="9382" y="477"/>
                    </a:lnTo>
                    <a:cubicBezTo>
                      <a:pt x="9549" y="310"/>
                      <a:pt x="9692" y="167"/>
                      <a:pt x="9859" y="12"/>
                    </a:cubicBezTo>
                    <a:lnTo>
                      <a:pt x="9847" y="0"/>
                    </a:ln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6"/>
              <p:cNvSpPr/>
              <p:nvPr/>
            </p:nvSpPr>
            <p:spPr>
              <a:xfrm>
                <a:off x="3910600" y="1440775"/>
                <a:ext cx="245000" cy="62200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24880" extrusionOk="0">
                    <a:moveTo>
                      <a:pt x="715" y="1"/>
                    </a:moveTo>
                    <a:cubicBezTo>
                      <a:pt x="441" y="1180"/>
                      <a:pt x="0" y="1287"/>
                      <a:pt x="715" y="2549"/>
                    </a:cubicBezTo>
                    <a:cubicBezTo>
                      <a:pt x="1322" y="3656"/>
                      <a:pt x="2584" y="4192"/>
                      <a:pt x="3656" y="4823"/>
                    </a:cubicBezTo>
                    <a:cubicBezTo>
                      <a:pt x="4263" y="5204"/>
                      <a:pt x="4846" y="5632"/>
                      <a:pt x="5275" y="6192"/>
                    </a:cubicBezTo>
                    <a:cubicBezTo>
                      <a:pt x="5703" y="6764"/>
                      <a:pt x="5977" y="7478"/>
                      <a:pt x="5882" y="8192"/>
                    </a:cubicBezTo>
                    <a:cubicBezTo>
                      <a:pt x="5811" y="8847"/>
                      <a:pt x="5453" y="9431"/>
                      <a:pt x="5370" y="10062"/>
                    </a:cubicBezTo>
                    <a:cubicBezTo>
                      <a:pt x="5275" y="10752"/>
                      <a:pt x="5656" y="11395"/>
                      <a:pt x="5453" y="12074"/>
                    </a:cubicBezTo>
                    <a:cubicBezTo>
                      <a:pt x="5251" y="12776"/>
                      <a:pt x="4584" y="13193"/>
                      <a:pt x="4072" y="13717"/>
                    </a:cubicBezTo>
                    <a:cubicBezTo>
                      <a:pt x="3286" y="14515"/>
                      <a:pt x="2894" y="15693"/>
                      <a:pt x="3013" y="16812"/>
                    </a:cubicBezTo>
                    <a:cubicBezTo>
                      <a:pt x="3120" y="17670"/>
                      <a:pt x="3501" y="18515"/>
                      <a:pt x="3334" y="19348"/>
                    </a:cubicBezTo>
                    <a:cubicBezTo>
                      <a:pt x="3120" y="20325"/>
                      <a:pt x="2239" y="20992"/>
                      <a:pt x="1798" y="21884"/>
                    </a:cubicBezTo>
                    <a:cubicBezTo>
                      <a:pt x="1548" y="22385"/>
                      <a:pt x="1453" y="22956"/>
                      <a:pt x="1512" y="23516"/>
                    </a:cubicBezTo>
                    <a:cubicBezTo>
                      <a:pt x="1548" y="23730"/>
                      <a:pt x="1584" y="23932"/>
                      <a:pt x="1727" y="24087"/>
                    </a:cubicBezTo>
                    <a:cubicBezTo>
                      <a:pt x="1860" y="24238"/>
                      <a:pt x="2053" y="24296"/>
                      <a:pt x="2261" y="24296"/>
                    </a:cubicBezTo>
                    <a:cubicBezTo>
                      <a:pt x="2480" y="24296"/>
                      <a:pt x="2716" y="24232"/>
                      <a:pt x="2917" y="24147"/>
                    </a:cubicBezTo>
                    <a:cubicBezTo>
                      <a:pt x="3244" y="23993"/>
                      <a:pt x="3589" y="23796"/>
                      <a:pt x="3951" y="23796"/>
                    </a:cubicBezTo>
                    <a:cubicBezTo>
                      <a:pt x="4011" y="23796"/>
                      <a:pt x="4071" y="23801"/>
                      <a:pt x="4132" y="23813"/>
                    </a:cubicBezTo>
                    <a:cubicBezTo>
                      <a:pt x="4644" y="23920"/>
                      <a:pt x="4941" y="24456"/>
                      <a:pt x="5394" y="24694"/>
                    </a:cubicBezTo>
                    <a:cubicBezTo>
                      <a:pt x="5656" y="24825"/>
                      <a:pt x="5953" y="24861"/>
                      <a:pt x="6227" y="24873"/>
                    </a:cubicBezTo>
                    <a:cubicBezTo>
                      <a:pt x="6322" y="24877"/>
                      <a:pt x="6418" y="24879"/>
                      <a:pt x="6513" y="24879"/>
                    </a:cubicBezTo>
                    <a:cubicBezTo>
                      <a:pt x="7231" y="24879"/>
                      <a:pt x="7953" y="24754"/>
                      <a:pt x="8573" y="24397"/>
                    </a:cubicBezTo>
                    <a:cubicBezTo>
                      <a:pt x="9263" y="23992"/>
                      <a:pt x="9799" y="23242"/>
                      <a:pt x="9775" y="22432"/>
                    </a:cubicBezTo>
                    <a:cubicBezTo>
                      <a:pt x="9763" y="21611"/>
                      <a:pt x="9192" y="20920"/>
                      <a:pt x="8609" y="20337"/>
                    </a:cubicBezTo>
                    <a:cubicBezTo>
                      <a:pt x="8120" y="19860"/>
                      <a:pt x="7537" y="19289"/>
                      <a:pt x="7632" y="18622"/>
                    </a:cubicBezTo>
                    <a:cubicBezTo>
                      <a:pt x="7692" y="18098"/>
                      <a:pt x="8132" y="17717"/>
                      <a:pt x="8359" y="17241"/>
                    </a:cubicBezTo>
                    <a:cubicBezTo>
                      <a:pt x="8870" y="16229"/>
                      <a:pt x="8406" y="15038"/>
                      <a:pt x="8097" y="13955"/>
                    </a:cubicBezTo>
                    <a:cubicBezTo>
                      <a:pt x="7835" y="13062"/>
                      <a:pt x="7799" y="12169"/>
                      <a:pt x="7620" y="11276"/>
                    </a:cubicBezTo>
                    <a:cubicBezTo>
                      <a:pt x="7466" y="10478"/>
                      <a:pt x="7632" y="9823"/>
                      <a:pt x="7716" y="9026"/>
                    </a:cubicBezTo>
                    <a:cubicBezTo>
                      <a:pt x="7942" y="7073"/>
                      <a:pt x="7085" y="5049"/>
                      <a:pt x="5537" y="3858"/>
                    </a:cubicBezTo>
                    <a:cubicBezTo>
                      <a:pt x="4953" y="3418"/>
                      <a:pt x="4287" y="3073"/>
                      <a:pt x="3596" y="2799"/>
                    </a:cubicBezTo>
                    <a:cubicBezTo>
                      <a:pt x="2894" y="2525"/>
                      <a:pt x="2143" y="2299"/>
                      <a:pt x="1631" y="1751"/>
                    </a:cubicBezTo>
                    <a:cubicBezTo>
                      <a:pt x="1036" y="1108"/>
                      <a:pt x="858" y="870"/>
                      <a:pt x="7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6"/>
              <p:cNvSpPr/>
              <p:nvPr/>
            </p:nvSpPr>
            <p:spPr>
              <a:xfrm>
                <a:off x="3953750" y="1871800"/>
                <a:ext cx="201850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7636" extrusionOk="0">
                    <a:moveTo>
                      <a:pt x="6633" y="0"/>
                    </a:moveTo>
                    <a:cubicBezTo>
                      <a:pt x="6013" y="191"/>
                      <a:pt x="5478" y="572"/>
                      <a:pt x="5204" y="1167"/>
                    </a:cubicBezTo>
                    <a:cubicBezTo>
                      <a:pt x="4954" y="1762"/>
                      <a:pt x="5037" y="2524"/>
                      <a:pt x="5490" y="2989"/>
                    </a:cubicBezTo>
                    <a:cubicBezTo>
                      <a:pt x="5620" y="3131"/>
                      <a:pt x="5787" y="3239"/>
                      <a:pt x="5906" y="3405"/>
                    </a:cubicBezTo>
                    <a:cubicBezTo>
                      <a:pt x="6216" y="3810"/>
                      <a:pt x="6144" y="4429"/>
                      <a:pt x="5799" y="4822"/>
                    </a:cubicBezTo>
                    <a:cubicBezTo>
                      <a:pt x="5486" y="5168"/>
                      <a:pt x="5006" y="5327"/>
                      <a:pt x="4547" y="5327"/>
                    </a:cubicBezTo>
                    <a:cubicBezTo>
                      <a:pt x="4499" y="5327"/>
                      <a:pt x="4453" y="5325"/>
                      <a:pt x="4406" y="5322"/>
                    </a:cubicBezTo>
                    <a:cubicBezTo>
                      <a:pt x="4763" y="4382"/>
                      <a:pt x="4823" y="3358"/>
                      <a:pt x="4585" y="2393"/>
                    </a:cubicBezTo>
                    <a:lnTo>
                      <a:pt x="4585" y="2393"/>
                    </a:lnTo>
                    <a:cubicBezTo>
                      <a:pt x="4035" y="3564"/>
                      <a:pt x="2754" y="4317"/>
                      <a:pt x="1478" y="4317"/>
                    </a:cubicBezTo>
                    <a:cubicBezTo>
                      <a:pt x="1262" y="4317"/>
                      <a:pt x="1046" y="4295"/>
                      <a:pt x="834" y="4251"/>
                    </a:cubicBezTo>
                    <a:lnTo>
                      <a:pt x="834" y="4251"/>
                    </a:lnTo>
                    <a:cubicBezTo>
                      <a:pt x="1215" y="4548"/>
                      <a:pt x="1632" y="4822"/>
                      <a:pt x="2096" y="4953"/>
                    </a:cubicBezTo>
                    <a:cubicBezTo>
                      <a:pt x="2270" y="5002"/>
                      <a:pt x="2454" y="5029"/>
                      <a:pt x="2637" y="5029"/>
                    </a:cubicBezTo>
                    <a:cubicBezTo>
                      <a:pt x="2942" y="5029"/>
                      <a:pt x="3244" y="4953"/>
                      <a:pt x="3489" y="4774"/>
                    </a:cubicBezTo>
                    <a:lnTo>
                      <a:pt x="3489" y="4774"/>
                    </a:lnTo>
                    <a:cubicBezTo>
                      <a:pt x="3406" y="5155"/>
                      <a:pt x="3013" y="5429"/>
                      <a:pt x="2632" y="5536"/>
                    </a:cubicBezTo>
                    <a:cubicBezTo>
                      <a:pt x="2239" y="5655"/>
                      <a:pt x="1846" y="5655"/>
                      <a:pt x="1453" y="5775"/>
                    </a:cubicBezTo>
                    <a:cubicBezTo>
                      <a:pt x="846" y="5929"/>
                      <a:pt x="477" y="6429"/>
                      <a:pt x="1" y="6846"/>
                    </a:cubicBezTo>
                    <a:cubicBezTo>
                      <a:pt x="134" y="6997"/>
                      <a:pt x="327" y="7055"/>
                      <a:pt x="535" y="7055"/>
                    </a:cubicBezTo>
                    <a:cubicBezTo>
                      <a:pt x="754" y="7055"/>
                      <a:pt x="990" y="6991"/>
                      <a:pt x="1191" y="6906"/>
                    </a:cubicBezTo>
                    <a:cubicBezTo>
                      <a:pt x="1518" y="6752"/>
                      <a:pt x="1863" y="6555"/>
                      <a:pt x="2225" y="6555"/>
                    </a:cubicBezTo>
                    <a:cubicBezTo>
                      <a:pt x="2285" y="6555"/>
                      <a:pt x="2345" y="6560"/>
                      <a:pt x="2406" y="6572"/>
                    </a:cubicBezTo>
                    <a:cubicBezTo>
                      <a:pt x="2918" y="6679"/>
                      <a:pt x="3215" y="7215"/>
                      <a:pt x="3668" y="7453"/>
                    </a:cubicBezTo>
                    <a:cubicBezTo>
                      <a:pt x="3930" y="7584"/>
                      <a:pt x="4227" y="7620"/>
                      <a:pt x="4501" y="7632"/>
                    </a:cubicBezTo>
                    <a:cubicBezTo>
                      <a:pt x="4577" y="7634"/>
                      <a:pt x="4652" y="7635"/>
                      <a:pt x="4728" y="7635"/>
                    </a:cubicBezTo>
                    <a:cubicBezTo>
                      <a:pt x="5465" y="7635"/>
                      <a:pt x="6210" y="7523"/>
                      <a:pt x="6847" y="7156"/>
                    </a:cubicBezTo>
                    <a:cubicBezTo>
                      <a:pt x="7537" y="6751"/>
                      <a:pt x="8073" y="5989"/>
                      <a:pt x="8049" y="5191"/>
                    </a:cubicBezTo>
                    <a:cubicBezTo>
                      <a:pt x="8037" y="4370"/>
                      <a:pt x="7466" y="3679"/>
                      <a:pt x="6883" y="3096"/>
                    </a:cubicBezTo>
                    <a:cubicBezTo>
                      <a:pt x="6394" y="2619"/>
                      <a:pt x="5811" y="2048"/>
                      <a:pt x="5906" y="1381"/>
                    </a:cubicBezTo>
                    <a:cubicBezTo>
                      <a:pt x="5966" y="857"/>
                      <a:pt x="6406" y="476"/>
                      <a:pt x="6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6"/>
              <p:cNvSpPr/>
              <p:nvPr/>
            </p:nvSpPr>
            <p:spPr>
              <a:xfrm>
                <a:off x="3517100" y="1440475"/>
                <a:ext cx="416725" cy="663000"/>
              </a:xfrm>
              <a:custGeom>
                <a:avLst/>
                <a:gdLst/>
                <a:ahLst/>
                <a:cxnLst/>
                <a:rect l="l" t="t" r="r" b="b"/>
                <a:pathLst>
                  <a:path w="16669" h="26520" extrusionOk="0">
                    <a:moveTo>
                      <a:pt x="16490" y="1"/>
                    </a:moveTo>
                    <a:lnTo>
                      <a:pt x="16490" y="1"/>
                    </a:lnTo>
                    <a:cubicBezTo>
                      <a:pt x="15276" y="1263"/>
                      <a:pt x="13847" y="2156"/>
                      <a:pt x="12049" y="2263"/>
                    </a:cubicBezTo>
                    <a:cubicBezTo>
                      <a:pt x="11823" y="2275"/>
                      <a:pt x="11597" y="2275"/>
                      <a:pt x="11406" y="2346"/>
                    </a:cubicBezTo>
                    <a:cubicBezTo>
                      <a:pt x="11240" y="2430"/>
                      <a:pt x="11109" y="2525"/>
                      <a:pt x="10990" y="2644"/>
                    </a:cubicBezTo>
                    <a:cubicBezTo>
                      <a:pt x="10061" y="3561"/>
                      <a:pt x="9668" y="5025"/>
                      <a:pt x="8478" y="5561"/>
                    </a:cubicBezTo>
                    <a:cubicBezTo>
                      <a:pt x="8180" y="5704"/>
                      <a:pt x="7835" y="5775"/>
                      <a:pt x="7549" y="5942"/>
                    </a:cubicBezTo>
                    <a:cubicBezTo>
                      <a:pt x="6942" y="6299"/>
                      <a:pt x="6703" y="7037"/>
                      <a:pt x="6573" y="7728"/>
                    </a:cubicBezTo>
                    <a:cubicBezTo>
                      <a:pt x="6418" y="8407"/>
                      <a:pt x="6334" y="9157"/>
                      <a:pt x="5870" y="9693"/>
                    </a:cubicBezTo>
                    <a:cubicBezTo>
                      <a:pt x="4798" y="10943"/>
                      <a:pt x="3179" y="11300"/>
                      <a:pt x="2679" y="13086"/>
                    </a:cubicBezTo>
                    <a:cubicBezTo>
                      <a:pt x="2382" y="14217"/>
                      <a:pt x="2643" y="15479"/>
                      <a:pt x="3358" y="16396"/>
                    </a:cubicBezTo>
                    <a:cubicBezTo>
                      <a:pt x="3655" y="16789"/>
                      <a:pt x="4025" y="17098"/>
                      <a:pt x="4275" y="17515"/>
                    </a:cubicBezTo>
                    <a:cubicBezTo>
                      <a:pt x="4525" y="17932"/>
                      <a:pt x="4644" y="18479"/>
                      <a:pt x="4406" y="18896"/>
                    </a:cubicBezTo>
                    <a:cubicBezTo>
                      <a:pt x="4191" y="19277"/>
                      <a:pt x="3775" y="19456"/>
                      <a:pt x="3394" y="19658"/>
                    </a:cubicBezTo>
                    <a:cubicBezTo>
                      <a:pt x="1762" y="20599"/>
                      <a:pt x="0" y="24587"/>
                      <a:pt x="2679" y="25361"/>
                    </a:cubicBezTo>
                    <a:cubicBezTo>
                      <a:pt x="2892" y="25423"/>
                      <a:pt x="3111" y="25445"/>
                      <a:pt x="3332" y="25445"/>
                    </a:cubicBezTo>
                    <a:cubicBezTo>
                      <a:pt x="3754" y="25445"/>
                      <a:pt x="4186" y="25365"/>
                      <a:pt x="4608" y="25325"/>
                    </a:cubicBezTo>
                    <a:cubicBezTo>
                      <a:pt x="4721" y="25315"/>
                      <a:pt x="4837" y="25309"/>
                      <a:pt x="4955" y="25309"/>
                    </a:cubicBezTo>
                    <a:cubicBezTo>
                      <a:pt x="5493" y="25309"/>
                      <a:pt x="6052" y="25437"/>
                      <a:pt x="6394" y="25837"/>
                    </a:cubicBezTo>
                    <a:cubicBezTo>
                      <a:pt x="6537" y="26016"/>
                      <a:pt x="6644" y="26242"/>
                      <a:pt x="6823" y="26373"/>
                    </a:cubicBezTo>
                    <a:cubicBezTo>
                      <a:pt x="6959" y="26477"/>
                      <a:pt x="7115" y="26519"/>
                      <a:pt x="7277" y="26519"/>
                    </a:cubicBezTo>
                    <a:cubicBezTo>
                      <a:pt x="7639" y="26519"/>
                      <a:pt x="8038" y="26309"/>
                      <a:pt x="8358" y="26087"/>
                    </a:cubicBezTo>
                    <a:cubicBezTo>
                      <a:pt x="8930" y="25695"/>
                      <a:pt x="9525" y="25290"/>
                      <a:pt x="9871" y="24671"/>
                    </a:cubicBezTo>
                    <a:cubicBezTo>
                      <a:pt x="10335" y="23873"/>
                      <a:pt x="10275" y="22885"/>
                      <a:pt x="10216" y="21968"/>
                    </a:cubicBezTo>
                    <a:cubicBezTo>
                      <a:pt x="10144" y="20944"/>
                      <a:pt x="10061" y="19896"/>
                      <a:pt x="9811" y="18884"/>
                    </a:cubicBezTo>
                    <a:cubicBezTo>
                      <a:pt x="9561" y="17920"/>
                      <a:pt x="8966" y="17229"/>
                      <a:pt x="8668" y="16312"/>
                    </a:cubicBezTo>
                    <a:cubicBezTo>
                      <a:pt x="8442" y="15598"/>
                      <a:pt x="8335" y="14777"/>
                      <a:pt x="8632" y="14086"/>
                    </a:cubicBezTo>
                    <a:cubicBezTo>
                      <a:pt x="8859" y="13562"/>
                      <a:pt x="9275" y="13145"/>
                      <a:pt x="9513" y="12633"/>
                    </a:cubicBezTo>
                    <a:cubicBezTo>
                      <a:pt x="9811" y="12002"/>
                      <a:pt x="9811" y="11240"/>
                      <a:pt x="9513" y="10609"/>
                    </a:cubicBezTo>
                    <a:cubicBezTo>
                      <a:pt x="9251" y="10038"/>
                      <a:pt x="8728" y="9478"/>
                      <a:pt x="8835" y="8859"/>
                    </a:cubicBezTo>
                    <a:cubicBezTo>
                      <a:pt x="8954" y="8169"/>
                      <a:pt x="9728" y="7835"/>
                      <a:pt x="10216" y="7335"/>
                    </a:cubicBezTo>
                    <a:cubicBezTo>
                      <a:pt x="10894" y="6656"/>
                      <a:pt x="10644" y="6002"/>
                      <a:pt x="10894" y="5228"/>
                    </a:cubicBezTo>
                    <a:cubicBezTo>
                      <a:pt x="11121" y="4561"/>
                      <a:pt x="12002" y="4120"/>
                      <a:pt x="12609" y="3918"/>
                    </a:cubicBezTo>
                    <a:cubicBezTo>
                      <a:pt x="13383" y="3644"/>
                      <a:pt x="14216" y="3549"/>
                      <a:pt x="14943" y="3192"/>
                    </a:cubicBezTo>
                    <a:cubicBezTo>
                      <a:pt x="16181" y="2596"/>
                      <a:pt x="16669" y="1299"/>
                      <a:pt x="16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6"/>
              <p:cNvSpPr/>
              <p:nvPr/>
            </p:nvSpPr>
            <p:spPr>
              <a:xfrm>
                <a:off x="3516800" y="1931925"/>
                <a:ext cx="246775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871" h="6862" extrusionOk="0">
                    <a:moveTo>
                      <a:pt x="3394" y="0"/>
                    </a:moveTo>
                    <a:lnTo>
                      <a:pt x="3394" y="0"/>
                    </a:lnTo>
                    <a:cubicBezTo>
                      <a:pt x="1762" y="941"/>
                      <a:pt x="0" y="4929"/>
                      <a:pt x="2679" y="5703"/>
                    </a:cubicBezTo>
                    <a:cubicBezTo>
                      <a:pt x="2888" y="5765"/>
                      <a:pt x="3105" y="5787"/>
                      <a:pt x="3326" y="5787"/>
                    </a:cubicBezTo>
                    <a:cubicBezTo>
                      <a:pt x="3748" y="5787"/>
                      <a:pt x="4182" y="5707"/>
                      <a:pt x="4596" y="5667"/>
                    </a:cubicBezTo>
                    <a:cubicBezTo>
                      <a:pt x="4711" y="5657"/>
                      <a:pt x="4829" y="5651"/>
                      <a:pt x="4947" y="5651"/>
                    </a:cubicBezTo>
                    <a:cubicBezTo>
                      <a:pt x="5489" y="5651"/>
                      <a:pt x="6040" y="5779"/>
                      <a:pt x="6382" y="6179"/>
                    </a:cubicBezTo>
                    <a:cubicBezTo>
                      <a:pt x="6537" y="6358"/>
                      <a:pt x="6644" y="6584"/>
                      <a:pt x="6823" y="6715"/>
                    </a:cubicBezTo>
                    <a:cubicBezTo>
                      <a:pt x="6959" y="6819"/>
                      <a:pt x="7115" y="6861"/>
                      <a:pt x="7277" y="6861"/>
                    </a:cubicBezTo>
                    <a:cubicBezTo>
                      <a:pt x="7638" y="6861"/>
                      <a:pt x="8035" y="6651"/>
                      <a:pt x="8347" y="6429"/>
                    </a:cubicBezTo>
                    <a:cubicBezTo>
                      <a:pt x="8930" y="6037"/>
                      <a:pt x="9525" y="5632"/>
                      <a:pt x="9871" y="5013"/>
                    </a:cubicBezTo>
                    <a:lnTo>
                      <a:pt x="9871" y="5013"/>
                    </a:lnTo>
                    <a:cubicBezTo>
                      <a:pt x="9466" y="5441"/>
                      <a:pt x="9037" y="5739"/>
                      <a:pt x="8525" y="5953"/>
                    </a:cubicBezTo>
                    <a:cubicBezTo>
                      <a:pt x="8244" y="6064"/>
                      <a:pt x="7934" y="6139"/>
                      <a:pt x="7629" y="6139"/>
                    </a:cubicBezTo>
                    <a:cubicBezTo>
                      <a:pt x="7444" y="6139"/>
                      <a:pt x="7260" y="6111"/>
                      <a:pt x="7085" y="6048"/>
                    </a:cubicBezTo>
                    <a:cubicBezTo>
                      <a:pt x="6620" y="5882"/>
                      <a:pt x="6251" y="5417"/>
                      <a:pt x="6299" y="4929"/>
                    </a:cubicBezTo>
                    <a:cubicBezTo>
                      <a:pt x="7489" y="4572"/>
                      <a:pt x="8501" y="3667"/>
                      <a:pt x="8990" y="2512"/>
                    </a:cubicBezTo>
                    <a:lnTo>
                      <a:pt x="8990" y="2512"/>
                    </a:lnTo>
                    <a:cubicBezTo>
                      <a:pt x="8389" y="3182"/>
                      <a:pt x="7485" y="3561"/>
                      <a:pt x="6583" y="3561"/>
                    </a:cubicBezTo>
                    <a:cubicBezTo>
                      <a:pt x="6556" y="3561"/>
                      <a:pt x="6529" y="3561"/>
                      <a:pt x="6501" y="3560"/>
                    </a:cubicBezTo>
                    <a:cubicBezTo>
                      <a:pt x="5572" y="3524"/>
                      <a:pt x="4680" y="3084"/>
                      <a:pt x="4096" y="2358"/>
                    </a:cubicBezTo>
                    <a:lnTo>
                      <a:pt x="4096" y="2358"/>
                    </a:lnTo>
                    <a:cubicBezTo>
                      <a:pt x="4025" y="3310"/>
                      <a:pt x="4739" y="4286"/>
                      <a:pt x="5668" y="4501"/>
                    </a:cubicBezTo>
                    <a:cubicBezTo>
                      <a:pt x="5279" y="4831"/>
                      <a:pt x="4760" y="5002"/>
                      <a:pt x="4243" y="5002"/>
                    </a:cubicBezTo>
                    <a:cubicBezTo>
                      <a:pt x="3920" y="5002"/>
                      <a:pt x="3598" y="4936"/>
                      <a:pt x="3310" y="4798"/>
                    </a:cubicBezTo>
                    <a:cubicBezTo>
                      <a:pt x="2548" y="4441"/>
                      <a:pt x="2024" y="3620"/>
                      <a:pt x="2024" y="2786"/>
                    </a:cubicBezTo>
                    <a:cubicBezTo>
                      <a:pt x="2024" y="2417"/>
                      <a:pt x="2120" y="2060"/>
                      <a:pt x="2239" y="1715"/>
                    </a:cubicBezTo>
                    <a:cubicBezTo>
                      <a:pt x="2477" y="1060"/>
                      <a:pt x="2870" y="476"/>
                      <a:pt x="33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6"/>
              <p:cNvSpPr/>
              <p:nvPr/>
            </p:nvSpPr>
            <p:spPr>
              <a:xfrm>
                <a:off x="2920900" y="2314400"/>
                <a:ext cx="48225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3554" extrusionOk="0">
                    <a:moveTo>
                      <a:pt x="1798" y="1"/>
                    </a:moveTo>
                    <a:cubicBezTo>
                      <a:pt x="1810" y="370"/>
                      <a:pt x="1822" y="751"/>
                      <a:pt x="1810" y="1120"/>
                    </a:cubicBezTo>
                    <a:cubicBezTo>
                      <a:pt x="1786" y="1489"/>
                      <a:pt x="1738" y="1858"/>
                      <a:pt x="1607" y="2203"/>
                    </a:cubicBezTo>
                    <a:cubicBezTo>
                      <a:pt x="1488" y="2549"/>
                      <a:pt x="1274" y="2858"/>
                      <a:pt x="988" y="3120"/>
                    </a:cubicBezTo>
                    <a:cubicBezTo>
                      <a:pt x="726" y="3358"/>
                      <a:pt x="369" y="3537"/>
                      <a:pt x="0" y="3537"/>
                    </a:cubicBezTo>
                    <a:cubicBezTo>
                      <a:pt x="61" y="3548"/>
                      <a:pt x="122" y="3554"/>
                      <a:pt x="183" y="3554"/>
                    </a:cubicBezTo>
                    <a:cubicBezTo>
                      <a:pt x="313" y="3554"/>
                      <a:pt x="442" y="3530"/>
                      <a:pt x="572" y="3489"/>
                    </a:cubicBezTo>
                    <a:cubicBezTo>
                      <a:pt x="750" y="3430"/>
                      <a:pt x="929" y="3322"/>
                      <a:pt x="1084" y="3203"/>
                    </a:cubicBezTo>
                    <a:cubicBezTo>
                      <a:pt x="1381" y="2953"/>
                      <a:pt x="1607" y="2608"/>
                      <a:pt x="1750" y="2251"/>
                    </a:cubicBezTo>
                    <a:cubicBezTo>
                      <a:pt x="1869" y="1882"/>
                      <a:pt x="1929" y="1489"/>
                      <a:pt x="1929" y="1120"/>
                    </a:cubicBezTo>
                    <a:cubicBezTo>
                      <a:pt x="1929" y="929"/>
                      <a:pt x="1917" y="751"/>
                      <a:pt x="1905" y="548"/>
                    </a:cubicBezTo>
                    <a:cubicBezTo>
                      <a:pt x="1869" y="370"/>
                      <a:pt x="1857" y="179"/>
                      <a:pt x="18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6"/>
              <p:cNvSpPr/>
              <p:nvPr/>
            </p:nvSpPr>
            <p:spPr>
              <a:xfrm>
                <a:off x="4711300" y="1992925"/>
                <a:ext cx="60150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78" extrusionOk="0">
                    <a:moveTo>
                      <a:pt x="48" y="1"/>
                    </a:moveTo>
                    <a:cubicBezTo>
                      <a:pt x="24" y="84"/>
                      <a:pt x="24" y="156"/>
                      <a:pt x="0" y="239"/>
                    </a:cubicBezTo>
                    <a:lnTo>
                      <a:pt x="12" y="477"/>
                    </a:lnTo>
                    <a:lnTo>
                      <a:pt x="60" y="715"/>
                    </a:lnTo>
                    <a:lnTo>
                      <a:pt x="131" y="953"/>
                    </a:lnTo>
                    <a:cubicBezTo>
                      <a:pt x="250" y="1251"/>
                      <a:pt x="429" y="1537"/>
                      <a:pt x="655" y="1775"/>
                    </a:cubicBezTo>
                    <a:cubicBezTo>
                      <a:pt x="893" y="2013"/>
                      <a:pt x="1155" y="2204"/>
                      <a:pt x="1453" y="2323"/>
                    </a:cubicBezTo>
                    <a:lnTo>
                      <a:pt x="1691" y="2406"/>
                    </a:lnTo>
                    <a:lnTo>
                      <a:pt x="1929" y="2465"/>
                    </a:lnTo>
                    <a:lnTo>
                      <a:pt x="2167" y="2477"/>
                    </a:lnTo>
                    <a:cubicBezTo>
                      <a:pt x="2239" y="2477"/>
                      <a:pt x="2334" y="2465"/>
                      <a:pt x="2405" y="2465"/>
                    </a:cubicBezTo>
                    <a:lnTo>
                      <a:pt x="2405" y="2442"/>
                    </a:lnTo>
                    <a:cubicBezTo>
                      <a:pt x="1798" y="2418"/>
                      <a:pt x="1203" y="2120"/>
                      <a:pt x="762" y="1668"/>
                    </a:cubicBezTo>
                    <a:cubicBezTo>
                      <a:pt x="334" y="1227"/>
                      <a:pt x="48" y="632"/>
                      <a:pt x="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6"/>
              <p:cNvSpPr/>
              <p:nvPr/>
            </p:nvSpPr>
            <p:spPr>
              <a:xfrm>
                <a:off x="3461725" y="4276250"/>
                <a:ext cx="9834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39339" h="4078" extrusionOk="0">
                    <a:moveTo>
                      <a:pt x="2720" y="1"/>
                    </a:moveTo>
                    <a:cubicBezTo>
                      <a:pt x="1786" y="1"/>
                      <a:pt x="854" y="195"/>
                      <a:pt x="1" y="584"/>
                    </a:cubicBezTo>
                    <a:cubicBezTo>
                      <a:pt x="823" y="228"/>
                      <a:pt x="1718" y="49"/>
                      <a:pt x="2621" y="49"/>
                    </a:cubicBezTo>
                    <a:cubicBezTo>
                      <a:pt x="3470" y="49"/>
                      <a:pt x="4325" y="207"/>
                      <a:pt x="5132" y="524"/>
                    </a:cubicBezTo>
                    <a:cubicBezTo>
                      <a:pt x="5942" y="834"/>
                      <a:pt x="6668" y="1334"/>
                      <a:pt x="7371" y="1834"/>
                    </a:cubicBezTo>
                    <a:cubicBezTo>
                      <a:pt x="8085" y="2346"/>
                      <a:pt x="8764" y="2882"/>
                      <a:pt x="9538" y="3310"/>
                    </a:cubicBezTo>
                    <a:cubicBezTo>
                      <a:pt x="9907" y="3537"/>
                      <a:pt x="10312" y="3715"/>
                      <a:pt x="10740" y="3846"/>
                    </a:cubicBezTo>
                    <a:cubicBezTo>
                      <a:pt x="10954" y="3918"/>
                      <a:pt x="11157" y="3965"/>
                      <a:pt x="11383" y="4013"/>
                    </a:cubicBezTo>
                    <a:cubicBezTo>
                      <a:pt x="11609" y="4025"/>
                      <a:pt x="11836" y="4072"/>
                      <a:pt x="12050" y="4072"/>
                    </a:cubicBezTo>
                    <a:cubicBezTo>
                      <a:pt x="12110" y="4076"/>
                      <a:pt x="12171" y="4077"/>
                      <a:pt x="12232" y="4077"/>
                    </a:cubicBezTo>
                    <a:cubicBezTo>
                      <a:pt x="12397" y="4077"/>
                      <a:pt x="12563" y="4066"/>
                      <a:pt x="12728" y="4049"/>
                    </a:cubicBezTo>
                    <a:cubicBezTo>
                      <a:pt x="12824" y="4037"/>
                      <a:pt x="12943" y="4025"/>
                      <a:pt x="13050" y="4013"/>
                    </a:cubicBezTo>
                    <a:lnTo>
                      <a:pt x="13217" y="3977"/>
                    </a:lnTo>
                    <a:lnTo>
                      <a:pt x="13383" y="3953"/>
                    </a:lnTo>
                    <a:cubicBezTo>
                      <a:pt x="13812" y="3858"/>
                      <a:pt x="14229" y="3715"/>
                      <a:pt x="14645" y="3560"/>
                    </a:cubicBezTo>
                    <a:cubicBezTo>
                      <a:pt x="16277" y="2918"/>
                      <a:pt x="17741" y="1906"/>
                      <a:pt x="19348" y="1274"/>
                    </a:cubicBezTo>
                    <a:cubicBezTo>
                      <a:pt x="20158" y="941"/>
                      <a:pt x="20980" y="691"/>
                      <a:pt x="21837" y="572"/>
                    </a:cubicBezTo>
                    <a:cubicBezTo>
                      <a:pt x="22176" y="530"/>
                      <a:pt x="22516" y="506"/>
                      <a:pt x="22856" y="506"/>
                    </a:cubicBezTo>
                    <a:cubicBezTo>
                      <a:pt x="23376" y="506"/>
                      <a:pt x="23893" y="561"/>
                      <a:pt x="24397" y="691"/>
                    </a:cubicBezTo>
                    <a:cubicBezTo>
                      <a:pt x="26063" y="1108"/>
                      <a:pt x="27552" y="2132"/>
                      <a:pt x="29266" y="2584"/>
                    </a:cubicBezTo>
                    <a:cubicBezTo>
                      <a:pt x="30457" y="2922"/>
                      <a:pt x="31702" y="3110"/>
                      <a:pt x="32946" y="3110"/>
                    </a:cubicBezTo>
                    <a:cubicBezTo>
                      <a:pt x="33455" y="3110"/>
                      <a:pt x="33964" y="3079"/>
                      <a:pt x="34469" y="3013"/>
                    </a:cubicBezTo>
                    <a:cubicBezTo>
                      <a:pt x="36208" y="2775"/>
                      <a:pt x="37910" y="2167"/>
                      <a:pt x="39339" y="1167"/>
                    </a:cubicBezTo>
                    <a:lnTo>
                      <a:pt x="39327" y="1155"/>
                    </a:lnTo>
                    <a:cubicBezTo>
                      <a:pt x="37874" y="2132"/>
                      <a:pt x="36184" y="2715"/>
                      <a:pt x="34457" y="2918"/>
                    </a:cubicBezTo>
                    <a:cubicBezTo>
                      <a:pt x="33969" y="2978"/>
                      <a:pt x="33477" y="3007"/>
                      <a:pt x="32986" y="3007"/>
                    </a:cubicBezTo>
                    <a:cubicBezTo>
                      <a:pt x="31730" y="3007"/>
                      <a:pt x="30476" y="2816"/>
                      <a:pt x="29278" y="2465"/>
                    </a:cubicBezTo>
                    <a:cubicBezTo>
                      <a:pt x="29064" y="2406"/>
                      <a:pt x="28861" y="2346"/>
                      <a:pt x="28647" y="2263"/>
                    </a:cubicBezTo>
                    <a:lnTo>
                      <a:pt x="28040" y="2048"/>
                    </a:lnTo>
                    <a:cubicBezTo>
                      <a:pt x="27635" y="1882"/>
                      <a:pt x="27254" y="1691"/>
                      <a:pt x="26849" y="1513"/>
                    </a:cubicBezTo>
                    <a:cubicBezTo>
                      <a:pt x="26063" y="1132"/>
                      <a:pt x="25254" y="763"/>
                      <a:pt x="24409" y="560"/>
                    </a:cubicBezTo>
                    <a:cubicBezTo>
                      <a:pt x="23875" y="417"/>
                      <a:pt x="23323" y="350"/>
                      <a:pt x="22769" y="350"/>
                    </a:cubicBezTo>
                    <a:cubicBezTo>
                      <a:pt x="22446" y="350"/>
                      <a:pt x="22122" y="373"/>
                      <a:pt x="21801" y="417"/>
                    </a:cubicBezTo>
                    <a:cubicBezTo>
                      <a:pt x="20944" y="536"/>
                      <a:pt x="20098" y="798"/>
                      <a:pt x="19289" y="1120"/>
                    </a:cubicBezTo>
                    <a:cubicBezTo>
                      <a:pt x="17670" y="1775"/>
                      <a:pt x="16205" y="2787"/>
                      <a:pt x="14586" y="3430"/>
                    </a:cubicBezTo>
                    <a:cubicBezTo>
                      <a:pt x="14181" y="3596"/>
                      <a:pt x="13764" y="3727"/>
                      <a:pt x="13336" y="3811"/>
                    </a:cubicBezTo>
                    <a:lnTo>
                      <a:pt x="13169" y="3846"/>
                    </a:lnTo>
                    <a:lnTo>
                      <a:pt x="13014" y="3882"/>
                    </a:lnTo>
                    <a:cubicBezTo>
                      <a:pt x="12883" y="3894"/>
                      <a:pt x="12788" y="3906"/>
                      <a:pt x="12681" y="3918"/>
                    </a:cubicBezTo>
                    <a:cubicBezTo>
                      <a:pt x="12515" y="3935"/>
                      <a:pt x="12362" y="3946"/>
                      <a:pt x="12204" y="3946"/>
                    </a:cubicBezTo>
                    <a:cubicBezTo>
                      <a:pt x="12146" y="3946"/>
                      <a:pt x="12087" y="3945"/>
                      <a:pt x="12026" y="3941"/>
                    </a:cubicBezTo>
                    <a:cubicBezTo>
                      <a:pt x="11800" y="3941"/>
                      <a:pt x="11597" y="3894"/>
                      <a:pt x="11371" y="3882"/>
                    </a:cubicBezTo>
                    <a:cubicBezTo>
                      <a:pt x="11145" y="3834"/>
                      <a:pt x="10943" y="3799"/>
                      <a:pt x="10728" y="3727"/>
                    </a:cubicBezTo>
                    <a:cubicBezTo>
                      <a:pt x="10312" y="3608"/>
                      <a:pt x="9919" y="3418"/>
                      <a:pt x="9538" y="3203"/>
                    </a:cubicBezTo>
                    <a:cubicBezTo>
                      <a:pt x="8764" y="2787"/>
                      <a:pt x="8085" y="2251"/>
                      <a:pt x="7371" y="1751"/>
                    </a:cubicBezTo>
                    <a:cubicBezTo>
                      <a:pt x="6656" y="1239"/>
                      <a:pt x="5930" y="751"/>
                      <a:pt x="5108" y="441"/>
                    </a:cubicBezTo>
                    <a:cubicBezTo>
                      <a:pt x="4345" y="148"/>
                      <a:pt x="3532" y="1"/>
                      <a:pt x="27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6"/>
              <p:cNvSpPr/>
              <p:nvPr/>
            </p:nvSpPr>
            <p:spPr>
              <a:xfrm>
                <a:off x="4106150" y="2071225"/>
                <a:ext cx="54500" cy="64592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5837" extrusionOk="0">
                    <a:moveTo>
                      <a:pt x="1537" y="0"/>
                    </a:moveTo>
                    <a:lnTo>
                      <a:pt x="1537" y="0"/>
                    </a:lnTo>
                    <a:cubicBezTo>
                      <a:pt x="1584" y="548"/>
                      <a:pt x="1620" y="1084"/>
                      <a:pt x="1668" y="1608"/>
                    </a:cubicBezTo>
                    <a:lnTo>
                      <a:pt x="1763" y="3227"/>
                    </a:lnTo>
                    <a:lnTo>
                      <a:pt x="1834" y="4846"/>
                    </a:lnTo>
                    <a:lnTo>
                      <a:pt x="1882" y="6477"/>
                    </a:lnTo>
                    <a:cubicBezTo>
                      <a:pt x="1906" y="8632"/>
                      <a:pt x="1858" y="10799"/>
                      <a:pt x="1727" y="12966"/>
                    </a:cubicBezTo>
                    <a:cubicBezTo>
                      <a:pt x="1608" y="15121"/>
                      <a:pt x="1382" y="17276"/>
                      <a:pt x="1108" y="19419"/>
                    </a:cubicBezTo>
                    <a:lnTo>
                      <a:pt x="870" y="21027"/>
                    </a:lnTo>
                    <a:lnTo>
                      <a:pt x="596" y="22634"/>
                    </a:lnTo>
                    <a:lnTo>
                      <a:pt x="310" y="24241"/>
                    </a:lnTo>
                    <a:cubicBezTo>
                      <a:pt x="215" y="24765"/>
                      <a:pt x="108" y="25301"/>
                      <a:pt x="1" y="25837"/>
                    </a:cubicBezTo>
                    <a:cubicBezTo>
                      <a:pt x="132" y="25313"/>
                      <a:pt x="251" y="24777"/>
                      <a:pt x="394" y="24253"/>
                    </a:cubicBezTo>
                    <a:lnTo>
                      <a:pt x="751" y="22670"/>
                    </a:lnTo>
                    <a:lnTo>
                      <a:pt x="1060" y="21074"/>
                    </a:lnTo>
                    <a:lnTo>
                      <a:pt x="1322" y="19467"/>
                    </a:lnTo>
                    <a:cubicBezTo>
                      <a:pt x="1668" y="17324"/>
                      <a:pt x="1894" y="15169"/>
                      <a:pt x="2025" y="12990"/>
                    </a:cubicBezTo>
                    <a:cubicBezTo>
                      <a:pt x="2144" y="10811"/>
                      <a:pt x="2180" y="8644"/>
                      <a:pt x="2096" y="6477"/>
                    </a:cubicBezTo>
                    <a:lnTo>
                      <a:pt x="2025" y="4846"/>
                    </a:lnTo>
                    <a:lnTo>
                      <a:pt x="1906" y="3227"/>
                    </a:lnTo>
                    <a:lnTo>
                      <a:pt x="1739" y="1608"/>
                    </a:lnTo>
                    <a:cubicBezTo>
                      <a:pt x="1668" y="1072"/>
                      <a:pt x="1608" y="536"/>
                      <a:pt x="1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6"/>
              <p:cNvSpPr/>
              <p:nvPr/>
            </p:nvSpPr>
            <p:spPr>
              <a:xfrm>
                <a:off x="4332975" y="2139675"/>
                <a:ext cx="239025" cy="809050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32362" extrusionOk="0">
                    <a:moveTo>
                      <a:pt x="0" y="1"/>
                    </a:moveTo>
                    <a:cubicBezTo>
                      <a:pt x="286" y="3001"/>
                      <a:pt x="274" y="6013"/>
                      <a:pt x="238" y="9073"/>
                    </a:cubicBezTo>
                    <a:cubicBezTo>
                      <a:pt x="215" y="10573"/>
                      <a:pt x="203" y="12097"/>
                      <a:pt x="215" y="13598"/>
                    </a:cubicBezTo>
                    <a:cubicBezTo>
                      <a:pt x="215" y="14360"/>
                      <a:pt x="262" y="15098"/>
                      <a:pt x="274" y="15860"/>
                    </a:cubicBezTo>
                    <a:cubicBezTo>
                      <a:pt x="334" y="16622"/>
                      <a:pt x="346" y="17360"/>
                      <a:pt x="441" y="18122"/>
                    </a:cubicBezTo>
                    <a:lnTo>
                      <a:pt x="500" y="18693"/>
                    </a:lnTo>
                    <a:lnTo>
                      <a:pt x="524" y="18967"/>
                    </a:lnTo>
                    <a:lnTo>
                      <a:pt x="572" y="19253"/>
                    </a:lnTo>
                    <a:lnTo>
                      <a:pt x="738" y="20384"/>
                    </a:lnTo>
                    <a:cubicBezTo>
                      <a:pt x="798" y="20753"/>
                      <a:pt x="869" y="21134"/>
                      <a:pt x="941" y="21503"/>
                    </a:cubicBezTo>
                    <a:lnTo>
                      <a:pt x="1048" y="22051"/>
                    </a:lnTo>
                    <a:lnTo>
                      <a:pt x="1191" y="22599"/>
                    </a:lnTo>
                    <a:cubicBezTo>
                      <a:pt x="1298" y="22980"/>
                      <a:pt x="1381" y="23349"/>
                      <a:pt x="1489" y="23706"/>
                    </a:cubicBezTo>
                    <a:lnTo>
                      <a:pt x="1858" y="24789"/>
                    </a:lnTo>
                    <a:cubicBezTo>
                      <a:pt x="2108" y="25504"/>
                      <a:pt x="2405" y="26206"/>
                      <a:pt x="2763" y="26873"/>
                    </a:cubicBezTo>
                    <a:cubicBezTo>
                      <a:pt x="3120" y="27540"/>
                      <a:pt x="3513" y="28183"/>
                      <a:pt x="3965" y="28790"/>
                    </a:cubicBezTo>
                    <a:cubicBezTo>
                      <a:pt x="4429" y="29385"/>
                      <a:pt x="4953" y="29957"/>
                      <a:pt x="5513" y="30457"/>
                    </a:cubicBezTo>
                    <a:cubicBezTo>
                      <a:pt x="6644" y="31469"/>
                      <a:pt x="8061" y="32171"/>
                      <a:pt x="9561" y="32362"/>
                    </a:cubicBezTo>
                    <a:cubicBezTo>
                      <a:pt x="8073" y="32112"/>
                      <a:pt x="6692" y="31385"/>
                      <a:pt x="5608" y="30362"/>
                    </a:cubicBezTo>
                    <a:cubicBezTo>
                      <a:pt x="5049" y="29850"/>
                      <a:pt x="4560" y="29290"/>
                      <a:pt x="4120" y="28671"/>
                    </a:cubicBezTo>
                    <a:cubicBezTo>
                      <a:pt x="3679" y="28064"/>
                      <a:pt x="3298" y="27421"/>
                      <a:pt x="2953" y="26754"/>
                    </a:cubicBezTo>
                    <a:lnTo>
                      <a:pt x="2715" y="26254"/>
                    </a:lnTo>
                    <a:lnTo>
                      <a:pt x="2489" y="25730"/>
                    </a:lnTo>
                    <a:cubicBezTo>
                      <a:pt x="2417" y="25563"/>
                      <a:pt x="2358" y="25385"/>
                      <a:pt x="2286" y="25206"/>
                    </a:cubicBezTo>
                    <a:cubicBezTo>
                      <a:pt x="2251" y="25123"/>
                      <a:pt x="2215" y="25028"/>
                      <a:pt x="2179" y="24944"/>
                    </a:cubicBezTo>
                    <a:lnTo>
                      <a:pt x="2096" y="24670"/>
                    </a:lnTo>
                    <a:lnTo>
                      <a:pt x="1751" y="23599"/>
                    </a:lnTo>
                    <a:cubicBezTo>
                      <a:pt x="1643" y="23242"/>
                      <a:pt x="1560" y="22873"/>
                      <a:pt x="1465" y="22515"/>
                    </a:cubicBezTo>
                    <a:lnTo>
                      <a:pt x="1334" y="21968"/>
                    </a:lnTo>
                    <a:lnTo>
                      <a:pt x="1227" y="21420"/>
                    </a:lnTo>
                    <a:cubicBezTo>
                      <a:pt x="1155" y="21063"/>
                      <a:pt x="1084" y="20682"/>
                      <a:pt x="1012" y="20313"/>
                    </a:cubicBezTo>
                    <a:lnTo>
                      <a:pt x="858" y="19193"/>
                    </a:lnTo>
                    <a:lnTo>
                      <a:pt x="810" y="18920"/>
                    </a:lnTo>
                    <a:lnTo>
                      <a:pt x="786" y="18634"/>
                    </a:lnTo>
                    <a:lnTo>
                      <a:pt x="715" y="18062"/>
                    </a:lnTo>
                    <a:cubicBezTo>
                      <a:pt x="631" y="17324"/>
                      <a:pt x="596" y="16562"/>
                      <a:pt x="536" y="15824"/>
                    </a:cubicBezTo>
                    <a:cubicBezTo>
                      <a:pt x="512" y="15062"/>
                      <a:pt x="465" y="14312"/>
                      <a:pt x="465" y="13562"/>
                    </a:cubicBezTo>
                    <a:cubicBezTo>
                      <a:pt x="441" y="12050"/>
                      <a:pt x="465" y="10538"/>
                      <a:pt x="453" y="9037"/>
                    </a:cubicBezTo>
                    <a:cubicBezTo>
                      <a:pt x="453" y="7525"/>
                      <a:pt x="441" y="6013"/>
                      <a:pt x="393" y="4513"/>
                    </a:cubicBezTo>
                    <a:lnTo>
                      <a:pt x="334" y="3382"/>
                    </a:lnTo>
                    <a:cubicBezTo>
                      <a:pt x="298" y="3001"/>
                      <a:pt x="274" y="2620"/>
                      <a:pt x="238" y="2251"/>
                    </a:cubicBezTo>
                    <a:cubicBezTo>
                      <a:pt x="203" y="1501"/>
                      <a:pt x="96" y="73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6"/>
              <p:cNvSpPr/>
              <p:nvPr/>
            </p:nvSpPr>
            <p:spPr>
              <a:xfrm>
                <a:off x="4286525" y="2111400"/>
                <a:ext cx="32475" cy="3009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0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7" y="965"/>
                      <a:pt x="513" y="1965"/>
                      <a:pt x="656" y="2965"/>
                    </a:cubicBezTo>
                    <a:cubicBezTo>
                      <a:pt x="822" y="3953"/>
                      <a:pt x="918" y="4954"/>
                      <a:pt x="953" y="5966"/>
                    </a:cubicBezTo>
                    <a:cubicBezTo>
                      <a:pt x="1001" y="6978"/>
                      <a:pt x="1013" y="7990"/>
                      <a:pt x="1001" y="9002"/>
                    </a:cubicBezTo>
                    <a:lnTo>
                      <a:pt x="953" y="12038"/>
                    </a:lnTo>
                    <a:cubicBezTo>
                      <a:pt x="1096" y="11026"/>
                      <a:pt x="1180" y="10014"/>
                      <a:pt x="1239" y="9002"/>
                    </a:cubicBezTo>
                    <a:cubicBezTo>
                      <a:pt x="1287" y="7990"/>
                      <a:pt x="1299" y="6966"/>
                      <a:pt x="1251" y="5954"/>
                    </a:cubicBezTo>
                    <a:cubicBezTo>
                      <a:pt x="1203" y="4942"/>
                      <a:pt x="1108" y="3918"/>
                      <a:pt x="894" y="2918"/>
                    </a:cubicBezTo>
                    <a:cubicBezTo>
                      <a:pt x="703" y="1917"/>
                      <a:pt x="406" y="94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6"/>
              <p:cNvSpPr/>
              <p:nvPr/>
            </p:nvSpPr>
            <p:spPr>
              <a:xfrm>
                <a:off x="4225225" y="2065550"/>
                <a:ext cx="56575" cy="80637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2255" extrusionOk="0">
                    <a:moveTo>
                      <a:pt x="0" y="1"/>
                    </a:moveTo>
                    <a:cubicBezTo>
                      <a:pt x="631" y="1204"/>
                      <a:pt x="965" y="2537"/>
                      <a:pt x="1143" y="3882"/>
                    </a:cubicBezTo>
                    <a:cubicBezTo>
                      <a:pt x="1346" y="5228"/>
                      <a:pt x="1381" y="6573"/>
                      <a:pt x="1405" y="7931"/>
                    </a:cubicBezTo>
                    <a:cubicBezTo>
                      <a:pt x="1441" y="10645"/>
                      <a:pt x="1429" y="13372"/>
                      <a:pt x="1369" y="16074"/>
                    </a:cubicBezTo>
                    <a:cubicBezTo>
                      <a:pt x="1346" y="18777"/>
                      <a:pt x="1286" y="21492"/>
                      <a:pt x="1310" y="24218"/>
                    </a:cubicBezTo>
                    <a:cubicBezTo>
                      <a:pt x="1322" y="25587"/>
                      <a:pt x="1358" y="26933"/>
                      <a:pt x="1417" y="28290"/>
                    </a:cubicBezTo>
                    <a:cubicBezTo>
                      <a:pt x="1441" y="28957"/>
                      <a:pt x="1500" y="29647"/>
                      <a:pt x="1619" y="30314"/>
                    </a:cubicBezTo>
                    <a:cubicBezTo>
                      <a:pt x="1739" y="30981"/>
                      <a:pt x="1953" y="31660"/>
                      <a:pt x="2262" y="32255"/>
                    </a:cubicBezTo>
                    <a:cubicBezTo>
                      <a:pt x="1977" y="31624"/>
                      <a:pt x="1822" y="30969"/>
                      <a:pt x="1715" y="30302"/>
                    </a:cubicBezTo>
                    <a:cubicBezTo>
                      <a:pt x="1619" y="29636"/>
                      <a:pt x="1596" y="28957"/>
                      <a:pt x="1584" y="28278"/>
                    </a:cubicBezTo>
                    <a:cubicBezTo>
                      <a:pt x="1548" y="26921"/>
                      <a:pt x="1536" y="25576"/>
                      <a:pt x="1548" y="24218"/>
                    </a:cubicBezTo>
                    <a:lnTo>
                      <a:pt x="1596" y="20146"/>
                    </a:lnTo>
                    <a:lnTo>
                      <a:pt x="1667" y="16074"/>
                    </a:lnTo>
                    <a:cubicBezTo>
                      <a:pt x="1679" y="14717"/>
                      <a:pt x="1703" y="13348"/>
                      <a:pt x="1703" y="12002"/>
                    </a:cubicBezTo>
                    <a:cubicBezTo>
                      <a:pt x="1703" y="10645"/>
                      <a:pt x="1703" y="9276"/>
                      <a:pt x="1631" y="7919"/>
                    </a:cubicBezTo>
                    <a:cubicBezTo>
                      <a:pt x="1596" y="6561"/>
                      <a:pt x="1524" y="5192"/>
                      <a:pt x="1298" y="3859"/>
                    </a:cubicBezTo>
                    <a:cubicBezTo>
                      <a:pt x="1060" y="2513"/>
                      <a:pt x="667" y="118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6"/>
              <p:cNvSpPr/>
              <p:nvPr/>
            </p:nvSpPr>
            <p:spPr>
              <a:xfrm>
                <a:off x="2960175" y="2404900"/>
                <a:ext cx="2375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9502" h="2086" extrusionOk="0">
                    <a:moveTo>
                      <a:pt x="1" y="0"/>
                    </a:moveTo>
                    <a:cubicBezTo>
                      <a:pt x="608" y="572"/>
                      <a:pt x="1346" y="1000"/>
                      <a:pt x="2132" y="1298"/>
                    </a:cubicBezTo>
                    <a:cubicBezTo>
                      <a:pt x="2906" y="1607"/>
                      <a:pt x="3715" y="1822"/>
                      <a:pt x="4537" y="1941"/>
                    </a:cubicBezTo>
                    <a:cubicBezTo>
                      <a:pt x="5260" y="2046"/>
                      <a:pt x="5993" y="2086"/>
                      <a:pt x="6726" y="2086"/>
                    </a:cubicBezTo>
                    <a:cubicBezTo>
                      <a:pt x="6826" y="2086"/>
                      <a:pt x="6926" y="2085"/>
                      <a:pt x="7025" y="2084"/>
                    </a:cubicBezTo>
                    <a:cubicBezTo>
                      <a:pt x="7847" y="2084"/>
                      <a:pt x="8680" y="2012"/>
                      <a:pt x="9502" y="1941"/>
                    </a:cubicBezTo>
                    <a:lnTo>
                      <a:pt x="7025" y="1857"/>
                    </a:lnTo>
                    <a:cubicBezTo>
                      <a:pt x="6204" y="1834"/>
                      <a:pt x="5394" y="1774"/>
                      <a:pt x="4585" y="1655"/>
                    </a:cubicBezTo>
                    <a:cubicBezTo>
                      <a:pt x="3763" y="1536"/>
                      <a:pt x="2977" y="1357"/>
                      <a:pt x="2203" y="1084"/>
                    </a:cubicBezTo>
                    <a:cubicBezTo>
                      <a:pt x="1429" y="822"/>
                      <a:pt x="691" y="4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46"/>
              <p:cNvSpPr/>
              <p:nvPr/>
            </p:nvSpPr>
            <p:spPr>
              <a:xfrm>
                <a:off x="2984000" y="2379000"/>
                <a:ext cx="108075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5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5" y="131"/>
                      <a:pt x="703" y="238"/>
                      <a:pt x="1024" y="322"/>
                    </a:cubicBezTo>
                    <a:cubicBezTo>
                      <a:pt x="1381" y="417"/>
                      <a:pt x="1762" y="465"/>
                      <a:pt x="2119" y="512"/>
                    </a:cubicBezTo>
                    <a:cubicBezTo>
                      <a:pt x="2489" y="560"/>
                      <a:pt x="2846" y="584"/>
                      <a:pt x="3215" y="584"/>
                    </a:cubicBezTo>
                    <a:cubicBezTo>
                      <a:pt x="3314" y="590"/>
                      <a:pt x="3412" y="593"/>
                      <a:pt x="3510" y="593"/>
                    </a:cubicBezTo>
                    <a:cubicBezTo>
                      <a:pt x="3777" y="593"/>
                      <a:pt x="4043" y="571"/>
                      <a:pt x="4322" y="536"/>
                    </a:cubicBezTo>
                    <a:cubicBezTo>
                      <a:pt x="3941" y="453"/>
                      <a:pt x="3584" y="417"/>
                      <a:pt x="3227" y="369"/>
                    </a:cubicBezTo>
                    <a:lnTo>
                      <a:pt x="2155" y="238"/>
                    </a:lnTo>
                    <a:lnTo>
                      <a:pt x="1084" y="95"/>
                    </a:lnTo>
                    <a:cubicBezTo>
                      <a:pt x="726" y="60"/>
                      <a:pt x="369" y="2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46"/>
              <p:cNvSpPr/>
              <p:nvPr/>
            </p:nvSpPr>
            <p:spPr>
              <a:xfrm>
                <a:off x="3251275" y="2101575"/>
                <a:ext cx="332225" cy="236975"/>
              </a:xfrm>
              <a:custGeom>
                <a:avLst/>
                <a:gdLst/>
                <a:ahLst/>
                <a:cxnLst/>
                <a:rect l="l" t="t" r="r" b="b"/>
                <a:pathLst>
                  <a:path w="13289" h="9479" extrusionOk="0">
                    <a:moveTo>
                      <a:pt x="13288" y="1"/>
                    </a:moveTo>
                    <a:cubicBezTo>
                      <a:pt x="12455" y="1167"/>
                      <a:pt x="11586" y="2299"/>
                      <a:pt x="10669" y="3382"/>
                    </a:cubicBezTo>
                    <a:cubicBezTo>
                      <a:pt x="9740" y="4465"/>
                      <a:pt x="8740" y="5478"/>
                      <a:pt x="7657" y="6394"/>
                    </a:cubicBezTo>
                    <a:cubicBezTo>
                      <a:pt x="7121" y="6847"/>
                      <a:pt x="6561" y="7287"/>
                      <a:pt x="5978" y="7680"/>
                    </a:cubicBezTo>
                    <a:cubicBezTo>
                      <a:pt x="5395" y="8085"/>
                      <a:pt x="4775" y="8430"/>
                      <a:pt x="4132" y="8716"/>
                    </a:cubicBezTo>
                    <a:cubicBezTo>
                      <a:pt x="3478" y="8990"/>
                      <a:pt x="2811" y="9204"/>
                      <a:pt x="2108" y="9311"/>
                    </a:cubicBezTo>
                    <a:cubicBezTo>
                      <a:pt x="1809" y="9362"/>
                      <a:pt x="1507" y="9385"/>
                      <a:pt x="1206" y="9385"/>
                    </a:cubicBezTo>
                    <a:cubicBezTo>
                      <a:pt x="801" y="9385"/>
                      <a:pt x="397" y="9344"/>
                      <a:pt x="1" y="9276"/>
                    </a:cubicBezTo>
                    <a:lnTo>
                      <a:pt x="1" y="9276"/>
                    </a:lnTo>
                    <a:cubicBezTo>
                      <a:pt x="499" y="9415"/>
                      <a:pt x="1023" y="9478"/>
                      <a:pt x="1549" y="9478"/>
                    </a:cubicBezTo>
                    <a:cubicBezTo>
                      <a:pt x="1739" y="9478"/>
                      <a:pt x="1930" y="9470"/>
                      <a:pt x="2120" y="9454"/>
                    </a:cubicBezTo>
                    <a:cubicBezTo>
                      <a:pt x="2858" y="9395"/>
                      <a:pt x="3549" y="9204"/>
                      <a:pt x="4228" y="8930"/>
                    </a:cubicBezTo>
                    <a:cubicBezTo>
                      <a:pt x="5561" y="8395"/>
                      <a:pt x="6752" y="7549"/>
                      <a:pt x="7859" y="6632"/>
                    </a:cubicBezTo>
                    <a:cubicBezTo>
                      <a:pt x="8407" y="6156"/>
                      <a:pt x="8931" y="5680"/>
                      <a:pt x="9431" y="5156"/>
                    </a:cubicBezTo>
                    <a:cubicBezTo>
                      <a:pt x="9919" y="4632"/>
                      <a:pt x="10395" y="4096"/>
                      <a:pt x="10848" y="3537"/>
                    </a:cubicBezTo>
                    <a:cubicBezTo>
                      <a:pt x="11741" y="2418"/>
                      <a:pt x="12538" y="1227"/>
                      <a:pt x="132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6"/>
              <p:cNvSpPr/>
              <p:nvPr/>
            </p:nvSpPr>
            <p:spPr>
              <a:xfrm>
                <a:off x="4617525" y="2085200"/>
                <a:ext cx="11967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7443" extrusionOk="0">
                    <a:moveTo>
                      <a:pt x="4787" y="1"/>
                    </a:moveTo>
                    <a:lnTo>
                      <a:pt x="4787" y="1"/>
                    </a:lnTo>
                    <a:cubicBezTo>
                      <a:pt x="4549" y="715"/>
                      <a:pt x="4263" y="1406"/>
                      <a:pt x="3942" y="2072"/>
                    </a:cubicBezTo>
                    <a:cubicBezTo>
                      <a:pt x="3608" y="2739"/>
                      <a:pt x="3251" y="3394"/>
                      <a:pt x="2858" y="4025"/>
                    </a:cubicBezTo>
                    <a:cubicBezTo>
                      <a:pt x="2453" y="4644"/>
                      <a:pt x="2001" y="5240"/>
                      <a:pt x="1525" y="5811"/>
                    </a:cubicBezTo>
                    <a:cubicBezTo>
                      <a:pt x="1048" y="6383"/>
                      <a:pt x="525" y="6930"/>
                      <a:pt x="1" y="7442"/>
                    </a:cubicBezTo>
                    <a:cubicBezTo>
                      <a:pt x="620" y="7025"/>
                      <a:pt x="1191" y="6525"/>
                      <a:pt x="1703" y="5978"/>
                    </a:cubicBezTo>
                    <a:cubicBezTo>
                      <a:pt x="2227" y="5418"/>
                      <a:pt x="2691" y="4823"/>
                      <a:pt x="3108" y="4192"/>
                    </a:cubicBezTo>
                    <a:cubicBezTo>
                      <a:pt x="3513" y="3549"/>
                      <a:pt x="3870" y="2882"/>
                      <a:pt x="4144" y="2180"/>
                    </a:cubicBezTo>
                    <a:cubicBezTo>
                      <a:pt x="4430" y="1477"/>
                      <a:pt x="4656" y="751"/>
                      <a:pt x="47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6"/>
              <p:cNvSpPr/>
              <p:nvPr/>
            </p:nvSpPr>
            <p:spPr>
              <a:xfrm>
                <a:off x="4419000" y="2228975"/>
                <a:ext cx="2107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8430" h="4644" extrusionOk="0">
                    <a:moveTo>
                      <a:pt x="8430" y="1"/>
                    </a:moveTo>
                    <a:lnTo>
                      <a:pt x="8430" y="1"/>
                    </a:lnTo>
                    <a:cubicBezTo>
                      <a:pt x="7799" y="501"/>
                      <a:pt x="7120" y="941"/>
                      <a:pt x="6430" y="1334"/>
                    </a:cubicBezTo>
                    <a:cubicBezTo>
                      <a:pt x="5739" y="1739"/>
                      <a:pt x="5037" y="2132"/>
                      <a:pt x="4322" y="2489"/>
                    </a:cubicBezTo>
                    <a:cubicBezTo>
                      <a:pt x="3608" y="2858"/>
                      <a:pt x="2882" y="3203"/>
                      <a:pt x="2167" y="3560"/>
                    </a:cubicBezTo>
                    <a:cubicBezTo>
                      <a:pt x="1453" y="3918"/>
                      <a:pt x="715" y="4275"/>
                      <a:pt x="0" y="4644"/>
                    </a:cubicBezTo>
                    <a:cubicBezTo>
                      <a:pt x="762" y="4370"/>
                      <a:pt x="1524" y="4096"/>
                      <a:pt x="2262" y="3763"/>
                    </a:cubicBezTo>
                    <a:cubicBezTo>
                      <a:pt x="3012" y="3453"/>
                      <a:pt x="3739" y="3120"/>
                      <a:pt x="4453" y="2751"/>
                    </a:cubicBezTo>
                    <a:cubicBezTo>
                      <a:pt x="5168" y="2382"/>
                      <a:pt x="5882" y="1977"/>
                      <a:pt x="6549" y="1536"/>
                    </a:cubicBezTo>
                    <a:cubicBezTo>
                      <a:pt x="7227" y="1084"/>
                      <a:pt x="7882" y="596"/>
                      <a:pt x="8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6"/>
              <p:cNvSpPr/>
              <p:nvPr/>
            </p:nvSpPr>
            <p:spPr>
              <a:xfrm>
                <a:off x="4613650" y="2053650"/>
                <a:ext cx="923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5169" extrusionOk="0">
                    <a:moveTo>
                      <a:pt x="3692" y="1"/>
                    </a:moveTo>
                    <a:lnTo>
                      <a:pt x="3692" y="1"/>
                    </a:lnTo>
                    <a:cubicBezTo>
                      <a:pt x="3358" y="417"/>
                      <a:pt x="3061" y="870"/>
                      <a:pt x="2763" y="1299"/>
                    </a:cubicBezTo>
                    <a:cubicBezTo>
                      <a:pt x="2465" y="1727"/>
                      <a:pt x="2168" y="2180"/>
                      <a:pt x="1870" y="2608"/>
                    </a:cubicBezTo>
                    <a:cubicBezTo>
                      <a:pt x="1573" y="3049"/>
                      <a:pt x="1275" y="3465"/>
                      <a:pt x="965" y="3906"/>
                    </a:cubicBezTo>
                    <a:cubicBezTo>
                      <a:pt x="656" y="4335"/>
                      <a:pt x="334" y="4751"/>
                      <a:pt x="1" y="5168"/>
                    </a:cubicBezTo>
                    <a:cubicBezTo>
                      <a:pt x="418" y="4835"/>
                      <a:pt x="787" y="4454"/>
                      <a:pt x="1144" y="4049"/>
                    </a:cubicBezTo>
                    <a:cubicBezTo>
                      <a:pt x="1501" y="3644"/>
                      <a:pt x="1834" y="3227"/>
                      <a:pt x="2132" y="2787"/>
                    </a:cubicBezTo>
                    <a:cubicBezTo>
                      <a:pt x="2430" y="2358"/>
                      <a:pt x="2704" y="1894"/>
                      <a:pt x="2966" y="1429"/>
                    </a:cubicBezTo>
                    <a:cubicBezTo>
                      <a:pt x="3227" y="953"/>
                      <a:pt x="3466" y="489"/>
                      <a:pt x="3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46"/>
              <p:cNvSpPr/>
              <p:nvPr/>
            </p:nvSpPr>
            <p:spPr>
              <a:xfrm>
                <a:off x="3276300" y="2271250"/>
                <a:ext cx="269700" cy="193625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745" extrusionOk="0">
                    <a:moveTo>
                      <a:pt x="10787" y="0"/>
                    </a:moveTo>
                    <a:lnTo>
                      <a:pt x="10787" y="0"/>
                    </a:lnTo>
                    <a:cubicBezTo>
                      <a:pt x="10085" y="810"/>
                      <a:pt x="9335" y="1584"/>
                      <a:pt x="8585" y="2298"/>
                    </a:cubicBezTo>
                    <a:cubicBezTo>
                      <a:pt x="7787" y="3012"/>
                      <a:pt x="6953" y="3691"/>
                      <a:pt x="6096" y="4298"/>
                    </a:cubicBezTo>
                    <a:cubicBezTo>
                      <a:pt x="5227" y="4917"/>
                      <a:pt x="4322" y="5489"/>
                      <a:pt x="3381" y="6001"/>
                    </a:cubicBezTo>
                    <a:cubicBezTo>
                      <a:pt x="2441" y="6525"/>
                      <a:pt x="1465" y="6965"/>
                      <a:pt x="476" y="7358"/>
                    </a:cubicBezTo>
                    <a:lnTo>
                      <a:pt x="0" y="7549"/>
                    </a:lnTo>
                    <a:lnTo>
                      <a:pt x="512" y="7644"/>
                    </a:lnTo>
                    <a:cubicBezTo>
                      <a:pt x="926" y="7711"/>
                      <a:pt x="1343" y="7744"/>
                      <a:pt x="1757" y="7744"/>
                    </a:cubicBezTo>
                    <a:cubicBezTo>
                      <a:pt x="2225" y="7744"/>
                      <a:pt x="2689" y="7702"/>
                      <a:pt x="3143" y="7620"/>
                    </a:cubicBezTo>
                    <a:cubicBezTo>
                      <a:pt x="3572" y="7549"/>
                      <a:pt x="4013" y="7442"/>
                      <a:pt x="4429" y="7311"/>
                    </a:cubicBezTo>
                    <a:cubicBezTo>
                      <a:pt x="4846" y="7180"/>
                      <a:pt x="5263" y="7013"/>
                      <a:pt x="5644" y="6822"/>
                    </a:cubicBezTo>
                    <a:cubicBezTo>
                      <a:pt x="6418" y="6430"/>
                      <a:pt x="7168" y="5953"/>
                      <a:pt x="7846" y="5418"/>
                    </a:cubicBezTo>
                    <a:cubicBezTo>
                      <a:pt x="8513" y="4870"/>
                      <a:pt x="9156" y="4275"/>
                      <a:pt x="9739" y="3632"/>
                    </a:cubicBezTo>
                    <a:lnTo>
                      <a:pt x="9739" y="3632"/>
                    </a:lnTo>
                    <a:cubicBezTo>
                      <a:pt x="9120" y="4227"/>
                      <a:pt x="8465" y="4810"/>
                      <a:pt x="7763" y="5322"/>
                    </a:cubicBezTo>
                    <a:cubicBezTo>
                      <a:pt x="7061" y="5822"/>
                      <a:pt x="6334" y="6275"/>
                      <a:pt x="5548" y="6632"/>
                    </a:cubicBezTo>
                    <a:cubicBezTo>
                      <a:pt x="5156" y="6811"/>
                      <a:pt x="4751" y="6953"/>
                      <a:pt x="4334" y="7072"/>
                    </a:cubicBezTo>
                    <a:cubicBezTo>
                      <a:pt x="3917" y="7203"/>
                      <a:pt x="3501" y="7311"/>
                      <a:pt x="3084" y="7370"/>
                    </a:cubicBezTo>
                    <a:cubicBezTo>
                      <a:pt x="2670" y="7434"/>
                      <a:pt x="2254" y="7467"/>
                      <a:pt x="1839" y="7467"/>
                    </a:cubicBezTo>
                    <a:cubicBezTo>
                      <a:pt x="1579" y="7467"/>
                      <a:pt x="1320" y="7454"/>
                      <a:pt x="1062" y="7428"/>
                    </a:cubicBezTo>
                    <a:lnTo>
                      <a:pt x="1062" y="7428"/>
                    </a:lnTo>
                    <a:cubicBezTo>
                      <a:pt x="1903" y="7087"/>
                      <a:pt x="2723" y="6690"/>
                      <a:pt x="3501" y="6251"/>
                    </a:cubicBezTo>
                    <a:cubicBezTo>
                      <a:pt x="4441" y="5739"/>
                      <a:pt x="5346" y="5156"/>
                      <a:pt x="6215" y="4513"/>
                    </a:cubicBezTo>
                    <a:cubicBezTo>
                      <a:pt x="7061" y="3870"/>
                      <a:pt x="7882" y="3179"/>
                      <a:pt x="8656" y="2417"/>
                    </a:cubicBezTo>
                    <a:cubicBezTo>
                      <a:pt x="9418" y="1667"/>
                      <a:pt x="10144" y="869"/>
                      <a:pt x="107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6"/>
              <p:cNvSpPr/>
              <p:nvPr/>
            </p:nvSpPr>
            <p:spPr>
              <a:xfrm>
                <a:off x="3856425" y="2106650"/>
                <a:ext cx="20850" cy="3566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4264" extrusionOk="0">
                    <a:moveTo>
                      <a:pt x="0" y="0"/>
                    </a:moveTo>
                    <a:cubicBezTo>
                      <a:pt x="167" y="1167"/>
                      <a:pt x="298" y="2357"/>
                      <a:pt x="417" y="3548"/>
                    </a:cubicBezTo>
                    <a:cubicBezTo>
                      <a:pt x="524" y="4739"/>
                      <a:pt x="620" y="5929"/>
                      <a:pt x="655" y="7120"/>
                    </a:cubicBezTo>
                    <a:cubicBezTo>
                      <a:pt x="703" y="8311"/>
                      <a:pt x="715" y="9501"/>
                      <a:pt x="715" y="10692"/>
                    </a:cubicBezTo>
                    <a:lnTo>
                      <a:pt x="703" y="11585"/>
                    </a:lnTo>
                    <a:lnTo>
                      <a:pt x="679" y="12478"/>
                    </a:lnTo>
                    <a:lnTo>
                      <a:pt x="643" y="13371"/>
                    </a:lnTo>
                    <a:lnTo>
                      <a:pt x="596" y="14264"/>
                    </a:lnTo>
                    <a:lnTo>
                      <a:pt x="679" y="13371"/>
                    </a:lnTo>
                    <a:lnTo>
                      <a:pt x="739" y="12478"/>
                    </a:lnTo>
                    <a:lnTo>
                      <a:pt x="774" y="11585"/>
                    </a:lnTo>
                    <a:lnTo>
                      <a:pt x="810" y="10692"/>
                    </a:lnTo>
                    <a:cubicBezTo>
                      <a:pt x="834" y="9501"/>
                      <a:pt x="822" y="8299"/>
                      <a:pt x="774" y="7108"/>
                    </a:cubicBezTo>
                    <a:cubicBezTo>
                      <a:pt x="715" y="5917"/>
                      <a:pt x="643" y="4727"/>
                      <a:pt x="512" y="3536"/>
                    </a:cubicBezTo>
                    <a:cubicBezTo>
                      <a:pt x="393" y="2346"/>
                      <a:pt x="215" y="1167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46"/>
              <p:cNvSpPr/>
              <p:nvPr/>
            </p:nvSpPr>
            <p:spPr>
              <a:xfrm>
                <a:off x="3885300" y="2089075"/>
                <a:ext cx="30375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70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3" y="584"/>
                      <a:pt x="298" y="1155"/>
                      <a:pt x="429" y="1751"/>
                    </a:cubicBezTo>
                    <a:cubicBezTo>
                      <a:pt x="548" y="2334"/>
                      <a:pt x="667" y="2918"/>
                      <a:pt x="750" y="3513"/>
                    </a:cubicBezTo>
                    <a:cubicBezTo>
                      <a:pt x="858" y="4084"/>
                      <a:pt x="917" y="4680"/>
                      <a:pt x="977" y="5275"/>
                    </a:cubicBezTo>
                    <a:cubicBezTo>
                      <a:pt x="1024" y="5870"/>
                      <a:pt x="1072" y="6466"/>
                      <a:pt x="1096" y="7085"/>
                    </a:cubicBezTo>
                    <a:cubicBezTo>
                      <a:pt x="1191" y="6489"/>
                      <a:pt x="1215" y="5894"/>
                      <a:pt x="1203" y="5275"/>
                    </a:cubicBezTo>
                    <a:cubicBezTo>
                      <a:pt x="1203" y="4668"/>
                      <a:pt x="1143" y="4061"/>
                      <a:pt x="1048" y="3465"/>
                    </a:cubicBezTo>
                    <a:cubicBezTo>
                      <a:pt x="953" y="2870"/>
                      <a:pt x="834" y="2275"/>
                      <a:pt x="655" y="1691"/>
                    </a:cubicBezTo>
                    <a:cubicBezTo>
                      <a:pt x="477" y="1120"/>
                      <a:pt x="262" y="5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46"/>
              <p:cNvSpPr/>
              <p:nvPr/>
            </p:nvSpPr>
            <p:spPr>
              <a:xfrm>
                <a:off x="3913575" y="2085200"/>
                <a:ext cx="75925" cy="3893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557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275"/>
                      <a:pt x="774" y="2537"/>
                      <a:pt x="1167" y="3823"/>
                    </a:cubicBezTo>
                    <a:cubicBezTo>
                      <a:pt x="1524" y="5109"/>
                      <a:pt x="1882" y="6383"/>
                      <a:pt x="2167" y="7680"/>
                    </a:cubicBezTo>
                    <a:cubicBezTo>
                      <a:pt x="2453" y="8978"/>
                      <a:pt x="2691" y="10276"/>
                      <a:pt x="2822" y="11597"/>
                    </a:cubicBezTo>
                    <a:cubicBezTo>
                      <a:pt x="2953" y="12919"/>
                      <a:pt x="3013" y="14241"/>
                      <a:pt x="2941" y="15574"/>
                    </a:cubicBezTo>
                    <a:lnTo>
                      <a:pt x="3013" y="14574"/>
                    </a:lnTo>
                    <a:lnTo>
                      <a:pt x="3036" y="13574"/>
                    </a:lnTo>
                    <a:lnTo>
                      <a:pt x="3001" y="12574"/>
                    </a:lnTo>
                    <a:lnTo>
                      <a:pt x="2929" y="11586"/>
                    </a:lnTo>
                    <a:cubicBezTo>
                      <a:pt x="2810" y="10252"/>
                      <a:pt x="2584" y="8930"/>
                      <a:pt x="2298" y="7633"/>
                    </a:cubicBezTo>
                    <a:cubicBezTo>
                      <a:pt x="2001" y="6347"/>
                      <a:pt x="1643" y="5049"/>
                      <a:pt x="1262" y="3787"/>
                    </a:cubicBezTo>
                    <a:cubicBezTo>
                      <a:pt x="858" y="2513"/>
                      <a:pt x="441" y="125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6"/>
              <p:cNvSpPr/>
              <p:nvPr/>
            </p:nvSpPr>
            <p:spPr>
              <a:xfrm>
                <a:off x="3963275" y="2064375"/>
                <a:ext cx="56875" cy="52480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09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84" y="3382"/>
                      <a:pt x="1739" y="6894"/>
                      <a:pt x="1918" y="10418"/>
                    </a:cubicBezTo>
                    <a:cubicBezTo>
                      <a:pt x="2001" y="12192"/>
                      <a:pt x="1953" y="13966"/>
                      <a:pt x="1787" y="15740"/>
                    </a:cubicBezTo>
                    <a:cubicBezTo>
                      <a:pt x="1608" y="17503"/>
                      <a:pt x="1346" y="19265"/>
                      <a:pt x="941" y="20991"/>
                    </a:cubicBezTo>
                    <a:cubicBezTo>
                      <a:pt x="1441" y="19288"/>
                      <a:pt x="1799" y="17538"/>
                      <a:pt x="2013" y="15764"/>
                    </a:cubicBezTo>
                    <a:cubicBezTo>
                      <a:pt x="2215" y="13990"/>
                      <a:pt x="2275" y="12204"/>
                      <a:pt x="2203" y="10418"/>
                    </a:cubicBezTo>
                    <a:cubicBezTo>
                      <a:pt x="2037" y="6846"/>
                      <a:pt x="1322" y="331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6"/>
              <p:cNvSpPr/>
              <p:nvPr/>
            </p:nvSpPr>
            <p:spPr>
              <a:xfrm>
                <a:off x="3784400" y="2108425"/>
                <a:ext cx="19075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5527" extrusionOk="0">
                    <a:moveTo>
                      <a:pt x="714" y="0"/>
                    </a:moveTo>
                    <a:lnTo>
                      <a:pt x="714" y="0"/>
                    </a:lnTo>
                    <a:cubicBezTo>
                      <a:pt x="464" y="1274"/>
                      <a:pt x="286" y="2560"/>
                      <a:pt x="167" y="3870"/>
                    </a:cubicBezTo>
                    <a:cubicBezTo>
                      <a:pt x="48" y="5168"/>
                      <a:pt x="0" y="6477"/>
                      <a:pt x="0" y="7763"/>
                    </a:cubicBezTo>
                    <a:cubicBezTo>
                      <a:pt x="12" y="9073"/>
                      <a:pt x="72" y="10371"/>
                      <a:pt x="191" y="11669"/>
                    </a:cubicBezTo>
                    <a:cubicBezTo>
                      <a:pt x="310" y="12966"/>
                      <a:pt x="500" y="14240"/>
                      <a:pt x="762" y="15526"/>
                    </a:cubicBezTo>
                    <a:cubicBezTo>
                      <a:pt x="619" y="14240"/>
                      <a:pt x="500" y="12943"/>
                      <a:pt x="429" y="11657"/>
                    </a:cubicBezTo>
                    <a:cubicBezTo>
                      <a:pt x="357" y="10359"/>
                      <a:pt x="310" y="9061"/>
                      <a:pt x="310" y="7763"/>
                    </a:cubicBezTo>
                    <a:cubicBezTo>
                      <a:pt x="310" y="6477"/>
                      <a:pt x="345" y="5180"/>
                      <a:pt x="417" y="3882"/>
                    </a:cubicBezTo>
                    <a:cubicBezTo>
                      <a:pt x="476" y="2584"/>
                      <a:pt x="583" y="1298"/>
                      <a:pt x="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6"/>
              <p:cNvSpPr/>
              <p:nvPr/>
            </p:nvSpPr>
            <p:spPr>
              <a:xfrm>
                <a:off x="3729025" y="2105750"/>
                <a:ext cx="18175" cy="2325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300" extrusionOk="0">
                    <a:moveTo>
                      <a:pt x="727" y="0"/>
                    </a:moveTo>
                    <a:lnTo>
                      <a:pt x="727" y="0"/>
                    </a:lnTo>
                    <a:cubicBezTo>
                      <a:pt x="560" y="774"/>
                      <a:pt x="441" y="1536"/>
                      <a:pt x="322" y="2274"/>
                    </a:cubicBezTo>
                    <a:cubicBezTo>
                      <a:pt x="215" y="3048"/>
                      <a:pt x="143" y="3846"/>
                      <a:pt x="84" y="4620"/>
                    </a:cubicBezTo>
                    <a:cubicBezTo>
                      <a:pt x="36" y="5394"/>
                      <a:pt x="1" y="6180"/>
                      <a:pt x="1" y="6954"/>
                    </a:cubicBezTo>
                    <a:cubicBezTo>
                      <a:pt x="1" y="7358"/>
                      <a:pt x="1" y="7739"/>
                      <a:pt x="12" y="8132"/>
                    </a:cubicBezTo>
                    <a:cubicBezTo>
                      <a:pt x="24" y="8525"/>
                      <a:pt x="36" y="8918"/>
                      <a:pt x="72" y="9299"/>
                    </a:cubicBezTo>
                    <a:lnTo>
                      <a:pt x="72" y="8728"/>
                    </a:lnTo>
                    <a:lnTo>
                      <a:pt x="84" y="8144"/>
                    </a:lnTo>
                    <a:cubicBezTo>
                      <a:pt x="84" y="7751"/>
                      <a:pt x="96" y="7370"/>
                      <a:pt x="120" y="6977"/>
                    </a:cubicBezTo>
                    <a:cubicBezTo>
                      <a:pt x="143" y="6192"/>
                      <a:pt x="179" y="5418"/>
                      <a:pt x="239" y="4644"/>
                    </a:cubicBezTo>
                    <a:cubicBezTo>
                      <a:pt x="298" y="3870"/>
                      <a:pt x="370" y="3096"/>
                      <a:pt x="441" y="2322"/>
                    </a:cubicBezTo>
                    <a:cubicBezTo>
                      <a:pt x="536" y="1548"/>
                      <a:pt x="620" y="774"/>
                      <a:pt x="7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6"/>
              <p:cNvSpPr/>
              <p:nvPr/>
            </p:nvSpPr>
            <p:spPr>
              <a:xfrm>
                <a:off x="3657000" y="2113475"/>
                <a:ext cx="55075" cy="3792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5170" extrusionOk="0">
                    <a:moveTo>
                      <a:pt x="2203" y="1"/>
                    </a:moveTo>
                    <a:lnTo>
                      <a:pt x="2203" y="1"/>
                    </a:lnTo>
                    <a:cubicBezTo>
                      <a:pt x="1107" y="2346"/>
                      <a:pt x="441" y="4871"/>
                      <a:pt x="167" y="7466"/>
                    </a:cubicBezTo>
                    <a:cubicBezTo>
                      <a:pt x="36" y="8752"/>
                      <a:pt x="0" y="10050"/>
                      <a:pt x="84" y="11348"/>
                    </a:cubicBezTo>
                    <a:cubicBezTo>
                      <a:pt x="155" y="12621"/>
                      <a:pt x="345" y="13919"/>
                      <a:pt x="643" y="15169"/>
                    </a:cubicBezTo>
                    <a:cubicBezTo>
                      <a:pt x="465" y="13895"/>
                      <a:pt x="345" y="12610"/>
                      <a:pt x="322" y="11336"/>
                    </a:cubicBezTo>
                    <a:cubicBezTo>
                      <a:pt x="286" y="10050"/>
                      <a:pt x="334" y="8776"/>
                      <a:pt x="465" y="7490"/>
                    </a:cubicBezTo>
                    <a:cubicBezTo>
                      <a:pt x="715" y="4930"/>
                      <a:pt x="1334" y="2430"/>
                      <a:pt x="2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6"/>
              <p:cNvSpPr/>
              <p:nvPr/>
            </p:nvSpPr>
            <p:spPr>
              <a:xfrm>
                <a:off x="3583775" y="2153675"/>
                <a:ext cx="63425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2717" extrusionOk="0">
                    <a:moveTo>
                      <a:pt x="2536" y="0"/>
                    </a:moveTo>
                    <a:cubicBezTo>
                      <a:pt x="2001" y="953"/>
                      <a:pt x="1536" y="1953"/>
                      <a:pt x="1179" y="2977"/>
                    </a:cubicBezTo>
                    <a:cubicBezTo>
                      <a:pt x="810" y="4025"/>
                      <a:pt x="536" y="5084"/>
                      <a:pt x="334" y="6168"/>
                    </a:cubicBezTo>
                    <a:cubicBezTo>
                      <a:pt x="131" y="7251"/>
                      <a:pt x="12" y="8335"/>
                      <a:pt x="0" y="9442"/>
                    </a:cubicBezTo>
                    <a:lnTo>
                      <a:pt x="0" y="10263"/>
                    </a:lnTo>
                    <a:lnTo>
                      <a:pt x="36" y="11073"/>
                    </a:lnTo>
                    <a:lnTo>
                      <a:pt x="107" y="11895"/>
                    </a:lnTo>
                    <a:lnTo>
                      <a:pt x="215" y="12716"/>
                    </a:lnTo>
                    <a:lnTo>
                      <a:pt x="215" y="12716"/>
                    </a:lnTo>
                    <a:lnTo>
                      <a:pt x="131" y="11895"/>
                    </a:lnTo>
                    <a:lnTo>
                      <a:pt x="96" y="11073"/>
                    </a:lnTo>
                    <a:lnTo>
                      <a:pt x="72" y="10263"/>
                    </a:lnTo>
                    <a:lnTo>
                      <a:pt x="96" y="9442"/>
                    </a:lnTo>
                    <a:cubicBezTo>
                      <a:pt x="131" y="8358"/>
                      <a:pt x="238" y="7263"/>
                      <a:pt x="453" y="6191"/>
                    </a:cubicBezTo>
                    <a:cubicBezTo>
                      <a:pt x="643" y="5120"/>
                      <a:pt x="929" y="4072"/>
                      <a:pt x="1262" y="3024"/>
                    </a:cubicBezTo>
                    <a:cubicBezTo>
                      <a:pt x="1620" y="2000"/>
                      <a:pt x="2036" y="988"/>
                      <a:pt x="25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6"/>
              <p:cNvSpPr/>
              <p:nvPr/>
            </p:nvSpPr>
            <p:spPr>
              <a:xfrm>
                <a:off x="4000500" y="2091750"/>
                <a:ext cx="51800" cy="23875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9550" extrusionOk="0">
                    <a:moveTo>
                      <a:pt x="0" y="1"/>
                    </a:moveTo>
                    <a:cubicBezTo>
                      <a:pt x="250" y="322"/>
                      <a:pt x="464" y="679"/>
                      <a:pt x="631" y="1037"/>
                    </a:cubicBezTo>
                    <a:cubicBezTo>
                      <a:pt x="786" y="1429"/>
                      <a:pt x="893" y="1810"/>
                      <a:pt x="1000" y="2215"/>
                    </a:cubicBezTo>
                    <a:cubicBezTo>
                      <a:pt x="1191" y="3001"/>
                      <a:pt x="1369" y="3811"/>
                      <a:pt x="1500" y="4620"/>
                    </a:cubicBezTo>
                    <a:cubicBezTo>
                      <a:pt x="1643" y="5442"/>
                      <a:pt x="1738" y="6263"/>
                      <a:pt x="1822" y="7085"/>
                    </a:cubicBezTo>
                    <a:cubicBezTo>
                      <a:pt x="1893" y="7895"/>
                      <a:pt x="1941" y="8716"/>
                      <a:pt x="1965" y="9550"/>
                    </a:cubicBezTo>
                    <a:cubicBezTo>
                      <a:pt x="2036" y="8728"/>
                      <a:pt x="2072" y="7895"/>
                      <a:pt x="2036" y="7061"/>
                    </a:cubicBezTo>
                    <a:cubicBezTo>
                      <a:pt x="2012" y="6228"/>
                      <a:pt x="1917" y="5394"/>
                      <a:pt x="1786" y="4585"/>
                    </a:cubicBezTo>
                    <a:cubicBezTo>
                      <a:pt x="1643" y="3763"/>
                      <a:pt x="1464" y="2953"/>
                      <a:pt x="1203" y="2156"/>
                    </a:cubicBezTo>
                    <a:cubicBezTo>
                      <a:pt x="1083" y="1763"/>
                      <a:pt x="941" y="1370"/>
                      <a:pt x="750" y="989"/>
                    </a:cubicBezTo>
                    <a:cubicBezTo>
                      <a:pt x="548" y="620"/>
                      <a:pt x="310" y="275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6"/>
              <p:cNvSpPr/>
              <p:nvPr/>
            </p:nvSpPr>
            <p:spPr>
              <a:xfrm>
                <a:off x="3743025" y="1829825"/>
                <a:ext cx="239025" cy="222925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8917" extrusionOk="0">
                    <a:moveTo>
                      <a:pt x="1476" y="0"/>
                    </a:moveTo>
                    <a:lnTo>
                      <a:pt x="1476" y="0"/>
                    </a:lnTo>
                    <a:cubicBezTo>
                      <a:pt x="1667" y="1465"/>
                      <a:pt x="1786" y="2953"/>
                      <a:pt x="1798" y="4429"/>
                    </a:cubicBezTo>
                    <a:cubicBezTo>
                      <a:pt x="1822" y="5144"/>
                      <a:pt x="1786" y="5894"/>
                      <a:pt x="1536" y="6561"/>
                    </a:cubicBezTo>
                    <a:cubicBezTo>
                      <a:pt x="1262" y="7227"/>
                      <a:pt x="714" y="7823"/>
                      <a:pt x="0" y="7930"/>
                    </a:cubicBezTo>
                    <a:cubicBezTo>
                      <a:pt x="1137" y="8573"/>
                      <a:pt x="2449" y="8916"/>
                      <a:pt x="3754" y="8916"/>
                    </a:cubicBezTo>
                    <a:cubicBezTo>
                      <a:pt x="4213" y="8916"/>
                      <a:pt x="4671" y="8874"/>
                      <a:pt x="5120" y="8787"/>
                    </a:cubicBezTo>
                    <a:cubicBezTo>
                      <a:pt x="6858" y="8466"/>
                      <a:pt x="8465" y="7477"/>
                      <a:pt x="9561" y="6096"/>
                    </a:cubicBezTo>
                    <a:cubicBezTo>
                      <a:pt x="8704" y="5751"/>
                      <a:pt x="8144" y="4906"/>
                      <a:pt x="7906" y="4025"/>
                    </a:cubicBezTo>
                    <a:cubicBezTo>
                      <a:pt x="7668" y="3155"/>
                      <a:pt x="7692" y="2215"/>
                      <a:pt x="7739" y="1310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6" name="Google Shape;2196;p46"/>
            <p:cNvGrpSpPr/>
            <p:nvPr/>
          </p:nvGrpSpPr>
          <p:grpSpPr>
            <a:xfrm rot="371354">
              <a:off x="2052341" y="173672"/>
              <a:ext cx="642703" cy="179546"/>
              <a:chOff x="3779446" y="2322824"/>
              <a:chExt cx="95773" cy="26759"/>
            </a:xfrm>
          </p:grpSpPr>
          <p:sp>
            <p:nvSpPr>
              <p:cNvPr id="2197" name="Google Shape;2197;p46"/>
              <p:cNvSpPr/>
              <p:nvPr/>
            </p:nvSpPr>
            <p:spPr>
              <a:xfrm>
                <a:off x="3822033" y="2333598"/>
                <a:ext cx="1073" cy="1598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73" extrusionOk="0">
                    <a:moveTo>
                      <a:pt x="12" y="1"/>
                    </a:moveTo>
                    <a:cubicBezTo>
                      <a:pt x="12" y="179"/>
                      <a:pt x="0" y="358"/>
                      <a:pt x="0" y="536"/>
                    </a:cubicBezTo>
                    <a:cubicBezTo>
                      <a:pt x="0" y="715"/>
                      <a:pt x="0" y="894"/>
                      <a:pt x="12" y="1072"/>
                    </a:cubicBezTo>
                    <a:cubicBezTo>
                      <a:pt x="60" y="894"/>
                      <a:pt x="72" y="715"/>
                      <a:pt x="72" y="536"/>
                    </a:cubicBezTo>
                    <a:cubicBezTo>
                      <a:pt x="72" y="453"/>
                      <a:pt x="72" y="358"/>
                      <a:pt x="48" y="275"/>
                    </a:cubicBezTo>
                    <a:cubicBezTo>
                      <a:pt x="48" y="179"/>
                      <a:pt x="36" y="96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6"/>
              <p:cNvSpPr/>
              <p:nvPr/>
            </p:nvSpPr>
            <p:spPr>
              <a:xfrm rot="199505">
                <a:off x="3779683" y="2323595"/>
                <a:ext cx="268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58" extrusionOk="0">
                    <a:moveTo>
                      <a:pt x="1072" y="0"/>
                    </a:moveTo>
                    <a:lnTo>
                      <a:pt x="1072" y="0"/>
                    </a:lnTo>
                    <a:cubicBezTo>
                      <a:pt x="1037" y="12"/>
                      <a:pt x="989" y="48"/>
                      <a:pt x="941" y="72"/>
                    </a:cubicBezTo>
                    <a:cubicBezTo>
                      <a:pt x="894" y="83"/>
                      <a:pt x="858" y="119"/>
                      <a:pt x="810" y="131"/>
                    </a:cubicBezTo>
                    <a:cubicBezTo>
                      <a:pt x="739" y="179"/>
                      <a:pt x="644" y="191"/>
                      <a:pt x="560" y="191"/>
                    </a:cubicBezTo>
                    <a:cubicBezTo>
                      <a:pt x="382" y="191"/>
                      <a:pt x="203" y="119"/>
                      <a:pt x="1" y="24"/>
                    </a:cubicBezTo>
                    <a:lnTo>
                      <a:pt x="1" y="24"/>
                    </a:lnTo>
                    <a:cubicBezTo>
                      <a:pt x="60" y="119"/>
                      <a:pt x="144" y="191"/>
                      <a:pt x="263" y="262"/>
                    </a:cubicBezTo>
                    <a:cubicBezTo>
                      <a:pt x="346" y="322"/>
                      <a:pt x="453" y="357"/>
                      <a:pt x="572" y="357"/>
                    </a:cubicBezTo>
                    <a:cubicBezTo>
                      <a:pt x="679" y="357"/>
                      <a:pt x="798" y="322"/>
                      <a:pt x="882" y="250"/>
                    </a:cubicBezTo>
                    <a:cubicBezTo>
                      <a:pt x="977" y="179"/>
                      <a:pt x="1037" y="83"/>
                      <a:pt x="1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6"/>
              <p:cNvSpPr/>
              <p:nvPr/>
            </p:nvSpPr>
            <p:spPr>
              <a:xfrm rot="199505">
                <a:off x="3848181" y="2325168"/>
                <a:ext cx="268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59" extrusionOk="0">
                    <a:moveTo>
                      <a:pt x="1072" y="1"/>
                    </a:moveTo>
                    <a:cubicBezTo>
                      <a:pt x="1036" y="25"/>
                      <a:pt x="988" y="48"/>
                      <a:pt x="941" y="84"/>
                    </a:cubicBezTo>
                    <a:cubicBezTo>
                      <a:pt x="893" y="96"/>
                      <a:pt x="857" y="120"/>
                      <a:pt x="810" y="144"/>
                    </a:cubicBezTo>
                    <a:cubicBezTo>
                      <a:pt x="738" y="179"/>
                      <a:pt x="643" y="203"/>
                      <a:pt x="560" y="203"/>
                    </a:cubicBezTo>
                    <a:cubicBezTo>
                      <a:pt x="381" y="203"/>
                      <a:pt x="191" y="120"/>
                      <a:pt x="0" y="37"/>
                    </a:cubicBezTo>
                    <a:lnTo>
                      <a:pt x="0" y="37"/>
                    </a:lnTo>
                    <a:cubicBezTo>
                      <a:pt x="60" y="120"/>
                      <a:pt x="143" y="203"/>
                      <a:pt x="262" y="275"/>
                    </a:cubicBezTo>
                    <a:cubicBezTo>
                      <a:pt x="345" y="334"/>
                      <a:pt x="453" y="358"/>
                      <a:pt x="572" y="358"/>
                    </a:cubicBezTo>
                    <a:cubicBezTo>
                      <a:pt x="679" y="358"/>
                      <a:pt x="798" y="334"/>
                      <a:pt x="881" y="263"/>
                    </a:cubicBezTo>
                    <a:cubicBezTo>
                      <a:pt x="976" y="179"/>
                      <a:pt x="1036" y="96"/>
                      <a:pt x="1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96215D24-093A-97EB-DAD3-1CFB73B3766B}"/>
              </a:ext>
            </a:extLst>
          </p:cNvPr>
          <p:cNvSpPr/>
          <p:nvPr/>
        </p:nvSpPr>
        <p:spPr>
          <a:xfrm>
            <a:off x="203252" y="514154"/>
            <a:ext cx="5548393" cy="4429154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46D7363-806F-3183-7FA7-7A20B8DD0705}"/>
              </a:ext>
            </a:extLst>
          </p:cNvPr>
          <p:cNvSpPr/>
          <p:nvPr/>
        </p:nvSpPr>
        <p:spPr>
          <a:xfrm>
            <a:off x="1347717" y="1387844"/>
            <a:ext cx="5315918" cy="929721"/>
          </a:xfrm>
          <a:prstGeom prst="roundRect">
            <a:avLst/>
          </a:prstGeom>
          <a:solidFill>
            <a:srgbClr val="FDE3A9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bùng nổ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0B46C5F3-FD59-1482-15A1-649418994E70}"/>
              </a:ext>
            </a:extLst>
          </p:cNvPr>
          <p:cNvSpPr/>
          <p:nvPr/>
        </p:nvSpPr>
        <p:spPr>
          <a:xfrm>
            <a:off x="1509313" y="2711007"/>
            <a:ext cx="5315918" cy="929721"/>
          </a:xfrm>
          <a:prstGeom prst="roundRect">
            <a:avLst/>
          </a:prstGeom>
          <a:solidFill>
            <a:srgbClr val="F7C3C3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C7F4BD67-138E-F93F-2759-B3854F59DD5D}"/>
              </a:ext>
            </a:extLst>
          </p:cNvPr>
          <p:cNvSpPr/>
          <p:nvPr/>
        </p:nvSpPr>
        <p:spPr>
          <a:xfrm>
            <a:off x="2285999" y="4034170"/>
            <a:ext cx="4795917" cy="929721"/>
          </a:xfrm>
          <a:prstGeom prst="roundRect">
            <a:avLst/>
          </a:prstGeom>
          <a:solidFill>
            <a:srgbClr val="F28B8B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96C720-E1A8-03EF-9971-683993C39874}"/>
              </a:ext>
            </a:extLst>
          </p:cNvPr>
          <p:cNvSpPr/>
          <p:nvPr/>
        </p:nvSpPr>
        <p:spPr>
          <a:xfrm>
            <a:off x="1474389" y="451892"/>
            <a:ext cx="5142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C7291BF2-ED62-EDE4-CB74-B47C6593C32C}"/>
              </a:ext>
            </a:extLst>
          </p:cNvPr>
          <p:cNvSpPr/>
          <p:nvPr/>
        </p:nvSpPr>
        <p:spPr>
          <a:xfrm>
            <a:off x="723002" y="1248488"/>
            <a:ext cx="1169099" cy="1125159"/>
          </a:xfrm>
          <a:prstGeom prst="diamond">
            <a:avLst/>
          </a:prstGeom>
          <a:solidFill>
            <a:srgbClr val="00B050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4993A875-BEE7-3B72-8A9B-EFA7E0735E86}"/>
              </a:ext>
            </a:extLst>
          </p:cNvPr>
          <p:cNvSpPr/>
          <p:nvPr/>
        </p:nvSpPr>
        <p:spPr>
          <a:xfrm>
            <a:off x="1256431" y="2570032"/>
            <a:ext cx="1169099" cy="1125159"/>
          </a:xfrm>
          <a:prstGeom prst="diamond">
            <a:avLst/>
          </a:prstGeom>
          <a:solidFill>
            <a:srgbClr val="0070C0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Diamond 72">
            <a:extLst>
              <a:ext uri="{FF2B5EF4-FFF2-40B4-BE49-F238E27FC236}">
                <a16:creationId xmlns:a16="http://schemas.microsoft.com/office/drawing/2014/main" id="{01BEAC31-4B2B-D4A3-4E2E-C90DC0B5FDAC}"/>
              </a:ext>
            </a:extLst>
          </p:cNvPr>
          <p:cNvSpPr/>
          <p:nvPr/>
        </p:nvSpPr>
        <p:spPr>
          <a:xfrm>
            <a:off x="1770050" y="3891576"/>
            <a:ext cx="1169099" cy="1125159"/>
          </a:xfrm>
          <a:prstGeom prst="diamond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3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6" grpId="0" animBg="1"/>
          <p:bldP spid="97" grpId="0" animBg="1"/>
          <p:bldP spid="2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6" grpId="0" animBg="1"/>
          <p:bldP spid="97" grpId="0" animBg="1"/>
          <p:bldP spid="2" grpId="0" animBg="1"/>
          <p:bldP spid="72" grpId="0" animBg="1"/>
          <p:bldP spid="7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111191" y="340954"/>
            <a:ext cx="751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500165-C2F4-0D33-4F8E-561BDD5ABE31}"/>
              </a:ext>
            </a:extLst>
          </p:cNvPr>
          <p:cNvGrpSpPr/>
          <p:nvPr/>
        </p:nvGrpSpPr>
        <p:grpSpPr>
          <a:xfrm>
            <a:off x="-154982" y="987286"/>
            <a:ext cx="3725540" cy="4292854"/>
            <a:chOff x="0" y="850647"/>
            <a:chExt cx="3998563" cy="4292854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7893A16E-D797-ED3B-1CF3-173EB1502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0647"/>
              <a:ext cx="3998563" cy="4292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54079D4-9935-FDC7-EE28-0DC903516BB9}"/>
                </a:ext>
              </a:extLst>
            </p:cNvPr>
            <p:cNvSpPr/>
            <p:nvPr/>
          </p:nvSpPr>
          <p:spPr>
            <a:xfrm>
              <a:off x="1028206" y="1921728"/>
              <a:ext cx="21333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VN" sz="40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 nhân bùng nổ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376563-8354-3C40-28DD-FCA25133FA6D}"/>
              </a:ext>
            </a:extLst>
          </p:cNvPr>
          <p:cNvSpPr/>
          <p:nvPr/>
        </p:nvSpPr>
        <p:spPr>
          <a:xfrm>
            <a:off x="3570558" y="1281576"/>
            <a:ext cx="5402961" cy="109941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thế kỉ XVI, Giáo hội Thiên Chúa giáo  ngày càng có xu hướng cản trở sự phát triển của giai cấp tư sản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EC6BB3-C527-6EB2-38FD-12DA31731299}"/>
              </a:ext>
            </a:extLst>
          </p:cNvPr>
          <p:cNvSpPr/>
          <p:nvPr/>
        </p:nvSpPr>
        <p:spPr>
          <a:xfrm>
            <a:off x="3566568" y="2771112"/>
            <a:ext cx="5573442" cy="109941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giáo hoàng và giám mục quá quan tâm đến quyền lực và đặt ra những lễ nghi tốn kém.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B0AB97-0BED-0CC7-3B12-B1C25D0E38BD}"/>
              </a:ext>
            </a:extLst>
          </p:cNvPr>
          <p:cNvSpPr/>
          <p:nvPr/>
        </p:nvSpPr>
        <p:spPr>
          <a:xfrm>
            <a:off x="3114900" y="4156214"/>
            <a:ext cx="6029099" cy="948978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bùng nổ khắp các nước Tây Âu khởi đầu là Đức và Thuỵ Sĩ.</a:t>
            </a:r>
          </a:p>
        </p:txBody>
      </p:sp>
    </p:spTree>
    <p:extLst>
      <p:ext uri="{BB962C8B-B14F-4D97-AF65-F5344CB8AC3E}">
        <p14:creationId xmlns:p14="http://schemas.microsoft.com/office/powerpoint/2010/main" val="35010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C9542-D987-2EBE-346E-00B809E9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5" y="199362"/>
            <a:ext cx="8386763" cy="3898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37DC9-E327-08BF-17EC-0A2C991C35A5}"/>
              </a:ext>
            </a:extLst>
          </p:cNvPr>
          <p:cNvSpPr txBox="1"/>
          <p:nvPr/>
        </p:nvSpPr>
        <p:spPr>
          <a:xfrm>
            <a:off x="289560" y="4228558"/>
            <a:ext cx="856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2100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 sao việc nhà thờ bán “ Thẻ miễn tội” lại châm ngòi cho phong trào cải cách tôn giáo bùng nổ?</a:t>
            </a:r>
          </a:p>
        </p:txBody>
      </p:sp>
    </p:spTree>
    <p:extLst>
      <p:ext uri="{BB962C8B-B14F-4D97-AF65-F5344CB8AC3E}">
        <p14:creationId xmlns:p14="http://schemas.microsoft.com/office/powerpoint/2010/main" val="26401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5D51139-EDEA-CB49-9493-7351B5585B81}"/>
              </a:ext>
            </a:extLst>
          </p:cNvPr>
          <p:cNvGrpSpPr/>
          <p:nvPr/>
        </p:nvGrpSpPr>
        <p:grpSpPr>
          <a:xfrm>
            <a:off x="0" y="1689382"/>
            <a:ext cx="2042738" cy="2792679"/>
            <a:chOff x="379758" y="1960122"/>
            <a:chExt cx="2723650" cy="3723572"/>
          </a:xfrm>
        </p:grpSpPr>
        <p:pic>
          <p:nvPicPr>
            <p:cNvPr id="3" name="Hình ảnh 4">
              <a:extLst>
                <a:ext uri="{FF2B5EF4-FFF2-40B4-BE49-F238E27FC236}">
                  <a16:creationId xmlns:a16="http://schemas.microsoft.com/office/drawing/2014/main" id="{B344CFBF-CD54-CB4E-97A9-01F90AF1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4" r="11661" b="7752"/>
            <a:stretch/>
          </p:blipFill>
          <p:spPr>
            <a:xfrm>
              <a:off x="379758" y="1960122"/>
              <a:ext cx="2723649" cy="37235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843DC23-4837-AE4E-9558-2B8F076684B3}"/>
                </a:ext>
              </a:extLst>
            </p:cNvPr>
            <p:cNvSpPr/>
            <p:nvPr/>
          </p:nvSpPr>
          <p:spPr>
            <a:xfrm>
              <a:off x="379758" y="1960122"/>
              <a:ext cx="2723650" cy="2766718"/>
            </a:xfrm>
            <a:custGeom>
              <a:avLst/>
              <a:gdLst>
                <a:gd name="connsiteX0" fmla="*/ 2257197 w 2723650"/>
                <a:gd name="connsiteY0" fmla="*/ 1850636 h 2766718"/>
                <a:gd name="connsiteX1" fmla="*/ 2259578 w 2723650"/>
                <a:gd name="connsiteY1" fmla="*/ 1852611 h 2766718"/>
                <a:gd name="connsiteX2" fmla="*/ 2259574 w 2723650"/>
                <a:gd name="connsiteY2" fmla="*/ 1852609 h 2766718"/>
                <a:gd name="connsiteX3" fmla="*/ 2257197 w 2723650"/>
                <a:gd name="connsiteY3" fmla="*/ 1850636 h 2766718"/>
                <a:gd name="connsiteX4" fmla="*/ 1204037 w 2723650"/>
                <a:gd name="connsiteY4" fmla="*/ 92796 h 2766718"/>
                <a:gd name="connsiteX5" fmla="*/ 1202744 w 2723650"/>
                <a:gd name="connsiteY5" fmla="*/ 114266 h 2766718"/>
                <a:gd name="connsiteX6" fmla="*/ 1184172 w 2723650"/>
                <a:gd name="connsiteY6" fmla="*/ 288235 h 2766718"/>
                <a:gd name="connsiteX7" fmla="*/ 1177981 w 2723650"/>
                <a:gd name="connsiteY7" fmla="*/ 130081 h 2766718"/>
                <a:gd name="connsiteX8" fmla="*/ 1165600 w 2723650"/>
                <a:gd name="connsiteY8" fmla="*/ 106358 h 2766718"/>
                <a:gd name="connsiteX9" fmla="*/ 1189211 w 2723650"/>
                <a:gd name="connsiteY9" fmla="*/ 95810 h 2766718"/>
                <a:gd name="connsiteX10" fmla="*/ 1211970 w 2723650"/>
                <a:gd name="connsiteY10" fmla="*/ 0 h 2766718"/>
                <a:gd name="connsiteX11" fmla="*/ 2723650 w 2723650"/>
                <a:gd name="connsiteY11" fmla="*/ 0 h 2766718"/>
                <a:gd name="connsiteX12" fmla="*/ 2723650 w 2723650"/>
                <a:gd name="connsiteY12" fmla="*/ 2652666 h 2766718"/>
                <a:gd name="connsiteX13" fmla="*/ 2707114 w 2723650"/>
                <a:gd name="connsiteY13" fmla="*/ 2636824 h 2766718"/>
                <a:gd name="connsiteX14" fmla="*/ 2688541 w 2723650"/>
                <a:gd name="connsiteY14" fmla="*/ 2628916 h 2766718"/>
                <a:gd name="connsiteX15" fmla="*/ 2663778 w 2723650"/>
                <a:gd name="connsiteY15" fmla="*/ 2597285 h 2766718"/>
                <a:gd name="connsiteX16" fmla="*/ 2639014 w 2723650"/>
                <a:gd name="connsiteY16" fmla="*/ 2573562 h 2766718"/>
                <a:gd name="connsiteX17" fmla="*/ 2620442 w 2723650"/>
                <a:gd name="connsiteY17" fmla="*/ 2557747 h 2766718"/>
                <a:gd name="connsiteX18" fmla="*/ 2583297 w 2723650"/>
                <a:gd name="connsiteY18" fmla="*/ 2526116 h 2766718"/>
                <a:gd name="connsiteX19" fmla="*/ 2570915 w 2723650"/>
                <a:gd name="connsiteY19" fmla="*/ 2502393 h 2766718"/>
                <a:gd name="connsiteX20" fmla="*/ 2533770 w 2723650"/>
                <a:gd name="connsiteY20" fmla="*/ 2431223 h 2766718"/>
                <a:gd name="connsiteX21" fmla="*/ 2527580 w 2723650"/>
                <a:gd name="connsiteY21" fmla="*/ 2407500 h 2766718"/>
                <a:gd name="connsiteX22" fmla="*/ 2509007 w 2723650"/>
                <a:gd name="connsiteY22" fmla="*/ 2391685 h 2766718"/>
                <a:gd name="connsiteX23" fmla="*/ 2465672 w 2723650"/>
                <a:gd name="connsiteY23" fmla="*/ 2320515 h 2766718"/>
                <a:gd name="connsiteX24" fmla="*/ 2447099 w 2723650"/>
                <a:gd name="connsiteY24" fmla="*/ 2304700 h 2766718"/>
                <a:gd name="connsiteX25" fmla="*/ 2434718 w 2723650"/>
                <a:gd name="connsiteY25" fmla="*/ 2273069 h 2766718"/>
                <a:gd name="connsiteX26" fmla="*/ 2422336 w 2723650"/>
                <a:gd name="connsiteY26" fmla="*/ 2249346 h 2766718"/>
                <a:gd name="connsiteX27" fmla="*/ 2416145 w 2723650"/>
                <a:gd name="connsiteY27" fmla="*/ 2225623 h 2766718"/>
                <a:gd name="connsiteX28" fmla="*/ 2403763 w 2723650"/>
                <a:gd name="connsiteY28" fmla="*/ 2201900 h 2766718"/>
                <a:gd name="connsiteX29" fmla="*/ 2397573 w 2723650"/>
                <a:gd name="connsiteY29" fmla="*/ 2178177 h 2766718"/>
                <a:gd name="connsiteX30" fmla="*/ 2385191 w 2723650"/>
                <a:gd name="connsiteY30" fmla="*/ 2130731 h 2766718"/>
                <a:gd name="connsiteX31" fmla="*/ 2372809 w 2723650"/>
                <a:gd name="connsiteY31" fmla="*/ 2107008 h 2766718"/>
                <a:gd name="connsiteX32" fmla="*/ 2366618 w 2723650"/>
                <a:gd name="connsiteY32" fmla="*/ 2083284 h 2766718"/>
                <a:gd name="connsiteX33" fmla="*/ 2354237 w 2723650"/>
                <a:gd name="connsiteY33" fmla="*/ 2035838 h 2766718"/>
                <a:gd name="connsiteX34" fmla="*/ 2341855 w 2723650"/>
                <a:gd name="connsiteY34" fmla="*/ 1980484 h 2766718"/>
                <a:gd name="connsiteX35" fmla="*/ 2317092 w 2723650"/>
                <a:gd name="connsiteY35" fmla="*/ 1933038 h 2766718"/>
                <a:gd name="connsiteX36" fmla="*/ 2310901 w 2723650"/>
                <a:gd name="connsiteY36" fmla="*/ 1909315 h 2766718"/>
                <a:gd name="connsiteX37" fmla="*/ 2292329 w 2723650"/>
                <a:gd name="connsiteY37" fmla="*/ 1893500 h 2766718"/>
                <a:gd name="connsiteX38" fmla="*/ 2279947 w 2723650"/>
                <a:gd name="connsiteY38" fmla="*/ 1869776 h 2766718"/>
                <a:gd name="connsiteX39" fmla="*/ 2264014 w 2723650"/>
                <a:gd name="connsiteY39" fmla="*/ 1856290 h 2766718"/>
                <a:gd name="connsiteX40" fmla="*/ 2259578 w 2723650"/>
                <a:gd name="connsiteY40" fmla="*/ 1852611 h 2766718"/>
                <a:gd name="connsiteX41" fmla="*/ 2264399 w 2723650"/>
                <a:gd name="connsiteY41" fmla="*/ 1855257 h 2766718"/>
                <a:gd name="connsiteX42" fmla="*/ 2248993 w 2723650"/>
                <a:gd name="connsiteY42" fmla="*/ 1838145 h 2766718"/>
                <a:gd name="connsiteX43" fmla="*/ 2230421 w 2723650"/>
                <a:gd name="connsiteY43" fmla="*/ 1822330 h 2766718"/>
                <a:gd name="connsiteX44" fmla="*/ 2205657 w 2723650"/>
                <a:gd name="connsiteY44" fmla="*/ 1798607 h 2766718"/>
                <a:gd name="connsiteX45" fmla="*/ 2174703 w 2723650"/>
                <a:gd name="connsiteY45" fmla="*/ 1782791 h 2766718"/>
                <a:gd name="connsiteX46" fmla="*/ 2137558 w 2723650"/>
                <a:gd name="connsiteY46" fmla="*/ 1743253 h 2766718"/>
                <a:gd name="connsiteX47" fmla="*/ 2112795 w 2723650"/>
                <a:gd name="connsiteY47" fmla="*/ 1735345 h 2766718"/>
                <a:gd name="connsiteX48" fmla="*/ 2044696 w 2723650"/>
                <a:gd name="connsiteY48" fmla="*/ 1664176 h 2766718"/>
                <a:gd name="connsiteX49" fmla="*/ 2026124 w 2723650"/>
                <a:gd name="connsiteY49" fmla="*/ 1648361 h 2766718"/>
                <a:gd name="connsiteX50" fmla="*/ 2026124 w 2723650"/>
                <a:gd name="connsiteY50" fmla="*/ 1450668 h 2766718"/>
                <a:gd name="connsiteX51" fmla="*/ 2038505 w 2723650"/>
                <a:gd name="connsiteY51" fmla="*/ 1395314 h 2766718"/>
                <a:gd name="connsiteX52" fmla="*/ 2050887 w 2723650"/>
                <a:gd name="connsiteY52" fmla="*/ 1347868 h 2766718"/>
                <a:gd name="connsiteX53" fmla="*/ 2069459 w 2723650"/>
                <a:gd name="connsiteY53" fmla="*/ 1276698 h 2766718"/>
                <a:gd name="connsiteX54" fmla="*/ 2081841 w 2723650"/>
                <a:gd name="connsiteY54" fmla="*/ 1252975 h 2766718"/>
                <a:gd name="connsiteX55" fmla="*/ 2088032 w 2723650"/>
                <a:gd name="connsiteY55" fmla="*/ 1229252 h 2766718"/>
                <a:gd name="connsiteX56" fmla="*/ 2100413 w 2723650"/>
                <a:gd name="connsiteY56" fmla="*/ 1181806 h 2766718"/>
                <a:gd name="connsiteX57" fmla="*/ 2106604 w 2723650"/>
                <a:gd name="connsiteY57" fmla="*/ 1134360 h 2766718"/>
                <a:gd name="connsiteX58" fmla="*/ 2125177 w 2723650"/>
                <a:gd name="connsiteY58" fmla="*/ 1015744 h 2766718"/>
                <a:gd name="connsiteX59" fmla="*/ 2131368 w 2723650"/>
                <a:gd name="connsiteY59" fmla="*/ 992021 h 2766718"/>
                <a:gd name="connsiteX60" fmla="*/ 2143749 w 2723650"/>
                <a:gd name="connsiteY60" fmla="*/ 944575 h 2766718"/>
                <a:gd name="connsiteX61" fmla="*/ 2162321 w 2723650"/>
                <a:gd name="connsiteY61" fmla="*/ 936667 h 2766718"/>
                <a:gd name="connsiteX62" fmla="*/ 2180894 w 2723650"/>
                <a:gd name="connsiteY62" fmla="*/ 912944 h 2766718"/>
                <a:gd name="connsiteX63" fmla="*/ 2199466 w 2723650"/>
                <a:gd name="connsiteY63" fmla="*/ 905036 h 2766718"/>
                <a:gd name="connsiteX64" fmla="*/ 2255184 w 2723650"/>
                <a:gd name="connsiteY64" fmla="*/ 881313 h 2766718"/>
                <a:gd name="connsiteX65" fmla="*/ 2292329 w 2723650"/>
                <a:gd name="connsiteY65" fmla="*/ 873406 h 2766718"/>
                <a:gd name="connsiteX66" fmla="*/ 2310901 w 2723650"/>
                <a:gd name="connsiteY66" fmla="*/ 857590 h 2766718"/>
                <a:gd name="connsiteX67" fmla="*/ 2335665 w 2723650"/>
                <a:gd name="connsiteY67" fmla="*/ 770605 h 2766718"/>
                <a:gd name="connsiteX68" fmla="*/ 2323283 w 2723650"/>
                <a:gd name="connsiteY68" fmla="*/ 723159 h 2766718"/>
                <a:gd name="connsiteX69" fmla="*/ 2310901 w 2723650"/>
                <a:gd name="connsiteY69" fmla="*/ 699436 h 2766718"/>
                <a:gd name="connsiteX70" fmla="*/ 2292329 w 2723650"/>
                <a:gd name="connsiteY70" fmla="*/ 651989 h 2766718"/>
                <a:gd name="connsiteX71" fmla="*/ 2267565 w 2723650"/>
                <a:gd name="connsiteY71" fmla="*/ 628267 h 2766718"/>
                <a:gd name="connsiteX72" fmla="*/ 2236611 w 2723650"/>
                <a:gd name="connsiteY72" fmla="*/ 580820 h 2766718"/>
                <a:gd name="connsiteX73" fmla="*/ 2180894 w 2723650"/>
                <a:gd name="connsiteY73" fmla="*/ 549190 h 2766718"/>
                <a:gd name="connsiteX74" fmla="*/ 2100413 w 2723650"/>
                <a:gd name="connsiteY74" fmla="*/ 533374 h 2766718"/>
                <a:gd name="connsiteX75" fmla="*/ 2081841 w 2723650"/>
                <a:gd name="connsiteY75" fmla="*/ 517559 h 2766718"/>
                <a:gd name="connsiteX76" fmla="*/ 1419423 w 2723650"/>
                <a:gd name="connsiteY76" fmla="*/ 98450 h 2766718"/>
                <a:gd name="connsiteX77" fmla="*/ 1338942 w 2723650"/>
                <a:gd name="connsiteY77" fmla="*/ 66819 h 2766718"/>
                <a:gd name="connsiteX78" fmla="*/ 1252271 w 2723650"/>
                <a:gd name="connsiteY78" fmla="*/ 74727 h 2766718"/>
                <a:gd name="connsiteX79" fmla="*/ 1215126 w 2723650"/>
                <a:gd name="connsiteY79" fmla="*/ 90543 h 2766718"/>
                <a:gd name="connsiteX80" fmla="*/ 1204037 w 2723650"/>
                <a:gd name="connsiteY80" fmla="*/ 92796 h 2766718"/>
                <a:gd name="connsiteX81" fmla="*/ 1208935 w 2723650"/>
                <a:gd name="connsiteY81" fmla="*/ 11465 h 2766718"/>
                <a:gd name="connsiteX82" fmla="*/ 0 w 2723650"/>
                <a:gd name="connsiteY82" fmla="*/ 0 h 2766718"/>
                <a:gd name="connsiteX83" fmla="*/ 1031084 w 2723650"/>
                <a:gd name="connsiteY83" fmla="*/ 0 h 2766718"/>
                <a:gd name="connsiteX84" fmla="*/ 1044334 w 2723650"/>
                <a:gd name="connsiteY84" fmla="*/ 7320 h 2766718"/>
                <a:gd name="connsiteX85" fmla="*/ 1066547 w 2723650"/>
                <a:gd name="connsiteY85" fmla="*/ 27281 h 2766718"/>
                <a:gd name="connsiteX86" fmla="*/ 1085119 w 2723650"/>
                <a:gd name="connsiteY86" fmla="*/ 35189 h 2766718"/>
                <a:gd name="connsiteX87" fmla="*/ 1103692 w 2723650"/>
                <a:gd name="connsiteY87" fmla="*/ 58912 h 2766718"/>
                <a:gd name="connsiteX88" fmla="*/ 1147027 w 2723650"/>
                <a:gd name="connsiteY88" fmla="*/ 98450 h 2766718"/>
                <a:gd name="connsiteX89" fmla="*/ 1140836 w 2723650"/>
                <a:gd name="connsiteY89" fmla="*/ 122173 h 2766718"/>
                <a:gd name="connsiteX90" fmla="*/ 1122264 w 2723650"/>
                <a:gd name="connsiteY90" fmla="*/ 137989 h 2766718"/>
                <a:gd name="connsiteX91" fmla="*/ 1103692 w 2723650"/>
                <a:gd name="connsiteY91" fmla="*/ 145896 h 2766718"/>
                <a:gd name="connsiteX92" fmla="*/ 1066547 w 2723650"/>
                <a:gd name="connsiteY92" fmla="*/ 161712 h 2766718"/>
                <a:gd name="connsiteX93" fmla="*/ 1054165 w 2723650"/>
                <a:gd name="connsiteY93" fmla="*/ 185435 h 2766718"/>
                <a:gd name="connsiteX94" fmla="*/ 1017020 w 2723650"/>
                <a:gd name="connsiteY94" fmla="*/ 217066 h 2766718"/>
                <a:gd name="connsiteX95" fmla="*/ 998448 w 2723650"/>
                <a:gd name="connsiteY95" fmla="*/ 224973 h 2766718"/>
                <a:gd name="connsiteX96" fmla="*/ 961303 w 2723650"/>
                <a:gd name="connsiteY96" fmla="*/ 240789 h 2766718"/>
                <a:gd name="connsiteX97" fmla="*/ 911776 w 2723650"/>
                <a:gd name="connsiteY97" fmla="*/ 296143 h 2766718"/>
                <a:gd name="connsiteX98" fmla="*/ 893204 w 2723650"/>
                <a:gd name="connsiteY98" fmla="*/ 304051 h 2766718"/>
                <a:gd name="connsiteX99" fmla="*/ 880822 w 2723650"/>
                <a:gd name="connsiteY99" fmla="*/ 327774 h 2766718"/>
                <a:gd name="connsiteX100" fmla="*/ 837487 w 2723650"/>
                <a:gd name="connsiteY100" fmla="*/ 383128 h 2766718"/>
                <a:gd name="connsiteX101" fmla="*/ 589854 w 2723650"/>
                <a:gd name="connsiteY101" fmla="*/ 391035 h 2766718"/>
                <a:gd name="connsiteX102" fmla="*/ 571281 w 2723650"/>
                <a:gd name="connsiteY102" fmla="*/ 398943 h 2766718"/>
                <a:gd name="connsiteX103" fmla="*/ 509373 w 2723650"/>
                <a:gd name="connsiteY103" fmla="*/ 462205 h 2766718"/>
                <a:gd name="connsiteX104" fmla="*/ 484610 w 2723650"/>
                <a:gd name="connsiteY104" fmla="*/ 478020 h 2766718"/>
                <a:gd name="connsiteX105" fmla="*/ 466037 w 2723650"/>
                <a:gd name="connsiteY105" fmla="*/ 493836 h 2766718"/>
                <a:gd name="connsiteX106" fmla="*/ 428892 w 2723650"/>
                <a:gd name="connsiteY106" fmla="*/ 509651 h 2766718"/>
                <a:gd name="connsiteX107" fmla="*/ 317457 w 2723650"/>
                <a:gd name="connsiteY107" fmla="*/ 557097 h 2766718"/>
                <a:gd name="connsiteX108" fmla="*/ 274122 w 2723650"/>
                <a:gd name="connsiteY108" fmla="*/ 628267 h 2766718"/>
                <a:gd name="connsiteX109" fmla="*/ 236977 w 2723650"/>
                <a:gd name="connsiteY109" fmla="*/ 651989 h 2766718"/>
                <a:gd name="connsiteX110" fmla="*/ 193641 w 2723650"/>
                <a:gd name="connsiteY110" fmla="*/ 659897 h 2766718"/>
                <a:gd name="connsiteX111" fmla="*/ 175069 w 2723650"/>
                <a:gd name="connsiteY111" fmla="*/ 675713 h 2766718"/>
                <a:gd name="connsiteX112" fmla="*/ 150305 w 2723650"/>
                <a:gd name="connsiteY112" fmla="*/ 691528 h 2766718"/>
                <a:gd name="connsiteX113" fmla="*/ 119351 w 2723650"/>
                <a:gd name="connsiteY113" fmla="*/ 731067 h 2766718"/>
                <a:gd name="connsiteX114" fmla="*/ 113160 w 2723650"/>
                <a:gd name="connsiteY114" fmla="*/ 794329 h 2766718"/>
                <a:gd name="connsiteX115" fmla="*/ 119351 w 2723650"/>
                <a:gd name="connsiteY115" fmla="*/ 818051 h 2766718"/>
                <a:gd name="connsiteX116" fmla="*/ 125542 w 2723650"/>
                <a:gd name="connsiteY116" fmla="*/ 841775 h 2766718"/>
                <a:gd name="connsiteX117" fmla="*/ 162687 w 2723650"/>
                <a:gd name="connsiteY117" fmla="*/ 936667 h 2766718"/>
                <a:gd name="connsiteX118" fmla="*/ 199832 w 2723650"/>
                <a:gd name="connsiteY118" fmla="*/ 968298 h 2766718"/>
                <a:gd name="connsiteX119" fmla="*/ 218404 w 2723650"/>
                <a:gd name="connsiteY119" fmla="*/ 976206 h 2766718"/>
                <a:gd name="connsiteX120" fmla="*/ 255549 w 2723650"/>
                <a:gd name="connsiteY120" fmla="*/ 992021 h 2766718"/>
                <a:gd name="connsiteX121" fmla="*/ 280313 w 2723650"/>
                <a:gd name="connsiteY121" fmla="*/ 999929 h 2766718"/>
                <a:gd name="connsiteX122" fmla="*/ 317457 w 2723650"/>
                <a:gd name="connsiteY122" fmla="*/ 1015744 h 2766718"/>
                <a:gd name="connsiteX123" fmla="*/ 354602 w 2723650"/>
                <a:gd name="connsiteY123" fmla="*/ 1023652 h 2766718"/>
                <a:gd name="connsiteX124" fmla="*/ 404129 w 2723650"/>
                <a:gd name="connsiteY124" fmla="*/ 1039467 h 2766718"/>
                <a:gd name="connsiteX125" fmla="*/ 428892 w 2723650"/>
                <a:gd name="connsiteY125" fmla="*/ 1047375 h 2766718"/>
                <a:gd name="connsiteX126" fmla="*/ 453655 w 2723650"/>
                <a:gd name="connsiteY126" fmla="*/ 1094821 h 2766718"/>
                <a:gd name="connsiteX127" fmla="*/ 441274 w 2723650"/>
                <a:gd name="connsiteY127" fmla="*/ 1142267 h 2766718"/>
                <a:gd name="connsiteX128" fmla="*/ 428892 w 2723650"/>
                <a:gd name="connsiteY128" fmla="*/ 1165991 h 2766718"/>
                <a:gd name="connsiteX129" fmla="*/ 422701 w 2723650"/>
                <a:gd name="connsiteY129" fmla="*/ 1189714 h 2766718"/>
                <a:gd name="connsiteX130" fmla="*/ 435083 w 2723650"/>
                <a:gd name="connsiteY130" fmla="*/ 1213437 h 2766718"/>
                <a:gd name="connsiteX131" fmla="*/ 447465 w 2723650"/>
                <a:gd name="connsiteY131" fmla="*/ 1260883 h 2766718"/>
                <a:gd name="connsiteX132" fmla="*/ 453655 w 2723650"/>
                <a:gd name="connsiteY132" fmla="*/ 1434853 h 2766718"/>
                <a:gd name="connsiteX133" fmla="*/ 466037 w 2723650"/>
                <a:gd name="connsiteY133" fmla="*/ 1482299 h 2766718"/>
                <a:gd name="connsiteX134" fmla="*/ 478419 w 2723650"/>
                <a:gd name="connsiteY134" fmla="*/ 1506022 h 2766718"/>
                <a:gd name="connsiteX135" fmla="*/ 503182 w 2723650"/>
                <a:gd name="connsiteY135" fmla="*/ 1553468 h 2766718"/>
                <a:gd name="connsiteX136" fmla="*/ 534136 w 2723650"/>
                <a:gd name="connsiteY136" fmla="*/ 1608822 h 2766718"/>
                <a:gd name="connsiteX137" fmla="*/ 565090 w 2723650"/>
                <a:gd name="connsiteY137" fmla="*/ 1679992 h 2766718"/>
                <a:gd name="connsiteX138" fmla="*/ 596044 w 2723650"/>
                <a:gd name="connsiteY138" fmla="*/ 1719530 h 2766718"/>
                <a:gd name="connsiteX139" fmla="*/ 614617 w 2723650"/>
                <a:gd name="connsiteY139" fmla="*/ 1751161 h 2766718"/>
                <a:gd name="connsiteX140" fmla="*/ 620807 w 2723650"/>
                <a:gd name="connsiteY140" fmla="*/ 1806515 h 2766718"/>
                <a:gd name="connsiteX141" fmla="*/ 608426 w 2723650"/>
                <a:gd name="connsiteY141" fmla="*/ 1830238 h 2766718"/>
                <a:gd name="connsiteX142" fmla="*/ 596044 w 2723650"/>
                <a:gd name="connsiteY142" fmla="*/ 1861868 h 2766718"/>
                <a:gd name="connsiteX143" fmla="*/ 583663 w 2723650"/>
                <a:gd name="connsiteY143" fmla="*/ 1877684 h 2766718"/>
                <a:gd name="connsiteX144" fmla="*/ 571281 w 2723650"/>
                <a:gd name="connsiteY144" fmla="*/ 1901407 h 2766718"/>
                <a:gd name="connsiteX145" fmla="*/ 546518 w 2723650"/>
                <a:gd name="connsiteY145" fmla="*/ 1948853 h 2766718"/>
                <a:gd name="connsiteX146" fmla="*/ 526778 w 2723650"/>
                <a:gd name="connsiteY146" fmla="*/ 1975036 h 2766718"/>
                <a:gd name="connsiteX147" fmla="*/ 529918 w 2723650"/>
                <a:gd name="connsiteY147" fmla="*/ 1968569 h 2766718"/>
                <a:gd name="connsiteX148" fmla="*/ 531246 w 2723650"/>
                <a:gd name="connsiteY148" fmla="*/ 1965966 h 2766718"/>
                <a:gd name="connsiteX149" fmla="*/ 530138 w 2723650"/>
                <a:gd name="connsiteY149" fmla="*/ 1968115 h 2766718"/>
                <a:gd name="connsiteX150" fmla="*/ 529918 w 2723650"/>
                <a:gd name="connsiteY150" fmla="*/ 1968569 h 2766718"/>
                <a:gd name="connsiteX151" fmla="*/ 527316 w 2723650"/>
                <a:gd name="connsiteY151" fmla="*/ 1973667 h 2766718"/>
                <a:gd name="connsiteX152" fmla="*/ 515564 w 2723650"/>
                <a:gd name="connsiteY152" fmla="*/ 1996299 h 2766718"/>
                <a:gd name="connsiteX153" fmla="*/ 496991 w 2723650"/>
                <a:gd name="connsiteY153" fmla="*/ 2012115 h 2766718"/>
                <a:gd name="connsiteX154" fmla="*/ 459846 w 2723650"/>
                <a:gd name="connsiteY154" fmla="*/ 2067469 h 2766718"/>
                <a:gd name="connsiteX155" fmla="*/ 441274 w 2723650"/>
                <a:gd name="connsiteY155" fmla="*/ 2083284 h 2766718"/>
                <a:gd name="connsiteX156" fmla="*/ 404129 w 2723650"/>
                <a:gd name="connsiteY156" fmla="*/ 2114915 h 2766718"/>
                <a:gd name="connsiteX157" fmla="*/ 385557 w 2723650"/>
                <a:gd name="connsiteY157" fmla="*/ 2138638 h 2766718"/>
                <a:gd name="connsiteX158" fmla="*/ 366984 w 2723650"/>
                <a:gd name="connsiteY158" fmla="*/ 2154454 h 2766718"/>
                <a:gd name="connsiteX159" fmla="*/ 354602 w 2723650"/>
                <a:gd name="connsiteY159" fmla="*/ 2178177 h 2766718"/>
                <a:gd name="connsiteX160" fmla="*/ 336030 w 2723650"/>
                <a:gd name="connsiteY160" fmla="*/ 2201900 h 2766718"/>
                <a:gd name="connsiteX161" fmla="*/ 317457 w 2723650"/>
                <a:gd name="connsiteY161" fmla="*/ 2288884 h 2766718"/>
                <a:gd name="connsiteX162" fmla="*/ 298885 w 2723650"/>
                <a:gd name="connsiteY162" fmla="*/ 2439131 h 2766718"/>
                <a:gd name="connsiteX163" fmla="*/ 292694 w 2723650"/>
                <a:gd name="connsiteY163" fmla="*/ 2462854 h 2766718"/>
                <a:gd name="connsiteX164" fmla="*/ 267931 w 2723650"/>
                <a:gd name="connsiteY164" fmla="*/ 2534023 h 2766718"/>
                <a:gd name="connsiteX165" fmla="*/ 236977 w 2723650"/>
                <a:gd name="connsiteY165" fmla="*/ 2565655 h 2766718"/>
                <a:gd name="connsiteX166" fmla="*/ 199832 w 2723650"/>
                <a:gd name="connsiteY166" fmla="*/ 2597285 h 2766718"/>
                <a:gd name="connsiteX167" fmla="*/ 144115 w 2723650"/>
                <a:gd name="connsiteY167" fmla="*/ 2652639 h 2766718"/>
                <a:gd name="connsiteX168" fmla="*/ 125542 w 2723650"/>
                <a:gd name="connsiteY168" fmla="*/ 2660547 h 2766718"/>
                <a:gd name="connsiteX169" fmla="*/ 94588 w 2723650"/>
                <a:gd name="connsiteY169" fmla="*/ 2692178 h 2766718"/>
                <a:gd name="connsiteX170" fmla="*/ 76016 w 2723650"/>
                <a:gd name="connsiteY170" fmla="*/ 2700085 h 2766718"/>
                <a:gd name="connsiteX171" fmla="*/ 63634 w 2723650"/>
                <a:gd name="connsiteY171" fmla="*/ 2723809 h 2766718"/>
                <a:gd name="connsiteX172" fmla="*/ 45061 w 2723650"/>
                <a:gd name="connsiteY172" fmla="*/ 2739624 h 2766718"/>
                <a:gd name="connsiteX173" fmla="*/ 7916 w 2723650"/>
                <a:gd name="connsiteY173" fmla="*/ 2763347 h 2766718"/>
                <a:gd name="connsiteX174" fmla="*/ 0 w 2723650"/>
                <a:gd name="connsiteY174" fmla="*/ 2766718 h 276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723650" h="2766718">
                  <a:moveTo>
                    <a:pt x="2257197" y="1850636"/>
                  </a:moveTo>
                  <a:lnTo>
                    <a:pt x="2259578" y="1852611"/>
                  </a:lnTo>
                  <a:lnTo>
                    <a:pt x="2259574" y="1852609"/>
                  </a:lnTo>
                  <a:cubicBezTo>
                    <a:pt x="2257114" y="1850703"/>
                    <a:pt x="2255062" y="1848910"/>
                    <a:pt x="2257197" y="1850636"/>
                  </a:cubicBezTo>
                  <a:close/>
                  <a:moveTo>
                    <a:pt x="1204037" y="92796"/>
                  </a:moveTo>
                  <a:lnTo>
                    <a:pt x="1202744" y="114266"/>
                  </a:lnTo>
                  <a:cubicBezTo>
                    <a:pt x="1192228" y="253076"/>
                    <a:pt x="1198788" y="213553"/>
                    <a:pt x="1184172" y="288235"/>
                  </a:cubicBezTo>
                  <a:cubicBezTo>
                    <a:pt x="1182109" y="235517"/>
                    <a:pt x="1183326" y="182422"/>
                    <a:pt x="1177981" y="130081"/>
                  </a:cubicBezTo>
                  <a:cubicBezTo>
                    <a:pt x="1177019" y="120657"/>
                    <a:pt x="1159884" y="112442"/>
                    <a:pt x="1165600" y="106358"/>
                  </a:cubicBezTo>
                  <a:cubicBezTo>
                    <a:pt x="1172136" y="99401"/>
                    <a:pt x="1180482" y="97165"/>
                    <a:pt x="1189211" y="95810"/>
                  </a:cubicBezTo>
                  <a:close/>
                  <a:moveTo>
                    <a:pt x="1211970" y="0"/>
                  </a:moveTo>
                  <a:lnTo>
                    <a:pt x="2723650" y="0"/>
                  </a:lnTo>
                  <a:lnTo>
                    <a:pt x="2723650" y="2652666"/>
                  </a:lnTo>
                  <a:lnTo>
                    <a:pt x="2707114" y="2636824"/>
                  </a:lnTo>
                  <a:cubicBezTo>
                    <a:pt x="2700923" y="2634188"/>
                    <a:pt x="2693851" y="2633761"/>
                    <a:pt x="2688541" y="2628916"/>
                  </a:cubicBezTo>
                  <a:cubicBezTo>
                    <a:pt x="2679042" y="2620249"/>
                    <a:pt x="2672563" y="2607104"/>
                    <a:pt x="2663778" y="2597285"/>
                  </a:cubicBezTo>
                  <a:cubicBezTo>
                    <a:pt x="2656012" y="2588607"/>
                    <a:pt x="2647269" y="2581470"/>
                    <a:pt x="2639014" y="2573562"/>
                  </a:cubicBezTo>
                  <a:cubicBezTo>
                    <a:pt x="2633062" y="2567860"/>
                    <a:pt x="2626633" y="2563018"/>
                    <a:pt x="2620442" y="2557747"/>
                  </a:cubicBezTo>
                  <a:lnTo>
                    <a:pt x="2583297" y="2526116"/>
                  </a:lnTo>
                  <a:cubicBezTo>
                    <a:pt x="2577106" y="2520844"/>
                    <a:pt x="2575042" y="2510300"/>
                    <a:pt x="2570915" y="2502393"/>
                  </a:cubicBezTo>
                  <a:cubicBezTo>
                    <a:pt x="2564723" y="2490529"/>
                    <a:pt x="2533773" y="2431229"/>
                    <a:pt x="2533770" y="2431223"/>
                  </a:cubicBezTo>
                  <a:cubicBezTo>
                    <a:pt x="2530601" y="2423937"/>
                    <a:pt x="2529643" y="2415408"/>
                    <a:pt x="2527580" y="2407500"/>
                  </a:cubicBezTo>
                  <a:cubicBezTo>
                    <a:pt x="2521389" y="2402229"/>
                    <a:pt x="2514723" y="2397769"/>
                    <a:pt x="2509007" y="2391685"/>
                  </a:cubicBezTo>
                  <a:cubicBezTo>
                    <a:pt x="2487186" y="2368458"/>
                    <a:pt x="2482928" y="2353579"/>
                    <a:pt x="2465672" y="2320515"/>
                  </a:cubicBezTo>
                  <a:cubicBezTo>
                    <a:pt x="2459481" y="2315244"/>
                    <a:pt x="2451862" y="2312001"/>
                    <a:pt x="2447099" y="2304700"/>
                  </a:cubicBezTo>
                  <a:cubicBezTo>
                    <a:pt x="2441191" y="2295644"/>
                    <a:pt x="2439296" y="2283304"/>
                    <a:pt x="2434718" y="2273069"/>
                  </a:cubicBezTo>
                  <a:cubicBezTo>
                    <a:pt x="2431026" y="2264818"/>
                    <a:pt x="2425663" y="2257847"/>
                    <a:pt x="2422336" y="2249346"/>
                  </a:cubicBezTo>
                  <a:cubicBezTo>
                    <a:pt x="2419417" y="2241891"/>
                    <a:pt x="2419063" y="2233078"/>
                    <a:pt x="2416145" y="2225623"/>
                  </a:cubicBezTo>
                  <a:cubicBezTo>
                    <a:pt x="2412817" y="2217123"/>
                    <a:pt x="2407890" y="2209807"/>
                    <a:pt x="2403763" y="2201900"/>
                  </a:cubicBezTo>
                  <a:cubicBezTo>
                    <a:pt x="2400144" y="2194965"/>
                    <a:pt x="2399636" y="2186085"/>
                    <a:pt x="2397573" y="2178177"/>
                  </a:cubicBezTo>
                  <a:lnTo>
                    <a:pt x="2385191" y="2130731"/>
                  </a:lnTo>
                  <a:lnTo>
                    <a:pt x="2372809" y="2107008"/>
                  </a:lnTo>
                  <a:cubicBezTo>
                    <a:pt x="2369190" y="2100072"/>
                    <a:pt x="2368682" y="2091192"/>
                    <a:pt x="2366618" y="2083284"/>
                  </a:cubicBezTo>
                  <a:cubicBezTo>
                    <a:pt x="2362491" y="2067469"/>
                    <a:pt x="2357987" y="2051806"/>
                    <a:pt x="2354237" y="2035838"/>
                  </a:cubicBezTo>
                  <a:cubicBezTo>
                    <a:pt x="2330919" y="1936557"/>
                    <a:pt x="2362659" y="2060202"/>
                    <a:pt x="2341855" y="1980484"/>
                  </a:cubicBezTo>
                  <a:cubicBezTo>
                    <a:pt x="2337149" y="1962452"/>
                    <a:pt x="2324319" y="1949654"/>
                    <a:pt x="2317092" y="1933038"/>
                  </a:cubicBezTo>
                  <a:cubicBezTo>
                    <a:pt x="2313923" y="1925751"/>
                    <a:pt x="2314978" y="1915824"/>
                    <a:pt x="2310901" y="1909315"/>
                  </a:cubicBezTo>
                  <a:cubicBezTo>
                    <a:pt x="2306253" y="1901894"/>
                    <a:pt x="2297590" y="1900220"/>
                    <a:pt x="2292329" y="1893500"/>
                  </a:cubicBezTo>
                  <a:cubicBezTo>
                    <a:pt x="2287067" y="1886779"/>
                    <a:pt x="2284074" y="1877684"/>
                    <a:pt x="2279947" y="1869776"/>
                  </a:cubicBezTo>
                  <a:cubicBezTo>
                    <a:pt x="2272802" y="1863692"/>
                    <a:pt x="2267648" y="1859338"/>
                    <a:pt x="2264014" y="1856290"/>
                  </a:cubicBezTo>
                  <a:lnTo>
                    <a:pt x="2259578" y="1852611"/>
                  </a:lnTo>
                  <a:lnTo>
                    <a:pt x="2264399" y="1855257"/>
                  </a:lnTo>
                  <a:cubicBezTo>
                    <a:pt x="2263895" y="1853982"/>
                    <a:pt x="2260020" y="1849413"/>
                    <a:pt x="2248993" y="1838145"/>
                  </a:cubicBezTo>
                  <a:cubicBezTo>
                    <a:pt x="2243183" y="1832209"/>
                    <a:pt x="2236475" y="1827854"/>
                    <a:pt x="2230421" y="1822330"/>
                  </a:cubicBezTo>
                  <a:cubicBezTo>
                    <a:pt x="2222024" y="1814669"/>
                    <a:pt x="2214677" y="1805007"/>
                    <a:pt x="2205657" y="1798607"/>
                  </a:cubicBezTo>
                  <a:cubicBezTo>
                    <a:pt x="2195943" y="1791713"/>
                    <a:pt x="2184643" y="1789139"/>
                    <a:pt x="2174703" y="1782791"/>
                  </a:cubicBezTo>
                  <a:cubicBezTo>
                    <a:pt x="2157466" y="1771783"/>
                    <a:pt x="2151249" y="1760741"/>
                    <a:pt x="2137558" y="1743253"/>
                  </a:cubicBezTo>
                  <a:lnTo>
                    <a:pt x="2112795" y="1735345"/>
                  </a:lnTo>
                  <a:cubicBezTo>
                    <a:pt x="2082387" y="1725635"/>
                    <a:pt x="2066778" y="1687681"/>
                    <a:pt x="2044696" y="1664176"/>
                  </a:cubicBezTo>
                  <a:cubicBezTo>
                    <a:pt x="2038980" y="1658092"/>
                    <a:pt x="2028041" y="1657544"/>
                    <a:pt x="2026124" y="1648361"/>
                  </a:cubicBezTo>
                  <a:cubicBezTo>
                    <a:pt x="2013271" y="1586799"/>
                    <a:pt x="2022090" y="1512497"/>
                    <a:pt x="2026124" y="1450668"/>
                  </a:cubicBezTo>
                  <a:cubicBezTo>
                    <a:pt x="2035005" y="1416634"/>
                    <a:pt x="2030731" y="1435031"/>
                    <a:pt x="2038505" y="1395314"/>
                  </a:cubicBezTo>
                  <a:lnTo>
                    <a:pt x="2050887" y="1347868"/>
                  </a:lnTo>
                  <a:lnTo>
                    <a:pt x="2069459" y="1276698"/>
                  </a:lnTo>
                  <a:lnTo>
                    <a:pt x="2081841" y="1252975"/>
                  </a:lnTo>
                  <a:cubicBezTo>
                    <a:pt x="2085461" y="1246040"/>
                    <a:pt x="2085968" y="1237160"/>
                    <a:pt x="2088032" y="1229252"/>
                  </a:cubicBezTo>
                  <a:lnTo>
                    <a:pt x="2100413" y="1181806"/>
                  </a:lnTo>
                  <a:cubicBezTo>
                    <a:pt x="2104383" y="1166595"/>
                    <a:pt x="2104541" y="1150175"/>
                    <a:pt x="2106604" y="1134360"/>
                  </a:cubicBezTo>
                  <a:cubicBezTo>
                    <a:pt x="2120057" y="1031262"/>
                    <a:pt x="2111048" y="1069885"/>
                    <a:pt x="2125177" y="1015744"/>
                  </a:cubicBezTo>
                  <a:lnTo>
                    <a:pt x="2131368" y="992021"/>
                  </a:lnTo>
                  <a:cubicBezTo>
                    <a:pt x="2135495" y="976206"/>
                    <a:pt x="2136163" y="958140"/>
                    <a:pt x="2143749" y="944575"/>
                  </a:cubicBezTo>
                  <a:cubicBezTo>
                    <a:pt x="2147542" y="937792"/>
                    <a:pt x="2156892" y="941291"/>
                    <a:pt x="2162321" y="936667"/>
                  </a:cubicBezTo>
                  <a:cubicBezTo>
                    <a:pt x="2169606" y="930464"/>
                    <a:pt x="2174703" y="920852"/>
                    <a:pt x="2180894" y="912944"/>
                  </a:cubicBezTo>
                  <a:lnTo>
                    <a:pt x="2199466" y="905036"/>
                  </a:lnTo>
                  <a:lnTo>
                    <a:pt x="2255184" y="881313"/>
                  </a:lnTo>
                  <a:cubicBezTo>
                    <a:pt x="2267565" y="878677"/>
                    <a:pt x="2280420" y="878475"/>
                    <a:pt x="2292329" y="873406"/>
                  </a:cubicBezTo>
                  <a:cubicBezTo>
                    <a:pt x="2299387" y="870400"/>
                    <a:pt x="2305640" y="864310"/>
                    <a:pt x="2310901" y="857590"/>
                  </a:cubicBezTo>
                  <a:cubicBezTo>
                    <a:pt x="2328484" y="835131"/>
                    <a:pt x="2331121" y="799620"/>
                    <a:pt x="2335665" y="770605"/>
                  </a:cubicBezTo>
                  <a:cubicBezTo>
                    <a:pt x="2338224" y="754258"/>
                    <a:pt x="2327410" y="738974"/>
                    <a:pt x="2323283" y="723159"/>
                  </a:cubicBezTo>
                  <a:cubicBezTo>
                    <a:pt x="2319156" y="715251"/>
                    <a:pt x="2314229" y="707936"/>
                    <a:pt x="2310901" y="699436"/>
                  </a:cubicBezTo>
                  <a:cubicBezTo>
                    <a:pt x="2285270" y="633957"/>
                    <a:pt x="2327813" y="719978"/>
                    <a:pt x="2292329" y="651989"/>
                  </a:cubicBezTo>
                  <a:cubicBezTo>
                    <a:pt x="2284074" y="644082"/>
                    <a:pt x="2274861" y="637586"/>
                    <a:pt x="2267565" y="628267"/>
                  </a:cubicBezTo>
                  <a:cubicBezTo>
                    <a:pt x="2218865" y="566061"/>
                    <a:pt x="2297466" y="645596"/>
                    <a:pt x="2236611" y="580820"/>
                  </a:cubicBezTo>
                  <a:cubicBezTo>
                    <a:pt x="2216989" y="559935"/>
                    <a:pt x="2207890" y="560684"/>
                    <a:pt x="2180894" y="549190"/>
                  </a:cubicBezTo>
                  <a:cubicBezTo>
                    <a:pt x="2163143" y="546922"/>
                    <a:pt x="2122723" y="547623"/>
                    <a:pt x="2100413" y="533374"/>
                  </a:cubicBezTo>
                  <a:cubicBezTo>
                    <a:pt x="2093758" y="529124"/>
                    <a:pt x="2088496" y="521809"/>
                    <a:pt x="2081841" y="517559"/>
                  </a:cubicBezTo>
                  <a:lnTo>
                    <a:pt x="1419423" y="98450"/>
                  </a:lnTo>
                  <a:lnTo>
                    <a:pt x="1338942" y="66819"/>
                  </a:lnTo>
                  <a:cubicBezTo>
                    <a:pt x="1264316" y="66819"/>
                    <a:pt x="1292379" y="57650"/>
                    <a:pt x="1252271" y="74727"/>
                  </a:cubicBezTo>
                  <a:lnTo>
                    <a:pt x="1215126" y="90543"/>
                  </a:lnTo>
                  <a:lnTo>
                    <a:pt x="1204037" y="92796"/>
                  </a:lnTo>
                  <a:lnTo>
                    <a:pt x="1208935" y="11465"/>
                  </a:lnTo>
                  <a:close/>
                  <a:moveTo>
                    <a:pt x="0" y="0"/>
                  </a:moveTo>
                  <a:lnTo>
                    <a:pt x="1031084" y="0"/>
                  </a:lnTo>
                  <a:lnTo>
                    <a:pt x="1044334" y="7320"/>
                  </a:lnTo>
                  <a:cubicBezTo>
                    <a:pt x="1077930" y="26217"/>
                    <a:pt x="1012150" y="-7461"/>
                    <a:pt x="1066547" y="27281"/>
                  </a:cubicBezTo>
                  <a:cubicBezTo>
                    <a:pt x="1072383" y="31008"/>
                    <a:pt x="1079689" y="30565"/>
                    <a:pt x="1085119" y="35189"/>
                  </a:cubicBezTo>
                  <a:cubicBezTo>
                    <a:pt x="1092403" y="41392"/>
                    <a:pt x="1096567" y="52412"/>
                    <a:pt x="1103692" y="58912"/>
                  </a:cubicBezTo>
                  <a:cubicBezTo>
                    <a:pt x="1116193" y="70317"/>
                    <a:pt x="1140991" y="75320"/>
                    <a:pt x="1147027" y="98450"/>
                  </a:cubicBezTo>
                  <a:cubicBezTo>
                    <a:pt x="1149091" y="106358"/>
                    <a:pt x="1144913" y="115664"/>
                    <a:pt x="1140836" y="122173"/>
                  </a:cubicBezTo>
                  <a:cubicBezTo>
                    <a:pt x="1136188" y="129595"/>
                    <a:pt x="1128455" y="132717"/>
                    <a:pt x="1122264" y="137989"/>
                  </a:cubicBezTo>
                  <a:lnTo>
                    <a:pt x="1103692" y="145896"/>
                  </a:lnTo>
                  <a:cubicBezTo>
                    <a:pt x="1091310" y="151168"/>
                    <a:pt x="1077614" y="152876"/>
                    <a:pt x="1066547" y="161712"/>
                  </a:cubicBezTo>
                  <a:cubicBezTo>
                    <a:pt x="1060237" y="166749"/>
                    <a:pt x="1058292" y="177527"/>
                    <a:pt x="1054165" y="185435"/>
                  </a:cubicBezTo>
                  <a:cubicBezTo>
                    <a:pt x="1045910" y="201250"/>
                    <a:pt x="1029402" y="206522"/>
                    <a:pt x="1017020" y="217066"/>
                  </a:cubicBezTo>
                  <a:lnTo>
                    <a:pt x="998448" y="224973"/>
                  </a:lnTo>
                  <a:lnTo>
                    <a:pt x="961303" y="240789"/>
                  </a:lnTo>
                  <a:cubicBezTo>
                    <a:pt x="930349" y="253968"/>
                    <a:pt x="926221" y="268467"/>
                    <a:pt x="911776" y="296143"/>
                  </a:cubicBezTo>
                  <a:lnTo>
                    <a:pt x="893204" y="304051"/>
                  </a:lnTo>
                  <a:cubicBezTo>
                    <a:pt x="886145" y="307056"/>
                    <a:pt x="884949" y="319866"/>
                    <a:pt x="880822" y="327774"/>
                  </a:cubicBezTo>
                  <a:cubicBezTo>
                    <a:pt x="852439" y="382155"/>
                    <a:pt x="870176" y="369209"/>
                    <a:pt x="837487" y="383128"/>
                  </a:cubicBezTo>
                  <a:cubicBezTo>
                    <a:pt x="754942" y="385764"/>
                    <a:pt x="672335" y="386135"/>
                    <a:pt x="589854" y="391035"/>
                  </a:cubicBezTo>
                  <a:cubicBezTo>
                    <a:pt x="583335" y="391422"/>
                    <a:pt x="577472" y="396307"/>
                    <a:pt x="571281" y="398943"/>
                  </a:cubicBezTo>
                  <a:cubicBezTo>
                    <a:pt x="534921" y="414425"/>
                    <a:pt x="536424" y="436290"/>
                    <a:pt x="509373" y="462205"/>
                  </a:cubicBezTo>
                  <a:cubicBezTo>
                    <a:pt x="501990" y="469278"/>
                    <a:pt x="492622" y="472172"/>
                    <a:pt x="484610" y="478020"/>
                  </a:cubicBezTo>
                  <a:cubicBezTo>
                    <a:pt x="478150" y="482735"/>
                    <a:pt x="472228" y="488564"/>
                    <a:pt x="466037" y="493836"/>
                  </a:cubicBezTo>
                  <a:cubicBezTo>
                    <a:pt x="466036" y="493837"/>
                    <a:pt x="428894" y="509650"/>
                    <a:pt x="428892" y="509651"/>
                  </a:cubicBezTo>
                  <a:lnTo>
                    <a:pt x="317457" y="557097"/>
                  </a:lnTo>
                  <a:cubicBezTo>
                    <a:pt x="252804" y="584625"/>
                    <a:pt x="296491" y="578262"/>
                    <a:pt x="274122" y="628267"/>
                  </a:cubicBezTo>
                  <a:cubicBezTo>
                    <a:pt x="268474" y="640891"/>
                    <a:pt x="246510" y="647931"/>
                    <a:pt x="236977" y="651989"/>
                  </a:cubicBezTo>
                  <a:cubicBezTo>
                    <a:pt x="222532" y="654625"/>
                    <a:pt x="207617" y="654542"/>
                    <a:pt x="193641" y="659897"/>
                  </a:cubicBezTo>
                  <a:cubicBezTo>
                    <a:pt x="186514" y="662629"/>
                    <a:pt x="181529" y="670997"/>
                    <a:pt x="175069" y="675713"/>
                  </a:cubicBezTo>
                  <a:cubicBezTo>
                    <a:pt x="167056" y="681561"/>
                    <a:pt x="158318" y="685680"/>
                    <a:pt x="150305" y="691528"/>
                  </a:cubicBezTo>
                  <a:cubicBezTo>
                    <a:pt x="137860" y="700612"/>
                    <a:pt x="123542" y="711440"/>
                    <a:pt x="119351" y="731067"/>
                  </a:cubicBezTo>
                  <a:cubicBezTo>
                    <a:pt x="114974" y="751570"/>
                    <a:pt x="115224" y="773241"/>
                    <a:pt x="113160" y="794329"/>
                  </a:cubicBezTo>
                  <a:lnTo>
                    <a:pt x="119351" y="818051"/>
                  </a:lnTo>
                  <a:lnTo>
                    <a:pt x="125542" y="841775"/>
                  </a:lnTo>
                  <a:cubicBezTo>
                    <a:pt x="142629" y="907252"/>
                    <a:pt x="130685" y="875351"/>
                    <a:pt x="162687" y="936667"/>
                  </a:cubicBezTo>
                  <a:lnTo>
                    <a:pt x="199832" y="968298"/>
                  </a:lnTo>
                  <a:cubicBezTo>
                    <a:pt x="205261" y="972921"/>
                    <a:pt x="212213" y="973570"/>
                    <a:pt x="218404" y="976206"/>
                  </a:cubicBezTo>
                  <a:cubicBezTo>
                    <a:pt x="230786" y="981477"/>
                    <a:pt x="243048" y="987231"/>
                    <a:pt x="255549" y="992021"/>
                  </a:cubicBezTo>
                  <a:cubicBezTo>
                    <a:pt x="263699" y="995144"/>
                    <a:pt x="272058" y="997293"/>
                    <a:pt x="280313" y="999929"/>
                  </a:cubicBezTo>
                  <a:cubicBezTo>
                    <a:pt x="292974" y="1003972"/>
                    <a:pt x="304796" y="1011701"/>
                    <a:pt x="317457" y="1015744"/>
                  </a:cubicBezTo>
                  <a:cubicBezTo>
                    <a:pt x="329635" y="1019633"/>
                    <a:pt x="342253" y="1020784"/>
                    <a:pt x="354602" y="1023652"/>
                  </a:cubicBezTo>
                  <a:cubicBezTo>
                    <a:pt x="406530" y="1035712"/>
                    <a:pt x="366535" y="1025748"/>
                    <a:pt x="404129" y="1039467"/>
                  </a:cubicBezTo>
                  <a:cubicBezTo>
                    <a:pt x="412310" y="1042453"/>
                    <a:pt x="421505" y="1041983"/>
                    <a:pt x="428892" y="1047375"/>
                  </a:cubicBezTo>
                  <a:cubicBezTo>
                    <a:pt x="447987" y="1061312"/>
                    <a:pt x="447746" y="1072176"/>
                    <a:pt x="453655" y="1094821"/>
                  </a:cubicBezTo>
                  <a:cubicBezTo>
                    <a:pt x="453655" y="1094821"/>
                    <a:pt x="446574" y="1127033"/>
                    <a:pt x="441274" y="1142267"/>
                  </a:cubicBezTo>
                  <a:cubicBezTo>
                    <a:pt x="438252" y="1150952"/>
                    <a:pt x="432220" y="1157490"/>
                    <a:pt x="428892" y="1165991"/>
                  </a:cubicBezTo>
                  <a:cubicBezTo>
                    <a:pt x="425974" y="1173446"/>
                    <a:pt x="424765" y="1181806"/>
                    <a:pt x="422701" y="1189714"/>
                  </a:cubicBezTo>
                  <a:lnTo>
                    <a:pt x="435083" y="1213437"/>
                  </a:lnTo>
                  <a:cubicBezTo>
                    <a:pt x="442323" y="1227307"/>
                    <a:pt x="446074" y="1244307"/>
                    <a:pt x="447465" y="1260883"/>
                  </a:cubicBezTo>
                  <a:cubicBezTo>
                    <a:pt x="452306" y="1318602"/>
                    <a:pt x="451592" y="1376863"/>
                    <a:pt x="453655" y="1434853"/>
                  </a:cubicBezTo>
                  <a:lnTo>
                    <a:pt x="466037" y="1482299"/>
                  </a:lnTo>
                  <a:cubicBezTo>
                    <a:pt x="468390" y="1491315"/>
                    <a:pt x="474292" y="1498114"/>
                    <a:pt x="478419" y="1506022"/>
                  </a:cubicBezTo>
                  <a:cubicBezTo>
                    <a:pt x="486673" y="1521837"/>
                    <a:pt x="494648" y="1537896"/>
                    <a:pt x="503182" y="1553468"/>
                  </a:cubicBezTo>
                  <a:cubicBezTo>
                    <a:pt x="556936" y="1651555"/>
                    <a:pt x="493880" y="1531692"/>
                    <a:pt x="534136" y="1608822"/>
                  </a:cubicBezTo>
                  <a:cubicBezTo>
                    <a:pt x="562519" y="1663204"/>
                    <a:pt x="554193" y="1638236"/>
                    <a:pt x="565090" y="1679992"/>
                  </a:cubicBezTo>
                  <a:cubicBezTo>
                    <a:pt x="592104" y="1702996"/>
                    <a:pt x="577284" y="1685982"/>
                    <a:pt x="596044" y="1719530"/>
                  </a:cubicBezTo>
                  <a:cubicBezTo>
                    <a:pt x="602042" y="1730255"/>
                    <a:pt x="611090" y="1738775"/>
                    <a:pt x="614617" y="1751161"/>
                  </a:cubicBezTo>
                  <a:cubicBezTo>
                    <a:pt x="619603" y="1768677"/>
                    <a:pt x="618744" y="1788064"/>
                    <a:pt x="620807" y="1806515"/>
                  </a:cubicBezTo>
                  <a:cubicBezTo>
                    <a:pt x="616680" y="1814422"/>
                    <a:pt x="612117" y="1821986"/>
                    <a:pt x="608426" y="1830238"/>
                  </a:cubicBezTo>
                  <a:cubicBezTo>
                    <a:pt x="603847" y="1840472"/>
                    <a:pt x="601163" y="1852060"/>
                    <a:pt x="596044" y="1861868"/>
                  </a:cubicBezTo>
                  <a:cubicBezTo>
                    <a:pt x="592806" y="1868072"/>
                    <a:pt x="587790" y="1872412"/>
                    <a:pt x="583663" y="1877684"/>
                  </a:cubicBezTo>
                  <a:cubicBezTo>
                    <a:pt x="578401" y="1884404"/>
                    <a:pt x="575408" y="1893500"/>
                    <a:pt x="571281" y="1901407"/>
                  </a:cubicBezTo>
                  <a:cubicBezTo>
                    <a:pt x="563026" y="1917222"/>
                    <a:pt x="555653" y="1933849"/>
                    <a:pt x="546518" y="1948853"/>
                  </a:cubicBezTo>
                  <a:cubicBezTo>
                    <a:pt x="518711" y="1994520"/>
                    <a:pt x="522034" y="1985188"/>
                    <a:pt x="526778" y="1975036"/>
                  </a:cubicBezTo>
                  <a:lnTo>
                    <a:pt x="529918" y="1968569"/>
                  </a:lnTo>
                  <a:lnTo>
                    <a:pt x="531246" y="1965966"/>
                  </a:lnTo>
                  <a:cubicBezTo>
                    <a:pt x="531562" y="1965322"/>
                    <a:pt x="531038" y="1966321"/>
                    <a:pt x="530138" y="1968115"/>
                  </a:cubicBezTo>
                  <a:lnTo>
                    <a:pt x="529918" y="1968569"/>
                  </a:lnTo>
                  <a:lnTo>
                    <a:pt x="527316" y="1973667"/>
                  </a:lnTo>
                  <a:cubicBezTo>
                    <a:pt x="524857" y="1978441"/>
                    <a:pt x="521095" y="1985703"/>
                    <a:pt x="515564" y="1996299"/>
                  </a:cubicBezTo>
                  <a:cubicBezTo>
                    <a:pt x="509373" y="2001571"/>
                    <a:pt x="502707" y="2006031"/>
                    <a:pt x="496991" y="2012115"/>
                  </a:cubicBezTo>
                  <a:cubicBezTo>
                    <a:pt x="479747" y="2030470"/>
                    <a:pt x="473509" y="2044201"/>
                    <a:pt x="459846" y="2067469"/>
                  </a:cubicBezTo>
                  <a:cubicBezTo>
                    <a:pt x="455382" y="2075072"/>
                    <a:pt x="447465" y="2078013"/>
                    <a:pt x="441274" y="2083284"/>
                  </a:cubicBezTo>
                  <a:cubicBezTo>
                    <a:pt x="428892" y="2093828"/>
                    <a:pt x="415875" y="2103245"/>
                    <a:pt x="404129" y="2114915"/>
                  </a:cubicBezTo>
                  <a:cubicBezTo>
                    <a:pt x="397218" y="2121781"/>
                    <a:pt x="392282" y="2131479"/>
                    <a:pt x="385557" y="2138638"/>
                  </a:cubicBezTo>
                  <a:cubicBezTo>
                    <a:pt x="379841" y="2144723"/>
                    <a:pt x="372245" y="2147734"/>
                    <a:pt x="366984" y="2154454"/>
                  </a:cubicBezTo>
                  <a:cubicBezTo>
                    <a:pt x="361723" y="2161174"/>
                    <a:pt x="359366" y="2170876"/>
                    <a:pt x="354602" y="2178177"/>
                  </a:cubicBezTo>
                  <a:cubicBezTo>
                    <a:pt x="348998" y="2186768"/>
                    <a:pt x="342221" y="2193992"/>
                    <a:pt x="336030" y="2201900"/>
                  </a:cubicBezTo>
                  <a:cubicBezTo>
                    <a:pt x="328176" y="2211933"/>
                    <a:pt x="319875" y="2273443"/>
                    <a:pt x="317457" y="2288884"/>
                  </a:cubicBezTo>
                  <a:cubicBezTo>
                    <a:pt x="301411" y="2391364"/>
                    <a:pt x="307399" y="2341248"/>
                    <a:pt x="298885" y="2439131"/>
                  </a:cubicBezTo>
                  <a:lnTo>
                    <a:pt x="292694" y="2462854"/>
                  </a:lnTo>
                  <a:cubicBezTo>
                    <a:pt x="277960" y="2519317"/>
                    <a:pt x="287552" y="2496429"/>
                    <a:pt x="267931" y="2534023"/>
                  </a:cubicBezTo>
                  <a:cubicBezTo>
                    <a:pt x="244502" y="2553974"/>
                    <a:pt x="254619" y="2543118"/>
                    <a:pt x="236977" y="2565655"/>
                  </a:cubicBezTo>
                  <a:lnTo>
                    <a:pt x="199832" y="2597285"/>
                  </a:lnTo>
                  <a:cubicBezTo>
                    <a:pt x="155403" y="2635119"/>
                    <a:pt x="173209" y="2615476"/>
                    <a:pt x="144115" y="2652639"/>
                  </a:cubicBezTo>
                  <a:cubicBezTo>
                    <a:pt x="137924" y="2655275"/>
                    <a:pt x="131379" y="2656819"/>
                    <a:pt x="125542" y="2660547"/>
                  </a:cubicBezTo>
                  <a:cubicBezTo>
                    <a:pt x="109924" y="2670522"/>
                    <a:pt x="106104" y="2677468"/>
                    <a:pt x="94588" y="2692178"/>
                  </a:cubicBezTo>
                  <a:cubicBezTo>
                    <a:pt x="88397" y="2694814"/>
                    <a:pt x="81111" y="2694878"/>
                    <a:pt x="76016" y="2700085"/>
                  </a:cubicBezTo>
                  <a:cubicBezTo>
                    <a:pt x="70205" y="2706022"/>
                    <a:pt x="68895" y="2717088"/>
                    <a:pt x="63634" y="2723809"/>
                  </a:cubicBezTo>
                  <a:cubicBezTo>
                    <a:pt x="58373" y="2730529"/>
                    <a:pt x="51252" y="2734352"/>
                    <a:pt x="45061" y="2739624"/>
                  </a:cubicBezTo>
                  <a:cubicBezTo>
                    <a:pt x="-1617" y="2759498"/>
                    <a:pt x="55917" y="2732690"/>
                    <a:pt x="7916" y="2763347"/>
                  </a:cubicBezTo>
                  <a:lnTo>
                    <a:pt x="0" y="2766718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11F84F57-2D8B-5145-A393-1BDC160A66BD}"/>
              </a:ext>
            </a:extLst>
          </p:cNvPr>
          <p:cNvSpPr txBox="1"/>
          <p:nvPr/>
        </p:nvSpPr>
        <p:spPr>
          <a:xfrm>
            <a:off x="1" y="4599046"/>
            <a:ext cx="29171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Martin Luther</a:t>
            </a:r>
            <a:endParaRPr lang="vi-VN" sz="27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614CB1-827D-F244-A44F-F6DC0EFEA1F2}"/>
              </a:ext>
            </a:extLst>
          </p:cNvPr>
          <p:cNvGrpSpPr/>
          <p:nvPr/>
        </p:nvGrpSpPr>
        <p:grpSpPr>
          <a:xfrm>
            <a:off x="7010677" y="1780156"/>
            <a:ext cx="2133323" cy="2701905"/>
            <a:chOff x="7472855" y="1686910"/>
            <a:chExt cx="4339388" cy="4951412"/>
          </a:xfrm>
        </p:grpSpPr>
        <p:pic>
          <p:nvPicPr>
            <p:cNvPr id="5122" name="Picture 2" descr="Jean Calvin – Wikipedia tiếng Việt">
              <a:extLst>
                <a:ext uri="{FF2B5EF4-FFF2-40B4-BE49-F238E27FC236}">
                  <a16:creationId xmlns:a16="http://schemas.microsoft.com/office/drawing/2014/main" id="{E4B1CC75-8766-164A-BC3E-828F09CF2A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3"/>
            <a:stretch/>
          </p:blipFill>
          <p:spPr bwMode="auto">
            <a:xfrm flipH="1">
              <a:off x="7472855" y="1686910"/>
              <a:ext cx="4324232" cy="495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A40C71-94AB-F94B-BF9B-25CCC944A1F9}"/>
                </a:ext>
              </a:extLst>
            </p:cNvPr>
            <p:cNvSpPr/>
            <p:nvPr/>
          </p:nvSpPr>
          <p:spPr>
            <a:xfrm>
              <a:off x="7472856" y="1686910"/>
              <a:ext cx="4339387" cy="4951412"/>
            </a:xfrm>
            <a:custGeom>
              <a:avLst/>
              <a:gdLst>
                <a:gd name="connsiteX0" fmla="*/ 3030402 w 4339387"/>
                <a:gd name="connsiteY0" fmla="*/ 4877164 h 4951412"/>
                <a:gd name="connsiteX1" fmla="*/ 3025606 w 4339387"/>
                <a:gd name="connsiteY1" fmla="*/ 4878109 h 4951412"/>
                <a:gd name="connsiteX2" fmla="*/ 3023956 w 4339387"/>
                <a:gd name="connsiteY2" fmla="*/ 4878407 h 4951412"/>
                <a:gd name="connsiteX3" fmla="*/ 4339387 w 4339387"/>
                <a:gd name="connsiteY3" fmla="*/ 4508630 h 4951412"/>
                <a:gd name="connsiteX4" fmla="*/ 4339387 w 4339387"/>
                <a:gd name="connsiteY4" fmla="*/ 4951412 h 4951412"/>
                <a:gd name="connsiteX5" fmla="*/ 0 w 4339387"/>
                <a:gd name="connsiteY5" fmla="*/ 4951412 h 4951412"/>
                <a:gd name="connsiteX6" fmla="*/ 0 w 4339387"/>
                <a:gd name="connsiteY6" fmla="*/ 4664846 h 4951412"/>
                <a:gd name="connsiteX7" fmla="*/ 4391 w 4339387"/>
                <a:gd name="connsiteY7" fmla="*/ 4667591 h 4951412"/>
                <a:gd name="connsiteX8" fmla="*/ 73839 w 4339387"/>
                <a:gd name="connsiteY8" fmla="*/ 4690741 h 4951412"/>
                <a:gd name="connsiteX9" fmla="*/ 108563 w 4339387"/>
                <a:gd name="connsiteY9" fmla="*/ 4702315 h 4951412"/>
                <a:gd name="connsiteX10" fmla="*/ 166436 w 4339387"/>
                <a:gd name="connsiteY10" fmla="*/ 4737039 h 4951412"/>
                <a:gd name="connsiteX11" fmla="*/ 282183 w 4339387"/>
                <a:gd name="connsiteY11" fmla="*/ 4794913 h 4951412"/>
                <a:gd name="connsiteX12" fmla="*/ 340056 w 4339387"/>
                <a:gd name="connsiteY12" fmla="*/ 4818062 h 4951412"/>
                <a:gd name="connsiteX13" fmla="*/ 386355 w 4339387"/>
                <a:gd name="connsiteY13" fmla="*/ 4841212 h 4951412"/>
                <a:gd name="connsiteX14" fmla="*/ 513677 w 4339387"/>
                <a:gd name="connsiteY14" fmla="*/ 4875936 h 4951412"/>
                <a:gd name="connsiteX15" fmla="*/ 594699 w 4339387"/>
                <a:gd name="connsiteY15" fmla="*/ 4910660 h 4951412"/>
                <a:gd name="connsiteX16" fmla="*/ 2932786 w 4339387"/>
                <a:gd name="connsiteY16" fmla="*/ 4899085 h 4951412"/>
                <a:gd name="connsiteX17" fmla="*/ 2990659 w 4339387"/>
                <a:gd name="connsiteY17" fmla="*/ 4887510 h 4951412"/>
                <a:gd name="connsiteX18" fmla="*/ 3032458 w 4339387"/>
                <a:gd name="connsiteY18" fmla="*/ 4876767 h 4951412"/>
                <a:gd name="connsiteX19" fmla="*/ 3030402 w 4339387"/>
                <a:gd name="connsiteY19" fmla="*/ 4877164 h 4951412"/>
                <a:gd name="connsiteX20" fmla="*/ 3046275 w 4339387"/>
                <a:gd name="connsiteY20" fmla="*/ 4874038 h 4951412"/>
                <a:gd name="connsiteX21" fmla="*/ 3094831 w 4339387"/>
                <a:gd name="connsiteY21" fmla="*/ 4864361 h 4951412"/>
                <a:gd name="connsiteX22" fmla="*/ 3314750 w 4339387"/>
                <a:gd name="connsiteY22" fmla="*/ 4818062 h 4951412"/>
                <a:gd name="connsiteX23" fmla="*/ 3534669 w 4339387"/>
                <a:gd name="connsiteY23" fmla="*/ 4794913 h 4951412"/>
                <a:gd name="connsiteX24" fmla="*/ 3696715 w 4339387"/>
                <a:gd name="connsiteY24" fmla="*/ 4771763 h 4951412"/>
                <a:gd name="connsiteX25" fmla="*/ 4101829 w 4339387"/>
                <a:gd name="connsiteY25" fmla="*/ 4760189 h 4951412"/>
                <a:gd name="connsiteX26" fmla="*/ 4194426 w 4339387"/>
                <a:gd name="connsiteY26" fmla="*/ 4737039 h 4951412"/>
                <a:gd name="connsiteX27" fmla="*/ 4229150 w 4339387"/>
                <a:gd name="connsiteY27" fmla="*/ 4690741 h 4951412"/>
                <a:gd name="connsiteX28" fmla="*/ 4263874 w 4339387"/>
                <a:gd name="connsiteY28" fmla="*/ 4656017 h 4951412"/>
                <a:gd name="connsiteX29" fmla="*/ 4298598 w 4339387"/>
                <a:gd name="connsiteY29" fmla="*/ 4586568 h 4951412"/>
                <a:gd name="connsiteX30" fmla="*/ 4321748 w 4339387"/>
                <a:gd name="connsiteY30" fmla="*/ 4551844 h 4951412"/>
                <a:gd name="connsiteX31" fmla="*/ 4339222 w 4339387"/>
                <a:gd name="connsiteY31" fmla="*/ 4509077 h 4951412"/>
                <a:gd name="connsiteX32" fmla="*/ 3646059 w 4339387"/>
                <a:gd name="connsiteY32" fmla="*/ 2740484 h 4951412"/>
                <a:gd name="connsiteX33" fmla="*/ 3646890 w 4339387"/>
                <a:gd name="connsiteY33" fmla="*/ 2741562 h 4951412"/>
                <a:gd name="connsiteX34" fmla="*/ 3647203 w 4339387"/>
                <a:gd name="connsiteY34" fmla="*/ 2742015 h 4951412"/>
                <a:gd name="connsiteX35" fmla="*/ 2394460 w 4339387"/>
                <a:gd name="connsiteY35" fmla="*/ 0 h 4951412"/>
                <a:gd name="connsiteX36" fmla="*/ 4339387 w 4339387"/>
                <a:gd name="connsiteY36" fmla="*/ 0 h 4951412"/>
                <a:gd name="connsiteX37" fmla="*/ 4339387 w 4339387"/>
                <a:gd name="connsiteY37" fmla="*/ 3193671 h 4951412"/>
                <a:gd name="connsiteX38" fmla="*/ 4298598 w 4339387"/>
                <a:gd name="connsiteY38" fmla="*/ 3162882 h 4951412"/>
                <a:gd name="connsiteX39" fmla="*/ 4263874 w 4339387"/>
                <a:gd name="connsiteY39" fmla="*/ 3139733 h 4951412"/>
                <a:gd name="connsiteX40" fmla="*/ 4217575 w 4339387"/>
                <a:gd name="connsiteY40" fmla="*/ 3116584 h 4951412"/>
                <a:gd name="connsiteX41" fmla="*/ 4148127 w 4339387"/>
                <a:gd name="connsiteY41" fmla="*/ 3070285 h 4951412"/>
                <a:gd name="connsiteX42" fmla="*/ 4078679 w 4339387"/>
                <a:gd name="connsiteY42" fmla="*/ 3047136 h 4951412"/>
                <a:gd name="connsiteX43" fmla="*/ 4009231 w 4339387"/>
                <a:gd name="connsiteY43" fmla="*/ 2989262 h 4951412"/>
                <a:gd name="connsiteX44" fmla="*/ 3974507 w 4339387"/>
                <a:gd name="connsiteY44" fmla="*/ 2977687 h 4951412"/>
                <a:gd name="connsiteX45" fmla="*/ 3905059 w 4339387"/>
                <a:gd name="connsiteY45" fmla="*/ 2931389 h 4951412"/>
                <a:gd name="connsiteX46" fmla="*/ 3870335 w 4339387"/>
                <a:gd name="connsiteY46" fmla="*/ 2919814 h 4951412"/>
                <a:gd name="connsiteX47" fmla="*/ 3789312 w 4339387"/>
                <a:gd name="connsiteY47" fmla="*/ 2885090 h 4951412"/>
                <a:gd name="connsiteX48" fmla="*/ 3754588 w 4339387"/>
                <a:gd name="connsiteY48" fmla="*/ 2850366 h 4951412"/>
                <a:gd name="connsiteX49" fmla="*/ 3673565 w 4339387"/>
                <a:gd name="connsiteY49" fmla="*/ 2780918 h 4951412"/>
                <a:gd name="connsiteX50" fmla="*/ 3654991 w 4339387"/>
                <a:gd name="connsiteY50" fmla="*/ 2753294 h 4951412"/>
                <a:gd name="connsiteX51" fmla="*/ 3647203 w 4339387"/>
                <a:gd name="connsiteY51" fmla="*/ 2742015 h 4951412"/>
                <a:gd name="connsiteX52" fmla="*/ 3649295 w 4339387"/>
                <a:gd name="connsiteY52" fmla="*/ 2744817 h 4951412"/>
                <a:gd name="connsiteX53" fmla="*/ 3638841 w 4339387"/>
                <a:gd name="connsiteY53" fmla="*/ 2711470 h 4951412"/>
                <a:gd name="connsiteX54" fmla="*/ 3615692 w 4339387"/>
                <a:gd name="connsiteY54" fmla="*/ 2676746 h 4951412"/>
                <a:gd name="connsiteX55" fmla="*/ 3592542 w 4339387"/>
                <a:gd name="connsiteY55" fmla="*/ 2607298 h 4951412"/>
                <a:gd name="connsiteX56" fmla="*/ 3557818 w 4339387"/>
                <a:gd name="connsiteY56" fmla="*/ 2503125 h 4951412"/>
                <a:gd name="connsiteX57" fmla="*/ 3546244 w 4339387"/>
                <a:gd name="connsiteY57" fmla="*/ 2468401 h 4951412"/>
                <a:gd name="connsiteX58" fmla="*/ 3523094 w 4339387"/>
                <a:gd name="connsiteY58" fmla="*/ 2422103 h 4951412"/>
                <a:gd name="connsiteX59" fmla="*/ 3488370 w 4339387"/>
                <a:gd name="connsiteY59" fmla="*/ 2364229 h 4951412"/>
                <a:gd name="connsiteX60" fmla="*/ 3418922 w 4339387"/>
                <a:gd name="connsiteY60" fmla="*/ 2317931 h 4951412"/>
                <a:gd name="connsiteX61" fmla="*/ 3349474 w 4339387"/>
                <a:gd name="connsiteY61" fmla="*/ 2260057 h 4951412"/>
                <a:gd name="connsiteX62" fmla="*/ 3314750 w 4339387"/>
                <a:gd name="connsiteY62" fmla="*/ 2225333 h 4951412"/>
                <a:gd name="connsiteX63" fmla="*/ 3280026 w 4339387"/>
                <a:gd name="connsiteY63" fmla="*/ 2202184 h 4951412"/>
                <a:gd name="connsiteX64" fmla="*/ 3233727 w 4339387"/>
                <a:gd name="connsiteY64" fmla="*/ 2155885 h 4951412"/>
                <a:gd name="connsiteX65" fmla="*/ 3199003 w 4339387"/>
                <a:gd name="connsiteY65" fmla="*/ 2121161 h 4951412"/>
                <a:gd name="connsiteX66" fmla="*/ 3129555 w 4339387"/>
                <a:gd name="connsiteY66" fmla="*/ 2051713 h 4951412"/>
                <a:gd name="connsiteX67" fmla="*/ 3083256 w 4339387"/>
                <a:gd name="connsiteY67" fmla="*/ 2005414 h 4951412"/>
                <a:gd name="connsiteX68" fmla="*/ 3094831 w 4339387"/>
                <a:gd name="connsiteY68" fmla="*/ 1901242 h 4951412"/>
                <a:gd name="connsiteX69" fmla="*/ 3106406 w 4339387"/>
                <a:gd name="connsiteY69" fmla="*/ 1866518 h 4951412"/>
                <a:gd name="connsiteX70" fmla="*/ 3117980 w 4339387"/>
                <a:gd name="connsiteY70" fmla="*/ 1785495 h 4951412"/>
                <a:gd name="connsiteX71" fmla="*/ 3129555 w 4339387"/>
                <a:gd name="connsiteY71" fmla="*/ 1611875 h 4951412"/>
                <a:gd name="connsiteX72" fmla="*/ 3152704 w 4339387"/>
                <a:gd name="connsiteY72" fmla="*/ 1507703 h 4951412"/>
                <a:gd name="connsiteX73" fmla="*/ 3164279 w 4339387"/>
                <a:gd name="connsiteY73" fmla="*/ 1449829 h 4951412"/>
                <a:gd name="connsiteX74" fmla="*/ 3210578 w 4339387"/>
                <a:gd name="connsiteY74" fmla="*/ 1345657 h 4951412"/>
                <a:gd name="connsiteX75" fmla="*/ 3222153 w 4339387"/>
                <a:gd name="connsiteY75" fmla="*/ 1310933 h 4951412"/>
                <a:gd name="connsiteX76" fmla="*/ 3245302 w 4339387"/>
                <a:gd name="connsiteY76" fmla="*/ 1276209 h 4951412"/>
                <a:gd name="connsiteX77" fmla="*/ 3268451 w 4339387"/>
                <a:gd name="connsiteY77" fmla="*/ 1195186 h 4951412"/>
                <a:gd name="connsiteX78" fmla="*/ 3326325 w 4339387"/>
                <a:gd name="connsiteY78" fmla="*/ 1206761 h 4951412"/>
                <a:gd name="connsiteX79" fmla="*/ 3395773 w 4339387"/>
                <a:gd name="connsiteY79" fmla="*/ 1229910 h 4951412"/>
                <a:gd name="connsiteX80" fmla="*/ 3557818 w 4339387"/>
                <a:gd name="connsiteY80" fmla="*/ 1183612 h 4951412"/>
                <a:gd name="connsiteX81" fmla="*/ 3523094 w 4339387"/>
                <a:gd name="connsiteY81" fmla="*/ 1125738 h 4951412"/>
                <a:gd name="connsiteX82" fmla="*/ 3488370 w 4339387"/>
                <a:gd name="connsiteY82" fmla="*/ 1102589 h 4951412"/>
                <a:gd name="connsiteX83" fmla="*/ 3430497 w 4339387"/>
                <a:gd name="connsiteY83" fmla="*/ 1056290 h 4951412"/>
                <a:gd name="connsiteX84" fmla="*/ 3361049 w 4339387"/>
                <a:gd name="connsiteY84" fmla="*/ 1033141 h 4951412"/>
                <a:gd name="connsiteX85" fmla="*/ 3337899 w 4339387"/>
                <a:gd name="connsiteY85" fmla="*/ 1009991 h 4951412"/>
                <a:gd name="connsiteX86" fmla="*/ 3326325 w 4339387"/>
                <a:gd name="connsiteY86" fmla="*/ 975267 h 4951412"/>
                <a:gd name="connsiteX87" fmla="*/ 3361049 w 4339387"/>
                <a:gd name="connsiteY87" fmla="*/ 952118 h 4951412"/>
                <a:gd name="connsiteX88" fmla="*/ 3442072 w 4339387"/>
                <a:gd name="connsiteY88" fmla="*/ 928968 h 4951412"/>
                <a:gd name="connsiteX89" fmla="*/ 3476796 w 4339387"/>
                <a:gd name="connsiteY89" fmla="*/ 917394 h 4951412"/>
                <a:gd name="connsiteX90" fmla="*/ 3534669 w 4339387"/>
                <a:gd name="connsiteY90" fmla="*/ 905819 h 4951412"/>
                <a:gd name="connsiteX91" fmla="*/ 3604117 w 4339387"/>
                <a:gd name="connsiteY91" fmla="*/ 882670 h 4951412"/>
                <a:gd name="connsiteX92" fmla="*/ 3644400 w 4339387"/>
                <a:gd name="connsiteY92" fmla="*/ 872645 h 4951412"/>
                <a:gd name="connsiteX93" fmla="*/ 3654957 w 4339387"/>
                <a:gd name="connsiteY93" fmla="*/ 870059 h 4951412"/>
                <a:gd name="connsiteX94" fmla="*/ 3655321 w 4339387"/>
                <a:gd name="connsiteY94" fmla="*/ 869978 h 4951412"/>
                <a:gd name="connsiteX95" fmla="*/ 3661509 w 4339387"/>
                <a:gd name="connsiteY95" fmla="*/ 868453 h 4951412"/>
                <a:gd name="connsiteX96" fmla="*/ 3654957 w 4339387"/>
                <a:gd name="connsiteY96" fmla="*/ 870059 h 4951412"/>
                <a:gd name="connsiteX97" fmla="*/ 3646583 w 4339387"/>
                <a:gd name="connsiteY97" fmla="*/ 871899 h 4951412"/>
                <a:gd name="connsiteX98" fmla="*/ 3685140 w 4339387"/>
                <a:gd name="connsiteY98" fmla="*/ 859520 h 4951412"/>
                <a:gd name="connsiteX99" fmla="*/ 3766163 w 4339387"/>
                <a:gd name="connsiteY99" fmla="*/ 836371 h 4951412"/>
                <a:gd name="connsiteX100" fmla="*/ 3800887 w 4339387"/>
                <a:gd name="connsiteY100" fmla="*/ 813222 h 4951412"/>
                <a:gd name="connsiteX101" fmla="*/ 3824036 w 4339387"/>
                <a:gd name="connsiteY101" fmla="*/ 778498 h 4951412"/>
                <a:gd name="connsiteX102" fmla="*/ 3847186 w 4339387"/>
                <a:gd name="connsiteY102" fmla="*/ 709049 h 4951412"/>
                <a:gd name="connsiteX103" fmla="*/ 3835611 w 4339387"/>
                <a:gd name="connsiteY103" fmla="*/ 628027 h 4951412"/>
                <a:gd name="connsiteX104" fmla="*/ 3812461 w 4339387"/>
                <a:gd name="connsiteY104" fmla="*/ 604877 h 4951412"/>
                <a:gd name="connsiteX105" fmla="*/ 3719864 w 4339387"/>
                <a:gd name="connsiteY105" fmla="*/ 558579 h 4951412"/>
                <a:gd name="connsiteX106" fmla="*/ 3638841 w 4339387"/>
                <a:gd name="connsiteY106" fmla="*/ 535429 h 4951412"/>
                <a:gd name="connsiteX107" fmla="*/ 3604117 w 4339387"/>
                <a:gd name="connsiteY107" fmla="*/ 523855 h 4951412"/>
                <a:gd name="connsiteX108" fmla="*/ 3557818 w 4339387"/>
                <a:gd name="connsiteY108" fmla="*/ 512280 h 4951412"/>
                <a:gd name="connsiteX109" fmla="*/ 3453646 w 4339387"/>
                <a:gd name="connsiteY109" fmla="*/ 477556 h 4951412"/>
                <a:gd name="connsiteX110" fmla="*/ 3314750 w 4339387"/>
                <a:gd name="connsiteY110" fmla="*/ 442832 h 4951412"/>
                <a:gd name="connsiteX111" fmla="*/ 3222153 w 4339387"/>
                <a:gd name="connsiteY111" fmla="*/ 419682 h 4951412"/>
                <a:gd name="connsiteX112" fmla="*/ 3152704 w 4339387"/>
                <a:gd name="connsiteY112" fmla="*/ 396533 h 4951412"/>
                <a:gd name="connsiteX113" fmla="*/ 3083256 w 4339387"/>
                <a:gd name="connsiteY113" fmla="*/ 361809 h 4951412"/>
                <a:gd name="connsiteX114" fmla="*/ 3071682 w 4339387"/>
                <a:gd name="connsiteY114" fmla="*/ 327085 h 4951412"/>
                <a:gd name="connsiteX115" fmla="*/ 3036958 w 4339387"/>
                <a:gd name="connsiteY115" fmla="*/ 303936 h 4951412"/>
                <a:gd name="connsiteX116" fmla="*/ 2944360 w 4339387"/>
                <a:gd name="connsiteY116" fmla="*/ 234487 h 4951412"/>
                <a:gd name="connsiteX117" fmla="*/ 2874912 w 4339387"/>
                <a:gd name="connsiteY117" fmla="*/ 211338 h 4951412"/>
                <a:gd name="connsiteX118" fmla="*/ 2840188 w 4339387"/>
                <a:gd name="connsiteY118" fmla="*/ 188189 h 4951412"/>
                <a:gd name="connsiteX119" fmla="*/ 2736016 w 4339387"/>
                <a:gd name="connsiteY119" fmla="*/ 153465 h 4951412"/>
                <a:gd name="connsiteX120" fmla="*/ 2701292 w 4339387"/>
                <a:gd name="connsiteY120" fmla="*/ 141890 h 4951412"/>
                <a:gd name="connsiteX121" fmla="*/ 2631844 w 4339387"/>
                <a:gd name="connsiteY121" fmla="*/ 95591 h 4951412"/>
                <a:gd name="connsiteX122" fmla="*/ 2562396 w 4339387"/>
                <a:gd name="connsiteY122" fmla="*/ 72442 h 4951412"/>
                <a:gd name="connsiteX123" fmla="*/ 2539246 w 4339387"/>
                <a:gd name="connsiteY123" fmla="*/ 49293 h 4951412"/>
                <a:gd name="connsiteX124" fmla="*/ 2400350 w 4339387"/>
                <a:gd name="connsiteY124" fmla="*/ 26143 h 4951412"/>
                <a:gd name="connsiteX125" fmla="*/ 2353945 w 4339387"/>
                <a:gd name="connsiteY125" fmla="*/ 19756 h 4951412"/>
                <a:gd name="connsiteX126" fmla="*/ 2331705 w 4339387"/>
                <a:gd name="connsiteY126" fmla="*/ 16457 h 4951412"/>
                <a:gd name="connsiteX127" fmla="*/ 2365626 w 4339387"/>
                <a:gd name="connsiteY127" fmla="*/ 14568 h 4951412"/>
                <a:gd name="connsiteX128" fmla="*/ 2666568 w 4339387"/>
                <a:gd name="connsiteY128" fmla="*/ 37718 h 4951412"/>
                <a:gd name="connsiteX129" fmla="*/ 0 w 4339387"/>
                <a:gd name="connsiteY129" fmla="*/ 0 h 4951412"/>
                <a:gd name="connsiteX130" fmla="*/ 2133731 w 4339387"/>
                <a:gd name="connsiteY130" fmla="*/ 0 h 4951412"/>
                <a:gd name="connsiteX131" fmla="*/ 2145707 w 4339387"/>
                <a:gd name="connsiteY131" fmla="*/ 2994 h 4951412"/>
                <a:gd name="connsiteX132" fmla="*/ 2327970 w 4339387"/>
                <a:gd name="connsiteY132" fmla="*/ 15903 h 4951412"/>
                <a:gd name="connsiteX133" fmla="*/ 2331705 w 4339387"/>
                <a:gd name="connsiteY133" fmla="*/ 16457 h 4951412"/>
                <a:gd name="connsiteX134" fmla="*/ 2145391 w 4339387"/>
                <a:gd name="connsiteY134" fmla="*/ 26833 h 4951412"/>
                <a:gd name="connsiteX135" fmla="*/ 1925788 w 4339387"/>
                <a:gd name="connsiteY135" fmla="*/ 49293 h 4951412"/>
                <a:gd name="connsiteX136" fmla="*/ 1833191 w 4339387"/>
                <a:gd name="connsiteY136" fmla="*/ 72442 h 4951412"/>
                <a:gd name="connsiteX137" fmla="*/ 1578548 w 4339387"/>
                <a:gd name="connsiteY137" fmla="*/ 95591 h 4951412"/>
                <a:gd name="connsiteX138" fmla="*/ 1300755 w 4339387"/>
                <a:gd name="connsiteY138" fmla="*/ 118741 h 4951412"/>
                <a:gd name="connsiteX139" fmla="*/ 1185008 w 4339387"/>
                <a:gd name="connsiteY139" fmla="*/ 130315 h 4951412"/>
                <a:gd name="connsiteX140" fmla="*/ 1057687 w 4339387"/>
                <a:gd name="connsiteY140" fmla="*/ 165039 h 4951412"/>
                <a:gd name="connsiteX141" fmla="*/ 976664 w 4339387"/>
                <a:gd name="connsiteY141" fmla="*/ 222913 h 4951412"/>
                <a:gd name="connsiteX142" fmla="*/ 941940 w 4339387"/>
                <a:gd name="connsiteY142" fmla="*/ 246062 h 4951412"/>
                <a:gd name="connsiteX143" fmla="*/ 837768 w 4339387"/>
                <a:gd name="connsiteY143" fmla="*/ 292361 h 4951412"/>
                <a:gd name="connsiteX144" fmla="*/ 814618 w 4339387"/>
                <a:gd name="connsiteY144" fmla="*/ 315510 h 4951412"/>
                <a:gd name="connsiteX145" fmla="*/ 803044 w 4339387"/>
                <a:gd name="connsiteY145" fmla="*/ 350234 h 4951412"/>
                <a:gd name="connsiteX146" fmla="*/ 814618 w 4339387"/>
                <a:gd name="connsiteY146" fmla="*/ 454406 h 4951412"/>
                <a:gd name="connsiteX147" fmla="*/ 826193 w 4339387"/>
                <a:gd name="connsiteY147" fmla="*/ 489131 h 4951412"/>
                <a:gd name="connsiteX148" fmla="*/ 860917 w 4339387"/>
                <a:gd name="connsiteY148" fmla="*/ 512280 h 4951412"/>
                <a:gd name="connsiteX149" fmla="*/ 918791 w 4339387"/>
                <a:gd name="connsiteY149" fmla="*/ 558579 h 4951412"/>
                <a:gd name="connsiteX150" fmla="*/ 1080836 w 4339387"/>
                <a:gd name="connsiteY150" fmla="*/ 593303 h 4951412"/>
                <a:gd name="connsiteX151" fmla="*/ 1115560 w 4339387"/>
                <a:gd name="connsiteY151" fmla="*/ 604877 h 4951412"/>
                <a:gd name="connsiteX152" fmla="*/ 1138710 w 4339387"/>
                <a:gd name="connsiteY152" fmla="*/ 628027 h 4951412"/>
                <a:gd name="connsiteX153" fmla="*/ 1173434 w 4339387"/>
                <a:gd name="connsiteY153" fmla="*/ 651176 h 4951412"/>
                <a:gd name="connsiteX154" fmla="*/ 1185008 w 4339387"/>
                <a:gd name="connsiteY154" fmla="*/ 685900 h 4951412"/>
                <a:gd name="connsiteX155" fmla="*/ 1161859 w 4339387"/>
                <a:gd name="connsiteY155" fmla="*/ 720624 h 4951412"/>
                <a:gd name="connsiteX156" fmla="*/ 1103986 w 4339387"/>
                <a:gd name="connsiteY156" fmla="*/ 766923 h 4951412"/>
                <a:gd name="connsiteX157" fmla="*/ 976664 w 4339387"/>
                <a:gd name="connsiteY157" fmla="*/ 801647 h 4951412"/>
                <a:gd name="connsiteX158" fmla="*/ 941940 w 4339387"/>
                <a:gd name="connsiteY158" fmla="*/ 836371 h 4951412"/>
                <a:gd name="connsiteX159" fmla="*/ 884067 w 4339387"/>
                <a:gd name="connsiteY159" fmla="*/ 859520 h 4951412"/>
                <a:gd name="connsiteX160" fmla="*/ 837768 w 4339387"/>
                <a:gd name="connsiteY160" fmla="*/ 882670 h 4951412"/>
                <a:gd name="connsiteX161" fmla="*/ 779894 w 4339387"/>
                <a:gd name="connsiteY161" fmla="*/ 928968 h 4951412"/>
                <a:gd name="connsiteX162" fmla="*/ 745170 w 4339387"/>
                <a:gd name="connsiteY162" fmla="*/ 952118 h 4951412"/>
                <a:gd name="connsiteX163" fmla="*/ 814618 w 4339387"/>
                <a:gd name="connsiteY163" fmla="*/ 975267 h 4951412"/>
                <a:gd name="connsiteX164" fmla="*/ 849342 w 4339387"/>
                <a:gd name="connsiteY164" fmla="*/ 986842 h 4951412"/>
                <a:gd name="connsiteX165" fmla="*/ 895641 w 4339387"/>
                <a:gd name="connsiteY165" fmla="*/ 998417 h 4951412"/>
                <a:gd name="connsiteX166" fmla="*/ 930365 w 4339387"/>
                <a:gd name="connsiteY166" fmla="*/ 1021566 h 4951412"/>
                <a:gd name="connsiteX167" fmla="*/ 976664 w 4339387"/>
                <a:gd name="connsiteY167" fmla="*/ 1067865 h 4951412"/>
                <a:gd name="connsiteX168" fmla="*/ 1069261 w 4339387"/>
                <a:gd name="connsiteY168" fmla="*/ 1091014 h 4951412"/>
                <a:gd name="connsiteX169" fmla="*/ 1103986 w 4339387"/>
                <a:gd name="connsiteY169" fmla="*/ 1114163 h 4951412"/>
                <a:gd name="connsiteX170" fmla="*/ 1115560 w 4339387"/>
                <a:gd name="connsiteY170" fmla="*/ 1148887 h 4951412"/>
                <a:gd name="connsiteX171" fmla="*/ 1127135 w 4339387"/>
                <a:gd name="connsiteY171" fmla="*/ 1623449 h 4951412"/>
                <a:gd name="connsiteX172" fmla="*/ 1161859 w 4339387"/>
                <a:gd name="connsiteY172" fmla="*/ 1704472 h 4951412"/>
                <a:gd name="connsiteX173" fmla="*/ 1185008 w 4339387"/>
                <a:gd name="connsiteY173" fmla="*/ 1773920 h 4951412"/>
                <a:gd name="connsiteX174" fmla="*/ 1196583 w 4339387"/>
                <a:gd name="connsiteY174" fmla="*/ 1808644 h 4951412"/>
                <a:gd name="connsiteX175" fmla="*/ 1173434 w 4339387"/>
                <a:gd name="connsiteY175" fmla="*/ 2202184 h 4951412"/>
                <a:gd name="connsiteX176" fmla="*/ 1161859 w 4339387"/>
                <a:gd name="connsiteY176" fmla="*/ 2236908 h 4951412"/>
                <a:gd name="connsiteX177" fmla="*/ 1150284 w 4339387"/>
                <a:gd name="connsiteY177" fmla="*/ 2352655 h 4951412"/>
                <a:gd name="connsiteX178" fmla="*/ 1138710 w 4339387"/>
                <a:gd name="connsiteY178" fmla="*/ 2514700 h 4951412"/>
                <a:gd name="connsiteX179" fmla="*/ 1115560 w 4339387"/>
                <a:gd name="connsiteY179" fmla="*/ 2584148 h 4951412"/>
                <a:gd name="connsiteX180" fmla="*/ 1103986 w 4339387"/>
                <a:gd name="connsiteY180" fmla="*/ 2618872 h 4951412"/>
                <a:gd name="connsiteX181" fmla="*/ 1080836 w 4339387"/>
                <a:gd name="connsiteY181" fmla="*/ 2688320 h 4951412"/>
                <a:gd name="connsiteX182" fmla="*/ 1069261 w 4339387"/>
                <a:gd name="connsiteY182" fmla="*/ 2723044 h 4951412"/>
                <a:gd name="connsiteX183" fmla="*/ 1036167 w 4339387"/>
                <a:gd name="connsiteY183" fmla="*/ 2755975 h 4951412"/>
                <a:gd name="connsiteX184" fmla="*/ 1030716 w 4339387"/>
                <a:gd name="connsiteY184" fmla="*/ 2761304 h 4951412"/>
                <a:gd name="connsiteX185" fmla="*/ 1023528 w 4339387"/>
                <a:gd name="connsiteY185" fmla="*/ 2768191 h 4951412"/>
                <a:gd name="connsiteX186" fmla="*/ 1023015 w 4339387"/>
                <a:gd name="connsiteY186" fmla="*/ 2768833 h 4951412"/>
                <a:gd name="connsiteX187" fmla="*/ 1030716 w 4339387"/>
                <a:gd name="connsiteY187" fmla="*/ 2761304 h 4951412"/>
                <a:gd name="connsiteX188" fmla="*/ 1031429 w 4339387"/>
                <a:gd name="connsiteY188" fmla="*/ 2760621 h 4951412"/>
                <a:gd name="connsiteX189" fmla="*/ 1011388 w 4339387"/>
                <a:gd name="connsiteY189" fmla="*/ 2792493 h 4951412"/>
                <a:gd name="connsiteX190" fmla="*/ 918791 w 4339387"/>
                <a:gd name="connsiteY190" fmla="*/ 2908239 h 4951412"/>
                <a:gd name="connsiteX191" fmla="*/ 884067 w 4339387"/>
                <a:gd name="connsiteY191" fmla="*/ 3012412 h 4951412"/>
                <a:gd name="connsiteX192" fmla="*/ 872492 w 4339387"/>
                <a:gd name="connsiteY192" fmla="*/ 3047136 h 4951412"/>
                <a:gd name="connsiteX193" fmla="*/ 849342 w 4339387"/>
                <a:gd name="connsiteY193" fmla="*/ 3105009 h 4951412"/>
                <a:gd name="connsiteX194" fmla="*/ 814618 w 4339387"/>
                <a:gd name="connsiteY194" fmla="*/ 3243905 h 4951412"/>
                <a:gd name="connsiteX195" fmla="*/ 803044 w 4339387"/>
                <a:gd name="connsiteY195" fmla="*/ 3278629 h 4951412"/>
                <a:gd name="connsiteX196" fmla="*/ 779894 w 4339387"/>
                <a:gd name="connsiteY196" fmla="*/ 3301779 h 4951412"/>
                <a:gd name="connsiteX197" fmla="*/ 756745 w 4339387"/>
                <a:gd name="connsiteY197" fmla="*/ 3336503 h 4951412"/>
                <a:gd name="connsiteX198" fmla="*/ 722021 w 4339387"/>
                <a:gd name="connsiteY198" fmla="*/ 3359652 h 4951412"/>
                <a:gd name="connsiteX199" fmla="*/ 687297 w 4339387"/>
                <a:gd name="connsiteY199" fmla="*/ 3394376 h 4951412"/>
                <a:gd name="connsiteX200" fmla="*/ 617849 w 4339387"/>
                <a:gd name="connsiteY200" fmla="*/ 3417525 h 4951412"/>
                <a:gd name="connsiteX201" fmla="*/ 478953 w 4339387"/>
                <a:gd name="connsiteY201" fmla="*/ 3463824 h 4951412"/>
                <a:gd name="connsiteX202" fmla="*/ 444229 w 4339387"/>
                <a:gd name="connsiteY202" fmla="*/ 3475399 h 4951412"/>
                <a:gd name="connsiteX203" fmla="*/ 409504 w 4339387"/>
                <a:gd name="connsiteY203" fmla="*/ 3486974 h 4951412"/>
                <a:gd name="connsiteX204" fmla="*/ 374780 w 4339387"/>
                <a:gd name="connsiteY204" fmla="*/ 3510123 h 4951412"/>
                <a:gd name="connsiteX205" fmla="*/ 340056 w 4339387"/>
                <a:gd name="connsiteY205" fmla="*/ 3544847 h 4951412"/>
                <a:gd name="connsiteX206" fmla="*/ 293758 w 4339387"/>
                <a:gd name="connsiteY206" fmla="*/ 3614295 h 4951412"/>
                <a:gd name="connsiteX207" fmla="*/ 201160 w 4339387"/>
                <a:gd name="connsiteY207" fmla="*/ 3695318 h 4951412"/>
                <a:gd name="connsiteX208" fmla="*/ 166436 w 4339387"/>
                <a:gd name="connsiteY208" fmla="*/ 3730042 h 4951412"/>
                <a:gd name="connsiteX209" fmla="*/ 131712 w 4339387"/>
                <a:gd name="connsiteY209" fmla="*/ 3776341 h 4951412"/>
                <a:gd name="connsiteX210" fmla="*/ 108563 w 4339387"/>
                <a:gd name="connsiteY210" fmla="*/ 3811065 h 4951412"/>
                <a:gd name="connsiteX211" fmla="*/ 85413 w 4339387"/>
                <a:gd name="connsiteY211" fmla="*/ 3834214 h 4951412"/>
                <a:gd name="connsiteX212" fmla="*/ 62264 w 4339387"/>
                <a:gd name="connsiteY212" fmla="*/ 3903662 h 4951412"/>
                <a:gd name="connsiteX213" fmla="*/ 15965 w 4339387"/>
                <a:gd name="connsiteY213" fmla="*/ 3973110 h 4951412"/>
                <a:gd name="connsiteX214" fmla="*/ 992 w 4339387"/>
                <a:gd name="connsiteY214" fmla="*/ 4016330 h 4951412"/>
                <a:gd name="connsiteX215" fmla="*/ 0 w 4339387"/>
                <a:gd name="connsiteY215" fmla="*/ 4019487 h 49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4339387" h="4951412">
                  <a:moveTo>
                    <a:pt x="3030402" y="4877164"/>
                  </a:moveTo>
                  <a:lnTo>
                    <a:pt x="3025606" y="4878109"/>
                  </a:lnTo>
                  <a:cubicBezTo>
                    <a:pt x="3022378" y="4878735"/>
                    <a:pt x="3022321" y="4878732"/>
                    <a:pt x="3023956" y="4878407"/>
                  </a:cubicBezTo>
                  <a:close/>
                  <a:moveTo>
                    <a:pt x="4339387" y="4508630"/>
                  </a:moveTo>
                  <a:lnTo>
                    <a:pt x="4339387" y="4951412"/>
                  </a:lnTo>
                  <a:lnTo>
                    <a:pt x="0" y="4951412"/>
                  </a:lnTo>
                  <a:lnTo>
                    <a:pt x="0" y="4664846"/>
                  </a:lnTo>
                  <a:lnTo>
                    <a:pt x="4391" y="4667591"/>
                  </a:lnTo>
                  <a:cubicBezTo>
                    <a:pt x="26216" y="4678504"/>
                    <a:pt x="50690" y="4683025"/>
                    <a:pt x="73839" y="4690741"/>
                  </a:cubicBezTo>
                  <a:lnTo>
                    <a:pt x="108563" y="4702315"/>
                  </a:lnTo>
                  <a:cubicBezTo>
                    <a:pt x="149939" y="4743693"/>
                    <a:pt x="110626" y="4711281"/>
                    <a:pt x="166436" y="4737039"/>
                  </a:cubicBezTo>
                  <a:cubicBezTo>
                    <a:pt x="205602" y="4755116"/>
                    <a:pt x="242132" y="4778893"/>
                    <a:pt x="282183" y="4794913"/>
                  </a:cubicBezTo>
                  <a:cubicBezTo>
                    <a:pt x="301474" y="4802629"/>
                    <a:pt x="321070" y="4809624"/>
                    <a:pt x="340056" y="4818062"/>
                  </a:cubicBezTo>
                  <a:cubicBezTo>
                    <a:pt x="355824" y="4825070"/>
                    <a:pt x="370334" y="4834804"/>
                    <a:pt x="386355" y="4841212"/>
                  </a:cubicBezTo>
                  <a:cubicBezTo>
                    <a:pt x="445093" y="4864707"/>
                    <a:pt x="455558" y="4864312"/>
                    <a:pt x="513677" y="4875936"/>
                  </a:cubicBezTo>
                  <a:cubicBezTo>
                    <a:pt x="522716" y="4880456"/>
                    <a:pt x="577669" y="4910660"/>
                    <a:pt x="594699" y="4910660"/>
                  </a:cubicBezTo>
                  <a:lnTo>
                    <a:pt x="2932786" y="4899085"/>
                  </a:lnTo>
                  <a:cubicBezTo>
                    <a:pt x="2952077" y="4895227"/>
                    <a:pt x="2971454" y="4891778"/>
                    <a:pt x="2990659" y="4887510"/>
                  </a:cubicBezTo>
                  <a:cubicBezTo>
                    <a:pt x="3064216" y="4871164"/>
                    <a:pt x="3046623" y="4874105"/>
                    <a:pt x="3032458" y="4876767"/>
                  </a:cubicBezTo>
                  <a:lnTo>
                    <a:pt x="3030402" y="4877164"/>
                  </a:lnTo>
                  <a:lnTo>
                    <a:pt x="3046275" y="4874038"/>
                  </a:lnTo>
                  <a:cubicBezTo>
                    <a:pt x="3057320" y="4871849"/>
                    <a:pt x="3073013" y="4868725"/>
                    <a:pt x="3094831" y="4864361"/>
                  </a:cubicBezTo>
                  <a:cubicBezTo>
                    <a:pt x="3178140" y="4808822"/>
                    <a:pt x="3129966" y="4833461"/>
                    <a:pt x="3314750" y="4818062"/>
                  </a:cubicBezTo>
                  <a:cubicBezTo>
                    <a:pt x="3480834" y="4804221"/>
                    <a:pt x="3407654" y="4813057"/>
                    <a:pt x="3534669" y="4794913"/>
                  </a:cubicBezTo>
                  <a:cubicBezTo>
                    <a:pt x="3603287" y="4772040"/>
                    <a:pt x="3580066" y="4776835"/>
                    <a:pt x="3696715" y="4771763"/>
                  </a:cubicBezTo>
                  <a:cubicBezTo>
                    <a:pt x="3831681" y="4765895"/>
                    <a:pt x="3966791" y="4764047"/>
                    <a:pt x="4101829" y="4760189"/>
                  </a:cubicBezTo>
                  <a:cubicBezTo>
                    <a:pt x="4103705" y="4759814"/>
                    <a:pt x="4183186" y="4746406"/>
                    <a:pt x="4194426" y="4737039"/>
                  </a:cubicBezTo>
                  <a:cubicBezTo>
                    <a:pt x="4209246" y="4724689"/>
                    <a:pt x="4216596" y="4705388"/>
                    <a:pt x="4229150" y="4690741"/>
                  </a:cubicBezTo>
                  <a:cubicBezTo>
                    <a:pt x="4239803" y="4678313"/>
                    <a:pt x="4253395" y="4668592"/>
                    <a:pt x="4263874" y="4656017"/>
                  </a:cubicBezTo>
                  <a:cubicBezTo>
                    <a:pt x="4305338" y="4606259"/>
                    <a:pt x="4272496" y="4638772"/>
                    <a:pt x="4298598" y="4586568"/>
                  </a:cubicBezTo>
                  <a:cubicBezTo>
                    <a:pt x="4304819" y="4574126"/>
                    <a:pt x="4315527" y="4564286"/>
                    <a:pt x="4321748" y="4551844"/>
                  </a:cubicBezTo>
                  <a:cubicBezTo>
                    <a:pt x="4324402" y="4546536"/>
                    <a:pt x="4331831" y="4528395"/>
                    <a:pt x="4339222" y="4509077"/>
                  </a:cubicBezTo>
                  <a:close/>
                  <a:moveTo>
                    <a:pt x="3646059" y="2740484"/>
                  </a:moveTo>
                  <a:cubicBezTo>
                    <a:pt x="3645481" y="2739650"/>
                    <a:pt x="3645580" y="2739718"/>
                    <a:pt x="3646890" y="2741562"/>
                  </a:cubicBezTo>
                  <a:lnTo>
                    <a:pt x="3647203" y="2742015"/>
                  </a:lnTo>
                  <a:close/>
                  <a:moveTo>
                    <a:pt x="2394460" y="0"/>
                  </a:moveTo>
                  <a:lnTo>
                    <a:pt x="4339387" y="0"/>
                  </a:lnTo>
                  <a:lnTo>
                    <a:pt x="4339387" y="3193671"/>
                  </a:lnTo>
                  <a:lnTo>
                    <a:pt x="4298598" y="3162882"/>
                  </a:lnTo>
                  <a:cubicBezTo>
                    <a:pt x="4287278" y="3154796"/>
                    <a:pt x="4275952" y="3146635"/>
                    <a:pt x="4263874" y="3139733"/>
                  </a:cubicBezTo>
                  <a:cubicBezTo>
                    <a:pt x="4248893" y="3131172"/>
                    <a:pt x="4232371" y="3125461"/>
                    <a:pt x="4217575" y="3116584"/>
                  </a:cubicBezTo>
                  <a:cubicBezTo>
                    <a:pt x="4193718" y="3102270"/>
                    <a:pt x="4174521" y="3079083"/>
                    <a:pt x="4148127" y="3070285"/>
                  </a:cubicBezTo>
                  <a:lnTo>
                    <a:pt x="4078679" y="3047136"/>
                  </a:lnTo>
                  <a:cubicBezTo>
                    <a:pt x="4053081" y="3021538"/>
                    <a:pt x="4041459" y="3005377"/>
                    <a:pt x="4009231" y="2989262"/>
                  </a:cubicBezTo>
                  <a:cubicBezTo>
                    <a:pt x="3998318" y="2983806"/>
                    <a:pt x="3985172" y="2983612"/>
                    <a:pt x="3974507" y="2977687"/>
                  </a:cubicBezTo>
                  <a:cubicBezTo>
                    <a:pt x="3950186" y="2964176"/>
                    <a:pt x="3931453" y="2940187"/>
                    <a:pt x="3905059" y="2931389"/>
                  </a:cubicBezTo>
                  <a:cubicBezTo>
                    <a:pt x="3893484" y="2927531"/>
                    <a:pt x="3881549" y="2924620"/>
                    <a:pt x="3870335" y="2919814"/>
                  </a:cubicBezTo>
                  <a:cubicBezTo>
                    <a:pt x="3770215" y="2876905"/>
                    <a:pt x="3870746" y="2912235"/>
                    <a:pt x="3789312" y="2885090"/>
                  </a:cubicBezTo>
                  <a:cubicBezTo>
                    <a:pt x="3777737" y="2873515"/>
                    <a:pt x="3767163" y="2860845"/>
                    <a:pt x="3754588" y="2850366"/>
                  </a:cubicBezTo>
                  <a:cubicBezTo>
                    <a:pt x="3715318" y="2817641"/>
                    <a:pt x="3708342" y="2833084"/>
                    <a:pt x="3673565" y="2780918"/>
                  </a:cubicBezTo>
                  <a:cubicBezTo>
                    <a:pt x="3665272" y="2768479"/>
                    <a:pt x="3659259" y="2759562"/>
                    <a:pt x="3654991" y="2753294"/>
                  </a:cubicBezTo>
                  <a:lnTo>
                    <a:pt x="3647203" y="2742015"/>
                  </a:lnTo>
                  <a:lnTo>
                    <a:pt x="3649295" y="2744817"/>
                  </a:lnTo>
                  <a:cubicBezTo>
                    <a:pt x="3654897" y="2751875"/>
                    <a:pt x="3662801" y="2759391"/>
                    <a:pt x="3638841" y="2711470"/>
                  </a:cubicBezTo>
                  <a:cubicBezTo>
                    <a:pt x="3632620" y="2699028"/>
                    <a:pt x="3621342" y="2689458"/>
                    <a:pt x="3615692" y="2676746"/>
                  </a:cubicBezTo>
                  <a:cubicBezTo>
                    <a:pt x="3605782" y="2654448"/>
                    <a:pt x="3600258" y="2630447"/>
                    <a:pt x="3592542" y="2607298"/>
                  </a:cubicBezTo>
                  <a:lnTo>
                    <a:pt x="3557818" y="2503125"/>
                  </a:lnTo>
                  <a:cubicBezTo>
                    <a:pt x="3553960" y="2491550"/>
                    <a:pt x="3551701" y="2479314"/>
                    <a:pt x="3546244" y="2468401"/>
                  </a:cubicBezTo>
                  <a:cubicBezTo>
                    <a:pt x="3538527" y="2452968"/>
                    <a:pt x="3529891" y="2437962"/>
                    <a:pt x="3523094" y="2422103"/>
                  </a:cubicBezTo>
                  <a:cubicBezTo>
                    <a:pt x="3507351" y="2385369"/>
                    <a:pt x="3520790" y="2388544"/>
                    <a:pt x="3488370" y="2364229"/>
                  </a:cubicBezTo>
                  <a:cubicBezTo>
                    <a:pt x="3466112" y="2347536"/>
                    <a:pt x="3438595" y="2337604"/>
                    <a:pt x="3418922" y="2317931"/>
                  </a:cubicBezTo>
                  <a:cubicBezTo>
                    <a:pt x="3358793" y="2257799"/>
                    <a:pt x="3445762" y="2342590"/>
                    <a:pt x="3349474" y="2260057"/>
                  </a:cubicBezTo>
                  <a:cubicBezTo>
                    <a:pt x="3337046" y="2249404"/>
                    <a:pt x="3327325" y="2235812"/>
                    <a:pt x="3314750" y="2225333"/>
                  </a:cubicBezTo>
                  <a:cubicBezTo>
                    <a:pt x="3304063" y="2216427"/>
                    <a:pt x="3290588" y="2211237"/>
                    <a:pt x="3280026" y="2202184"/>
                  </a:cubicBezTo>
                  <a:cubicBezTo>
                    <a:pt x="3263455" y="2187980"/>
                    <a:pt x="3249160" y="2171318"/>
                    <a:pt x="3233727" y="2155885"/>
                  </a:cubicBezTo>
                  <a:cubicBezTo>
                    <a:pt x="3222152" y="2144310"/>
                    <a:pt x="3208824" y="2134256"/>
                    <a:pt x="3199003" y="2121161"/>
                  </a:cubicBezTo>
                  <a:cubicBezTo>
                    <a:pt x="3127767" y="2026179"/>
                    <a:pt x="3200641" y="2112643"/>
                    <a:pt x="3129555" y="2051713"/>
                  </a:cubicBezTo>
                  <a:cubicBezTo>
                    <a:pt x="3112984" y="2037509"/>
                    <a:pt x="3083256" y="2005414"/>
                    <a:pt x="3083256" y="2005414"/>
                  </a:cubicBezTo>
                  <a:cubicBezTo>
                    <a:pt x="3087114" y="1970690"/>
                    <a:pt x="3089087" y="1935704"/>
                    <a:pt x="3094831" y="1901242"/>
                  </a:cubicBezTo>
                  <a:cubicBezTo>
                    <a:pt x="3096837" y="1889207"/>
                    <a:pt x="3104013" y="1878482"/>
                    <a:pt x="3106406" y="1866518"/>
                  </a:cubicBezTo>
                  <a:cubicBezTo>
                    <a:pt x="3111756" y="1839766"/>
                    <a:pt x="3114122" y="1812503"/>
                    <a:pt x="3117980" y="1785495"/>
                  </a:cubicBezTo>
                  <a:cubicBezTo>
                    <a:pt x="3121838" y="1727622"/>
                    <a:pt x="3123783" y="1669589"/>
                    <a:pt x="3129555" y="1611875"/>
                  </a:cubicBezTo>
                  <a:cubicBezTo>
                    <a:pt x="3132728" y="1580146"/>
                    <a:pt x="3145675" y="1539334"/>
                    <a:pt x="3152704" y="1507703"/>
                  </a:cubicBezTo>
                  <a:cubicBezTo>
                    <a:pt x="3156972" y="1488498"/>
                    <a:pt x="3159102" y="1468809"/>
                    <a:pt x="3164279" y="1449829"/>
                  </a:cubicBezTo>
                  <a:cubicBezTo>
                    <a:pt x="3200113" y="1318441"/>
                    <a:pt x="3169171" y="1428472"/>
                    <a:pt x="3210578" y="1345657"/>
                  </a:cubicBezTo>
                  <a:cubicBezTo>
                    <a:pt x="3216034" y="1334744"/>
                    <a:pt x="3216697" y="1321846"/>
                    <a:pt x="3222153" y="1310933"/>
                  </a:cubicBezTo>
                  <a:cubicBezTo>
                    <a:pt x="3228374" y="1298491"/>
                    <a:pt x="3239081" y="1288651"/>
                    <a:pt x="3245302" y="1276209"/>
                  </a:cubicBezTo>
                  <a:cubicBezTo>
                    <a:pt x="3253607" y="1259600"/>
                    <a:pt x="3264741" y="1210026"/>
                    <a:pt x="3268451" y="1195186"/>
                  </a:cubicBezTo>
                  <a:cubicBezTo>
                    <a:pt x="3287742" y="1199044"/>
                    <a:pt x="3307345" y="1201585"/>
                    <a:pt x="3326325" y="1206761"/>
                  </a:cubicBezTo>
                  <a:cubicBezTo>
                    <a:pt x="3349867" y="1213181"/>
                    <a:pt x="3395773" y="1229910"/>
                    <a:pt x="3395773" y="1229910"/>
                  </a:cubicBezTo>
                  <a:cubicBezTo>
                    <a:pt x="3445101" y="1226116"/>
                    <a:pt x="3557818" y="1263946"/>
                    <a:pt x="3557818" y="1183612"/>
                  </a:cubicBezTo>
                  <a:cubicBezTo>
                    <a:pt x="3557818" y="1157659"/>
                    <a:pt x="3541433" y="1140409"/>
                    <a:pt x="3523094" y="1125738"/>
                  </a:cubicBezTo>
                  <a:cubicBezTo>
                    <a:pt x="3512231" y="1117048"/>
                    <a:pt x="3499233" y="1111279"/>
                    <a:pt x="3488370" y="1102589"/>
                  </a:cubicBezTo>
                  <a:cubicBezTo>
                    <a:pt x="3458304" y="1078536"/>
                    <a:pt x="3470580" y="1074104"/>
                    <a:pt x="3430497" y="1056290"/>
                  </a:cubicBezTo>
                  <a:cubicBezTo>
                    <a:pt x="3408199" y="1046380"/>
                    <a:pt x="3361049" y="1033141"/>
                    <a:pt x="3361049" y="1033141"/>
                  </a:cubicBezTo>
                  <a:cubicBezTo>
                    <a:pt x="3353332" y="1025424"/>
                    <a:pt x="3343514" y="1019349"/>
                    <a:pt x="3337899" y="1009991"/>
                  </a:cubicBezTo>
                  <a:cubicBezTo>
                    <a:pt x="3331622" y="999529"/>
                    <a:pt x="3321794" y="986595"/>
                    <a:pt x="3326325" y="975267"/>
                  </a:cubicBezTo>
                  <a:cubicBezTo>
                    <a:pt x="3331492" y="962351"/>
                    <a:pt x="3348607" y="958339"/>
                    <a:pt x="3361049" y="952118"/>
                  </a:cubicBezTo>
                  <a:cubicBezTo>
                    <a:pt x="3379551" y="942867"/>
                    <a:pt x="3424764" y="933913"/>
                    <a:pt x="3442072" y="928968"/>
                  </a:cubicBezTo>
                  <a:cubicBezTo>
                    <a:pt x="3453803" y="925616"/>
                    <a:pt x="3464960" y="920353"/>
                    <a:pt x="3476796" y="917394"/>
                  </a:cubicBezTo>
                  <a:cubicBezTo>
                    <a:pt x="3495882" y="912623"/>
                    <a:pt x="3515689" y="910995"/>
                    <a:pt x="3534669" y="905819"/>
                  </a:cubicBezTo>
                  <a:cubicBezTo>
                    <a:pt x="3558211" y="899399"/>
                    <a:pt x="3580444" y="888588"/>
                    <a:pt x="3604117" y="882670"/>
                  </a:cubicBezTo>
                  <a:cubicBezTo>
                    <a:pt x="3622216" y="878145"/>
                    <a:pt x="3635239" y="874909"/>
                    <a:pt x="3644400" y="872645"/>
                  </a:cubicBezTo>
                  <a:lnTo>
                    <a:pt x="3654957" y="870059"/>
                  </a:lnTo>
                  <a:lnTo>
                    <a:pt x="3655321" y="869978"/>
                  </a:lnTo>
                  <a:cubicBezTo>
                    <a:pt x="3661510" y="868533"/>
                    <a:pt x="3666808" y="867182"/>
                    <a:pt x="3661509" y="868453"/>
                  </a:cubicBezTo>
                  <a:lnTo>
                    <a:pt x="3654957" y="870059"/>
                  </a:lnTo>
                  <a:lnTo>
                    <a:pt x="3646583" y="871899"/>
                  </a:lnTo>
                  <a:cubicBezTo>
                    <a:pt x="3639603" y="873258"/>
                    <a:pt x="3641536" y="871978"/>
                    <a:pt x="3685140" y="859520"/>
                  </a:cubicBezTo>
                  <a:cubicBezTo>
                    <a:pt x="3702454" y="854573"/>
                    <a:pt x="3747656" y="845624"/>
                    <a:pt x="3766163" y="836371"/>
                  </a:cubicBezTo>
                  <a:cubicBezTo>
                    <a:pt x="3778605" y="830150"/>
                    <a:pt x="3789312" y="820938"/>
                    <a:pt x="3800887" y="813222"/>
                  </a:cubicBezTo>
                  <a:cubicBezTo>
                    <a:pt x="3808603" y="801647"/>
                    <a:pt x="3818386" y="791210"/>
                    <a:pt x="3824036" y="778498"/>
                  </a:cubicBezTo>
                  <a:cubicBezTo>
                    <a:pt x="3833947" y="756199"/>
                    <a:pt x="3847186" y="709049"/>
                    <a:pt x="3847186" y="709049"/>
                  </a:cubicBezTo>
                  <a:cubicBezTo>
                    <a:pt x="3843328" y="682042"/>
                    <a:pt x="3844238" y="653908"/>
                    <a:pt x="3835611" y="628027"/>
                  </a:cubicBezTo>
                  <a:cubicBezTo>
                    <a:pt x="3832160" y="617674"/>
                    <a:pt x="3821819" y="610492"/>
                    <a:pt x="3812461" y="604877"/>
                  </a:cubicBezTo>
                  <a:cubicBezTo>
                    <a:pt x="3782870" y="587122"/>
                    <a:pt x="3752602" y="569492"/>
                    <a:pt x="3719864" y="558579"/>
                  </a:cubicBezTo>
                  <a:cubicBezTo>
                    <a:pt x="3636628" y="530833"/>
                    <a:pt x="3740551" y="564489"/>
                    <a:pt x="3638841" y="535429"/>
                  </a:cubicBezTo>
                  <a:cubicBezTo>
                    <a:pt x="3627110" y="532077"/>
                    <a:pt x="3615848" y="527207"/>
                    <a:pt x="3604117" y="523855"/>
                  </a:cubicBezTo>
                  <a:cubicBezTo>
                    <a:pt x="3588821" y="519485"/>
                    <a:pt x="3573023" y="516958"/>
                    <a:pt x="3557818" y="512280"/>
                  </a:cubicBezTo>
                  <a:cubicBezTo>
                    <a:pt x="3522834" y="501516"/>
                    <a:pt x="3489155" y="486433"/>
                    <a:pt x="3453646" y="477556"/>
                  </a:cubicBezTo>
                  <a:lnTo>
                    <a:pt x="3314750" y="442832"/>
                  </a:lnTo>
                  <a:cubicBezTo>
                    <a:pt x="3314747" y="442831"/>
                    <a:pt x="3222157" y="419683"/>
                    <a:pt x="3222153" y="419682"/>
                  </a:cubicBezTo>
                  <a:cubicBezTo>
                    <a:pt x="3199003" y="411966"/>
                    <a:pt x="3173008" y="410069"/>
                    <a:pt x="3152704" y="396533"/>
                  </a:cubicBezTo>
                  <a:cubicBezTo>
                    <a:pt x="3107828" y="366616"/>
                    <a:pt x="3131177" y="377783"/>
                    <a:pt x="3083256" y="361809"/>
                  </a:cubicBezTo>
                  <a:cubicBezTo>
                    <a:pt x="3079398" y="350234"/>
                    <a:pt x="3079304" y="336612"/>
                    <a:pt x="3071682" y="327085"/>
                  </a:cubicBezTo>
                  <a:cubicBezTo>
                    <a:pt x="3062992" y="316222"/>
                    <a:pt x="3047821" y="312626"/>
                    <a:pt x="3036958" y="303936"/>
                  </a:cubicBezTo>
                  <a:cubicBezTo>
                    <a:pt x="2997784" y="272597"/>
                    <a:pt x="3013585" y="257562"/>
                    <a:pt x="2944360" y="234487"/>
                  </a:cubicBezTo>
                  <a:cubicBezTo>
                    <a:pt x="2921211" y="226771"/>
                    <a:pt x="2895215" y="224873"/>
                    <a:pt x="2874912" y="211338"/>
                  </a:cubicBezTo>
                  <a:cubicBezTo>
                    <a:pt x="2863337" y="203622"/>
                    <a:pt x="2852900" y="193839"/>
                    <a:pt x="2840188" y="188189"/>
                  </a:cubicBezTo>
                  <a:cubicBezTo>
                    <a:pt x="2840163" y="188178"/>
                    <a:pt x="2753391" y="159257"/>
                    <a:pt x="2736016" y="153465"/>
                  </a:cubicBezTo>
                  <a:cubicBezTo>
                    <a:pt x="2724441" y="149607"/>
                    <a:pt x="2711444" y="148658"/>
                    <a:pt x="2701292" y="141890"/>
                  </a:cubicBezTo>
                  <a:cubicBezTo>
                    <a:pt x="2678143" y="126457"/>
                    <a:pt x="2658238" y="104389"/>
                    <a:pt x="2631844" y="95591"/>
                  </a:cubicBezTo>
                  <a:lnTo>
                    <a:pt x="2562396" y="72442"/>
                  </a:lnTo>
                  <a:cubicBezTo>
                    <a:pt x="2554679" y="64726"/>
                    <a:pt x="2549007" y="54173"/>
                    <a:pt x="2539246" y="49293"/>
                  </a:cubicBezTo>
                  <a:cubicBezTo>
                    <a:pt x="2513651" y="36496"/>
                    <a:pt x="2409239" y="27328"/>
                    <a:pt x="2400350" y="26143"/>
                  </a:cubicBezTo>
                  <a:cubicBezTo>
                    <a:pt x="2380573" y="23506"/>
                    <a:pt x="2365556" y="21420"/>
                    <a:pt x="2353945" y="19756"/>
                  </a:cubicBezTo>
                  <a:lnTo>
                    <a:pt x="2331705" y="16457"/>
                  </a:lnTo>
                  <a:lnTo>
                    <a:pt x="2365626" y="14568"/>
                  </a:lnTo>
                  <a:cubicBezTo>
                    <a:pt x="2466224" y="12996"/>
                    <a:pt x="2566254" y="30001"/>
                    <a:pt x="2666568" y="37718"/>
                  </a:cubicBezTo>
                  <a:close/>
                  <a:moveTo>
                    <a:pt x="0" y="0"/>
                  </a:moveTo>
                  <a:lnTo>
                    <a:pt x="2133731" y="0"/>
                  </a:lnTo>
                  <a:lnTo>
                    <a:pt x="2145707" y="2994"/>
                  </a:lnTo>
                  <a:cubicBezTo>
                    <a:pt x="2327871" y="15137"/>
                    <a:pt x="2291028" y="10221"/>
                    <a:pt x="2327970" y="15903"/>
                  </a:cubicBezTo>
                  <a:lnTo>
                    <a:pt x="2331705" y="16457"/>
                  </a:lnTo>
                  <a:lnTo>
                    <a:pt x="2145391" y="26833"/>
                  </a:lnTo>
                  <a:cubicBezTo>
                    <a:pt x="2072089" y="33240"/>
                    <a:pt x="1998892" y="41347"/>
                    <a:pt x="1925788" y="49293"/>
                  </a:cubicBezTo>
                  <a:cubicBezTo>
                    <a:pt x="1894159" y="52731"/>
                    <a:pt x="1864727" y="68237"/>
                    <a:pt x="1833191" y="72442"/>
                  </a:cubicBezTo>
                  <a:cubicBezTo>
                    <a:pt x="1748708" y="83706"/>
                    <a:pt x="1662922" y="83537"/>
                    <a:pt x="1578548" y="95591"/>
                  </a:cubicBezTo>
                  <a:cubicBezTo>
                    <a:pt x="1411864" y="119404"/>
                    <a:pt x="1574413" y="98470"/>
                    <a:pt x="1300755" y="118741"/>
                  </a:cubicBezTo>
                  <a:cubicBezTo>
                    <a:pt x="1262086" y="121605"/>
                    <a:pt x="1223590" y="126457"/>
                    <a:pt x="1185008" y="130315"/>
                  </a:cubicBezTo>
                  <a:cubicBezTo>
                    <a:pt x="1080575" y="156424"/>
                    <a:pt x="1122594" y="143405"/>
                    <a:pt x="1057687" y="165039"/>
                  </a:cubicBezTo>
                  <a:cubicBezTo>
                    <a:pt x="975834" y="219609"/>
                    <a:pt x="1077189" y="151110"/>
                    <a:pt x="976664" y="222913"/>
                  </a:cubicBezTo>
                  <a:cubicBezTo>
                    <a:pt x="965344" y="230999"/>
                    <a:pt x="954652" y="240412"/>
                    <a:pt x="941940" y="246062"/>
                  </a:cubicBezTo>
                  <a:cubicBezTo>
                    <a:pt x="869664" y="278185"/>
                    <a:pt x="886884" y="253069"/>
                    <a:pt x="837768" y="292361"/>
                  </a:cubicBezTo>
                  <a:cubicBezTo>
                    <a:pt x="829246" y="299178"/>
                    <a:pt x="822335" y="307794"/>
                    <a:pt x="814618" y="315510"/>
                  </a:cubicBezTo>
                  <a:cubicBezTo>
                    <a:pt x="810760" y="327085"/>
                    <a:pt x="803044" y="338033"/>
                    <a:pt x="803044" y="350234"/>
                  </a:cubicBezTo>
                  <a:cubicBezTo>
                    <a:pt x="803044" y="385172"/>
                    <a:pt x="808874" y="419944"/>
                    <a:pt x="814618" y="454406"/>
                  </a:cubicBezTo>
                  <a:cubicBezTo>
                    <a:pt x="816624" y="466441"/>
                    <a:pt x="818571" y="479604"/>
                    <a:pt x="826193" y="489131"/>
                  </a:cubicBezTo>
                  <a:cubicBezTo>
                    <a:pt x="834883" y="499994"/>
                    <a:pt x="850054" y="503590"/>
                    <a:pt x="860917" y="512280"/>
                  </a:cubicBezTo>
                  <a:cubicBezTo>
                    <a:pt x="890979" y="536329"/>
                    <a:pt x="878716" y="540768"/>
                    <a:pt x="918791" y="558579"/>
                  </a:cubicBezTo>
                  <a:cubicBezTo>
                    <a:pt x="983326" y="587261"/>
                    <a:pt x="1007906" y="584186"/>
                    <a:pt x="1080836" y="593303"/>
                  </a:cubicBezTo>
                  <a:cubicBezTo>
                    <a:pt x="1092411" y="597161"/>
                    <a:pt x="1105098" y="598600"/>
                    <a:pt x="1115560" y="604877"/>
                  </a:cubicBezTo>
                  <a:cubicBezTo>
                    <a:pt x="1124918" y="610492"/>
                    <a:pt x="1130188" y="621210"/>
                    <a:pt x="1138710" y="628027"/>
                  </a:cubicBezTo>
                  <a:cubicBezTo>
                    <a:pt x="1149573" y="636717"/>
                    <a:pt x="1161859" y="643460"/>
                    <a:pt x="1173434" y="651176"/>
                  </a:cubicBezTo>
                  <a:cubicBezTo>
                    <a:pt x="1177292" y="662751"/>
                    <a:pt x="1187014" y="673865"/>
                    <a:pt x="1185008" y="685900"/>
                  </a:cubicBezTo>
                  <a:cubicBezTo>
                    <a:pt x="1182721" y="699622"/>
                    <a:pt x="1170549" y="709761"/>
                    <a:pt x="1161859" y="720624"/>
                  </a:cubicBezTo>
                  <a:cubicBezTo>
                    <a:pt x="1148589" y="737213"/>
                    <a:pt x="1122659" y="758624"/>
                    <a:pt x="1103986" y="766923"/>
                  </a:cubicBezTo>
                  <a:cubicBezTo>
                    <a:pt x="1055927" y="788282"/>
                    <a:pt x="1026173" y="791745"/>
                    <a:pt x="976664" y="801647"/>
                  </a:cubicBezTo>
                  <a:cubicBezTo>
                    <a:pt x="965089" y="813222"/>
                    <a:pt x="955821" y="827695"/>
                    <a:pt x="941940" y="836371"/>
                  </a:cubicBezTo>
                  <a:cubicBezTo>
                    <a:pt x="924321" y="847383"/>
                    <a:pt x="903053" y="851082"/>
                    <a:pt x="884067" y="859520"/>
                  </a:cubicBezTo>
                  <a:cubicBezTo>
                    <a:pt x="868299" y="866528"/>
                    <a:pt x="852749" y="874109"/>
                    <a:pt x="837768" y="882670"/>
                  </a:cubicBezTo>
                  <a:cubicBezTo>
                    <a:pt x="775427" y="918294"/>
                    <a:pt x="827422" y="890945"/>
                    <a:pt x="779894" y="928968"/>
                  </a:cubicBezTo>
                  <a:cubicBezTo>
                    <a:pt x="769031" y="937658"/>
                    <a:pt x="756745" y="944401"/>
                    <a:pt x="745170" y="952118"/>
                  </a:cubicBezTo>
                  <a:lnTo>
                    <a:pt x="814618" y="975267"/>
                  </a:lnTo>
                  <a:cubicBezTo>
                    <a:pt x="826193" y="979125"/>
                    <a:pt x="837505" y="983883"/>
                    <a:pt x="849342" y="986842"/>
                  </a:cubicBezTo>
                  <a:lnTo>
                    <a:pt x="895641" y="998417"/>
                  </a:lnTo>
                  <a:cubicBezTo>
                    <a:pt x="907216" y="1006133"/>
                    <a:pt x="919803" y="1012513"/>
                    <a:pt x="930365" y="1021566"/>
                  </a:cubicBezTo>
                  <a:cubicBezTo>
                    <a:pt x="946936" y="1035770"/>
                    <a:pt x="955958" y="1060964"/>
                    <a:pt x="976664" y="1067865"/>
                  </a:cubicBezTo>
                  <a:cubicBezTo>
                    <a:pt x="1030052" y="1085660"/>
                    <a:pt x="999424" y="1077046"/>
                    <a:pt x="1069261" y="1091014"/>
                  </a:cubicBezTo>
                  <a:cubicBezTo>
                    <a:pt x="1080836" y="1098730"/>
                    <a:pt x="1095296" y="1103300"/>
                    <a:pt x="1103986" y="1114163"/>
                  </a:cubicBezTo>
                  <a:cubicBezTo>
                    <a:pt x="1111608" y="1123690"/>
                    <a:pt x="1115006" y="1136699"/>
                    <a:pt x="1115560" y="1148887"/>
                  </a:cubicBezTo>
                  <a:cubicBezTo>
                    <a:pt x="1122745" y="1306958"/>
                    <a:pt x="1119950" y="1465378"/>
                    <a:pt x="1127135" y="1623449"/>
                  </a:cubicBezTo>
                  <a:cubicBezTo>
                    <a:pt x="1128090" y="1644467"/>
                    <a:pt x="1155987" y="1689792"/>
                    <a:pt x="1161859" y="1704472"/>
                  </a:cubicBezTo>
                  <a:cubicBezTo>
                    <a:pt x="1170921" y="1727128"/>
                    <a:pt x="1177292" y="1750771"/>
                    <a:pt x="1185008" y="1773920"/>
                  </a:cubicBezTo>
                  <a:lnTo>
                    <a:pt x="1196583" y="1808644"/>
                  </a:lnTo>
                  <a:cubicBezTo>
                    <a:pt x="1189928" y="2008285"/>
                    <a:pt x="1212346" y="2065989"/>
                    <a:pt x="1173434" y="2202184"/>
                  </a:cubicBezTo>
                  <a:cubicBezTo>
                    <a:pt x="1170082" y="2213915"/>
                    <a:pt x="1165717" y="2225333"/>
                    <a:pt x="1161859" y="2236908"/>
                  </a:cubicBezTo>
                  <a:cubicBezTo>
                    <a:pt x="1158001" y="2275490"/>
                    <a:pt x="1153504" y="2314014"/>
                    <a:pt x="1150284" y="2352655"/>
                  </a:cubicBezTo>
                  <a:cubicBezTo>
                    <a:pt x="1145787" y="2406621"/>
                    <a:pt x="1146743" y="2461147"/>
                    <a:pt x="1138710" y="2514700"/>
                  </a:cubicBezTo>
                  <a:cubicBezTo>
                    <a:pt x="1135090" y="2538832"/>
                    <a:pt x="1123276" y="2560999"/>
                    <a:pt x="1115560" y="2584148"/>
                  </a:cubicBezTo>
                  <a:lnTo>
                    <a:pt x="1103986" y="2618872"/>
                  </a:lnTo>
                  <a:lnTo>
                    <a:pt x="1080836" y="2688320"/>
                  </a:lnTo>
                  <a:cubicBezTo>
                    <a:pt x="1076978" y="2699895"/>
                    <a:pt x="1077888" y="2714417"/>
                    <a:pt x="1069261" y="2723044"/>
                  </a:cubicBezTo>
                  <a:cubicBezTo>
                    <a:pt x="1054209" y="2738097"/>
                    <a:pt x="1043526" y="2748708"/>
                    <a:pt x="1036167" y="2755975"/>
                  </a:cubicBezTo>
                  <a:lnTo>
                    <a:pt x="1030716" y="2761304"/>
                  </a:lnTo>
                  <a:lnTo>
                    <a:pt x="1023528" y="2768191"/>
                  </a:lnTo>
                  <a:cubicBezTo>
                    <a:pt x="1021777" y="2769925"/>
                    <a:pt x="1021257" y="2770504"/>
                    <a:pt x="1023015" y="2768833"/>
                  </a:cubicBezTo>
                  <a:lnTo>
                    <a:pt x="1030716" y="2761304"/>
                  </a:lnTo>
                  <a:lnTo>
                    <a:pt x="1031429" y="2760621"/>
                  </a:lnTo>
                  <a:cubicBezTo>
                    <a:pt x="1044100" y="2748829"/>
                    <a:pt x="1059736" y="2736087"/>
                    <a:pt x="1011388" y="2792493"/>
                  </a:cubicBezTo>
                  <a:cubicBezTo>
                    <a:pt x="976902" y="2832727"/>
                    <a:pt x="937058" y="2853440"/>
                    <a:pt x="918791" y="2908239"/>
                  </a:cubicBezTo>
                  <a:lnTo>
                    <a:pt x="884067" y="3012412"/>
                  </a:lnTo>
                  <a:cubicBezTo>
                    <a:pt x="880209" y="3023987"/>
                    <a:pt x="877023" y="3035808"/>
                    <a:pt x="872492" y="3047136"/>
                  </a:cubicBezTo>
                  <a:lnTo>
                    <a:pt x="849342" y="3105009"/>
                  </a:lnTo>
                  <a:cubicBezTo>
                    <a:pt x="833756" y="3198532"/>
                    <a:pt x="845190" y="3152188"/>
                    <a:pt x="814618" y="3243905"/>
                  </a:cubicBezTo>
                  <a:cubicBezTo>
                    <a:pt x="810760" y="3255480"/>
                    <a:pt x="811671" y="3270002"/>
                    <a:pt x="803044" y="3278629"/>
                  </a:cubicBezTo>
                  <a:cubicBezTo>
                    <a:pt x="795327" y="3286346"/>
                    <a:pt x="786711" y="3293257"/>
                    <a:pt x="779894" y="3301779"/>
                  </a:cubicBezTo>
                  <a:cubicBezTo>
                    <a:pt x="771204" y="3312642"/>
                    <a:pt x="766582" y="3326666"/>
                    <a:pt x="756745" y="3336503"/>
                  </a:cubicBezTo>
                  <a:cubicBezTo>
                    <a:pt x="746908" y="3346340"/>
                    <a:pt x="732708" y="3350746"/>
                    <a:pt x="722021" y="3359652"/>
                  </a:cubicBezTo>
                  <a:cubicBezTo>
                    <a:pt x="709446" y="3370131"/>
                    <a:pt x="701606" y="3386427"/>
                    <a:pt x="687297" y="3394376"/>
                  </a:cubicBezTo>
                  <a:cubicBezTo>
                    <a:pt x="665966" y="3406226"/>
                    <a:pt x="640998" y="3409809"/>
                    <a:pt x="617849" y="3417525"/>
                  </a:cubicBezTo>
                  <a:lnTo>
                    <a:pt x="478953" y="3463824"/>
                  </a:lnTo>
                  <a:lnTo>
                    <a:pt x="444229" y="3475399"/>
                  </a:lnTo>
                  <a:cubicBezTo>
                    <a:pt x="432654" y="3479257"/>
                    <a:pt x="419656" y="3480206"/>
                    <a:pt x="409504" y="3486974"/>
                  </a:cubicBezTo>
                  <a:cubicBezTo>
                    <a:pt x="397929" y="3494690"/>
                    <a:pt x="385467" y="3501217"/>
                    <a:pt x="374780" y="3510123"/>
                  </a:cubicBezTo>
                  <a:cubicBezTo>
                    <a:pt x="362205" y="3520602"/>
                    <a:pt x="350106" y="3531926"/>
                    <a:pt x="340056" y="3544847"/>
                  </a:cubicBezTo>
                  <a:cubicBezTo>
                    <a:pt x="322975" y="3566808"/>
                    <a:pt x="316907" y="3598862"/>
                    <a:pt x="293758" y="3614295"/>
                  </a:cubicBezTo>
                  <a:cubicBezTo>
                    <a:pt x="236334" y="3652577"/>
                    <a:pt x="268871" y="3627607"/>
                    <a:pt x="201160" y="3695318"/>
                  </a:cubicBezTo>
                  <a:cubicBezTo>
                    <a:pt x="189585" y="3706893"/>
                    <a:pt x="176257" y="3716947"/>
                    <a:pt x="166436" y="3730042"/>
                  </a:cubicBezTo>
                  <a:cubicBezTo>
                    <a:pt x="154861" y="3745475"/>
                    <a:pt x="142925" y="3760643"/>
                    <a:pt x="131712" y="3776341"/>
                  </a:cubicBezTo>
                  <a:cubicBezTo>
                    <a:pt x="123626" y="3787661"/>
                    <a:pt x="117253" y="3800202"/>
                    <a:pt x="108563" y="3811065"/>
                  </a:cubicBezTo>
                  <a:cubicBezTo>
                    <a:pt x="101746" y="3819586"/>
                    <a:pt x="93130" y="3826498"/>
                    <a:pt x="85413" y="3834214"/>
                  </a:cubicBezTo>
                  <a:cubicBezTo>
                    <a:pt x="77697" y="3857363"/>
                    <a:pt x="79518" y="3886407"/>
                    <a:pt x="62264" y="3903662"/>
                  </a:cubicBezTo>
                  <a:cubicBezTo>
                    <a:pt x="32825" y="3933102"/>
                    <a:pt x="34651" y="3926397"/>
                    <a:pt x="15965" y="3973110"/>
                  </a:cubicBezTo>
                  <a:cubicBezTo>
                    <a:pt x="11434" y="3984438"/>
                    <a:pt x="5647" y="4001800"/>
                    <a:pt x="992" y="4016330"/>
                  </a:cubicBezTo>
                  <a:lnTo>
                    <a:pt x="0" y="4019487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6F008-CB39-F94F-B8D3-8FD98A2F9ECB}"/>
              </a:ext>
            </a:extLst>
          </p:cNvPr>
          <p:cNvGrpSpPr/>
          <p:nvPr/>
        </p:nvGrpSpPr>
        <p:grpSpPr>
          <a:xfrm>
            <a:off x="4848726" y="336885"/>
            <a:ext cx="2707106" cy="1696453"/>
            <a:chOff x="6464968" y="449179"/>
            <a:chExt cx="3609474" cy="226193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6E904E42-6B2B-A747-A67C-8217529339EF}"/>
                </a:ext>
              </a:extLst>
            </p:cNvPr>
            <p:cNvSpPr/>
            <p:nvPr/>
          </p:nvSpPr>
          <p:spPr>
            <a:xfrm>
              <a:off x="6464968" y="449179"/>
              <a:ext cx="3609474" cy="2261937"/>
            </a:xfrm>
            <a:prstGeom prst="wedgeRoundRectCallout">
              <a:avLst>
                <a:gd name="adj1" fmla="val 48121"/>
                <a:gd name="adj2" fmla="val 99380"/>
                <a:gd name="adj3" fmla="val 16667"/>
              </a:avLst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7F3F53-1173-D74D-B5DD-9839CDCD5148}"/>
                </a:ext>
              </a:extLst>
            </p:cNvPr>
            <p:cNvSpPr/>
            <p:nvPr/>
          </p:nvSpPr>
          <p:spPr>
            <a:xfrm>
              <a:off x="6803439" y="549095"/>
              <a:ext cx="2932531" cy="209288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nghỉ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Lành</a:t>
              </a:r>
              <a:endParaRPr lang="en-VN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4F6362-3F57-5B4A-85CD-E39B6E4252C1}"/>
              </a:ext>
            </a:extLst>
          </p:cNvPr>
          <p:cNvGrpSpPr/>
          <p:nvPr/>
        </p:nvGrpSpPr>
        <p:grpSpPr>
          <a:xfrm>
            <a:off x="1588168" y="123515"/>
            <a:ext cx="2707107" cy="1696453"/>
            <a:chOff x="2117557" y="349261"/>
            <a:chExt cx="3609476" cy="2261937"/>
          </a:xfrm>
        </p:grpSpPr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B35F87A6-AEBE-A94F-9D66-0B1CEB83DD1D}"/>
                </a:ext>
              </a:extLst>
            </p:cNvPr>
            <p:cNvSpPr/>
            <p:nvPr/>
          </p:nvSpPr>
          <p:spPr>
            <a:xfrm>
              <a:off x="2117558" y="349261"/>
              <a:ext cx="3609475" cy="2261937"/>
            </a:xfrm>
            <a:prstGeom prst="wedgeRoundRectCallout">
              <a:avLst>
                <a:gd name="adj1" fmla="val -38225"/>
                <a:gd name="adj2" fmla="val 9992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24AA5F-FD5E-244B-A446-EF0FAEAB1B02}"/>
                </a:ext>
              </a:extLst>
            </p:cNvPr>
            <p:cNvSpPr/>
            <p:nvPr/>
          </p:nvSpPr>
          <p:spPr>
            <a:xfrm>
              <a:off x="2117557" y="445514"/>
              <a:ext cx="3416971" cy="2092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tôi</a:t>
              </a:r>
              <a:endParaRPr lang="pt-BR" altLang="en-US" sz="2400" kern="12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685800">
                <a:buClrTx/>
              </a:pP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quay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Ki-tô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thủy</a:t>
              </a:r>
              <a:endParaRPr lang="en-VN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Hộp Văn bản 7">
            <a:extLst>
              <a:ext uri="{FF2B5EF4-FFF2-40B4-BE49-F238E27FC236}">
                <a16:creationId xmlns:a16="http://schemas.microsoft.com/office/drawing/2014/main" id="{12ACA15A-5FBB-114D-BFAE-98E67A667D54}"/>
              </a:ext>
            </a:extLst>
          </p:cNvPr>
          <p:cNvSpPr txBox="1"/>
          <p:nvPr/>
        </p:nvSpPr>
        <p:spPr>
          <a:xfrm>
            <a:off x="7139411" y="4516108"/>
            <a:ext cx="19393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Jean </a:t>
            </a:r>
            <a:r>
              <a:rPr lang="en-US" sz="27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Canvil</a:t>
            </a:r>
            <a:endParaRPr lang="vi-VN" sz="27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DCB105-E85A-7B45-A634-A80B8D8A22BF}"/>
              </a:ext>
            </a:extLst>
          </p:cNvPr>
          <p:cNvSpPr/>
          <p:nvPr/>
        </p:nvSpPr>
        <p:spPr>
          <a:xfrm>
            <a:off x="2083718" y="3531446"/>
            <a:ext cx="4704371" cy="106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reflection endPos="31098" dist="508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en-US" sz="4800" b="1" i="1" u="sng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2" grpId="0" animBg="1"/>
    </p:bldLst>
  </p:timing>
</p:sld>
</file>

<file path=ppt/theme/theme1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954</Words>
  <Application>Microsoft Office PowerPoint</Application>
  <PresentationFormat>On-screen Show (16:9)</PresentationFormat>
  <Paragraphs>159</Paragraphs>
  <Slides>24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Wingdings</vt:lpstr>
      <vt:lpstr>Calibri</vt:lpstr>
      <vt:lpstr>Wingdings 3</vt:lpstr>
      <vt:lpstr>.VnBlack</vt:lpstr>
      <vt:lpstr>Arial</vt:lpstr>
      <vt:lpstr>Roboto Condensed Light</vt:lpstr>
      <vt:lpstr>Quintessential</vt:lpstr>
      <vt:lpstr>Marcellus</vt:lpstr>
      <vt:lpstr>Open Sans</vt:lpstr>
      <vt:lpstr>Century Gothic</vt:lpstr>
      <vt:lpstr>굴림체</vt:lpstr>
      <vt:lpstr>Cantarell</vt:lpstr>
      <vt:lpstr>PT Sans</vt:lpstr>
      <vt:lpstr>Calibri Light</vt:lpstr>
      <vt:lpstr>맑은 고딕</vt:lpstr>
      <vt:lpstr>Times New Roman</vt:lpstr>
      <vt:lpstr>Non Canonical Gospels Thesis by Slidesgo</vt:lpstr>
      <vt:lpstr>Office 테마</vt:lpstr>
      <vt:lpstr>Office Theme</vt:lpstr>
      <vt:lpstr>1_Non Canonical Gospels Thesis by Slidesgo</vt:lpstr>
      <vt:lpstr>1_Wisp</vt:lpstr>
      <vt:lpstr>1_Tema de Office</vt:lpstr>
      <vt:lpstr>2_Non Canonical Gospels Thesis by Slidesgo</vt:lpstr>
      <vt:lpstr>PowerPoint Presentation</vt:lpstr>
      <vt:lpstr>PowerPoint Presentation</vt:lpstr>
      <vt:lpstr>PHONG TRÀO VĂN HÓA PHỤC HƯNG VÀ CẢI CÁCH TÔN GIÁO (t2)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PHONG TRÀO VĂN HÓA PHỤC HƯNG VÀ CẢI CÁCH TÔN GIÁO</dc:title>
  <dc:creator>PC</dc:creator>
  <cp:lastModifiedBy>PC</cp:lastModifiedBy>
  <cp:revision>14</cp:revision>
  <dcterms:modified xsi:type="dcterms:W3CDTF">2023-10-14T08:24:35Z</dcterms:modified>
</cp:coreProperties>
</file>