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F658F-4C4E-47D8-A4BA-0E168D782434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BAA8-A598-444E-AE71-45518F5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055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F658F-4C4E-47D8-A4BA-0E168D782434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BAA8-A598-444E-AE71-45518F5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256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F658F-4C4E-47D8-A4BA-0E168D782434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BAA8-A598-444E-AE71-45518F5D5EF2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5755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F658F-4C4E-47D8-A4BA-0E168D782434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BAA8-A598-444E-AE71-45518F5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6564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F658F-4C4E-47D8-A4BA-0E168D782434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BAA8-A598-444E-AE71-45518F5D5EF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46966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F658F-4C4E-47D8-A4BA-0E168D782434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BAA8-A598-444E-AE71-45518F5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440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F658F-4C4E-47D8-A4BA-0E168D782434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BAA8-A598-444E-AE71-45518F5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894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F658F-4C4E-47D8-A4BA-0E168D782434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BAA8-A598-444E-AE71-45518F5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041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F658F-4C4E-47D8-A4BA-0E168D782434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BAA8-A598-444E-AE71-45518F5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69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F658F-4C4E-47D8-A4BA-0E168D782434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BAA8-A598-444E-AE71-45518F5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74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F658F-4C4E-47D8-A4BA-0E168D782434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BAA8-A598-444E-AE71-45518F5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663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F658F-4C4E-47D8-A4BA-0E168D782434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BAA8-A598-444E-AE71-45518F5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512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F658F-4C4E-47D8-A4BA-0E168D782434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BAA8-A598-444E-AE71-45518F5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776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F658F-4C4E-47D8-A4BA-0E168D782434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BAA8-A598-444E-AE71-45518F5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680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F658F-4C4E-47D8-A4BA-0E168D782434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BAA8-A598-444E-AE71-45518F5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897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F658F-4C4E-47D8-A4BA-0E168D782434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BAA8-A598-444E-AE71-45518F5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076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F658F-4C4E-47D8-A4BA-0E168D782434}" type="datetimeFigureOut">
              <a:rPr lang="en-US" smtClean="0"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825BAA8-A598-444E-AE71-45518F5D5E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509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93034CA-BF59-D231-37EF-3F75CFD894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785" y="278295"/>
            <a:ext cx="11294978" cy="6301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753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CFD12-F12C-A45D-1AD8-3FABAC317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8142" y="2279374"/>
            <a:ext cx="8596668" cy="1320800"/>
          </a:xfrm>
        </p:spPr>
        <p:txBody>
          <a:bodyPr/>
          <a:lstStyle/>
          <a:p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báo</a:t>
            </a:r>
            <a:r>
              <a:rPr lang="en-US" dirty="0"/>
              <a:t> </a:t>
            </a:r>
            <a:r>
              <a:rPr lang="en-US" dirty="0" err="1"/>
              <a:t>cáo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591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9ECEC82-EB0B-8D58-AE6E-DBD17DF6A0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412" y="387626"/>
            <a:ext cx="11659176" cy="5724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596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B9D9D16-4E92-F815-3646-2173726060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820" y="626165"/>
            <a:ext cx="11276137" cy="5804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382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A1D14C1-BCDC-B0D2-F6F2-5445D3407E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426" y="415235"/>
            <a:ext cx="10862482" cy="6134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019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11BC758-9A80-6033-FD65-25CD4C4EDA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3877" y="447261"/>
            <a:ext cx="11016796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782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3C0280A-52CF-3C61-89AD-06EC1BF674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98" y="2021768"/>
            <a:ext cx="8807136" cy="1518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8109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9DCAC1E-15B5-4B9B-CCF6-6D604CFFED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782" y="1116982"/>
            <a:ext cx="9425775" cy="5055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403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CC49DD6-E0A4-E966-6F73-AA8F39A803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4912" y="437322"/>
            <a:ext cx="8050867" cy="5952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98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16D188A-BA6D-5E89-9C7F-33B2732319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359" y="2087218"/>
            <a:ext cx="9155669" cy="2202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66604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4</Words>
  <Application>Microsoft Office PowerPoint</Application>
  <PresentationFormat>Widescreen</PresentationFormat>
  <Paragraphs>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Học sinh báo cáo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</dc:creator>
  <cp:lastModifiedBy>TT</cp:lastModifiedBy>
  <cp:revision>1</cp:revision>
  <dcterms:created xsi:type="dcterms:W3CDTF">2023-12-14T16:07:46Z</dcterms:created>
  <dcterms:modified xsi:type="dcterms:W3CDTF">2023-12-14T16:16:10Z</dcterms:modified>
</cp:coreProperties>
</file>