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9" r:id="rId7"/>
    <p:sldId id="257" r:id="rId8"/>
    <p:sldId id="258" r:id="rId9"/>
    <p:sldId id="261" r:id="rId10"/>
    <p:sldId id="267" r:id="rId11"/>
    <p:sldId id="260" r:id="rId12"/>
    <p:sldId id="262" r:id="rId13"/>
    <p:sldId id="270" r:id="rId14"/>
    <p:sldId id="305" r:id="rId15"/>
    <p:sldId id="306" r:id="rId16"/>
    <p:sldId id="26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64" r:id="rId32"/>
    <p:sldId id="321" r:id="rId33"/>
    <p:sldId id="263" r:id="rId34"/>
    <p:sldId id="323" r:id="rId35"/>
    <p:sldId id="324" r:id="rId36"/>
    <p:sldId id="325" r:id="rId37"/>
    <p:sldId id="326" r:id="rId38"/>
    <p:sldId id="271" r:id="rId39"/>
    <p:sldId id="272" r:id="rId40"/>
    <p:sldId id="273" r:id="rId41"/>
    <p:sldId id="322" r:id="rId42"/>
    <p:sldId id="269" r:id="rId43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11/12/2023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11/12/2023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86984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9.png"/><Relationship Id="rId18" Type="http://schemas.openxmlformats.org/officeDocument/2006/relationships/slide" Target="slide32.xml"/><Relationship Id="rId3" Type="http://schemas.openxmlformats.org/officeDocument/2006/relationships/image" Target="../media/image56.png"/><Relationship Id="rId21" Type="http://schemas.openxmlformats.org/officeDocument/2006/relationships/slide" Target="slide35.xml"/><Relationship Id="rId7" Type="http://schemas.openxmlformats.org/officeDocument/2006/relationships/image" Target="../media/image61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audio" Target="../media/audio1.wav"/><Relationship Id="rId16" Type="http://schemas.openxmlformats.org/officeDocument/2006/relationships/image" Target="../media/image72.png"/><Relationship Id="rId20" Type="http://schemas.openxmlformats.org/officeDocument/2006/relationships/slide" Target="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11" Type="http://schemas.openxmlformats.org/officeDocument/2006/relationships/image" Target="../media/image59.png"/><Relationship Id="rId5" Type="http://schemas.openxmlformats.org/officeDocument/2006/relationships/image" Target="../media/image58.png"/><Relationship Id="rId15" Type="http://schemas.openxmlformats.org/officeDocument/2006/relationships/image" Target="../media/image71.png"/><Relationship Id="rId10" Type="http://schemas.openxmlformats.org/officeDocument/2006/relationships/image" Target="../media/image67.png"/><Relationship Id="rId19" Type="http://schemas.openxmlformats.org/officeDocument/2006/relationships/slide" Target="slide33.xml"/><Relationship Id="rId4" Type="http://schemas.openxmlformats.org/officeDocument/2006/relationships/image" Target="../media/image57.svg"/><Relationship Id="rId9" Type="http://schemas.openxmlformats.org/officeDocument/2006/relationships/image" Target="../media/image63.png"/><Relationship Id="rId14" Type="http://schemas.openxmlformats.org/officeDocument/2006/relationships/image" Target="../media/image70.png"/><Relationship Id="rId22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8.svg"/><Relationship Id="rId4" Type="http://schemas.openxmlformats.org/officeDocument/2006/relationships/audio" Target="../media/media2.mp3"/><Relationship Id="rId9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77.png"/><Relationship Id="rId2" Type="http://schemas.openxmlformats.org/officeDocument/2006/relationships/audio" Target="../media/media1.mp3"/><Relationship Id="rId16" Type="http://schemas.openxmlformats.org/officeDocument/2006/relationships/image" Target="../media/image79.png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75.png"/><Relationship Id="rId4" Type="http://schemas.openxmlformats.org/officeDocument/2006/relationships/audio" Target="../media/media2.mp3"/><Relationship Id="rId9" Type="http://schemas.openxmlformats.org/officeDocument/2006/relationships/image" Target="../media/image80.png"/><Relationship Id="rId1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76.svg"/><Relationship Id="rId17" Type="http://schemas.openxmlformats.org/officeDocument/2006/relationships/image" Target="../media/image81.jpg"/><Relationship Id="rId2" Type="http://schemas.openxmlformats.org/officeDocument/2006/relationships/audio" Target="../media/media1.mp3"/><Relationship Id="rId16" Type="http://schemas.openxmlformats.org/officeDocument/2006/relationships/image" Target="../media/image79.png"/><Relationship Id="rId1" Type="http://schemas.microsoft.com/office/2007/relationships/media" Target="../media/media1.mp3"/><Relationship Id="rId6" Type="http://schemas.openxmlformats.org/officeDocument/2006/relationships/image" Target="../media/image750.png"/><Relationship Id="rId11" Type="http://schemas.openxmlformats.org/officeDocument/2006/relationships/image" Target="../media/image75.pn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8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Nhóm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9839049" y="5786292"/>
            <a:ext cx="1012825" cy="1012825"/>
            <a:chOff x="7950627" y="2930800"/>
            <a:chExt cx="1012825" cy="1012825"/>
          </a:xfrm>
        </p:grpSpPr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2" name="Nhóm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97" name="Hình tự do: Hình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325659" y="5981008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174" name="Nhóm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429516" y="193921"/>
            <a:ext cx="2165100" cy="1775382"/>
            <a:chOff x="5439830" y="681154"/>
            <a:chExt cx="1789339" cy="1467258"/>
          </a:xfrm>
        </p:grpSpPr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grpSp>
          <p:nvGrpSpPr>
            <p:cNvPr id="191" name="Nhóm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Hộp văn bản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93" name="Hộp văn bản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30648EB-ECEC-9B41-4CA1-0CC54506A894}"/>
              </a:ext>
            </a:extLst>
          </p:cNvPr>
          <p:cNvSpPr txBox="1"/>
          <p:nvPr/>
        </p:nvSpPr>
        <p:spPr>
          <a:xfrm>
            <a:off x="1886165" y="1913648"/>
            <a:ext cx="8896249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4A14B9D-7715-31FB-16D9-3A9B0DB0E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32925" y="379996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DB6D22F3-F153-4E84-D052-9E5B299E2BF5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C9CD89-049E-4B30-ACE1-336DB672797A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5B711F0-9931-522A-4BA7-D89D33445A4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ED36C289-0069-A03F-CB46-4E047F7A9C1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89981C50-4B91-2BBB-C22C-A9F3AB15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848073" y="1302938"/>
            <a:ext cx="1077652" cy="1082807"/>
          </a:xfrm>
          <a:prstGeom prst="rect">
            <a:avLst/>
          </a:prstGeom>
        </p:spPr>
      </p:pic>
      <p:pic>
        <p:nvPicPr>
          <p:cNvPr id="9" name="Hình ảnh 8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2F103769-3091-88D4-1910-81541DDB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8886">
            <a:off x="10527190" y="4785808"/>
            <a:ext cx="1158340" cy="115834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69157585-96F1-30FB-2C25-323F3BAAE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96282" y="5452500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907BC93-E5DB-CF43-532E-14380E8882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EBC0F2-E2AA-307B-D3CE-5FB73DB483E9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8AA00E1-AAB9-BD58-CDE8-0FFDCD27EA2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94CBDFEA-40BC-463B-14D4-BB2FE9E6141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7E02335B-B9EC-4849-075A-8BE5F934190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2EC3F17-C3FE-12CF-241B-2859C8A3B30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CFE5A94-1FFD-181F-58EB-6D93CDC6E604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390F816-3C15-5F77-F4C5-7F7E0A01DF69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1DB6FB7E-C420-DB46-4C8B-0735AE5876E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94B6C4E-9C41-1B89-7904-F63DB2A9B58A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B3D7ABB-DE60-B6D6-29E5-A387EAE1016F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F02BD620-DC1B-E027-8E17-73A41869FFF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821B90B1-B684-8662-DED8-F7429A60A0C1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4C7FBAB-2AAF-5C39-33C6-AE366B35A4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6EA7752-440E-CA8E-FC82-4BE03CF9632F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EF5E70A-B001-B6C7-41DD-EB47F76489B4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518C884-A62E-0075-9F5D-DE3251F4694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3B47A53-E2B8-3B2E-9C5C-407C60E635B2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6925AB0-2933-3DC2-F979-BDBB184F19F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9972F2B-EB74-51E7-2CDF-9A4A5FCD15C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0F87BF7-57A2-A0A3-4EDB-E1311DAD9D08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B327B6C-4D56-6023-64AD-26ABCD1FE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211947" y="5320582"/>
            <a:ext cx="1424651" cy="1097682"/>
            <a:chOff x="967966" y="847100"/>
            <a:chExt cx="1424651" cy="1097682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2A317D9-0173-BDE0-2A46-6DF87EC9AB0F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5A58F68-7BEE-FDA9-B0C8-513BF35CDD93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35376AE-B8AD-17EF-084E-7FDC1CF08DFC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FAF8BA10-B756-A6B6-DDB9-215623350CD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2428BBAD-80D3-D047-52B2-30974228C496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6551FED2-BE75-0F64-4A2E-7947668FEE8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83FEF31-C704-699F-4531-CF0DE58822E8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4CA86088-F32D-D7AF-BCAB-334223587F4E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1CC2E504-30F8-E6F4-EB4B-11A8C435102D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09EB87BD-4C35-0DD9-E4BD-A223DB32451C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47C4D27-1E73-22B1-0E4D-CBDDAE24C5C9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83ED6B0-4BD8-582E-D6DA-DD53F93D5A00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F646D26-1198-7B2C-6906-606106ACFC8D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65EEBD22-E800-1C3A-5F01-D696B9098892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24202BD-3A1E-1C8D-F68E-78474AFA29DA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0C6B3CE-37F7-388A-64FB-3EF3FCC56E1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DF06183-CFCF-7838-EBBE-00197E9A552F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7D69CDF-723E-6CCB-1750-5DA8205DF777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ình 102">
              <a:extLst>
                <a:ext uri="{FF2B5EF4-FFF2-40B4-BE49-F238E27FC236}">
                  <a16:creationId xmlns:a16="http://schemas.microsoft.com/office/drawing/2014/main" id="{C33624DF-CCAD-BBB5-08AD-313D857F5233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83276C7A-9611-49C4-B09D-33B8B9DAB604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8FE7EF6-D8AA-F54F-A0A9-B3A89A868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7577908" y="5695857"/>
            <a:ext cx="1137481" cy="1090735"/>
            <a:chOff x="7976201" y="850024"/>
            <a:chExt cx="1137481" cy="1090735"/>
          </a:xfrm>
        </p:grpSpPr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A5DAAA05-DAB8-BA83-25C6-97BD48AFA46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D479E610-5AEE-B4B6-FBD3-450CAF7DCEAD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404EA07D-CFA0-00D1-8E27-9DD26BE0683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76D6DE3-56BB-05B0-C2DF-2E561EB6E2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7EF91B05-CB15-C331-AF39-D2F169AF0946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A0C878C-E63C-4206-C150-D61365109E8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F59D397-D74C-092F-9A99-D67896986E4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424F9A0F-E69F-AF2A-E91E-80672C48EB9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8761521-B6F6-EAF7-905D-E67759863670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36D60A1-142C-8F07-E36C-342102E77031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5B0AD36-0024-B837-62E0-8E9ECEB2AB25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CE3E0F3-FD4C-2BEE-93E1-2C77D2A4FC3C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34BFEEA-DECA-8521-D937-9994A8E7086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9BB2E52F-3B2B-6337-54E1-367E4CA1E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651" y="4152894"/>
            <a:ext cx="1012825" cy="1012825"/>
            <a:chOff x="7950627" y="2930800"/>
            <a:chExt cx="1012825" cy="1012825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54ECDFB8-1277-C47B-E624-729E1B006B3F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CD5F6F9-A5A8-3DE9-8ECA-D140789E099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A9AEB53D-2EB1-30FF-92C8-9090A115D641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D892D95-0874-C751-C305-B525235A1E0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3FEC5F3B-129A-E65D-21DA-B9BE7887D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345106" y="200633"/>
            <a:ext cx="1511898" cy="1012825"/>
            <a:chOff x="7911409" y="975790"/>
            <a:chExt cx="1511898" cy="1012825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C19EBDE2-51C9-36B6-EDA6-4AAF1D74FB3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4AFDFBFF-926A-21EB-AE54-F04B53FD8FB1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C703DAA0-2D9C-E81C-39B6-4BFD1FE1DB5C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FAF4E261-83C5-E8B9-47C0-2CC7F03FC21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EE857A-63A4-DFCE-E41E-F445FEEB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5C43D3C-3793-C1E9-24C2-1C568E944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316683" y="5227357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692C4629-EB44-22CC-3028-A0B310E08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12831" y="4880524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70AB1277-1431-6B51-6327-01851D19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CA47DD55-4A1F-4970-DC47-3AA8C0E1C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FDF73F6-8E60-EE05-2F0E-92792DC18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448D26D-31B5-7D53-5870-9FFE3E11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4CCA54A6-0785-E4DB-1090-BC3B6B26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90873516-D60D-0444-A1ED-6C7BAC00D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233596F5-6986-9C84-ED46-8661089B2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A2E519B-2945-79A9-9F0C-5A948854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2795" y="1091849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4BFBC20-640F-BD19-5782-0C15F9FBB988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DFAD3001-46BC-6C86-8A21-D33A15FF3A52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8AE264D-5BB5-A8CB-2602-06F7750FA6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EB69CE7B-326E-F5E7-D1DE-BA23D07A32E0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38527E8-D97B-1AB3-7C37-DBA72453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552835" y="5297890"/>
            <a:ext cx="1219200" cy="914400"/>
            <a:chOff x="3403719" y="943599"/>
            <a:chExt cx="1219200" cy="914400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68B61804-42B5-84BB-1938-92733AAE77C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0066AF5C-F030-8090-A4FA-D2416E535D3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8F29F82-F66F-B729-B224-4B4BC68ED7E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736759F-1ED4-A04A-03A3-2D813EB5B0D4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898AE930-4872-10A6-E6E6-DED6EF30FDA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25FE5E5-834F-4ADE-8FAF-1D04BF80AA1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706C494-0240-16C9-83B1-C003BAE1B51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233481A-3D14-236C-4647-16BC246E469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8E90B90-7845-5B75-3F47-8B0238A43995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297CD19-0B0F-3880-9249-9809816D9F8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BF82A4-4A31-0D08-4ED6-9EC479991DB6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F72F70D-11E1-032D-21DB-03184C5F1B8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66D4050-370A-A596-05B5-BF908B2759E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D3C0963-15DA-BB3B-C7AE-DDAE57FF3B71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45CF0B48-456B-C6F5-ED3D-2877E56BCF6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55DC1A4-04CA-3B93-C32E-D5DD39B761FC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1E229C1-508C-38C6-7FBB-A7258787A1C4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12165A8-26EA-5CFD-3D51-D5501B4BF46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C69889B5-DF91-1C69-0354-E74A3A718D5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3F11E51-AFEF-A25D-3CF4-6210BCC8405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D713BE3-B7AE-3F95-A0F2-24E61773731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91A1971-C522-9A48-BEA9-84E59553A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84A6F17-D979-AD67-E325-B6D1FBC34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4668" y="674489"/>
            <a:ext cx="1433191" cy="780494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4A57DB3F-6325-E047-3FD6-933449CC30A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EE885634-1B28-CD3B-50AF-2831262DFD1E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896B336-3756-703C-13BE-5FB593E0EA78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54BBD172-1AB0-E387-A775-5ADD00E1DC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5B25D4CD-3DDE-EB28-A4F0-33D501FE5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6534" y="79660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849EE1F-E23F-4607-10B0-4B1D0C89E11D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EC3B27DB-E4C4-CBA4-D9D6-617816357C86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52D7DBA-F4E5-049A-2851-E5B362840BAF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8D02C02-A989-C47A-AA93-329B955615D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BF81F7DB-F6CF-7386-A366-9636E08B505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35950A7-6646-2E95-8867-DABB8E20665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50642D4-C0DA-B93A-3DA5-F9B0831D7E49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36A4155-4A7E-A470-C7FF-4F48F17DE11D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EE96E69A-0083-8A35-A251-5C180D93ECCC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639F5849-FEF0-4B23-4F2F-A259A7100D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7888ACD-2C0D-EEDB-2F34-5D4B72C48E71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9F3EFAF8-DC3A-E31F-53C3-BFA9E5E0757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E4EE7D8C-CB78-CB37-367B-3045B747E8A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DD8FD29-5BA8-826D-7DF3-097384D2CEB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FD87261-1BA0-AC95-DB3D-2256346EBB7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E7713DA-04CD-C3AB-B8C3-61BD23146769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F07E10D-D9E4-0DFF-0AD2-3AB9A9F2B877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3F3116F1-6AB9-C371-7F82-1EF0899D0C99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CA07EAF5-3A93-DDEC-FDDC-6E66BA13C0EC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A1574A51-5C8F-468B-854E-D996D247D6E6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30338D-E4A6-6D1C-69E1-8E76998BFF9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D7DF00A-EA06-8C4C-2501-AB44287F6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086188" y="5030696"/>
            <a:ext cx="1422447" cy="962244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DB3E220-4040-244D-B425-F41A5422036A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481A52B-1179-4E89-B943-DB201337591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F5161C-1179-70C0-2012-C8862C2384BE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CEC5518-845C-1E40-0D62-84DDDF1AE27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CDF8DD-7DCD-628C-69EC-15B13F8639E3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779357F4-4844-FE28-6022-C224250A11AF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72BCEC1D-A267-3928-B634-7B7D09B41D0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83772647-9015-B5CD-6B53-3A6517875BFF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A56AC110-AB46-F2F5-6EFB-C2BD7762A2F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F980C21-2F11-5E6C-E137-D586B8EB1E0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296A63-A217-B8A0-CB19-BBA3E768141F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F2A9A841-EA68-F99F-4055-4D0091B9F36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A2893687-AD5E-FEA5-6BAD-8EFA7B0D3D9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E0F0D1FD-26E5-B9FC-B2C2-E4DBFC146D7B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C258722A-E7A6-5CB4-D180-8241159A447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E1A7E2A0-E298-E849-3DFF-128C6D8B4B0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E97BEF96-022C-574B-45F8-A7F4BDA8BE2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33FF8A9D-E402-F93A-C351-5A0B7B484C5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946C034-79EA-3BB6-C67B-F664F9BBFBAB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8120DAA-0E0E-7A45-873F-0F2B896C54E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484BA553-F241-BBDB-FA65-8F93748E684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9D31C5F-979D-0782-4025-DDABAC075AE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2FFE0674-A867-B03D-F9EE-8A61401830A0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8846A0F-9A9A-7842-DA17-79C508C70BD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6350178F-4690-5DA5-7DC5-F4CF294834B4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11A7470C-8C65-0B15-685F-A39DE18E9B03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31D61027-3F64-9796-16D9-E541FF530D90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24A9FA0F-8C07-B700-88EA-DB750CE5C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60132" y="5485430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F0314-B28C-5D25-1B23-603D425C645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0A1D8A7-AC5E-0F09-E040-CA35C851817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A05B8D6B-4369-40E5-5F23-E5BBFDB99021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AB5A9C0C-6E2B-C162-62BA-CB43E9BAA3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53623FA1-1D42-E569-393E-AB902EBDCA40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D12DDAB-2360-61E7-ECC1-5C52469CB8E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B6493E75-5918-BF7A-FE91-D27823D819A1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B6F71E4-D9E9-4A57-4477-E4819F1A020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6F1B819-8BE1-3D37-96BB-0D3222FE8AD6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DC80875-7B02-7FAA-523A-19F2ECD1B2CF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02F74A12-A634-B544-72B8-CD71FE8101C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C0FB3E6-8BCA-BF8F-3CEF-34F454D95922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7582765B-8DB7-C93B-8853-82D2CB285C3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26 . 12 = 312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DCA54EB-21B1-7BE0-CCFA-024B48CA3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57026" y="1628393"/>
            <a:ext cx="1505305" cy="819766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629E5A9E-AC28-93D2-97E6-C6FC7E8E8E5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9F33103-316B-9AD2-CA7E-E6DE35DDB99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48517EF4-F16A-EC00-0A81-0E4A59917F60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2C27E19A-EB78-A473-74C9-95BA5078BB6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D3FCCB-DB5E-1F14-C7AB-CFDCE7B50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432557" y="5217338"/>
            <a:ext cx="1219200" cy="914400"/>
            <a:chOff x="3403719" y="943599"/>
            <a:chExt cx="1219200" cy="914400"/>
          </a:xfrm>
        </p:grpSpPr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49B4C59B-765E-35E6-0EAD-373A8CE0B605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AE63E725-54E5-EC48-33E7-D1D69ABA356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CECA67D7-BAFD-FB4A-A6BE-20C6ACEA5F7D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62E6F486-55D5-C034-CE6F-0BE3C0907F01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D999B3-3FA8-2425-7125-E644DB40D44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4142BEC-1AA9-BE72-FB5E-449502972FB1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860D524-D3E9-F315-E0C1-8C9B6453A781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79EA6669-4235-D274-AB39-C32BAEEF6A0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C016DE4-5412-B057-B07E-4D0F23BE4163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589E175-02AE-4482-DE6B-3CB32C59EA6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42DFB88-64E8-110C-43FF-BC7A1317E68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9A2C5F-53E3-C785-EDA9-B7D1021C7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01B170C-3E84-4992-DF70-0857DE8D4572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435BB86-02F0-C103-90CA-624A3105888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F1E12A4E-1DDE-73BB-4E8D-3F9A8F40594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704F3B1-B1E5-383D-A97E-3FC53D5F86A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AA4DFF2-0D2B-16D3-A2E2-885EB0621991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8AD7D1E-933B-1B5F-4ACF-12C8CF55F57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6DD876D1-EBB2-DD86-DEAD-612C9D55D9A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68C03C6E-B88D-E86A-F005-6F3BE700F5DD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22D858F-C824-54CD-545D-7316EB713EAB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E6D0E1E8-B3C7-B2F5-4C4E-1006C78EC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519145" y="1887919"/>
            <a:ext cx="1137481" cy="1090735"/>
            <a:chOff x="7976201" y="850024"/>
            <a:chExt cx="1137481" cy="1090735"/>
          </a:xfrm>
        </p:grpSpPr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1244573-37C5-0AF0-C730-6B63071A000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389761F-41FB-EE4B-5628-69A94ABCD86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094BEB74-5235-F20C-6842-2D32EDBC7F4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CAF52429-A8AE-B899-2BC5-D426DFA8745F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E32B0C99-C0CD-E8CD-E390-06E3BCD52C2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477C090-181B-6CEA-19F1-5D52F99FF70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F557784-1E04-6676-85CD-2DA9EF822E3A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4D5BA7D5-D795-99B3-CE01-82234A299A8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1C887F3-C066-29BC-1C8E-22AAF82CCB9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B02AB97-5854-41D8-588D-1A1906E1E7A5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AC2F0FD-49FD-4032-8D1C-EFA4F1DD303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D3E2E4A1-B7FD-353E-3045-900E828B3025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F0E88705-52BD-FCA6-46B7-1C78DDABF0F0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1" name="Nhóm 80">
            <a:extLst>
              <a:ext uri="{FF2B5EF4-FFF2-40B4-BE49-F238E27FC236}">
                <a16:creationId xmlns:a16="http://schemas.microsoft.com/office/drawing/2014/main" id="{B2AC7F19-133A-C38C-0107-0E725EACF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992430" y="4865957"/>
            <a:ext cx="1511898" cy="1012825"/>
            <a:chOff x="7911409" y="975790"/>
            <a:chExt cx="1511898" cy="1012825"/>
          </a:xfrm>
        </p:grpSpPr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2ECD7BA-65F6-1CB6-2548-44B1B5E586F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8D75FDE-72DB-8C90-F107-679AFE625E9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2D4944FC-5A66-2193-E5F8-820F63B7C4F5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833728B-6DC7-75F8-96F9-3FA93471B8C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D7BFA6A-948C-757A-3425-29D955A70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9888530" y="463219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EA835147-F68B-D012-3C7C-740A6AA3C093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558EABA8-9FAD-AD79-825E-E4BAF731B29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72994F8-D777-11A3-09E2-A76782CD490D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BDC6DCE4-B364-5AA6-1954-4826F955D7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FE1094A4-DE17-CF71-0CEA-57D301858954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905EA6C1-0149-238F-0A30-F3F9A718E6A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C2AB702-6983-A116-3F2C-D71E35DEC078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A88490B-0591-4484-8435-AE5B79C8B97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21EF4A3A-B77C-9F6E-41D7-51F726BD062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6B3E4529-11AA-40C4-B9A1-F3103E9A1260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26ADABF-6B0E-56B3-FEBE-F87379A02970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CEA8F7D-2936-0D33-7374-6BCA8281489B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99344326-6B56-A11E-6A78-7566E26D2016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4F6D1E18-D4F1-C1BC-0972-EB151A5FA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75758" y="225927"/>
            <a:ext cx="924595" cy="92459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0B0DC73-0CC1-8BAA-D419-275EC56F36A8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73F936B-5B47-FC96-9618-4E0509C7A62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B8842CB-C583-B309-97D5-5AFCB3C25D7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D1B4A30B-23DB-EADE-7D48-8C4E9E99AA0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FD7955F6-76B6-4558-C8E5-BE3B13E54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99781" y="2192300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3B227527-311E-421F-6742-E8D14C2A8A4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965CAF21-1692-20EB-3C76-1D7E7EB15CF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27032E6C-77CE-0CA7-8250-FB06639067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8134DE47-A7BB-A7D1-6361-B3C9E932E586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55A42AB-8945-3B54-4CCD-8B6A43F55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01885" y="591494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19BA7AC7-E0F5-8114-89DD-69932385235E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8F31E87D-9664-780F-2139-E1EFA63025A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1285788F-E0FF-6186-9449-2A9F7D09A804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B26079A-FA6B-E269-E631-1C04BB2FE983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04B07110-27ED-AAD7-C9ED-D8D5340C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924359" y="5604357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4ED7787C-D6B3-5475-4DE5-83000C15E05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570A8074-95E2-BF42-51CA-D265E477D78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98C618C3-4D23-CE4D-9C61-3765443A9889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1853FDF-86FC-542E-64C2-14128DD0A28F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D3D5ADA7-03B1-7475-8E10-20FD51DA65E0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9810591-A5A5-A6B0-6D38-1DD0E462D67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150B584-FC4E-0B25-223A-4FDA0AC3895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1AC48CBF-F0C7-77B3-DAE0-979CB864489B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395F310-FF10-5E29-E829-987DC592B8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571C7D3-1021-B610-2AB8-5F400C18AEC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A2B308F-B1F1-AADC-026A-BD8369DCFDA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CFE4D-EA87-4D15-C5EC-B3BFDC93739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E25A5E6-CD78-1282-13F8-6CD339A8CC0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57871247-D0B5-F1C7-26D1-5DB078D32BD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98E284C6-4601-3AFC-8B4B-6F7E3E9F84C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CA0716DC-2CF3-9B49-31FB-85F2ECDBF46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7DE96CD-9F53-F5EC-1725-AA561B36E16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B639C3-CB08-C0A6-EA52-DCC68EB20C7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DC5F5A7C-2DF5-ECFD-827F-56B97F6321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A55E83CF-8E67-1976-4821-21A406EDE195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D0192A8-F1CE-C581-C53F-246AF68D6F9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8AB9F290-AA9E-5BE6-F95C-B3680DF1A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451330" y="4730634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8C437B-DB16-CB94-5C79-ABE9C428BD7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451AE4A1-3E74-A1F6-7E7E-D5BDE6D689F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616831D-4EE4-C006-0554-3AC1E40D83E2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A2C74FA0-7548-D0DE-FAA5-75FDF923D8F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F30B5E9-537C-CFCA-E463-26C7013FB95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4C21697A-E400-B130-61E9-C3EB63812BEE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96EAD6D-D211-3F64-360B-B0B51CDF2210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B76BD7C2-42E9-108B-DD07-EABCAD6FC1CC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CDBE1D6-D507-C123-4171-BA57BB123B79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AB082C3-671B-FCAF-727D-08BA0E9EDB4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AB5516-827C-5783-BC35-49F8FEFF5D50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BFA7E67-9F4B-6B82-A305-F06B5C97FB29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83C8EF-E5FC-B653-F0E2-2C8B38D2B889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A6CDA10-6BA7-27BF-2CBF-9FBD8FBBFC2F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47BD7F8-9364-2709-04DC-263358B291D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49B7DDEA-9775-B4C7-0159-0B2A874AD73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93DC47B-6849-F258-1549-14FA19544AE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AF5DC4A1-0769-40FA-1705-C64D80EB9D69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63155E8-6712-AD42-7604-DCFAFCA55C88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0CAAFC82-0A2B-188F-A3F6-CD44AED7F31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288C885-3E9F-577E-5362-B63EECFE6DDB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617233A9-1AC7-562E-971F-00C232CC8C3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FF3FDCCD-0347-EB20-E0C7-9F1F45B27F42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E6DA9F3-8287-D0DA-A720-76F47C201574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A18B491E-682C-E8C3-3650-DE08AB95B7C8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C08D845-6D70-8C0D-6A0B-213EEC92A2A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F5285DF2-D1B6-31E4-D326-F452F0C085F7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3BF463C5-3993-5A28-7F27-3FDA8763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49474" y="5327653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8FB10C88-CE16-8B3A-996B-04818363246D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354F77B-27B9-0A89-4D53-BE988FF3147A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90BB3-D5C1-4B0A-DCFC-6F493EE40A0F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0C1D8137-EDF2-156A-5D86-46D0F6450992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8B2B9F21-FEDE-57F5-4EBD-1FFF8B8BB7E9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4568D332-87A5-8C47-4C6F-58D05B0B3ED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DF251F8-32A6-A968-8FB0-B8394F37072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40C28F9-8E98-5D6C-BEE8-C882D2E93783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E6D2C317-BBC1-0B7C-E6D4-01EE2BC6F33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92D8BF0E-AB4F-22D5-BA68-000FC3D552E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F33A2AB-A5DE-1EFC-F2F1-3A52ACC1761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C2525116-CCD8-9909-1765-65F6DCFF438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12196CC-4855-E6CD-43A9-0CCC5C6AB897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52672314-322E-9C5E-661C-9A178D7FA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1274" y="2675259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DEE3B4-DC79-65EB-8E0D-4A6A1907F9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3615C9F-A3D8-3F30-3F68-9C459838436B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A21D014-3536-E523-2C79-9CC9D3BC97A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83AD69CE-615D-F68B-1303-940F6BC97985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DB4C1167-8207-ED7C-4C06-F46E735BA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331218" y="914568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451535BE-FFF2-5F84-64F7-393B529073B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1103781E-04D2-65AF-9236-8B96F3BCE4A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C802556-8E93-E85A-ACBD-1125BB06AE31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4EBA3AD-EA01-A595-00E1-66B7E2D1BE27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7F2A662-0B5D-9B57-1A53-B75EFBC79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E976499D-A77B-1FFA-14FA-56A37D4A7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3378" y="1183571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AC50D858-AC09-DC37-0472-DE1C2939CF2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85CB38E-1C2D-B989-5B3E-91209A4E2F38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DA6A639E-9751-CBBA-197A-E9922DE588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8E5C577-E172-FAA4-73C9-8CBE1D56EC6F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6CD112EC-1074-7AA3-5BD6-69C7E203B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208131" y="5578132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A8AD592B-71EA-D596-0A0F-F80DCFD97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98100" y="248866"/>
            <a:ext cx="1219200" cy="914400"/>
            <a:chOff x="3403719" y="943599"/>
            <a:chExt cx="1219200" cy="914400"/>
          </a:xfrm>
        </p:grpSpPr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8584A7AB-1752-4AD8-9C0A-C4A73D8E679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9555633-4039-6684-DB9D-BB5FB5BF024F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C13978DF-E951-AE9C-DD42-0102E09872B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4C99EB02-8A3A-2A45-341B-CF3308C196D9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2003B0D-3791-A4A3-B3BC-5323B350346D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8695F5A6-DE2F-F230-A199-7388682F129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7D500B18-54BA-9663-F05C-0DCCDF1E7BA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C490D58C-6A9C-666B-1DB4-4950BBD510A6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F3CCCA5-2F0B-0430-6A9A-61A4BDAA6A6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64670BAE-636A-3AA5-38F9-4F2442802ED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F51B534-0BEB-968B-A894-8CC6F389D909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CE487F1-E268-2541-178C-81E83A79501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0F90A9F-04B5-A1FA-17B8-9CAB04E9A44A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70E703B-1D1D-8478-49DF-DD4E56913667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1F713DEA-7381-0827-0A12-A8306DB932D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09EF554-6D91-3B20-C178-6997CD1C61E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A4C79F7D-A1B9-B692-205B-0E079B6841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34A9205C-A73B-4D7E-030B-5DCF825312B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DF8CF5A-D382-8222-0501-D717538C01E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9ED6464-E4CF-F1A5-B26F-287F71BBEFF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D1DE134-1F36-0C78-91B9-458D133C14B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0DBACBBA-3B63-4E1A-1BC0-B7F37F461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AB3D0CD4-86A4-6501-AA3D-BECCF560E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5389" y="5232878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7AB3021D-3D3E-D291-E7B9-0B886E08D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044526" y="5556203"/>
            <a:ext cx="1511898" cy="1012825"/>
            <a:chOff x="7911409" y="975790"/>
            <a:chExt cx="1511898" cy="1012825"/>
          </a:xfrm>
        </p:grpSpPr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14666C0D-7499-8A09-6F79-A075C91F9B96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0D5DF895-0D90-037E-A408-E0FF56B4888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7B5F19D-3B22-69C3-805A-A17BD21BB097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11562073-9149-36B5-B29E-4AD461F4229C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Nhóm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52960">
            <a:off x="10099963" y="5053706"/>
            <a:ext cx="1511898" cy="1012825"/>
            <a:chOff x="7911409" y="975790"/>
            <a:chExt cx="1511898" cy="1012825"/>
          </a:xfrm>
        </p:grpSpPr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58" y="5735498"/>
            <a:ext cx="1158340" cy="1158340"/>
          </a:xfrm>
          <a:prstGeom prst="rect">
            <a:avLst/>
          </a:prstGeom>
        </p:spPr>
      </p:pic>
      <p:pic>
        <p:nvPicPr>
          <p:cNvPr id="12" name="Hình ảnh 11" descr="Cận cảnh logo&#10;&#10;Mô tả được tự động tạo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336">
            <a:off x="2965475" y="-59313"/>
            <a:ext cx="1274174" cy="128027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200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90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(2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7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6AA7CC10-0BF1-EAA3-EE2F-F08375610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DE6296C4-CE52-0721-2064-B02F06E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A569D001-CAB7-2B29-EE64-167AAFEE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093C05F1-A015-72EA-0A33-F7F40628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4316297F-7D96-9E6F-C132-F971CFA6A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4" name="Hình ảnh 13" descr="Cận cảnh logo&#10;&#10;Mô tả được tự động tạo">
            <a:extLst>
              <a:ext uri="{FF2B5EF4-FFF2-40B4-BE49-F238E27FC236}">
                <a16:creationId xmlns:a16="http://schemas.microsoft.com/office/drawing/2014/main" id="{F76A7B08-202C-F9AF-6094-3A5C70CD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pic>
        <p:nvPicPr>
          <p:cNvPr id="16" name="Hình ảnh 15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79F792A6-9DBE-98D7-27BA-77D254B6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8886">
            <a:off x="10404937" y="4848278"/>
            <a:ext cx="1158340" cy="115834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EF868268-D494-3036-B526-E6516CE99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652474" y="5088673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033CAAC1-1974-2265-2FDD-F3DDD1676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218098" y="5030654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9C79B58A-1E8E-E58C-44C1-FB1F3D90F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678870" y="493448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:a16="http://schemas.microsoft.com/office/drawing/2014/main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:a16="http://schemas.microsoft.com/office/drawing/2014/main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:a16="http://schemas.microsoft.com/office/drawing/2014/main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id="{D0A7E528-7536-7B56-A8AF-6795A484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2500178" y="488891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id="{4DA0A101-B4AE-C87C-BB07-1A0EB7657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87735" y="4815249"/>
            <a:ext cx="1012825" cy="1012825"/>
            <a:chOff x="7950627" y="2930800"/>
            <a:chExt cx="1012825" cy="1012825"/>
          </a:xfrm>
        </p:grpSpPr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6B6A8B23-8BDA-37ED-6013-D5F01BDBC591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B9B13234-6E7E-ABC5-D518-C80B252CFA0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E14DCE0C-02D0-0F0A-CF52-E2FAC720EDC2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00250070-7A09-EE4D-2F62-569CAEBC4E1B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7" name="Nhóm 106">
            <a:extLst>
              <a:ext uri="{FF2B5EF4-FFF2-40B4-BE49-F238E27FC236}">
                <a16:creationId xmlns:a16="http://schemas.microsoft.com/office/drawing/2014/main" id="{10082A7B-B278-C065-8860-2E3A631B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2954837" y="200614"/>
            <a:ext cx="1454890" cy="1386228"/>
            <a:chOff x="-68843" y="1795825"/>
            <a:chExt cx="1600379" cy="1524851"/>
          </a:xfrm>
        </p:grpSpPr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B39E5D7F-542B-49D2-1D36-DFC414C7B978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D46D02C-85A8-DCE7-0928-349ED41C5926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8FAA0C45-338E-1334-99A6-4D741F78E4EF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23A36C18-10BF-909A-4EE4-026650D3FE64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FB1046CB-9078-7EE6-645A-71255A1E6A91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EA4B3FDC-987C-367B-F921-BF3AE589AE23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922CAE0B-B4A1-7F0D-9C95-3E5405582DAC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0702ACE5-3D3E-C3A0-B0FF-A243B7A8E28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6" name="Hộp văn bản 27">
              <a:extLst>
                <a:ext uri="{FF2B5EF4-FFF2-40B4-BE49-F238E27FC236}">
                  <a16:creationId xmlns:a16="http://schemas.microsoft.com/office/drawing/2014/main" id="{B160A602-A33F-3FBD-D2F9-8102C989349F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vi-VN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C6E51526-1927-6DA0-3B2D-C70F4B191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1519" y="245586"/>
            <a:ext cx="1789339" cy="1467258"/>
            <a:chOff x="5439830" y="681154"/>
            <a:chExt cx="1789339" cy="1467258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917F46DE-654E-E02A-D710-E171338879EF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A8139DD9-2FBB-6846-44A4-031129A6BA20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35F95FE2-048F-3C1B-FB18-680B31352F3D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50237CC3-295B-075B-5AC7-A85825C8B1AA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1C14CC0-AA0C-01DF-C47A-AB61911B1A2E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ED3EB04-A907-675F-44C3-E893F76F25B7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CD220AB1-B0B5-0D7D-00FE-A1D808D6C10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3D12C687-B4B1-F7E6-278B-0F75379B4C50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99381437-8AC0-8A27-512C-C25029078178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2D12429D-5778-4624-0834-90CE3F96D160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8" name="Hình tự do: Hình 235">
              <a:extLst>
                <a:ext uri="{FF2B5EF4-FFF2-40B4-BE49-F238E27FC236}">
                  <a16:creationId xmlns:a16="http://schemas.microsoft.com/office/drawing/2014/main" id="{EA7D7E97-599B-947B-3CB3-9851FFEF65F2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502406C5-C23A-9455-01DD-2006EDD2915D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A087C0A8-F17D-47A2-6853-D3A15ABF59EE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96804A25-895A-A0D9-4556-A27F90010476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79B23994-F41D-9DCA-145C-9B1424BE2F78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2B712D72-4D24-722C-EA14-DFB53FA3174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34" name="Nhóm 133">
              <a:extLst>
                <a:ext uri="{FF2B5EF4-FFF2-40B4-BE49-F238E27FC236}">
                  <a16:creationId xmlns:a16="http://schemas.microsoft.com/office/drawing/2014/main" id="{291D1790-0F0C-61C5-509A-87E27111DFAC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135" name="Hộp văn bản 319">
                <a:extLst>
                  <a:ext uri="{FF2B5EF4-FFF2-40B4-BE49-F238E27FC236}">
                    <a16:creationId xmlns:a16="http://schemas.microsoft.com/office/drawing/2014/main" id="{68548402-926D-2B93-D2CB-0D6C36579319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36" name="Hộp văn bản 29">
                <a:extLst>
                  <a:ext uri="{FF2B5EF4-FFF2-40B4-BE49-F238E27FC236}">
                    <a16:creationId xmlns:a16="http://schemas.microsoft.com/office/drawing/2014/main" id="{FBDFC6BC-EF61-628B-64BA-CDF3728C9349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grpSp>
        <p:nvGrpSpPr>
          <p:cNvPr id="137" name="Nhóm 136">
            <a:extLst>
              <a:ext uri="{FF2B5EF4-FFF2-40B4-BE49-F238E27FC236}">
                <a16:creationId xmlns:a16="http://schemas.microsoft.com/office/drawing/2014/main" id="{879E44C5-EC73-0391-88A5-3F6D0C2C3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421293" y="486547"/>
            <a:ext cx="1511898" cy="1012825"/>
            <a:chOff x="7911409" y="975790"/>
            <a:chExt cx="1511898" cy="1012825"/>
          </a:xfrm>
        </p:grpSpPr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55077D11-77DB-7900-599E-A386E1B41B8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3815596E-FE87-E1D4-FE0A-7CDB621F2974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A26FF9FF-3A4D-DF43-9D65-1AE642335818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6E4E96FD-3FCE-0AB5-0031-5CF4C2612EF3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964AA872-BE17-49F1-A04A-2BCAE4538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9DAEA41B-42C6-F72A-94A5-0B46C326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5407FA9-0ACE-CE3C-5F70-5D53201F5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8DEFA3D3-7F6C-8AA7-4206-CE4298419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2A07EE65-B3DF-C4E1-D79A-7E40D2DAE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FF6A2B5F-47E1-3871-7BED-6397B34D2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6C2504A-7DFE-01FD-D630-BFA0E1474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0867243F-8AF2-A81E-9FE2-9B3A7DF75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5BC7F3B8-D4D0-2133-C736-FC91E66C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189</TotalTime>
  <Words>2214</Words>
  <Application>Microsoft Office PowerPoint</Application>
  <PresentationFormat>Widescreen</PresentationFormat>
  <Paragraphs>207</Paragraphs>
  <Slides>38</Slides>
  <Notes>16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Arial </vt:lpstr>
      <vt:lpstr>Bodoni</vt:lpstr>
      <vt:lpstr>Calibri</vt:lpstr>
      <vt:lpstr>Calibri Light</vt:lpstr>
      <vt:lpstr>Cambria Math</vt:lpstr>
      <vt:lpstr>Courier New</vt:lpstr>
      <vt:lpstr>Oswald Regular</vt:lpstr>
      <vt:lpstr>Times New Roman</vt:lpstr>
      <vt:lpstr>Wingdings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TT</cp:lastModifiedBy>
  <cp:revision>3</cp:revision>
  <dcterms:created xsi:type="dcterms:W3CDTF">2022-08-09T04:15:14Z</dcterms:created>
  <dcterms:modified xsi:type="dcterms:W3CDTF">2023-12-11T03:38:15Z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