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84" r:id="rId12"/>
    <p:sldId id="268" r:id="rId13"/>
    <p:sldId id="267" r:id="rId14"/>
    <p:sldId id="269" r:id="rId15"/>
    <p:sldId id="27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61" r:id="rId26"/>
    <p:sldId id="295" r:id="rId27"/>
    <p:sldId id="296" r:id="rId28"/>
    <p:sldId id="297" r:id="rId29"/>
    <p:sldId id="298" r:id="rId30"/>
    <p:sldId id="299" r:id="rId31"/>
    <p:sldId id="300" r:id="rId32"/>
    <p:sldId id="293" r:id="rId33"/>
    <p:sldId id="273" r:id="rId3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Barlow Medium" panose="00000600000000000000" pitchFamily="2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iCiel Cadena" panose="02000503000000020004" charset="0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87c9a92b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b87c9a92b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351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3.svg"/><Relationship Id="rId4" Type="http://schemas.openxmlformats.org/officeDocument/2006/relationships/image" Target="NUL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NULL"/><Relationship Id="rId7" Type="http://schemas.openxmlformats.org/officeDocument/2006/relationships/image" Target="../media/image26.png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11" Type="http://schemas.openxmlformats.org/officeDocument/2006/relationships/image" Target="../media/image30.svg"/><Relationship Id="rId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6.svg"/><Relationship Id="rId4" Type="http://schemas.openxmlformats.org/officeDocument/2006/relationships/image" Target="NUL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3.sv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5.sv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NULL"/><Relationship Id="rId4" Type="http://schemas.openxmlformats.org/officeDocument/2006/relationships/image" Target="../media/image48.svg"/><Relationship Id="rId9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../media/image64.png"/><Relationship Id="rId7" Type="http://schemas.openxmlformats.org/officeDocument/2006/relationships/audio" Target="../media/audio1.wav"/><Relationship Id="rId12" Type="http://schemas.openxmlformats.org/officeDocument/2006/relationships/image" Target="../media/image72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../media/image76.emf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1.png"/><Relationship Id="rId24" Type="http://schemas.openxmlformats.org/officeDocument/2006/relationships/image" Target="../media/image66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5.png"/><Relationship Id="rId23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NULL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74.png"/><Relationship Id="rId22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../media/image77.png"/><Relationship Id="rId7" Type="http://schemas.openxmlformats.org/officeDocument/2006/relationships/image" Target="../media/image69.png"/><Relationship Id="rId12" Type="http://schemas.openxmlformats.org/officeDocument/2006/relationships/image" Target="../media/image79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../media/image6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1.xml"/><Relationship Id="rId15" Type="http://schemas.openxmlformats.org/officeDocument/2006/relationships/image" Target="NULL"/><Relationship Id="rId23" Type="http://schemas.openxmlformats.org/officeDocument/2006/relationships/image" Target="../media/image66.png"/><Relationship Id="rId10" Type="http://schemas.openxmlformats.org/officeDocument/2006/relationships/image" Target="../media/image71.png"/><Relationship Id="rId19" Type="http://schemas.openxmlformats.org/officeDocument/2006/relationships/image" Target="../media/image76.emf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75.png"/><Relationship Id="rId2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7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../media/image64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../media/image76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5.png"/><Relationship Id="rId23" Type="http://schemas.openxmlformats.org/officeDocument/2006/relationships/image" Target="../media/image66.png"/><Relationship Id="rId10" Type="http://schemas.openxmlformats.org/officeDocument/2006/relationships/image" Target="../media/image74.png"/><Relationship Id="rId19" Type="http://schemas.openxmlformats.org/officeDocument/2006/relationships/image" Target="NULL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81.png"/><Relationship Id="rId2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9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../media/image77.png"/><Relationship Id="rId7" Type="http://schemas.openxmlformats.org/officeDocument/2006/relationships/audio" Target="../media/audio1.wav"/><Relationship Id="rId12" Type="http://schemas.openxmlformats.org/officeDocument/2006/relationships/image" Target="../media/image72.png"/><Relationship Id="rId17" Type="http://schemas.openxmlformats.org/officeDocument/2006/relationships/image" Target="NULL"/><Relationship Id="rId25" Type="http://schemas.openxmlformats.org/officeDocument/2006/relationships/image" Target="../media/image66.png"/><Relationship Id="rId2" Type="http://schemas.openxmlformats.org/officeDocument/2006/relationships/audio" Target="../media/media2.wav"/><Relationship Id="rId16" Type="http://schemas.openxmlformats.org/officeDocument/2006/relationships/image" Target="../media/image75.png"/><Relationship Id="rId20" Type="http://schemas.openxmlformats.org/officeDocument/2006/relationships/image" Target="NULL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1.png"/><Relationship Id="rId24" Type="http://schemas.openxmlformats.org/officeDocument/2006/relationships/image" Target="../media/image78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1.png"/><Relationship Id="rId23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NULL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82.png"/><Relationship Id="rId22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7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NULL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../media/image76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24" Type="http://schemas.openxmlformats.org/officeDocument/2006/relationships/image" Target="../media/image66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5.png"/><Relationship Id="rId23" Type="http://schemas.openxmlformats.org/officeDocument/2006/relationships/image" Target="../media/image78.png"/><Relationship Id="rId10" Type="http://schemas.openxmlformats.org/officeDocument/2006/relationships/image" Target="../media/image74.png"/><Relationship Id="rId19" Type="http://schemas.openxmlformats.org/officeDocument/2006/relationships/image" Target="NULL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81.png"/><Relationship Id="rId2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7.png"/><Relationship Id="rId18" Type="http://schemas.openxmlformats.org/officeDocument/2006/relationships/image" Target="../media/image76.emf"/><Relationship Id="rId3" Type="http://schemas.microsoft.com/office/2007/relationships/media" Target="../media/media3.mp3"/><Relationship Id="rId21" Type="http://schemas.openxmlformats.org/officeDocument/2006/relationships/image" Target="../media/image78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../media/image6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75.png"/><Relationship Id="rId10" Type="http://schemas.openxmlformats.org/officeDocument/2006/relationships/image" Target="../media/image74.png"/><Relationship Id="rId19" Type="http://schemas.openxmlformats.org/officeDocument/2006/relationships/image" Target="../media/image131.png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81.png"/><Relationship Id="rId2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png"/><Relationship Id="rId18" Type="http://schemas.openxmlformats.org/officeDocument/2006/relationships/image" Target="NULL"/><Relationship Id="rId3" Type="http://schemas.microsoft.com/office/2007/relationships/media" Target="../media/media3.mp3"/><Relationship Id="rId21" Type="http://schemas.openxmlformats.org/officeDocument/2006/relationships/image" Target="../media/image64.png"/><Relationship Id="rId7" Type="http://schemas.openxmlformats.org/officeDocument/2006/relationships/image" Target="../media/image69.png"/><Relationship Id="rId12" Type="http://schemas.openxmlformats.org/officeDocument/2006/relationships/image" Target="../media/image79.png"/><Relationship Id="rId17" Type="http://schemas.openxmlformats.org/officeDocument/2006/relationships/image" Target="NULL"/><Relationship Id="rId2" Type="http://schemas.openxmlformats.org/officeDocument/2006/relationships/audio" Target="../media/media2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3.png"/><Relationship Id="rId24" Type="http://schemas.openxmlformats.org/officeDocument/2006/relationships/image" Target="../media/image66.png"/><Relationship Id="rId5" Type="http://schemas.openxmlformats.org/officeDocument/2006/relationships/slideLayout" Target="../slideLayouts/slideLayout11.xml"/><Relationship Id="rId15" Type="http://schemas.openxmlformats.org/officeDocument/2006/relationships/image" Target="NULL"/><Relationship Id="rId23" Type="http://schemas.openxmlformats.org/officeDocument/2006/relationships/image" Target="../media/image78.png"/><Relationship Id="rId10" Type="http://schemas.openxmlformats.org/officeDocument/2006/relationships/image" Target="../media/image71.png"/><Relationship Id="rId19" Type="http://schemas.openxmlformats.org/officeDocument/2006/relationships/image" Target="../media/image76.emf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75.png"/><Relationship Id="rId22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D997567-7BCC-1EB6-2482-B13A51233ECE}"/>
              </a:ext>
            </a:extLst>
          </p:cNvPr>
          <p:cNvSpPr/>
          <p:nvPr/>
        </p:nvSpPr>
        <p:spPr>
          <a:xfrm>
            <a:off x="103787" y="90715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6503E0-F0B2-8F55-7158-1A3096D00F9C}"/>
              </a:ext>
            </a:extLst>
          </p:cNvPr>
          <p:cNvSpPr txBox="1"/>
          <p:nvPr/>
        </p:nvSpPr>
        <p:spPr>
          <a:xfrm>
            <a:off x="1357086" y="205471"/>
            <a:ext cx="3548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endParaRPr lang="en-US" sz="22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7F7A28A-20F4-DFEE-F981-F2F9A2DD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50"/>
            <a:ext cx="9144000" cy="2147141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8C12648F-97C4-F8E9-A102-A885FC513531}"/>
              </a:ext>
            </a:extLst>
          </p:cNvPr>
          <p:cNvSpPr/>
          <p:nvPr/>
        </p:nvSpPr>
        <p:spPr>
          <a:xfrm>
            <a:off x="65826" y="2996391"/>
            <a:ext cx="1799303" cy="888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557AD09-0ECD-4189-1EF8-A2FE5A3D944C}"/>
              </a:ext>
            </a:extLst>
          </p:cNvPr>
          <p:cNvSpPr txBox="1"/>
          <p:nvPr/>
        </p:nvSpPr>
        <p:spPr>
          <a:xfrm>
            <a:off x="1930955" y="2996391"/>
            <a:ext cx="699439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F5D1205-C1BD-FC5E-FDE6-357116F76C05}"/>
              </a:ext>
            </a:extLst>
          </p:cNvPr>
          <p:cNvSpPr txBox="1"/>
          <p:nvPr/>
        </p:nvSpPr>
        <p:spPr>
          <a:xfrm>
            <a:off x="103787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2EEEA7D-CB81-F629-7C65-4FEC8C78C608}"/>
              </a:ext>
            </a:extLst>
          </p:cNvPr>
          <p:cNvSpPr txBox="1"/>
          <p:nvPr/>
        </p:nvSpPr>
        <p:spPr>
          <a:xfrm>
            <a:off x="4572000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/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1 522 756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/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127 . 137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/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1 234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blipFill>
                <a:blip r:embed="rId5"/>
                <a:stretch>
                  <a:fillRect l="-1744" r="-465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/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68,5492524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blipFill>
                <a:blip r:embed="rId6"/>
                <a:stretch>
                  <a:fillRect l="-1003" r="-267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15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3073544-5B26-1C4E-FB2D-0DF1B905D717}"/>
              </a:ext>
            </a:extLst>
          </p:cNvPr>
          <p:cNvSpPr txBox="1"/>
          <p:nvPr/>
        </p:nvSpPr>
        <p:spPr>
          <a:xfrm>
            <a:off x="1" y="144086"/>
            <a:ext cx="240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LUYỆN TẬP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FA61C4E-AB3E-549B-1592-BCC0182C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03756" y="152061"/>
            <a:ext cx="736487" cy="73648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B1C123C-BBD3-8234-EA6A-99F8BD836FEB}"/>
              </a:ext>
            </a:extLst>
          </p:cNvPr>
          <p:cNvSpPr txBox="1"/>
          <p:nvPr/>
        </p:nvSpPr>
        <p:spPr>
          <a:xfrm>
            <a:off x="113360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/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</m:t>
                        </m:r>
                      </m:e>
                    </m:rad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lăm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27,6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bảy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sáu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0,82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tám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blipFill>
                <a:blip r:embed="rId4"/>
                <a:stretch>
                  <a:fillRect l="-1406" r="-1406" b="-2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9780560-93F2-1E57-7F43-7F4B04C1BA10}"/>
              </a:ext>
            </a:extLst>
          </p:cNvPr>
          <p:cNvSpPr txBox="1"/>
          <p:nvPr/>
        </p:nvSpPr>
        <p:spPr>
          <a:xfrm>
            <a:off x="4940243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/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39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39</m:t>
                        </m:r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89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blipFill>
                <a:blip r:embed="rId5"/>
                <a:stretch>
                  <a:fillRect l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6242B5B-4EEC-580F-C8A6-CBB6E0E61FD0}"/>
              </a:ext>
            </a:extLst>
          </p:cNvPr>
          <p:cNvCxnSpPr>
            <a:cxnSpLocks/>
          </p:cNvCxnSpPr>
          <p:nvPr/>
        </p:nvCxnSpPr>
        <p:spPr>
          <a:xfrm>
            <a:off x="4460863" y="1179871"/>
            <a:ext cx="37395" cy="35178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623;p33">
            <a:extLst>
              <a:ext uri="{FF2B5EF4-FFF2-40B4-BE49-F238E27FC236}">
                <a16:creationId xmlns:a16="http://schemas.microsoft.com/office/drawing/2014/main" id="{ECD171F1-4091-2BBC-3A54-A3F560D0B896}"/>
              </a:ext>
            </a:extLst>
          </p:cNvPr>
          <p:cNvSpPr/>
          <p:nvPr/>
        </p:nvSpPr>
        <p:spPr>
          <a:xfrm>
            <a:off x="7854344" y="125108"/>
            <a:ext cx="1243726" cy="130706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8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E2011CA-7CE6-66BD-1C90-7307D06EE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403" y="200983"/>
            <a:ext cx="751505" cy="75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/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0,8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0,64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−11 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121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nhưng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−1,4 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blipFill>
                <a:blip r:embed="rId4"/>
                <a:stretch>
                  <a:fillRect l="-921" b="-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25;p36">
            <a:extLst>
              <a:ext uri="{FF2B5EF4-FFF2-40B4-BE49-F238E27FC236}">
                <a16:creationId xmlns:a16="http://schemas.microsoft.com/office/drawing/2014/main" id="{85A82352-995F-980B-B615-FED8F9EC3AC5}"/>
              </a:ext>
            </a:extLst>
          </p:cNvPr>
          <p:cNvSpPr/>
          <p:nvPr/>
        </p:nvSpPr>
        <p:spPr>
          <a:xfrm>
            <a:off x="7234710" y="383745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6;p36">
            <a:extLst>
              <a:ext uri="{FF2B5EF4-FFF2-40B4-BE49-F238E27FC236}">
                <a16:creationId xmlns:a16="http://schemas.microsoft.com/office/drawing/2014/main" id="{F2EF9549-44A2-2B44-997C-AA2DB507A1F6}"/>
              </a:ext>
            </a:extLst>
          </p:cNvPr>
          <p:cNvSpPr/>
          <p:nvPr/>
        </p:nvSpPr>
        <p:spPr>
          <a:xfrm>
            <a:off x="6556829" y="77360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D52653B1-9936-2C01-80BB-D357DEE27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3996" y="3474369"/>
            <a:ext cx="2721427" cy="1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29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E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/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=0,64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0,64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b)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tuy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Gungsuh" panose="02030600000101010101" pitchFamily="18" charset="-127"/>
                      </a:rPr>
                      <m:t>(−11)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=121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nhưng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121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=1,96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−1,4&lt;0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blipFill>
                <a:blip r:embed="rId2"/>
                <a:stretch>
                  <a:fillRect l="-880" r="-8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7F654C39-BE6B-7BFB-F874-30B319E8517E}"/>
              </a:ext>
            </a:extLst>
          </p:cNvPr>
          <p:cNvSpPr/>
          <p:nvPr/>
        </p:nvSpPr>
        <p:spPr>
          <a:xfrm>
            <a:off x="3642964" y="217608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1048928-82C4-6E74-BB02-3DD75EFE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731" y="249497"/>
            <a:ext cx="910540" cy="8641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EBA93D-CF7B-C151-CE80-4BEFCE3CB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58073" y="134746"/>
            <a:ext cx="1245397" cy="10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1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148863F5-DD9C-7D0D-7B06-CC1FB0C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915" y="174172"/>
            <a:ext cx="831673" cy="8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4DA204-6845-D555-52EE-9B91E13C8309}"/>
              </a:ext>
            </a:extLst>
          </p:cNvPr>
          <p:cNvSpPr txBox="1"/>
          <p:nvPr/>
        </p:nvSpPr>
        <p:spPr>
          <a:xfrm>
            <a:off x="1088572" y="374564"/>
            <a:ext cx="35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/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=0,1. 20+0,2.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/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0,49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blipFill>
                <a:blip r:embed="rId5"/>
                <a:stretch>
                  <a:fillRect l="-3495" t="-547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/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=0,7+0,8=1,5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/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0,36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0,81</m:t>
                        </m:r>
                      </m:e>
                    </m:rad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blipFill>
                <a:blip r:embed="rId7"/>
                <a:stretch>
                  <a:fillRect l="-3467" t="-4110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/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=0,6−0,9=−0,3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/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8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blipFill>
                <a:blip r:embed="rId9"/>
                <a:stretch>
                  <a:fillRect l="-4348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/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=8. 3−8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/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=24−8=16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/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0,1. 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400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0,2. 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1 600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blipFill>
                <a:blip r:embed="rId12"/>
                <a:stretch>
                  <a:fillRect l="-2351" t="-1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/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=2+8=10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46ECD740-9B97-ABAC-1CBC-DCFCD82C58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08335" y="520699"/>
            <a:ext cx="1770070" cy="3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0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A350207-F631-443A-B1F0-91C8EEE43800}"/>
              </a:ext>
            </a:extLst>
          </p:cNvPr>
          <p:cNvSpPr/>
          <p:nvPr/>
        </p:nvSpPr>
        <p:spPr>
          <a:xfrm>
            <a:off x="0" y="0"/>
            <a:ext cx="2503714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3EF0357-1E8C-BEB2-27C2-E2D34195B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814"/>
            <a:ext cx="9144000" cy="1681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B98F9E-96DC-4D10-B507-DA9EBB2608DE}"/>
              </a:ext>
            </a:extLst>
          </p:cNvPr>
          <p:cNvSpPr txBox="1"/>
          <p:nvPr/>
        </p:nvSpPr>
        <p:spPr>
          <a:xfrm>
            <a:off x="3763283" y="693970"/>
            <a:ext cx="3476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4AC1B90-A52E-8D21-D4D2-10332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3481" y="436829"/>
            <a:ext cx="819152" cy="81915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6643F71-A6C1-055B-74DD-E574868E7799}"/>
              </a:ext>
            </a:extLst>
          </p:cNvPr>
          <p:cNvSpPr/>
          <p:nvPr/>
        </p:nvSpPr>
        <p:spPr>
          <a:xfrm>
            <a:off x="7174140" y="577890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9F4F11C-010A-AA10-5F1E-664425EC36F2}"/>
              </a:ext>
            </a:extLst>
          </p:cNvPr>
          <p:cNvSpPr/>
          <p:nvPr/>
        </p:nvSpPr>
        <p:spPr>
          <a:xfrm>
            <a:off x="1477283" y="2839216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FF8A9C6-6722-1A3A-6C18-75CA89AD1D36}"/>
              </a:ext>
            </a:extLst>
          </p:cNvPr>
          <p:cNvSpPr/>
          <p:nvPr/>
        </p:nvSpPr>
        <p:spPr>
          <a:xfrm>
            <a:off x="2544081" y="2839216"/>
            <a:ext cx="62729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DCF779-7E05-8BB0-51B9-DCDFF692F83C}"/>
              </a:ext>
            </a:extLst>
          </p:cNvPr>
          <p:cNvSpPr/>
          <p:nvPr/>
        </p:nvSpPr>
        <p:spPr>
          <a:xfrm>
            <a:off x="3642633" y="2034721"/>
            <a:ext cx="675367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196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6EAD1AA-4845-3BAC-837C-9602DEA2CE2A}"/>
              </a:ext>
            </a:extLst>
          </p:cNvPr>
          <p:cNvSpPr/>
          <p:nvPr/>
        </p:nvSpPr>
        <p:spPr>
          <a:xfrm>
            <a:off x="4753883" y="20470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/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blipFill>
                <a:blip r:embed="rId5"/>
                <a:stretch>
                  <a:fillRect b="-217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EA72151-CD91-0ACA-3176-328242A47C31}"/>
              </a:ext>
            </a:extLst>
          </p:cNvPr>
          <p:cNvSpPr/>
          <p:nvPr/>
        </p:nvSpPr>
        <p:spPr>
          <a:xfrm>
            <a:off x="6985455" y="28392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E245D65-C46D-B889-3170-624C74FCC454}"/>
              </a:ext>
            </a:extLst>
          </p:cNvPr>
          <p:cNvSpPr/>
          <p:nvPr/>
        </p:nvSpPr>
        <p:spPr>
          <a:xfrm>
            <a:off x="8168369" y="2878293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0,15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03412" y="3757839"/>
            <a:ext cx="594574" cy="138566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50769" y="3792811"/>
            <a:ext cx="2287159" cy="13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AD4EACD-3823-B894-941C-072D5732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29" y="166914"/>
            <a:ext cx="856343" cy="8563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229827-A7DB-92BA-E0F6-EDB0DCE4762C}"/>
              </a:ext>
            </a:extLst>
          </p:cNvPr>
          <p:cNvSpPr txBox="1"/>
          <p:nvPr/>
        </p:nvSpPr>
        <p:spPr>
          <a:xfrm>
            <a:off x="1168400" y="101501"/>
            <a:ext cx="784497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1, ở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 dm,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AB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1CBF56-81E1-7A49-2C3F-D011622BCC0F}"/>
              </a:ext>
            </a:extLst>
          </p:cNvPr>
          <p:cNvSpPr txBox="1"/>
          <p:nvPr/>
        </p:nvSpPr>
        <p:spPr>
          <a:xfrm>
            <a:off x="65314" y="1654555"/>
            <a:ext cx="51670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AB.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00B4175-3744-765E-EDEA-EF9F28C5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334772"/>
            <a:ext cx="3686182" cy="3598606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92F2075-5D8F-0684-534E-A9C710E3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800" y="4458758"/>
            <a:ext cx="2757716" cy="177998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37EB554-3F85-1E6B-6C22-E76694467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0766" y="3464719"/>
            <a:ext cx="1340898" cy="32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/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ABCD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200" i="1" baseline="-250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𝐴𝐵𝐶𝐷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𝑆𝐴𝐸𝐵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1. 1=2(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𝐴𝐵𝐶𝐷</m:t>
                              </m:r>
                            </m:sub>
                          </m:sSub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blipFill>
                <a:blip r:embed="rId2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3B8055C0-44D5-C517-C6B2-12FC76F8B18D}"/>
              </a:ext>
            </a:extLst>
          </p:cNvPr>
          <p:cNvSpPr/>
          <p:nvPr/>
        </p:nvSpPr>
        <p:spPr>
          <a:xfrm>
            <a:off x="3788107" y="13052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/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Ghi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nhớ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blipFill>
                <a:blip r:embed="rId3"/>
                <a:stretch>
                  <a:fillRect l="-874" r="-874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id="{87F22DE8-E6E9-5720-2DB1-D09B3D844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2666459"/>
            <a:ext cx="1054961" cy="56860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3C5A6CA-C404-AE94-ECE1-1DFEFA79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0" y="1623583"/>
            <a:ext cx="461993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Phát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242087" y="2646256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3,(14)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0,012001200012…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0,12341234…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0,121212…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121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15 </m:t>
                        </m:r>
                        <m:r>
                          <m:rPr>
                            <m:sty m:val="p"/>
                          </m:rP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en-US" sz="2400" i="0" dirty="0" err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à 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−15 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225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Chọn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câu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trả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lời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2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5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9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27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Nếu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=3 </m:t>
                        </m:r>
                      </m:oMath>
                    </a14:m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thì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oMath>
                    </a14:m>
                    <a:r>
                      <a:rPr lang="en-US" sz="2400" baseline="300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4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bằng</a:t>
                    </a:r>
                    <a:r>
                      <a:rPr lang="en-US" sz="24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:</a:t>
                    </a:r>
                    <a:endParaRPr lang="en-US" sz="2400" dirty="0">
                      <a:solidFill>
                        <a:srgbClr val="00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170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2,5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5,76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0,25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1200"/>
                      </a:spcBef>
                      <a:spcAft>
                        <a:spcPts val="1200"/>
                      </a:spcAft>
                    </a:pP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Trong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các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12321; 5,76; 2,5; 0,25</m:t>
                        </m:r>
                      </m:oMath>
                    </a14:m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nào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không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có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căn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bậc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hai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là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số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hữu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 </a:t>
                    </a:r>
                    <a:r>
                      <a:rPr lang="en-US" sz="2200" dirty="0" err="1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tỉ</a:t>
                    </a:r>
                    <a:r>
                      <a:rPr lang="en-US" sz="2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a:t>.</a:t>
                    </a:r>
                    <a:endParaRPr lang="en-US" sz="2200" dirty="0">
                      <a:effectLst/>
                      <a:latin typeface="+mj-lt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114" r="-2057" b="-3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07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0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BF4ACEB6-C300-62AB-06FA-0DE1B1DEF212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FFEB35-5C5F-7CBA-A745-AF0A1BBB4BD2}"/>
              </a:ext>
            </a:extLst>
          </p:cNvPr>
          <p:cNvSpPr txBox="1"/>
          <p:nvPr/>
        </p:nvSpPr>
        <p:spPr>
          <a:xfrm>
            <a:off x="3289052" y="344839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62E467-8D7F-FD8E-1C05-255CB6EEAB32}"/>
              </a:ext>
            </a:extLst>
          </p:cNvPr>
          <p:cNvSpPr txBox="1"/>
          <p:nvPr/>
        </p:nvSpPr>
        <p:spPr>
          <a:xfrm>
            <a:off x="6286501" y="3448392"/>
            <a:ext cx="277260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C6D1B9E1-8BC0-CE03-F62C-DAC67E019B9E}"/>
              </a:ext>
            </a:extLst>
          </p:cNvPr>
          <p:cNvSpPr txBox="1"/>
          <p:nvPr/>
        </p:nvSpPr>
        <p:spPr>
          <a:xfrm>
            <a:off x="881055" y="1459543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9B58FE4-E7A6-CA92-A98B-E1A42FCE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40632" y="3489537"/>
            <a:ext cx="1569547" cy="162877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61100685-2A2D-E0F6-8EFA-7D374B59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204" y="446895"/>
            <a:ext cx="1404294" cy="142930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3E6334FE-A1BE-A83D-69E4-3BE836D4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53416" y="3832350"/>
            <a:ext cx="1406122" cy="12859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725566" y="1599133"/>
            <a:ext cx="150386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S</a:t>
            </a: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ố vô tỉ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5368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Căn bậc hai số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46948" y="3935763"/>
            <a:ext cx="188568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Luyện tập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1618</Words>
  <Application>Microsoft Office PowerPoint</Application>
  <PresentationFormat>On-screen Show (16:9)</PresentationFormat>
  <Paragraphs>220</Paragraphs>
  <Slides>33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Cambria Math</vt:lpstr>
      <vt:lpstr>Times New Roman</vt:lpstr>
      <vt:lpstr>Courier New</vt:lpstr>
      <vt:lpstr>iCiel Cadena</vt:lpstr>
      <vt:lpstr>Georgia</vt:lpstr>
      <vt:lpstr>Calibri</vt:lpstr>
      <vt:lpstr>Arial</vt:lpstr>
      <vt:lpstr>Barlow</vt:lpstr>
      <vt:lpstr>Barlow Medium</vt:lpstr>
      <vt:lpstr>Wingdings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</dc:creator>
  <cp:lastModifiedBy>TT</cp:lastModifiedBy>
  <cp:revision>1</cp:revision>
  <dcterms:modified xsi:type="dcterms:W3CDTF">2023-11-14T09:39:43Z</dcterms:modified>
</cp:coreProperties>
</file>