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90" r:id="rId2"/>
    <p:sldId id="279" r:id="rId3"/>
    <p:sldId id="293" r:id="rId4"/>
    <p:sldId id="294" r:id="rId5"/>
    <p:sldId id="295" r:id="rId6"/>
    <p:sldId id="281" r:id="rId7"/>
    <p:sldId id="256" r:id="rId8"/>
    <p:sldId id="260" r:id="rId9"/>
    <p:sldId id="265" r:id="rId10"/>
    <p:sldId id="276" r:id="rId11"/>
    <p:sldId id="273" r:id="rId12"/>
    <p:sldId id="274" r:id="rId13"/>
    <p:sldId id="275" r:id="rId14"/>
    <p:sldId id="277" r:id="rId15"/>
    <p:sldId id="280" r:id="rId16"/>
    <p:sldId id="282" r:id="rId17"/>
    <p:sldId id="296" r:id="rId18"/>
    <p:sldId id="283" r:id="rId19"/>
    <p:sldId id="284" r:id="rId20"/>
    <p:sldId id="285" r:id="rId21"/>
    <p:sldId id="286" r:id="rId22"/>
    <p:sldId id="288" r:id="rId23"/>
    <p:sldId id="292" r:id="rId24"/>
    <p:sldId id="291" r:id="rId25"/>
    <p:sldId id="289" r:id="rId26"/>
  </p:sldIdLst>
  <p:sldSz cx="9144000" cy="6858000" type="screen4x3"/>
  <p:notesSz cx="6735763" cy="986948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59" autoAdjust="0"/>
  </p:normalViewPr>
  <p:slideViewPr>
    <p:cSldViewPr snapToGrid="0">
      <p:cViewPr varScale="1">
        <p:scale>
          <a:sx n="55" d="100"/>
          <a:sy n="55" d="100"/>
        </p:scale>
        <p:origin x="1528" y="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4" d="100"/>
          <a:sy n="54" d="100"/>
        </p:scale>
        <p:origin x="-2694" y="-108"/>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Notes Placeholder 8"/>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0" name="Slide Image Placeholder 9"/>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vi-VN"/>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a:prstGeom prst="rect">
            <a:avLst/>
          </a:prstGeom>
        </p:spPr>
      </p:sp>
      <p:sp>
        <p:nvSpPr>
          <p:cNvPr id="3" name="Notes Placeholder 2"/>
          <p:cNvSpPr>
            <a:spLocks noGrp="1"/>
          </p:cNvSpPr>
          <p:nvPr>
            <p:ph type="body" idx="1"/>
          </p:nvPr>
        </p:nvSpPr>
        <p:spPr>
          <a:xfrm>
            <a:off x="673577" y="4688007"/>
            <a:ext cx="5388610" cy="4441270"/>
          </a:xfrm>
          <a:prstGeom prst="rect">
            <a:avLst/>
          </a:prstGeom>
        </p:spPr>
        <p:txBody>
          <a:bodyPr>
            <a:normAutofit/>
          </a:bodyPr>
          <a:lstStyle/>
          <a:p>
            <a:endParaRPr lang="vi-VN"/>
          </a:p>
        </p:txBody>
      </p:sp>
      <p:sp>
        <p:nvSpPr>
          <p:cNvPr id="5" name="Date Placeholder 4"/>
          <p:cNvSpPr>
            <a:spLocks noGrp="1"/>
          </p:cNvSpPr>
          <p:nvPr>
            <p:ph type="dt" idx="10"/>
          </p:nvPr>
        </p:nvSpPr>
        <p:spPr>
          <a:xfrm>
            <a:off x="3815373" y="0"/>
            <a:ext cx="2918831" cy="493474"/>
          </a:xfrm>
          <a:prstGeom prst="rect">
            <a:avLst/>
          </a:prstGeom>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Bấm &amp; sửa kiểu phụ đề của Bản chính</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247229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218808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264276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416033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Bấm để sửa kiểu văn bản Bản cái</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303307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335537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4" name="Content Placeholder 3"/>
          <p:cNvSpPr>
            <a:spLocks noGrp="1"/>
          </p:cNvSpPr>
          <p:nvPr>
            <p:ph sz="half" idx="2"/>
          </p:nvPr>
        </p:nvSpPr>
        <p:spPr>
          <a:xfrm>
            <a:off x="629842" y="2505075"/>
            <a:ext cx="3868340"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6" name="Content Placeholder 5"/>
          <p:cNvSpPr>
            <a:spLocks noGrp="1"/>
          </p:cNvSpPr>
          <p:nvPr>
            <p:ph sz="quarter" idx="4"/>
          </p:nvPr>
        </p:nvSpPr>
        <p:spPr>
          <a:xfrm>
            <a:off x="4629150" y="2505075"/>
            <a:ext cx="3887391"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257457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332400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371338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206666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7060A3-8747-4477-88D7-F4E130D4D656}" type="slidenum">
              <a:rPr lang="vi-VN" smtClean="0"/>
              <a:pPr/>
              <a:t>‹#›</a:t>
            </a:fld>
            <a:endParaRPr lang="vi-VN"/>
          </a:p>
        </p:txBody>
      </p:sp>
    </p:spTree>
    <p:extLst>
      <p:ext uri="{BB962C8B-B14F-4D97-AF65-F5344CB8AC3E}">
        <p14:creationId xmlns:p14="http://schemas.microsoft.com/office/powerpoint/2010/main" val="235473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060A3-8747-4477-88D7-F4E130D4D656}" type="slidenum">
              <a:rPr lang="vi-VN" smtClean="0"/>
              <a:pPr/>
              <a:t>‹#›</a:t>
            </a:fld>
            <a:endParaRPr lang="vi-VN"/>
          </a:p>
        </p:txBody>
      </p:sp>
    </p:spTree>
    <p:extLst>
      <p:ext uri="{BB962C8B-B14F-4D97-AF65-F5344CB8AC3E}">
        <p14:creationId xmlns:p14="http://schemas.microsoft.com/office/powerpoint/2010/main" val="3548016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audio" Target="../media/audio3.wav"/><Relationship Id="rId7" Type="http://schemas.openxmlformats.org/officeDocument/2006/relationships/image" Target="../media/image43.png"/><Relationship Id="rId12"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48.png"/><Relationship Id="rId5" Type="http://schemas.openxmlformats.org/officeDocument/2006/relationships/audio" Target="../media/audio1.wav"/><Relationship Id="rId15" Type="http://schemas.openxmlformats.org/officeDocument/2006/relationships/image" Target="../media/image46.jpeg"/><Relationship Id="rId10" Type="http://schemas.openxmlformats.org/officeDocument/2006/relationships/image" Target="../media/image45.emf"/><Relationship Id="rId4" Type="http://schemas.openxmlformats.org/officeDocument/2006/relationships/audio" Target="../media/audio4.wav"/><Relationship Id="rId9" Type="http://schemas.openxmlformats.org/officeDocument/2006/relationships/image" Target="../media/image44.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3" Type="http://schemas.openxmlformats.org/officeDocument/2006/relationships/audio" Target="../media/audio3.wav"/><Relationship Id="rId7" Type="http://schemas.openxmlformats.org/officeDocument/2006/relationships/image" Target="../media/image47.jpeg"/><Relationship Id="rId12" Type="http://schemas.openxmlformats.org/officeDocument/2006/relationships/image" Target="../media/image57.png"/><Relationship Id="rId17" Type="http://schemas.openxmlformats.org/officeDocument/2006/relationships/image" Target="../media/image61.png"/><Relationship Id="rId2" Type="http://schemas.openxmlformats.org/officeDocument/2006/relationships/audio" Target="../media/audio2.wav"/><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56.png"/><Relationship Id="rId5" Type="http://schemas.openxmlformats.org/officeDocument/2006/relationships/audio" Target="../media/audio1.wav"/><Relationship Id="rId1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audio" Target="../media/audio4.wav"/><Relationship Id="rId9" Type="http://schemas.openxmlformats.org/officeDocument/2006/relationships/image" Target="../media/image44.png"/><Relationship Id="rId14" Type="http://schemas.openxmlformats.org/officeDocument/2006/relationships/image" Target="../media/image46.jpe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3" Type="http://schemas.openxmlformats.org/officeDocument/2006/relationships/audio" Target="../media/audio3.wav"/><Relationship Id="rId7" Type="http://schemas.openxmlformats.org/officeDocument/2006/relationships/image" Target="../media/image53.jpeg"/><Relationship Id="rId12" Type="http://schemas.openxmlformats.org/officeDocument/2006/relationships/image" Target="../media/image6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65.png"/><Relationship Id="rId5" Type="http://schemas.openxmlformats.org/officeDocument/2006/relationships/audio" Target="../media/audio1.wav"/><Relationship Id="rId10" Type="http://schemas.openxmlformats.org/officeDocument/2006/relationships/image" Target="../media/image64.png"/><Relationship Id="rId4" Type="http://schemas.openxmlformats.org/officeDocument/2006/relationships/audio" Target="../media/audio4.wav"/><Relationship Id="rId9" Type="http://schemas.openxmlformats.org/officeDocument/2006/relationships/image" Target="../media/image44.png"/><Relationship Id="rId14"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6.jpeg"/><Relationship Id="rId3" Type="http://schemas.openxmlformats.org/officeDocument/2006/relationships/audio" Target="../media/audio3.wav"/><Relationship Id="rId7" Type="http://schemas.openxmlformats.org/officeDocument/2006/relationships/image" Target="../media/image54.jpeg"/><Relationship Id="rId12" Type="http://schemas.openxmlformats.org/officeDocument/2006/relationships/image" Target="../media/image72.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71.png"/><Relationship Id="rId5" Type="http://schemas.openxmlformats.org/officeDocument/2006/relationships/audio" Target="../media/audio1.wav"/><Relationship Id="rId10" Type="http://schemas.openxmlformats.org/officeDocument/2006/relationships/image" Target="../media/image70.png"/><Relationship Id="rId4" Type="http://schemas.openxmlformats.org/officeDocument/2006/relationships/audio" Target="../media/audio4.wav"/><Relationship Id="rId9"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3.gif"/></Relationships>
</file>

<file path=ppt/slides/_rels/slide15.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77.png"/><Relationship Id="rId7"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65.emf"/></Relationships>
</file>

<file path=ppt/slides/_rels/slide16.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67.emf"/><Relationship Id="rId7" Type="http://schemas.openxmlformats.org/officeDocument/2006/relationships/oleObject" Target="../embeddings/oleObject4.bin"/><Relationship Id="rId2" Type="http://schemas.openxmlformats.org/officeDocument/2006/relationships/image" Target="../media/image66.emf"/><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3.bin"/><Relationship Id="rId10" Type="http://schemas.openxmlformats.org/officeDocument/2006/relationships/image" Target="../media/image71.wmf"/><Relationship Id="rId4" Type="http://schemas.openxmlformats.org/officeDocument/2006/relationships/image" Target="../media/image68.emf"/><Relationship Id="rId9"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91.png"/><Relationship Id="rId7"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6.bin"/><Relationship Id="rId10" Type="http://schemas.openxmlformats.org/officeDocument/2006/relationships/image" Target="../media/image76.wmf"/><Relationship Id="rId4" Type="http://schemas.openxmlformats.org/officeDocument/2006/relationships/image" Target="../media/image73.png"/><Relationship Id="rId9"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emf"/><Relationship Id="rId4" Type="http://schemas.openxmlformats.org/officeDocument/2006/relationships/image" Target="../media/image83.emf"/></Relationships>
</file>

<file path=ppt/slides/_rels/slide19.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89.wmf"/><Relationship Id="rId3" Type="http://schemas.openxmlformats.org/officeDocument/2006/relationships/image" Target="../media/image81.png"/><Relationship Id="rId7" Type="http://schemas.openxmlformats.org/officeDocument/2006/relationships/oleObject" Target="../embeddings/oleObject10.bin"/><Relationship Id="rId12" Type="http://schemas.openxmlformats.org/officeDocument/2006/relationships/oleObject" Target="../embeddings/oleObject12.bin"/><Relationship Id="rId17" Type="http://schemas.openxmlformats.org/officeDocument/2006/relationships/image" Target="../media/image91.wmf"/><Relationship Id="rId2" Type="http://schemas.openxmlformats.org/officeDocument/2006/relationships/audio" Target="../media/audio3.wav"/><Relationship Id="rId16"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86.wmf"/><Relationship Id="rId11" Type="http://schemas.openxmlformats.org/officeDocument/2006/relationships/image" Target="../media/image88.wmf"/><Relationship Id="rId5" Type="http://schemas.openxmlformats.org/officeDocument/2006/relationships/oleObject" Target="../embeddings/oleObject9.bin"/><Relationship Id="rId15" Type="http://schemas.openxmlformats.org/officeDocument/2006/relationships/image" Target="../media/image90.wmf"/><Relationship Id="rId10" Type="http://schemas.openxmlformats.org/officeDocument/2006/relationships/oleObject" Target="../embeddings/oleObject11.bin"/><Relationship Id="rId4" Type="http://schemas.openxmlformats.org/officeDocument/2006/relationships/image" Target="../media/image85.emf"/><Relationship Id="rId9" Type="http://schemas.openxmlformats.org/officeDocument/2006/relationships/image" Target="../media/image46.jpeg"/><Relationship Id="rId1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wmf"/><Relationship Id="rId4" Type="http://schemas.openxmlformats.org/officeDocument/2006/relationships/image" Target="../media/image4.png"/><Relationship Id="rId9"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93.png"/><Relationship Id="rId7" Type="http://schemas.openxmlformats.org/officeDocument/2006/relationships/image" Target="../media/image95.wmf"/><Relationship Id="rId2" Type="http://schemas.openxmlformats.org/officeDocument/2006/relationships/image" Target="../media/image92.emf"/><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94.wmf"/><Relationship Id="rId4" Type="http://schemas.openxmlformats.org/officeDocument/2006/relationships/oleObject" Target="../embeddings/oleObject15.bin"/><Relationship Id="rId9" Type="http://schemas.openxmlformats.org/officeDocument/2006/relationships/image" Target="../media/image96.wmf"/></Relationships>
</file>

<file path=ppt/slides/_rels/slide2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slideLayout" Target="../slideLayouts/slideLayout2.xml"/><Relationship Id="rId1" Type="http://schemas.openxmlformats.org/officeDocument/2006/relationships/audio" Target="file:///E:\HONG%20KHANH%20-%20HG%20HUYEN%2008-09\Mai%20truong%20men%20yeu.mp3" TargetMode="External"/><Relationship Id="rId6" Type="http://schemas.openxmlformats.org/officeDocument/2006/relationships/image" Target="../media/image101.png"/><Relationship Id="rId5" Type="http://schemas.openxmlformats.org/officeDocument/2006/relationships/image" Target="../media/image100.gif"/><Relationship Id="rId4" Type="http://schemas.openxmlformats.org/officeDocument/2006/relationships/image" Target="../media/image99.gif"/></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103.wmf"/><Relationship Id="rId4" Type="http://schemas.openxmlformats.org/officeDocument/2006/relationships/oleObject" Target="../embeddings/oleObject19.bin"/><Relationship Id="rId9" Type="http://schemas.openxmlformats.org/officeDocument/2006/relationships/image" Target="../media/image105.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 Target="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slide" Target="slide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5.png"/><Relationship Id="rId18" Type="http://schemas.openxmlformats.org/officeDocument/2006/relationships/image" Target="../media/image28.gif"/><Relationship Id="rId26" Type="http://schemas.microsoft.com/office/2007/relationships/hdphoto" Target="../media/hdphoto9.wdp"/><Relationship Id="rId39" Type="http://schemas.microsoft.com/office/2007/relationships/hdphoto" Target="../media/hdphoto15.wdp"/><Relationship Id="rId3" Type="http://schemas.openxmlformats.org/officeDocument/2006/relationships/image" Target="../media/image19.jpeg"/><Relationship Id="rId21" Type="http://schemas.openxmlformats.org/officeDocument/2006/relationships/image" Target="../media/image30.png"/><Relationship Id="rId34" Type="http://schemas.openxmlformats.org/officeDocument/2006/relationships/image" Target="../media/image37.png"/><Relationship Id="rId42" Type="http://schemas.openxmlformats.org/officeDocument/2006/relationships/image" Target="../media/image41.png"/><Relationship Id="rId7" Type="http://schemas.microsoft.com/office/2007/relationships/hdphoto" Target="../media/hdphoto4.wdp"/><Relationship Id="rId12" Type="http://schemas.openxmlformats.org/officeDocument/2006/relationships/slide" Target="slide11.xml"/><Relationship Id="rId17" Type="http://schemas.microsoft.com/office/2007/relationships/hdphoto" Target="../media/hdphoto5.wdp"/><Relationship Id="rId25" Type="http://schemas.openxmlformats.org/officeDocument/2006/relationships/image" Target="../media/image32.png"/><Relationship Id="rId33" Type="http://schemas.microsoft.com/office/2007/relationships/hdphoto" Target="../media/hdphoto12.wdp"/><Relationship Id="rId38" Type="http://schemas.openxmlformats.org/officeDocument/2006/relationships/image" Target="../media/image39.png"/><Relationship Id="rId46" Type="http://schemas.openxmlformats.org/officeDocument/2006/relationships/slide" Target="slide14.xml"/><Relationship Id="rId2" Type="http://schemas.openxmlformats.org/officeDocument/2006/relationships/audio" Target="../media/audio1.wav"/><Relationship Id="rId16" Type="http://schemas.openxmlformats.org/officeDocument/2006/relationships/image" Target="../media/image27.png"/><Relationship Id="rId20" Type="http://schemas.microsoft.com/office/2007/relationships/hdphoto" Target="../media/hdphoto6.wdp"/><Relationship Id="rId29" Type="http://schemas.openxmlformats.org/officeDocument/2006/relationships/image" Target="../media/image34.png"/><Relationship Id="rId41" Type="http://schemas.microsoft.com/office/2007/relationships/hdphoto" Target="../media/hdphoto16.wdp"/><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4.png"/><Relationship Id="rId24" Type="http://schemas.microsoft.com/office/2007/relationships/hdphoto" Target="../media/hdphoto8.wdp"/><Relationship Id="rId32" Type="http://schemas.openxmlformats.org/officeDocument/2006/relationships/image" Target="../media/image36.png"/><Relationship Id="rId37" Type="http://schemas.microsoft.com/office/2007/relationships/hdphoto" Target="../media/hdphoto14.wdp"/><Relationship Id="rId40" Type="http://schemas.openxmlformats.org/officeDocument/2006/relationships/image" Target="../media/image40.png"/><Relationship Id="rId45" Type="http://schemas.microsoft.com/office/2007/relationships/hdphoto" Target="../media/hdphoto18.wdp"/><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1.png"/><Relationship Id="rId28" Type="http://schemas.microsoft.com/office/2007/relationships/hdphoto" Target="../media/hdphoto10.wdp"/><Relationship Id="rId36" Type="http://schemas.openxmlformats.org/officeDocument/2006/relationships/image" Target="../media/image38.png"/><Relationship Id="rId10" Type="http://schemas.openxmlformats.org/officeDocument/2006/relationships/slide" Target="slide10.xml"/><Relationship Id="rId19" Type="http://schemas.openxmlformats.org/officeDocument/2006/relationships/image" Target="../media/image29.png"/><Relationship Id="rId31" Type="http://schemas.openxmlformats.org/officeDocument/2006/relationships/image" Target="../media/image35.png"/><Relationship Id="rId44" Type="http://schemas.openxmlformats.org/officeDocument/2006/relationships/image" Target="../media/image42.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slide" Target="slide12.xml"/><Relationship Id="rId22" Type="http://schemas.microsoft.com/office/2007/relationships/hdphoto" Target="../media/hdphoto7.wdp"/><Relationship Id="rId27" Type="http://schemas.openxmlformats.org/officeDocument/2006/relationships/image" Target="../media/image33.png"/><Relationship Id="rId30" Type="http://schemas.microsoft.com/office/2007/relationships/hdphoto" Target="../media/hdphoto11.wdp"/><Relationship Id="rId35" Type="http://schemas.microsoft.com/office/2007/relationships/hdphoto" Target="../media/hdphoto13.wdp"/><Relationship Id="rId43" Type="http://schemas.microsoft.com/office/2007/relationships/hdphoto" Target="../media/hdphoto1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7170" y="103764"/>
            <a:ext cx="9144000" cy="6699809"/>
          </a:xfrm>
          <a:prstGeom prst="rect">
            <a:avLst/>
          </a:prstGeom>
          <a:noFill/>
          <a:ln w="9525">
            <a:noFill/>
            <a:miter lim="800000"/>
            <a:headEnd/>
            <a:tailEnd/>
          </a:ln>
          <a:effectLst/>
        </p:spPr>
      </p:pic>
      <p:sp>
        <p:nvSpPr>
          <p:cNvPr id="5" name="TextBox 4"/>
          <p:cNvSpPr txBox="1"/>
          <p:nvPr/>
        </p:nvSpPr>
        <p:spPr>
          <a:xfrm>
            <a:off x="2089583" y="5503421"/>
            <a:ext cx="6444344" cy="400110"/>
          </a:xfrm>
          <a:prstGeom prst="rect">
            <a:avLst/>
          </a:prstGeom>
          <a:noFill/>
          <a:ln>
            <a:noFill/>
          </a:ln>
        </p:spPr>
        <p:txBody>
          <a:bodyPr wrap="square" rtlCol="0">
            <a:spAutoFit/>
          </a:bodyPr>
          <a:lstStyle/>
          <a:p>
            <a:pPr algn="ctr"/>
            <a:r>
              <a:rPr lang="en-US" altLang="zh-CN" sz="2000" b="1" dirty="0">
                <a:effectLst>
                  <a:outerShdw blurRad="50800" dist="38100" dir="5400000" algn="t" rotWithShape="0">
                    <a:prstClr val="black">
                      <a:alpha val="40000"/>
                    </a:prstClr>
                  </a:outerShdw>
                </a:effectLst>
                <a:latin typeface="Palatino Linotype" pitchFamily="18" charset="0"/>
                <a:ea typeface="微软雅黑" panose="020B0503020204020204" pitchFamily="34" charset="-122"/>
              </a:rPr>
              <a:t>GIÁO </a:t>
            </a:r>
            <a:r>
              <a:rPr lang="en-US" altLang="zh-CN" sz="2000" b="1" dirty="0" err="1">
                <a:effectLst>
                  <a:outerShdw blurRad="50800" dist="38100" dir="5400000" algn="t" rotWithShape="0">
                    <a:prstClr val="black">
                      <a:alpha val="40000"/>
                    </a:prstClr>
                  </a:outerShdw>
                </a:effectLst>
                <a:latin typeface="Palatino Linotype" pitchFamily="18" charset="0"/>
                <a:ea typeface="微软雅黑" panose="020B0503020204020204" pitchFamily="34" charset="-122"/>
              </a:rPr>
              <a:t>VIÊN</a:t>
            </a:r>
            <a:r>
              <a:rPr lang="en-US" altLang="zh-CN" sz="2000" b="1" dirty="0">
                <a:effectLst>
                  <a:outerShdw blurRad="50800" dist="38100" dir="5400000" algn="t" rotWithShape="0">
                    <a:prstClr val="black">
                      <a:alpha val="40000"/>
                    </a:prstClr>
                  </a:outerShdw>
                </a:effectLst>
                <a:latin typeface="Palatino Linotype" pitchFamily="18" charset="0"/>
                <a:ea typeface="微软雅黑" panose="020B0503020204020204" pitchFamily="34" charset="-122"/>
              </a:rPr>
              <a:t>:</a:t>
            </a:r>
          </a:p>
        </p:txBody>
      </p:sp>
      <p:grpSp>
        <p:nvGrpSpPr>
          <p:cNvPr id="2" name="组合 6"/>
          <p:cNvGrpSpPr/>
          <p:nvPr/>
        </p:nvGrpSpPr>
        <p:grpSpPr>
          <a:xfrm>
            <a:off x="464289" y="716617"/>
            <a:ext cx="1133256" cy="1238422"/>
            <a:chOff x="4597016" y="61144"/>
            <a:chExt cx="1133256" cy="1238039"/>
          </a:xfrm>
        </p:grpSpPr>
        <p:grpSp>
          <p:nvGrpSpPr>
            <p:cNvPr id="3" name="组合 112"/>
            <p:cNvGrpSpPr/>
            <p:nvPr/>
          </p:nvGrpSpPr>
          <p:grpSpPr>
            <a:xfrm>
              <a:off x="4597016" y="165927"/>
              <a:ext cx="1133256" cy="1133256"/>
              <a:chOff x="304800" y="673100"/>
              <a:chExt cx="4000500" cy="4000500"/>
            </a:xfrm>
            <a:effectLst>
              <a:outerShdw blurRad="444500" dist="254000" dir="6840000" algn="tr" rotWithShape="0">
                <a:prstClr val="black">
                  <a:alpha val="24000"/>
                </a:prstClr>
              </a:outerShdw>
            </a:effectLst>
          </p:grpSpPr>
          <p:sp>
            <p:nvSpPr>
              <p:cNvPr id="9"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10"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8" name="TextBox 7"/>
            <p:cNvSpPr txBox="1"/>
            <p:nvPr/>
          </p:nvSpPr>
          <p:spPr>
            <a:xfrm>
              <a:off x="4669553" y="61144"/>
              <a:ext cx="1016734" cy="1199958"/>
            </a:xfrm>
            <a:prstGeom prst="rect">
              <a:avLst/>
            </a:prstGeom>
            <a:noFill/>
          </p:spPr>
          <p:txBody>
            <a:bodyPr wrap="square" rtlCol="0">
              <a:spAutoFit/>
            </a:bodyPr>
            <a:lstStyle/>
            <a:p>
              <a:pPr algn="ctr"/>
              <a:r>
                <a:rPr lang="en-US" altLang="zh-CN" sz="7200" b="1" spc="-300" dirty="0">
                  <a:solidFill>
                    <a:schemeClr val="accent1"/>
                  </a:solidFill>
                  <a:latin typeface="Impact" panose="020B0806030902050204" pitchFamily="34" charset="0"/>
                  <a:ea typeface="Hakuu" panose="02000609000000000000" pitchFamily="49" charset="-128"/>
                </a:rPr>
                <a:t>2</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6" name="组合 5"/>
          <p:cNvGrpSpPr/>
          <p:nvPr/>
        </p:nvGrpSpPr>
        <p:grpSpPr>
          <a:xfrm>
            <a:off x="1356561" y="733682"/>
            <a:ext cx="1133256" cy="1221676"/>
            <a:chOff x="5317096" y="77884"/>
            <a:chExt cx="1133256" cy="1221299"/>
          </a:xfrm>
        </p:grpSpPr>
        <p:grpSp>
          <p:nvGrpSpPr>
            <p:cNvPr id="7" name="组合 118"/>
            <p:cNvGrpSpPr/>
            <p:nvPr/>
          </p:nvGrpSpPr>
          <p:grpSpPr>
            <a:xfrm>
              <a:off x="5317096" y="165927"/>
              <a:ext cx="1133256" cy="1133256"/>
              <a:chOff x="304800" y="673100"/>
              <a:chExt cx="4000500" cy="4000500"/>
            </a:xfrm>
            <a:effectLst>
              <a:outerShdw blurRad="444500" dist="254000" dir="6840000" algn="tr" rotWithShape="0">
                <a:prstClr val="black">
                  <a:alpha val="24000"/>
                </a:prstClr>
              </a:outerShdw>
            </a:effectLst>
          </p:grpSpPr>
          <p:sp>
            <p:nvSpPr>
              <p:cNvPr id="14"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15"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13" name="TextBox 60"/>
            <p:cNvSpPr txBox="1"/>
            <p:nvPr/>
          </p:nvSpPr>
          <p:spPr>
            <a:xfrm>
              <a:off x="5355466" y="77884"/>
              <a:ext cx="1016734" cy="1199958"/>
            </a:xfrm>
            <a:prstGeom prst="rect">
              <a:avLst/>
            </a:prstGeom>
            <a:noFill/>
          </p:spPr>
          <p:txBody>
            <a:bodyPr wrap="square" rtlCol="0">
              <a:spAutoFit/>
            </a:bodyPr>
            <a:lstStyle/>
            <a:p>
              <a:pPr algn="ctr"/>
              <a:r>
                <a:rPr lang="en-US" altLang="zh-CN" sz="7200" b="1" spc="-300" dirty="0">
                  <a:solidFill>
                    <a:schemeClr val="accent1"/>
                  </a:solidFill>
                  <a:latin typeface="Impact" panose="020B0806030902050204" pitchFamily="34" charset="0"/>
                  <a:ea typeface="Hakuu" panose="02000609000000000000" pitchFamily="49" charset="-128"/>
                </a:rPr>
                <a:t>0</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11" name="组合 4"/>
          <p:cNvGrpSpPr/>
          <p:nvPr/>
        </p:nvGrpSpPr>
        <p:grpSpPr>
          <a:xfrm>
            <a:off x="2202840" y="737589"/>
            <a:ext cx="1133256" cy="1207441"/>
            <a:chOff x="6109443" y="71103"/>
            <a:chExt cx="1133256" cy="1207068"/>
          </a:xfrm>
        </p:grpSpPr>
        <p:grpSp>
          <p:nvGrpSpPr>
            <p:cNvPr id="12" name="组合 121"/>
            <p:cNvGrpSpPr/>
            <p:nvPr/>
          </p:nvGrpSpPr>
          <p:grpSpPr>
            <a:xfrm>
              <a:off x="6109443" y="144915"/>
              <a:ext cx="1133256" cy="1133256"/>
              <a:chOff x="304800" y="673100"/>
              <a:chExt cx="4000500" cy="4000500"/>
            </a:xfrm>
            <a:effectLst>
              <a:outerShdw blurRad="444500" dist="254000" dir="6840000" algn="tr" rotWithShape="0">
                <a:prstClr val="black">
                  <a:alpha val="24000"/>
                </a:prstClr>
              </a:outerShdw>
            </a:effectLst>
          </p:grpSpPr>
          <p:sp>
            <p:nvSpPr>
              <p:cNvPr id="19"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20"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18" name="TextBox 60"/>
            <p:cNvSpPr txBox="1"/>
            <p:nvPr/>
          </p:nvSpPr>
          <p:spPr>
            <a:xfrm>
              <a:off x="6184683" y="71103"/>
              <a:ext cx="1016734" cy="1199958"/>
            </a:xfrm>
            <a:prstGeom prst="rect">
              <a:avLst/>
            </a:prstGeom>
            <a:noFill/>
          </p:spPr>
          <p:txBody>
            <a:bodyPr wrap="square" rtlCol="0">
              <a:spAutoFit/>
            </a:bodyPr>
            <a:lstStyle/>
            <a:p>
              <a:pPr algn="ctr"/>
              <a:r>
                <a:rPr lang="en-US" altLang="zh-CN" sz="7200" b="1" spc="-300" dirty="0">
                  <a:solidFill>
                    <a:schemeClr val="accent1"/>
                  </a:solidFill>
                  <a:latin typeface="Impact" panose="020B0806030902050204" pitchFamily="34" charset="0"/>
                  <a:ea typeface="Hakuu" panose="02000609000000000000" pitchFamily="49" charset="-128"/>
                </a:rPr>
                <a:t>2</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16" name="组合 3"/>
          <p:cNvGrpSpPr/>
          <p:nvPr/>
        </p:nvGrpSpPr>
        <p:grpSpPr>
          <a:xfrm>
            <a:off x="3090975" y="704884"/>
            <a:ext cx="1133256" cy="1203391"/>
            <a:chOff x="6923348" y="86297"/>
            <a:chExt cx="1133256" cy="1203019"/>
          </a:xfrm>
        </p:grpSpPr>
        <p:grpSp>
          <p:nvGrpSpPr>
            <p:cNvPr id="17" name="组合 124"/>
            <p:cNvGrpSpPr/>
            <p:nvPr/>
          </p:nvGrpSpPr>
          <p:grpSpPr>
            <a:xfrm>
              <a:off x="6923348" y="156060"/>
              <a:ext cx="1133256" cy="1133256"/>
              <a:chOff x="304800" y="673100"/>
              <a:chExt cx="4000500" cy="4000500"/>
            </a:xfrm>
            <a:effectLst>
              <a:outerShdw blurRad="444500" dist="254000" dir="6840000" algn="tr" rotWithShape="0">
                <a:prstClr val="black">
                  <a:alpha val="24000"/>
                </a:prstClr>
              </a:outerShdw>
            </a:effectLst>
          </p:grpSpPr>
          <p:sp>
            <p:nvSpPr>
              <p:cNvPr id="24"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sp>
            <p:nvSpPr>
              <p:cNvPr id="25"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Impact" panose="020B0806030902050204" pitchFamily="34" charset="0"/>
                  <a:ea typeface="微软雅黑" panose="020B0503020204020204" pitchFamily="34" charset="-122"/>
                </a:endParaRPr>
              </a:p>
            </p:txBody>
          </p:sp>
        </p:grpSp>
        <p:sp>
          <p:nvSpPr>
            <p:cNvPr id="23" name="TextBox 60"/>
            <p:cNvSpPr txBox="1"/>
            <p:nvPr/>
          </p:nvSpPr>
          <p:spPr>
            <a:xfrm>
              <a:off x="6979376" y="86297"/>
              <a:ext cx="1016734" cy="1199958"/>
            </a:xfrm>
            <a:prstGeom prst="rect">
              <a:avLst/>
            </a:prstGeom>
            <a:noFill/>
          </p:spPr>
          <p:txBody>
            <a:bodyPr wrap="square" rtlCol="0">
              <a:spAutoFit/>
            </a:bodyPr>
            <a:lstStyle/>
            <a:p>
              <a:pPr algn="ctr"/>
              <a:r>
                <a:rPr lang="en-US" altLang="zh-CN" sz="7200" b="1" spc="-300" dirty="0">
                  <a:solidFill>
                    <a:schemeClr val="accent1"/>
                  </a:solidFill>
                  <a:latin typeface="Impact" panose="020B0806030902050204" pitchFamily="34" charset="0"/>
                  <a:ea typeface="Hakuu" panose="02000609000000000000" pitchFamily="49" charset="-128"/>
                </a:rPr>
                <a:t>3</a:t>
              </a:r>
              <a:endParaRPr lang="zh-CN" altLang="en-US" sz="7200" b="1" spc="-300" dirty="0">
                <a:solidFill>
                  <a:schemeClr val="accent1"/>
                </a:solidFill>
                <a:latin typeface="Impact" panose="020B0806030902050204" pitchFamily="34" charset="0"/>
                <a:ea typeface="Hakuu" panose="02000609000000000000" pitchFamily="49" charset="-128"/>
              </a:endParaRPr>
            </a:p>
          </p:txBody>
        </p:sp>
      </p:grpSp>
      <p:grpSp>
        <p:nvGrpSpPr>
          <p:cNvPr id="21" name="组合 63"/>
          <p:cNvGrpSpPr/>
          <p:nvPr/>
        </p:nvGrpSpPr>
        <p:grpSpPr>
          <a:xfrm>
            <a:off x="1285287" y="3058894"/>
            <a:ext cx="305647" cy="305738"/>
            <a:chOff x="5196486" y="5946187"/>
            <a:chExt cx="305647" cy="305644"/>
          </a:xfrm>
        </p:grpSpPr>
        <p:grpSp>
          <p:nvGrpSpPr>
            <p:cNvPr id="22" name="组合 64"/>
            <p:cNvGrpSpPr/>
            <p:nvPr/>
          </p:nvGrpSpPr>
          <p:grpSpPr>
            <a:xfrm>
              <a:off x="5196486" y="5946187"/>
              <a:ext cx="305647" cy="305644"/>
              <a:chOff x="1517330" y="1125257"/>
              <a:chExt cx="2204282" cy="2204282"/>
            </a:xfrm>
          </p:grpSpPr>
          <p:sp>
            <p:nvSpPr>
              <p:cNvPr id="29" name="椭圆 5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57"/>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Freeform 44"/>
            <p:cNvSpPr>
              <a:spLocks noEditPoints="1"/>
            </p:cNvSpPr>
            <p:nvPr/>
          </p:nvSpPr>
          <p:spPr bwMode="auto">
            <a:xfrm>
              <a:off x="5276888" y="6030324"/>
              <a:ext cx="170620" cy="13736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26" name="组合 68"/>
          <p:cNvGrpSpPr/>
          <p:nvPr/>
        </p:nvGrpSpPr>
        <p:grpSpPr>
          <a:xfrm>
            <a:off x="1727684" y="3058894"/>
            <a:ext cx="305647" cy="305738"/>
            <a:chOff x="5638883" y="5946187"/>
            <a:chExt cx="305647" cy="305644"/>
          </a:xfrm>
        </p:grpSpPr>
        <p:grpSp>
          <p:nvGrpSpPr>
            <p:cNvPr id="27" name="组合 69"/>
            <p:cNvGrpSpPr/>
            <p:nvPr/>
          </p:nvGrpSpPr>
          <p:grpSpPr>
            <a:xfrm>
              <a:off x="5638883" y="5946187"/>
              <a:ext cx="305647" cy="305644"/>
              <a:chOff x="1517330" y="1125257"/>
              <a:chExt cx="2204282" cy="2204282"/>
            </a:xfrm>
          </p:grpSpPr>
          <p:sp>
            <p:nvSpPr>
              <p:cNvPr id="34" name="椭圆 6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62"/>
              <p:cNvSpPr/>
              <p:nvPr/>
            </p:nvSpPr>
            <p:spPr>
              <a:xfrm>
                <a:off x="1719372" y="1327298"/>
                <a:ext cx="1800200" cy="1800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Freeform 6"/>
            <p:cNvSpPr>
              <a:spLocks noEditPoints="1"/>
            </p:cNvSpPr>
            <p:nvPr/>
          </p:nvSpPr>
          <p:spPr bwMode="auto">
            <a:xfrm>
              <a:off x="5694390" y="6035130"/>
              <a:ext cx="194632" cy="113061"/>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31" name="组合 73"/>
          <p:cNvGrpSpPr/>
          <p:nvPr/>
        </p:nvGrpSpPr>
        <p:grpSpPr>
          <a:xfrm>
            <a:off x="388567" y="3058894"/>
            <a:ext cx="305647" cy="305738"/>
            <a:chOff x="4299766" y="5946187"/>
            <a:chExt cx="305647" cy="305644"/>
          </a:xfrm>
        </p:grpSpPr>
        <p:grpSp>
          <p:nvGrpSpPr>
            <p:cNvPr id="32" name="组合 74"/>
            <p:cNvGrpSpPr/>
            <p:nvPr/>
          </p:nvGrpSpPr>
          <p:grpSpPr>
            <a:xfrm>
              <a:off x="4299766" y="5946187"/>
              <a:ext cx="305647" cy="305644"/>
              <a:chOff x="1517330" y="1125257"/>
              <a:chExt cx="2204282" cy="2204282"/>
            </a:xfrm>
          </p:grpSpPr>
          <p:sp>
            <p:nvSpPr>
              <p:cNvPr id="39" name="椭圆 6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67"/>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8" name="Freeform 45"/>
            <p:cNvSpPr>
              <a:spLocks noEditPoints="1"/>
            </p:cNvSpPr>
            <p:nvPr/>
          </p:nvSpPr>
          <p:spPr bwMode="auto">
            <a:xfrm>
              <a:off x="4381353" y="6022165"/>
              <a:ext cx="142472" cy="14636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grpSp>
        <p:nvGrpSpPr>
          <p:cNvPr id="36" name="组合 78"/>
          <p:cNvGrpSpPr/>
          <p:nvPr/>
        </p:nvGrpSpPr>
        <p:grpSpPr>
          <a:xfrm>
            <a:off x="829191" y="3058894"/>
            <a:ext cx="305647" cy="305738"/>
            <a:chOff x="4740390" y="5946187"/>
            <a:chExt cx="305647" cy="305644"/>
          </a:xfrm>
        </p:grpSpPr>
        <p:grpSp>
          <p:nvGrpSpPr>
            <p:cNvPr id="37" name="组合 79"/>
            <p:cNvGrpSpPr/>
            <p:nvPr/>
          </p:nvGrpSpPr>
          <p:grpSpPr>
            <a:xfrm>
              <a:off x="4740390" y="5946187"/>
              <a:ext cx="305647" cy="305644"/>
              <a:chOff x="1517330" y="1125257"/>
              <a:chExt cx="2204282" cy="2204282"/>
            </a:xfrm>
          </p:grpSpPr>
          <p:sp>
            <p:nvSpPr>
              <p:cNvPr id="44" name="椭圆 71"/>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72"/>
              <p:cNvSpPr/>
              <p:nvPr/>
            </p:nvSpPr>
            <p:spPr>
              <a:xfrm>
                <a:off x="1719372" y="1327298"/>
                <a:ext cx="1800200" cy="18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3" name="Freeform 39"/>
            <p:cNvSpPr>
              <a:spLocks noEditPoints="1"/>
            </p:cNvSpPr>
            <p:nvPr/>
          </p:nvSpPr>
          <p:spPr bwMode="auto">
            <a:xfrm>
              <a:off x="4814511" y="6022165"/>
              <a:ext cx="157403" cy="14552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endParaRPr lang="zh-CN" altLang="en-US"/>
            </a:p>
          </p:txBody>
        </p:sp>
      </p:grpSp>
      <p:sp>
        <p:nvSpPr>
          <p:cNvPr id="48" name="TextBox 47"/>
          <p:cNvSpPr txBox="1"/>
          <p:nvPr/>
        </p:nvSpPr>
        <p:spPr>
          <a:xfrm>
            <a:off x="2278079" y="6100220"/>
            <a:ext cx="6163555" cy="461665"/>
          </a:xfrm>
          <a:prstGeom prst="rect">
            <a:avLst/>
          </a:prstGeom>
          <a:noFill/>
          <a:ln>
            <a:noFill/>
          </a:ln>
        </p:spPr>
        <p:txBody>
          <a:bodyPr wrap="square" rtlCol="0">
            <a:spAutoFit/>
          </a:bodyPr>
          <a:lstStyle/>
          <a:p>
            <a:pPr algn="ctr"/>
            <a:r>
              <a:rPr lang="en-US" altLang="zh-CN" sz="2400" b="1" dirty="0" err="1">
                <a:solidFill>
                  <a:srgbClr val="C00000"/>
                </a:solidFill>
                <a:effectLst>
                  <a:outerShdw blurRad="50800" dist="38100" dir="5400000" algn="t" rotWithShape="0">
                    <a:prstClr val="black">
                      <a:alpha val="40000"/>
                    </a:prstClr>
                  </a:outerShdw>
                </a:effectLst>
                <a:latin typeface="Palatino Linotype" pitchFamily="18" charset="0"/>
                <a:ea typeface="微软雅黑" panose="020B0503020204020204" pitchFamily="34" charset="-122"/>
              </a:rPr>
              <a:t>TRƯỜNG</a:t>
            </a:r>
            <a:r>
              <a:rPr lang="en-US" altLang="zh-CN" sz="2400" b="1" dirty="0">
                <a:solidFill>
                  <a:srgbClr val="C00000"/>
                </a:solidFill>
                <a:effectLst>
                  <a:outerShdw blurRad="50800" dist="38100" dir="5400000" algn="t" rotWithShape="0">
                    <a:prstClr val="black">
                      <a:alpha val="40000"/>
                    </a:prstClr>
                  </a:outerShdw>
                </a:effectLst>
                <a:latin typeface="Palatino Linotype" pitchFamily="18" charset="0"/>
                <a:ea typeface="微软雅黑" panose="020B0503020204020204" pitchFamily="34" charset="-122"/>
              </a:rPr>
              <a:t> THCS</a:t>
            </a:r>
          </a:p>
        </p:txBody>
      </p:sp>
      <p:sp>
        <p:nvSpPr>
          <p:cNvPr id="46" name="Date Placeholder 45"/>
          <p:cNvSpPr>
            <a:spLocks noGrp="1"/>
          </p:cNvSpPr>
          <p:nvPr>
            <p:ph type="dt" sz="half" idx="10"/>
          </p:nvPr>
        </p:nvSpPr>
        <p:spPr/>
        <p:txBody>
          <a:bodyPr/>
          <a:lstStyle/>
          <a:p>
            <a:endParaRPr lang="vi-VN"/>
          </a:p>
        </p:txBody>
      </p:sp>
      <p:sp>
        <p:nvSpPr>
          <p:cNvPr id="49" name="Slide Number Placeholder 48"/>
          <p:cNvSpPr>
            <a:spLocks noGrp="1"/>
          </p:cNvSpPr>
          <p:nvPr>
            <p:ph type="sldNum" sz="quarter" idx="12"/>
          </p:nvPr>
        </p:nvSpPr>
        <p:spPr/>
        <p:txBody>
          <a:bodyPr/>
          <a:lstStyle/>
          <a:p>
            <a:fld id="{5E7060A3-8747-4477-88D7-F4E130D4D656}" type="slidenum">
              <a:rPr lang="vi-VN" smtClean="0"/>
              <a:pPr/>
              <a:t>1</a:t>
            </a:fld>
            <a:endParaRPr lang="vi-VN"/>
          </a:p>
        </p:txBody>
      </p:sp>
    </p:spTree>
    <p:extLst>
      <p:ext uri="{BB962C8B-B14F-4D97-AF65-F5344CB8AC3E}">
        <p14:creationId xmlns:p14="http://schemas.microsoft.com/office/powerpoint/2010/main" val="243564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6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par>
                          <p:cTn id="45" fill="hold">
                            <p:stCondLst>
                              <p:cond delay="410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47" descr="E:\素材\卡通\5fd1c0d59f816ae34a51195707fc30d2.png5fd1c0d59f816ae34a51195707fc30d2">
            <a:hlinkClick r:id="rId6" action="ppaction://hlinksldjump"/>
          </p:cNvPr>
          <p:cNvPicPr>
            <a:picLocks noChangeAspect="1"/>
          </p:cNvPicPr>
          <p:nvPr/>
        </p:nvPicPr>
        <p:blipFill>
          <a:blip r:embed="rId7" cstate="print"/>
          <a:srcRect/>
          <a:stretch>
            <a:fillRect/>
          </a:stretch>
        </p:blipFill>
        <p:spPr>
          <a:xfrm>
            <a:off x="477439" y="2649526"/>
            <a:ext cx="3479804" cy="2797790"/>
          </a:xfrm>
          <a:prstGeom prst="rect">
            <a:avLst/>
          </a:prstGeom>
          <a:effectLst>
            <a:outerShdw blurRad="50800" dist="38100" dir="2700000" algn="tl" rotWithShape="0">
              <a:prstClr val="black">
                <a:alpha val="40000"/>
              </a:prstClr>
            </a:outerShdw>
          </a:effectLst>
        </p:spPr>
      </p:pic>
      <p:grpSp>
        <p:nvGrpSpPr>
          <p:cNvPr id="50" name="Group 49"/>
          <p:cNvGrpSpPr/>
          <p:nvPr/>
        </p:nvGrpSpPr>
        <p:grpSpPr>
          <a:xfrm>
            <a:off x="207656" y="-12440"/>
            <a:ext cx="8703436" cy="2501320"/>
            <a:chOff x="207656" y="-12440"/>
            <a:chExt cx="8703436" cy="2501320"/>
          </a:xfrm>
        </p:grpSpPr>
        <p:grpSp>
          <p:nvGrpSpPr>
            <p:cNvPr id="12" name="Nhóm 11"/>
            <p:cNvGrpSpPr/>
            <p:nvPr/>
          </p:nvGrpSpPr>
          <p:grpSpPr>
            <a:xfrm>
              <a:off x="207656" y="-12440"/>
              <a:ext cx="8703436" cy="2501320"/>
              <a:chOff x="46170" y="-107030"/>
              <a:chExt cx="8415429" cy="3142514"/>
            </a:xfrm>
          </p:grpSpPr>
          <mc:AlternateContent xmlns:mc="http://schemas.openxmlformats.org/markup-compatibility/2006" xmlns:a14="http://schemas.microsoft.com/office/drawing/2010/main">
            <mc:Choice Requires="a14">
              <p:sp>
                <p:nvSpPr>
                  <p:cNvPr id="13" name="Hình chữ nhật 12"/>
                  <p:cNvSpPr/>
                  <p:nvPr/>
                </p:nvSpPr>
                <p:spPr>
                  <a:xfrm>
                    <a:off x="46170" y="332562"/>
                    <a:ext cx="8415429" cy="2702922"/>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Trong tam giác ABC vuông tại A có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𝐴𝐶</m:t>
                        </m:r>
                        <m:r>
                          <a:rPr lang="en-US" sz="2400" i="1" smtClean="0">
                            <a:solidFill>
                              <a:schemeClr val="tx1"/>
                            </a:solidFill>
                            <a:latin typeface="Cambria Math" panose="02040503050406030204" pitchFamily="18" charset="0"/>
                            <a:cs typeface="Times New Roman" panose="02020603050405020304" pitchFamily="18" charset="0"/>
                          </a:rPr>
                          <m:t>=3</m:t>
                        </m:r>
                        <m:r>
                          <a:rPr lang="en-US" sz="2400" i="1" smtClean="0">
                            <a:solidFill>
                              <a:schemeClr val="tx1"/>
                            </a:solidFill>
                            <a:latin typeface="Cambria Math" panose="02040503050406030204" pitchFamily="18" charset="0"/>
                            <a:cs typeface="Times New Roman" panose="02020603050405020304" pitchFamily="18" charset="0"/>
                          </a:rPr>
                          <m:t>𝑐𝑚</m:t>
                        </m:r>
                      </m:oMath>
                    </a14:m>
                    <a:r>
                      <a:rPr lang="en-US" sz="2400">
                        <a:solidFill>
                          <a:schemeClr val="tx1"/>
                        </a:solidFill>
                        <a:latin typeface="Times New Roman" panose="02020603050405020304" pitchFamily="18" charset="0"/>
                        <a:cs typeface="Times New Roman" panose="02020603050405020304" pitchFamily="18" charset="0"/>
                      </a:rPr>
                      <a:t>;</a:t>
                    </a:r>
                  </a:p>
                  <a:p>
                    <a14:m>
                      <m:oMath xmlns:m="http://schemas.openxmlformats.org/officeDocument/2006/math">
                        <m:r>
                          <a:rPr lang="en-US" sz="2400" b="0" i="0" smtClean="0">
                            <a:solidFill>
                              <a:schemeClr val="tx1"/>
                            </a:solidFill>
                            <a:latin typeface="Cambria Math" panose="02040503050406030204" pitchFamily="18" charset="0"/>
                            <a:cs typeface="Times New Roman" panose="02020603050405020304" pitchFamily="18" charset="0"/>
                          </a:rPr>
                          <m:t>  </m:t>
                        </m:r>
                        <m:r>
                          <a:rPr lang="en-US" sz="2400" i="1" smtClean="0">
                            <a:solidFill>
                              <a:schemeClr val="tx1"/>
                            </a:solidFill>
                            <a:latin typeface="Cambria Math" panose="02040503050406030204" pitchFamily="18" charset="0"/>
                            <a:cs typeface="Times New Roman" panose="02020603050405020304" pitchFamily="18" charset="0"/>
                          </a:rPr>
                          <m:t>𝐴𝐵</m:t>
                        </m:r>
                        <m:r>
                          <a:rPr lang="en-US" sz="2400" i="1" smtClean="0">
                            <a:solidFill>
                              <a:schemeClr val="tx1"/>
                            </a:solidFill>
                            <a:latin typeface="Cambria Math" panose="02040503050406030204" pitchFamily="18" charset="0"/>
                            <a:cs typeface="Times New Roman" panose="02020603050405020304" pitchFamily="18" charset="0"/>
                          </a:rPr>
                          <m:t>=4</m:t>
                        </m:r>
                        <m:r>
                          <a:rPr lang="en-US" sz="2400" i="1" smtClean="0">
                            <a:solidFill>
                              <a:schemeClr val="tx1"/>
                            </a:solidFill>
                            <a:latin typeface="Cambria Math" panose="02040503050406030204" pitchFamily="18" charset="0"/>
                            <a:cs typeface="Times New Roman" panose="02020603050405020304" pitchFamily="18" charset="0"/>
                          </a:rPr>
                          <m:t>𝑐𝑚</m:t>
                        </m:r>
                      </m:oMath>
                    </a14:m>
                    <a:r>
                      <a:rPr lang="en-US" sz="2400">
                        <a:solidFill>
                          <a:schemeClr val="tx1"/>
                        </a:solidFill>
                        <a:latin typeface="Times New Roman" panose="02020603050405020304" pitchFamily="18" charset="0"/>
                        <a:cs typeface="Times New Roman" panose="02020603050405020304" pitchFamily="18" charset="0"/>
                      </a:rPr>
                      <a:t>. Hãy chọn kết quả </a:t>
                    </a:r>
                    <a:r>
                      <a:rPr lang="en-US" sz="2400" b="1">
                        <a:solidFill>
                          <a:schemeClr val="tx1"/>
                        </a:solidFill>
                        <a:latin typeface="Times New Roman" panose="02020603050405020304" pitchFamily="18" charset="0"/>
                        <a:cs typeface="Times New Roman" panose="02020603050405020304" pitchFamily="18" charset="0"/>
                      </a:rPr>
                      <a:t>sai</a:t>
                    </a:r>
                    <a:endParaRPr lang="vi-VN"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Hình chữ nhật 12"/>
                  <p:cNvSpPr>
                    <a:spLocks noRot="1" noChangeAspect="1" noMove="1" noResize="1" noEditPoints="1" noAdjustHandles="1" noChangeArrowheads="1" noChangeShapeType="1" noTextEdit="1"/>
                  </p:cNvSpPr>
                  <p:nvPr/>
                </p:nvSpPr>
                <p:spPr>
                  <a:xfrm>
                    <a:off x="46170" y="332562"/>
                    <a:ext cx="8415429" cy="2702922"/>
                  </a:xfrm>
                  <a:prstGeom prst="rect">
                    <a:avLst/>
                  </a:prstGeom>
                  <a:blipFill rotWithShape="0">
                    <a:blip r:embed="rId8"/>
                    <a:stretch>
                      <a:fillRect/>
                    </a:stretch>
                  </a:blipFill>
                  <a:ln w="76200">
                    <a:solidFill>
                      <a:schemeClr val="accent2"/>
                    </a:solidFill>
                    <a:prstDash val="solid"/>
                  </a:ln>
                </p:spPr>
                <p:txBody>
                  <a:bodyPr/>
                  <a:lstStyle/>
                  <a:p>
                    <a:r>
                      <a:rPr lang="vi-VN">
                        <a:noFill/>
                      </a:rPr>
                      <a:t> </a:t>
                    </a:r>
                  </a:p>
                </p:txBody>
              </p:sp>
            </mc:Fallback>
          </mc:AlternateContent>
          <p:pic>
            <p:nvPicPr>
              <p:cNvPr id="14"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46170" y="-107030"/>
                <a:ext cx="1704762" cy="866667"/>
              </a:xfrm>
              <a:prstGeom prst="rect">
                <a:avLst/>
              </a:prstGeom>
            </p:spPr>
          </p:pic>
        </p:grpSp>
        <p:pic>
          <p:nvPicPr>
            <p:cNvPr id="30" name="Picture 29"/>
            <p:cNvPicPr/>
            <p:nvPr/>
          </p:nvPicPr>
          <p:blipFill>
            <a:blip r:embed="rId10">
              <a:extLst>
                <a:ext uri="{28A0092B-C50C-407E-A947-70E740481C1C}">
                  <a14:useLocalDpi xmlns:a14="http://schemas.microsoft.com/office/drawing/2010/main" val="0"/>
                </a:ext>
              </a:extLst>
            </a:blip>
            <a:srcRect/>
            <a:stretch>
              <a:fillRect/>
            </a:stretch>
          </p:blipFill>
          <p:spPr bwMode="auto">
            <a:xfrm>
              <a:off x="6422570" y="451713"/>
              <a:ext cx="2296887" cy="1801629"/>
            </a:xfrm>
            <a:prstGeom prst="rect">
              <a:avLst/>
            </a:prstGeom>
            <a:noFill/>
            <a:ln>
              <a:noFill/>
            </a:ln>
          </p:spPr>
        </p:pic>
      </p:grpSp>
      <p:grpSp>
        <p:nvGrpSpPr>
          <p:cNvPr id="8" name="Group 7"/>
          <p:cNvGrpSpPr/>
          <p:nvPr/>
        </p:nvGrpSpPr>
        <p:grpSpPr>
          <a:xfrm>
            <a:off x="4272717" y="2801783"/>
            <a:ext cx="4642682" cy="821422"/>
            <a:chOff x="4272717" y="2801783"/>
            <a:chExt cx="4642682" cy="821422"/>
          </a:xfrm>
        </p:grpSpPr>
        <p:grpSp>
          <p:nvGrpSpPr>
            <p:cNvPr id="5" name="Group 4"/>
            <p:cNvGrpSpPr/>
            <p:nvPr/>
          </p:nvGrpSpPr>
          <p:grpSpPr>
            <a:xfrm>
              <a:off x="4272717" y="2801783"/>
              <a:ext cx="4642682" cy="821422"/>
              <a:chOff x="4272717" y="2801783"/>
              <a:chExt cx="4642682" cy="821422"/>
            </a:xfrm>
          </p:grpSpPr>
          <p:sp>
            <p:nvSpPr>
              <p:cNvPr id="35" name="Freeform 34"/>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4" name="TextBox 3"/>
              <p:cNvSpPr txBox="1"/>
              <p:nvPr/>
            </p:nvSpPr>
            <p:spPr>
              <a:xfrm>
                <a:off x="4379027" y="2914980"/>
                <a:ext cx="587828" cy="584775"/>
              </a:xfrm>
              <a:prstGeom prst="rect">
                <a:avLst/>
              </a:prstGeom>
              <a:noFill/>
            </p:spPr>
            <p:txBody>
              <a:bodyPr wrap="square" rtlCol="0">
                <a:spAutoFit/>
              </a:bodyPr>
              <a:lstStyle/>
              <a:p>
                <a:pPr algn="ctr"/>
                <a:r>
                  <a:rPr lang="vi-VN" sz="3200" b="1">
                    <a:latin typeface="+mj-lt"/>
                  </a:rPr>
                  <a:t>A.</a:t>
                </a:r>
              </a:p>
            </p:txBody>
          </p:sp>
        </p:grpSp>
        <mc:AlternateContent xmlns:mc="http://schemas.openxmlformats.org/markup-compatibility/2006" xmlns:a14="http://schemas.microsoft.com/office/drawing/2010/main">
          <mc:Choice Requires="a14">
            <p:sp>
              <p:nvSpPr>
                <p:cNvPr id="7" name="TextBox 6"/>
                <p:cNvSpPr txBox="1"/>
                <p:nvPr/>
              </p:nvSpPr>
              <p:spPr>
                <a:xfrm>
                  <a:off x="5116286" y="2858210"/>
                  <a:ext cx="1883228" cy="6127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i="1">
                            <a:latin typeface="Cambria Math" panose="02040503050406030204" pitchFamily="18" charset="0"/>
                          </a:rPr>
                          <m:t>𝑆𝑖𝑛</m:t>
                        </m:r>
                        <m:r>
                          <m:rPr>
                            <m:nor/>
                          </m:rPr>
                          <a:rPr lang="vi-VN" i="1">
                            <a:latin typeface="Cambria Math" panose="02040503050406030204" pitchFamily="18" charset="0"/>
                          </a:rPr>
                          <m:t> </m:t>
                        </m:r>
                        <m:r>
                          <a:rPr lang="vi-VN" i="1">
                            <a:latin typeface="Cambria Math" panose="02040503050406030204" pitchFamily="18" charset="0"/>
                          </a:rPr>
                          <m:t>𝐵</m:t>
                        </m:r>
                        <m:r>
                          <a:rPr lang="vi-VN">
                            <a:latin typeface="Cambria Math" panose="02040503050406030204" pitchFamily="18" charset="0"/>
                          </a:rPr>
                          <m:t>=</m:t>
                        </m:r>
                        <m:f>
                          <m:fPr>
                            <m:ctrlPr>
                              <a:rPr lang="vi-VN" i="1">
                                <a:latin typeface="Cambria Math" panose="02040503050406030204" pitchFamily="18" charset="0"/>
                              </a:rPr>
                            </m:ctrlPr>
                          </m:fPr>
                          <m:num>
                            <m:r>
                              <a:rPr lang="vi-VN">
                                <a:latin typeface="Cambria Math" panose="02040503050406030204" pitchFamily="18" charset="0"/>
                              </a:rPr>
                              <m:t>3</m:t>
                            </m:r>
                          </m:num>
                          <m:den>
                            <m:r>
                              <a:rPr lang="vi-VN">
                                <a:latin typeface="Cambria Math" panose="02040503050406030204" pitchFamily="18" charset="0"/>
                              </a:rPr>
                              <m:t>5</m:t>
                            </m:r>
                          </m:den>
                        </m:f>
                      </m:oMath>
                    </m:oMathPara>
                  </a14:m>
                  <a:endParaRPr lang="vi-VN"/>
                </a:p>
              </p:txBody>
            </p:sp>
          </mc:Choice>
          <mc:Fallback xmlns="">
            <p:sp>
              <p:nvSpPr>
                <p:cNvPr id="7" name="TextBox 6"/>
                <p:cNvSpPr txBox="1">
                  <a:spLocks noRot="1" noChangeAspect="1" noMove="1" noResize="1" noEditPoints="1" noAdjustHandles="1" noChangeArrowheads="1" noChangeShapeType="1" noTextEdit="1"/>
                </p:cNvSpPr>
                <p:nvPr/>
              </p:nvSpPr>
              <p:spPr>
                <a:xfrm>
                  <a:off x="5116286" y="2858210"/>
                  <a:ext cx="1883228" cy="612796"/>
                </a:xfrm>
                <a:prstGeom prst="rect">
                  <a:avLst/>
                </a:prstGeom>
                <a:blipFill rotWithShape="0">
                  <a:blip r:embed="rId11"/>
                  <a:stretch>
                    <a:fillRect/>
                  </a:stretch>
                </a:blipFill>
              </p:spPr>
              <p:txBody>
                <a:bodyPr/>
                <a:lstStyle/>
                <a:p>
                  <a:r>
                    <a:rPr lang="vi-VN">
                      <a:noFill/>
                    </a:rPr>
                    <a:t> </a:t>
                  </a:r>
                </a:p>
              </p:txBody>
            </p:sp>
          </mc:Fallback>
        </mc:AlternateContent>
      </p:grpSp>
      <p:grpSp>
        <p:nvGrpSpPr>
          <p:cNvPr id="9" name="Group 8"/>
          <p:cNvGrpSpPr/>
          <p:nvPr/>
        </p:nvGrpSpPr>
        <p:grpSpPr>
          <a:xfrm>
            <a:off x="4268410" y="3835069"/>
            <a:ext cx="4642682" cy="821422"/>
            <a:chOff x="4268410" y="3835069"/>
            <a:chExt cx="4642682" cy="821422"/>
          </a:xfrm>
        </p:grpSpPr>
        <p:grpSp>
          <p:nvGrpSpPr>
            <p:cNvPr id="37" name="Group 36"/>
            <p:cNvGrpSpPr/>
            <p:nvPr/>
          </p:nvGrpSpPr>
          <p:grpSpPr>
            <a:xfrm>
              <a:off x="4268410" y="3835069"/>
              <a:ext cx="4642682" cy="821422"/>
              <a:chOff x="4272717" y="2801783"/>
              <a:chExt cx="4642682" cy="821422"/>
            </a:xfrm>
          </p:grpSpPr>
          <p:sp>
            <p:nvSpPr>
              <p:cNvPr id="38" name="Freeform 37"/>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39" name="TextBox 38"/>
              <p:cNvSpPr txBox="1"/>
              <p:nvPr/>
            </p:nvSpPr>
            <p:spPr>
              <a:xfrm>
                <a:off x="4379027" y="2914980"/>
                <a:ext cx="587828" cy="584775"/>
              </a:xfrm>
              <a:prstGeom prst="rect">
                <a:avLst/>
              </a:prstGeom>
              <a:noFill/>
            </p:spPr>
            <p:txBody>
              <a:bodyPr wrap="square" rtlCol="0">
                <a:spAutoFit/>
              </a:bodyPr>
              <a:lstStyle/>
              <a:p>
                <a:pPr algn="ctr"/>
                <a:r>
                  <a:rPr lang="vi-VN" sz="3200" b="1">
                    <a:latin typeface="+mj-lt"/>
                  </a:rPr>
                  <a:t>B.</a:t>
                </a:r>
              </a:p>
            </p:txBody>
          </p:sp>
        </p:grpSp>
        <mc:AlternateContent xmlns:mc="http://schemas.openxmlformats.org/markup-compatibility/2006" xmlns:a14="http://schemas.microsoft.com/office/drawing/2010/main">
          <mc:Choice Requires="a14">
            <p:sp>
              <p:nvSpPr>
                <p:cNvPr id="46" name="TextBox 45"/>
                <p:cNvSpPr txBox="1"/>
                <p:nvPr/>
              </p:nvSpPr>
              <p:spPr>
                <a:xfrm>
                  <a:off x="5116286" y="3904623"/>
                  <a:ext cx="1883228" cy="611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i="1">
                            <a:latin typeface="Cambria Math" panose="02040503050406030204" pitchFamily="18" charset="0"/>
                          </a:rPr>
                          <m:t>𝐶𝑜𝑠</m:t>
                        </m:r>
                        <m:r>
                          <m:rPr>
                            <m:nor/>
                          </m:rPr>
                          <a:rPr lang="vi-VN" i="1">
                            <a:latin typeface="Cambria Math" panose="02040503050406030204" pitchFamily="18" charset="0"/>
                          </a:rPr>
                          <m:t> </m:t>
                        </m:r>
                        <m:r>
                          <a:rPr lang="vi-VN" i="1">
                            <a:latin typeface="Cambria Math" panose="02040503050406030204" pitchFamily="18" charset="0"/>
                          </a:rPr>
                          <m:t>𝐵</m:t>
                        </m:r>
                        <m:r>
                          <a:rPr lang="vi-VN">
                            <a:latin typeface="Cambria Math" panose="02040503050406030204" pitchFamily="18" charset="0"/>
                          </a:rPr>
                          <m:t>=</m:t>
                        </m:r>
                        <m:f>
                          <m:fPr>
                            <m:ctrlPr>
                              <a:rPr lang="vi-VN" i="1">
                                <a:latin typeface="Cambria Math" panose="02040503050406030204" pitchFamily="18" charset="0"/>
                              </a:rPr>
                            </m:ctrlPr>
                          </m:fPr>
                          <m:num>
                            <m:r>
                              <a:rPr lang="vi-VN">
                                <a:latin typeface="Cambria Math" panose="02040503050406030204" pitchFamily="18" charset="0"/>
                              </a:rPr>
                              <m:t>4</m:t>
                            </m:r>
                          </m:num>
                          <m:den>
                            <m:r>
                              <a:rPr lang="vi-VN">
                                <a:latin typeface="Cambria Math" panose="02040503050406030204" pitchFamily="18" charset="0"/>
                              </a:rPr>
                              <m:t>3</m:t>
                            </m:r>
                          </m:den>
                        </m:f>
                      </m:oMath>
                    </m:oMathPara>
                  </a14:m>
                  <a:endParaRPr lang="vi-VN"/>
                </a:p>
              </p:txBody>
            </p:sp>
          </mc:Choice>
          <mc:Fallback xmlns="">
            <p:sp>
              <p:nvSpPr>
                <p:cNvPr id="46" name="TextBox 45"/>
                <p:cNvSpPr txBox="1">
                  <a:spLocks noRot="1" noChangeAspect="1" noMove="1" noResize="1" noEditPoints="1" noAdjustHandles="1" noChangeArrowheads="1" noChangeShapeType="1" noTextEdit="1"/>
                </p:cNvSpPr>
                <p:nvPr/>
              </p:nvSpPr>
              <p:spPr>
                <a:xfrm>
                  <a:off x="5116286" y="3904623"/>
                  <a:ext cx="1883228" cy="611706"/>
                </a:xfrm>
                <a:prstGeom prst="rect">
                  <a:avLst/>
                </a:prstGeom>
                <a:blipFill rotWithShape="0">
                  <a:blip r:embed="rId12"/>
                  <a:stretch>
                    <a:fillRect/>
                  </a:stretch>
                </a:blipFill>
              </p:spPr>
              <p:txBody>
                <a:bodyPr/>
                <a:lstStyle/>
                <a:p>
                  <a:r>
                    <a:rPr lang="vi-VN">
                      <a:noFill/>
                    </a:rPr>
                    <a:t> </a:t>
                  </a:r>
                </a:p>
              </p:txBody>
            </p:sp>
          </mc:Fallback>
        </mc:AlternateContent>
      </p:grpSp>
      <p:grpSp>
        <p:nvGrpSpPr>
          <p:cNvPr id="10" name="Group 9"/>
          <p:cNvGrpSpPr/>
          <p:nvPr/>
        </p:nvGrpSpPr>
        <p:grpSpPr>
          <a:xfrm>
            <a:off x="4268410" y="4937909"/>
            <a:ext cx="4642682" cy="821422"/>
            <a:chOff x="4268410" y="4937909"/>
            <a:chExt cx="4642682" cy="821422"/>
          </a:xfrm>
        </p:grpSpPr>
        <p:grpSp>
          <p:nvGrpSpPr>
            <p:cNvPr id="40" name="Group 39"/>
            <p:cNvGrpSpPr/>
            <p:nvPr/>
          </p:nvGrpSpPr>
          <p:grpSpPr>
            <a:xfrm>
              <a:off x="4268410" y="4937909"/>
              <a:ext cx="4642682" cy="821422"/>
              <a:chOff x="4272717" y="2801783"/>
              <a:chExt cx="4642682" cy="821422"/>
            </a:xfrm>
          </p:grpSpPr>
          <p:sp>
            <p:nvSpPr>
              <p:cNvPr id="41" name="Freeform 40"/>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42" name="TextBox 41"/>
              <p:cNvSpPr txBox="1"/>
              <p:nvPr/>
            </p:nvSpPr>
            <p:spPr>
              <a:xfrm>
                <a:off x="4379027" y="2914980"/>
                <a:ext cx="587828" cy="584775"/>
              </a:xfrm>
              <a:prstGeom prst="rect">
                <a:avLst/>
              </a:prstGeom>
              <a:noFill/>
            </p:spPr>
            <p:txBody>
              <a:bodyPr wrap="square" rtlCol="0">
                <a:spAutoFit/>
              </a:bodyPr>
              <a:lstStyle/>
              <a:p>
                <a:pPr algn="ctr"/>
                <a:r>
                  <a:rPr lang="vi-VN" sz="3200" b="1">
                    <a:latin typeface="+mj-lt"/>
                  </a:rPr>
                  <a:t>C.</a:t>
                </a:r>
              </a:p>
            </p:txBody>
          </p:sp>
        </p:grpSp>
        <mc:AlternateContent xmlns:mc="http://schemas.openxmlformats.org/markup-compatibility/2006" xmlns:a14="http://schemas.microsoft.com/office/drawing/2010/main">
          <mc:Choice Requires="a14">
            <p:sp>
              <p:nvSpPr>
                <p:cNvPr id="47" name="TextBox 46"/>
                <p:cNvSpPr txBox="1"/>
                <p:nvPr/>
              </p:nvSpPr>
              <p:spPr>
                <a:xfrm>
                  <a:off x="5116286" y="5051782"/>
                  <a:ext cx="1883228" cy="6109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i="1">
                            <a:latin typeface="Cambria Math" panose="02040503050406030204" pitchFamily="18" charset="0"/>
                          </a:rPr>
                          <m:t>𝑇𝑎𝑛</m:t>
                        </m:r>
                        <m:r>
                          <m:rPr>
                            <m:nor/>
                          </m:rPr>
                          <a:rPr lang="vi-VN" i="1">
                            <a:latin typeface="Cambria Math" panose="02040503050406030204" pitchFamily="18" charset="0"/>
                          </a:rPr>
                          <m:t> </m:t>
                        </m:r>
                        <m:r>
                          <a:rPr lang="vi-VN" i="1">
                            <a:latin typeface="Cambria Math" panose="02040503050406030204" pitchFamily="18" charset="0"/>
                          </a:rPr>
                          <m:t>𝐵</m:t>
                        </m:r>
                        <m:r>
                          <a:rPr lang="vi-VN">
                            <a:latin typeface="Cambria Math" panose="02040503050406030204" pitchFamily="18" charset="0"/>
                          </a:rPr>
                          <m:t>=</m:t>
                        </m:r>
                        <m:f>
                          <m:fPr>
                            <m:ctrlPr>
                              <a:rPr lang="vi-VN" i="1">
                                <a:latin typeface="Cambria Math" panose="02040503050406030204" pitchFamily="18" charset="0"/>
                              </a:rPr>
                            </m:ctrlPr>
                          </m:fPr>
                          <m:num>
                            <m:r>
                              <a:rPr lang="vi-VN">
                                <a:latin typeface="Cambria Math" panose="02040503050406030204" pitchFamily="18" charset="0"/>
                              </a:rPr>
                              <m:t>3</m:t>
                            </m:r>
                          </m:num>
                          <m:den>
                            <m:r>
                              <a:rPr lang="vi-VN">
                                <a:latin typeface="Cambria Math" panose="02040503050406030204" pitchFamily="18" charset="0"/>
                              </a:rPr>
                              <m:t>4</m:t>
                            </m:r>
                          </m:den>
                        </m:f>
                      </m:oMath>
                    </m:oMathPara>
                  </a14:m>
                  <a:endParaRPr lang="vi-VN"/>
                </a:p>
              </p:txBody>
            </p:sp>
          </mc:Choice>
          <mc:Fallback xmlns="">
            <p:sp>
              <p:nvSpPr>
                <p:cNvPr id="47" name="TextBox 46"/>
                <p:cNvSpPr txBox="1">
                  <a:spLocks noRot="1" noChangeAspect="1" noMove="1" noResize="1" noEditPoints="1" noAdjustHandles="1" noChangeArrowheads="1" noChangeShapeType="1" noTextEdit="1"/>
                </p:cNvSpPr>
                <p:nvPr/>
              </p:nvSpPr>
              <p:spPr>
                <a:xfrm>
                  <a:off x="5116286" y="5051782"/>
                  <a:ext cx="1883228" cy="610936"/>
                </a:xfrm>
                <a:prstGeom prst="rect">
                  <a:avLst/>
                </a:prstGeom>
                <a:blipFill rotWithShape="0">
                  <a:blip r:embed="rId13"/>
                  <a:stretch>
                    <a:fillRect/>
                  </a:stretch>
                </a:blipFill>
              </p:spPr>
              <p:txBody>
                <a:bodyPr/>
                <a:lstStyle/>
                <a:p>
                  <a:r>
                    <a:rPr lang="vi-VN">
                      <a:noFill/>
                    </a:rPr>
                    <a:t> </a:t>
                  </a:r>
                </a:p>
              </p:txBody>
            </p:sp>
          </mc:Fallback>
        </mc:AlternateContent>
      </p:grpSp>
      <p:grpSp>
        <p:nvGrpSpPr>
          <p:cNvPr id="11" name="Group 10"/>
          <p:cNvGrpSpPr/>
          <p:nvPr/>
        </p:nvGrpSpPr>
        <p:grpSpPr>
          <a:xfrm>
            <a:off x="4268410" y="5874662"/>
            <a:ext cx="4642682" cy="821422"/>
            <a:chOff x="4268410" y="5874662"/>
            <a:chExt cx="4642682" cy="821422"/>
          </a:xfrm>
        </p:grpSpPr>
        <p:grpSp>
          <p:nvGrpSpPr>
            <p:cNvPr id="43" name="Group 42"/>
            <p:cNvGrpSpPr/>
            <p:nvPr/>
          </p:nvGrpSpPr>
          <p:grpSpPr>
            <a:xfrm>
              <a:off x="4268410" y="5874662"/>
              <a:ext cx="4642682" cy="821422"/>
              <a:chOff x="4272717" y="2801783"/>
              <a:chExt cx="4642682" cy="821422"/>
            </a:xfrm>
          </p:grpSpPr>
          <p:sp>
            <p:nvSpPr>
              <p:cNvPr id="44" name="Freeform 43"/>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45" name="TextBox 44"/>
              <p:cNvSpPr txBox="1"/>
              <p:nvPr/>
            </p:nvSpPr>
            <p:spPr>
              <a:xfrm>
                <a:off x="4379027" y="2914980"/>
                <a:ext cx="587828" cy="584775"/>
              </a:xfrm>
              <a:prstGeom prst="rect">
                <a:avLst/>
              </a:prstGeom>
              <a:noFill/>
            </p:spPr>
            <p:txBody>
              <a:bodyPr wrap="square" rtlCol="0">
                <a:spAutoFit/>
              </a:bodyPr>
              <a:lstStyle/>
              <a:p>
                <a:pPr algn="ctr"/>
                <a:r>
                  <a:rPr lang="vi-VN" sz="3200" b="1">
                    <a:latin typeface="+mj-lt"/>
                  </a:rPr>
                  <a:t>D.</a:t>
                </a:r>
              </a:p>
            </p:txBody>
          </p:sp>
        </p:grpSp>
        <mc:AlternateContent xmlns:mc="http://schemas.openxmlformats.org/markup-compatibility/2006" xmlns:a14="http://schemas.microsoft.com/office/drawing/2010/main">
          <mc:Choice Requires="a14">
            <p:sp>
              <p:nvSpPr>
                <p:cNvPr id="48" name="TextBox 47"/>
                <p:cNvSpPr txBox="1"/>
                <p:nvPr/>
              </p:nvSpPr>
              <p:spPr>
                <a:xfrm>
                  <a:off x="5116286" y="5999446"/>
                  <a:ext cx="1883228" cy="611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i="1">
                            <a:latin typeface="Cambria Math" panose="02040503050406030204" pitchFamily="18" charset="0"/>
                          </a:rPr>
                          <m:t>𝐶𝑜𝑡</m:t>
                        </m:r>
                        <m:r>
                          <m:rPr>
                            <m:nor/>
                          </m:rPr>
                          <a:rPr lang="vi-VN" i="1">
                            <a:latin typeface="Cambria Math" panose="02040503050406030204" pitchFamily="18" charset="0"/>
                          </a:rPr>
                          <m:t> </m:t>
                        </m:r>
                        <m:r>
                          <a:rPr lang="vi-VN" i="1">
                            <a:latin typeface="Cambria Math" panose="02040503050406030204" pitchFamily="18" charset="0"/>
                          </a:rPr>
                          <m:t>𝐵</m:t>
                        </m:r>
                        <m:r>
                          <a:rPr lang="vi-VN">
                            <a:latin typeface="Cambria Math" panose="02040503050406030204" pitchFamily="18" charset="0"/>
                          </a:rPr>
                          <m:t>=</m:t>
                        </m:r>
                        <m:f>
                          <m:fPr>
                            <m:ctrlPr>
                              <a:rPr lang="vi-VN" i="1">
                                <a:latin typeface="Cambria Math" panose="02040503050406030204" pitchFamily="18" charset="0"/>
                              </a:rPr>
                            </m:ctrlPr>
                          </m:fPr>
                          <m:num>
                            <m:r>
                              <a:rPr lang="vi-VN">
                                <a:latin typeface="Cambria Math" panose="02040503050406030204" pitchFamily="18" charset="0"/>
                              </a:rPr>
                              <m:t>4</m:t>
                            </m:r>
                          </m:num>
                          <m:den>
                            <m:r>
                              <a:rPr lang="vi-VN">
                                <a:latin typeface="Cambria Math" panose="02040503050406030204" pitchFamily="18" charset="0"/>
                              </a:rPr>
                              <m:t>3</m:t>
                            </m:r>
                          </m:den>
                        </m:f>
                      </m:oMath>
                    </m:oMathPara>
                  </a14:m>
                  <a:endParaRPr lang="vi-VN"/>
                </a:p>
              </p:txBody>
            </p:sp>
          </mc:Choice>
          <mc:Fallback xmlns="">
            <p:sp>
              <p:nvSpPr>
                <p:cNvPr id="48" name="TextBox 47"/>
                <p:cNvSpPr txBox="1">
                  <a:spLocks noRot="1" noChangeAspect="1" noMove="1" noResize="1" noEditPoints="1" noAdjustHandles="1" noChangeArrowheads="1" noChangeShapeType="1" noTextEdit="1"/>
                </p:cNvSpPr>
                <p:nvPr/>
              </p:nvSpPr>
              <p:spPr>
                <a:xfrm>
                  <a:off x="5116286" y="5999446"/>
                  <a:ext cx="1883228" cy="611706"/>
                </a:xfrm>
                <a:prstGeom prst="rect">
                  <a:avLst/>
                </a:prstGeom>
                <a:blipFill rotWithShape="0">
                  <a:blip r:embed="rId14"/>
                  <a:stretch>
                    <a:fillRect/>
                  </a:stretch>
                </a:blipFill>
              </p:spPr>
              <p:txBody>
                <a:bodyPr/>
                <a:lstStyle/>
                <a:p>
                  <a:r>
                    <a:rPr lang="vi-VN">
                      <a:noFill/>
                    </a:rPr>
                    <a:t> </a:t>
                  </a:r>
                </a:p>
              </p:txBody>
            </p:sp>
          </mc:Fallback>
        </mc:AlternateContent>
      </p:grpSp>
      <p:sp>
        <p:nvSpPr>
          <p:cNvPr id="51" name="Rounded Rectangle 5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2" name="Rounded Rectangle 51"/>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53" name="Rounded Rectangle 52"/>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54" name="Rounded Rectangle 53"/>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55" name="Rounded Rectangle 54"/>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56" name="Rounded Rectangle 55"/>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57" name="Rounded Rectangle 5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58" name="Rounded Rectangle 57"/>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59" name="Rounded Rectangle 58"/>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60" name="Rounded Rectangle 59"/>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61" name="Rounded Rectangle 6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62" name="Rounded Rectangle 61"/>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63" name="Rounded Rectangle 62"/>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64" name="Rounded Rectangle 63"/>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65" name="Rounded Rectangle 64"/>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66" name="Rounded Rectangle 65"/>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67" name="Rounded Rectangle 6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68" name="Rounded Rectangle 67"/>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69" name="Rounded Rectangle 68"/>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70" name="Rounded Rectangle 69"/>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71" name="Rounded Rectangle 7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72" name="Rounded Rectangle 71"/>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73" name="Rounded Rectangle 72"/>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74" name="Rounded Rectangle 73"/>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75" name="Rounded Rectangle 74"/>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76" name="Rounded Rectangle 75"/>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77" name="Rounded Rectangle 7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78" name="Rounded Rectangle 77"/>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79" name="Rounded Rectangle 78"/>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80" name="Rounded Rectangle 79"/>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81" name="Rounded Rectangle 8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82" name="Picture 2" descr="Káº¿t quáº£ hÃ¬nh áº£nh cho icon Äá»ng há»"/>
          <p:cNvPicPr>
            <a:picLocks noChangeAspect="1" noChangeArrowheads="1"/>
          </p:cNvPicPr>
          <p:nvPr/>
        </p:nvPicPr>
        <p:blipFill>
          <a:blip r:embed="rId15" cstate="print">
            <a:clrChange>
              <a:clrFrom>
                <a:srgbClr val="F5F3F4"/>
              </a:clrFrom>
              <a:clrTo>
                <a:srgbClr val="F5F3F4">
                  <a:alpha val="0"/>
                </a:srgbClr>
              </a:clrTo>
            </a:clrChange>
            <a:extLst>
              <a:ext uri="{28A0092B-C50C-407E-A947-70E740481C1C}">
                <a14:useLocalDpi xmlns:a14="http://schemas.microsoft.com/office/drawing/2010/main" val="0"/>
              </a:ext>
            </a:extLst>
          </a:blip>
          <a:srcRect/>
          <a:stretch>
            <a:fillRect/>
          </a:stretch>
        </p:blipFill>
        <p:spPr bwMode="auto">
          <a:xfrm>
            <a:off x="2737832" y="5526117"/>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83" name="Date Placeholder 82"/>
          <p:cNvSpPr>
            <a:spLocks noGrp="1"/>
          </p:cNvSpPr>
          <p:nvPr>
            <p:ph type="dt" sz="half" idx="10"/>
          </p:nvPr>
        </p:nvSpPr>
        <p:spPr/>
        <p:txBody>
          <a:bodyPr/>
          <a:lstStyle/>
          <a:p>
            <a:endParaRPr lang="vi-VN"/>
          </a:p>
        </p:txBody>
      </p:sp>
      <p:sp>
        <p:nvSpPr>
          <p:cNvPr id="84" name="Slide Number Placeholder 83"/>
          <p:cNvSpPr>
            <a:spLocks noGrp="1"/>
          </p:cNvSpPr>
          <p:nvPr>
            <p:ph type="sldNum" sz="quarter" idx="12"/>
          </p:nvPr>
        </p:nvSpPr>
        <p:spPr/>
        <p:txBody>
          <a:bodyPr/>
          <a:lstStyle/>
          <a:p>
            <a:fld id="{5E7060A3-8747-4477-88D7-F4E130D4D656}" type="slidenum">
              <a:rPr lang="vi-VN" smtClean="0"/>
              <a:pPr/>
              <a:t>10</a:t>
            </a:fld>
            <a:endParaRPr lang="vi-VN"/>
          </a:p>
        </p:txBody>
      </p:sp>
    </p:spTree>
    <p:extLst>
      <p:ext uri="{BB962C8B-B14F-4D97-AF65-F5344CB8AC3E}">
        <p14:creationId xmlns:p14="http://schemas.microsoft.com/office/powerpoint/2010/main" val="10509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1000"/>
                                        <p:tgtEl>
                                          <p:spTgt spid="82"/>
                                        </p:tgtEl>
                                      </p:cBhvr>
                                    </p:animEffect>
                                    <p:anim calcmode="lin" valueType="num">
                                      <p:cBhvr>
                                        <p:cTn id="44" dur="1000" fill="hold"/>
                                        <p:tgtEl>
                                          <p:spTgt spid="82"/>
                                        </p:tgtEl>
                                        <p:attrNameLst>
                                          <p:attrName>ppt_x</p:attrName>
                                        </p:attrNameLst>
                                      </p:cBhvr>
                                      <p:tavLst>
                                        <p:tav tm="0">
                                          <p:val>
                                            <p:strVal val="#ppt_x"/>
                                          </p:val>
                                        </p:tav>
                                        <p:tav tm="100000">
                                          <p:val>
                                            <p:strVal val="#ppt_x"/>
                                          </p:val>
                                        </p:tav>
                                      </p:tavLst>
                                    </p:anim>
                                    <p:anim calcmode="lin" valueType="num">
                                      <p:cBhvr>
                                        <p:cTn id="4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82"/>
                    </p:tgtEl>
                  </p:cond>
                </p:stCondLst>
                <p:endSync evt="end" delay="0">
                  <p:rtn val="all"/>
                </p:endSync>
                <p:childTnLst>
                  <p:par>
                    <p:cTn id="47" fill="hold">
                      <p:stCondLst>
                        <p:cond delay="0"/>
                      </p:stCondLst>
                      <p:childTnLst>
                        <p:par>
                          <p:cTn id="48" fill="hold">
                            <p:stCondLst>
                              <p:cond delay="0"/>
                            </p:stCondLst>
                            <p:childTnLst>
                              <p:par>
                                <p:cTn id="49" presetID="11" presetClass="entr" presetSubtype="0" fill="hold" grpId="0" nodeType="afterEffect">
                                  <p:stCondLst>
                                    <p:cond delay="0"/>
                                  </p:stCondLst>
                                  <p:childTnLst>
                                    <p:set>
                                      <p:cBhvr>
                                        <p:cTn id="50"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1" fill="hold">
                            <p:stCondLst>
                              <p:cond delay="1000"/>
                            </p:stCondLst>
                            <p:childTnLst>
                              <p:par>
                                <p:cTn id="52" presetID="11" presetClass="entr" presetSubtype="0" fill="hold" grpId="0" nodeType="afterEffect">
                                  <p:stCondLst>
                                    <p:cond delay="0"/>
                                  </p:stCondLst>
                                  <p:childTnLst>
                                    <p:set>
                                      <p:cBhvr>
                                        <p:cTn id="53" dur="1000">
                                          <p:stCondLst>
                                            <p:cond delay="0"/>
                                          </p:stCondLst>
                                        </p:cTn>
                                        <p:tgtEl>
                                          <p:spTgt spid="52"/>
                                        </p:tgtEl>
                                        <p:attrNameLst>
                                          <p:attrName>style.visibility</p:attrName>
                                        </p:attrNameLst>
                                      </p:cBhvr>
                                      <p:to>
                                        <p:strVal val="visible"/>
                                      </p:to>
                                    </p:set>
                                  </p:childTnLst>
                                </p:cTn>
                              </p:par>
                            </p:childTnLst>
                          </p:cTn>
                        </p:par>
                        <p:par>
                          <p:cTn id="54" fill="hold">
                            <p:stCondLst>
                              <p:cond delay="2000"/>
                            </p:stCondLst>
                            <p:childTnLst>
                              <p:par>
                                <p:cTn id="55" presetID="11" presetClass="entr" presetSubtype="0" fill="hold" grpId="0" nodeType="afterEffect">
                                  <p:stCondLst>
                                    <p:cond delay="0"/>
                                  </p:stCondLst>
                                  <p:childTnLst>
                                    <p:set>
                                      <p:cBhvr>
                                        <p:cTn id="56" dur="1000">
                                          <p:stCondLst>
                                            <p:cond delay="0"/>
                                          </p:stCondLst>
                                        </p:cTn>
                                        <p:tgtEl>
                                          <p:spTgt spid="53"/>
                                        </p:tgtEl>
                                        <p:attrNameLst>
                                          <p:attrName>style.visibility</p:attrName>
                                        </p:attrNameLst>
                                      </p:cBhvr>
                                      <p:to>
                                        <p:strVal val="visible"/>
                                      </p:to>
                                    </p:set>
                                  </p:childTnLst>
                                </p:cTn>
                              </p:par>
                            </p:childTnLst>
                          </p:cTn>
                        </p:par>
                        <p:par>
                          <p:cTn id="57" fill="hold">
                            <p:stCondLst>
                              <p:cond delay="3000"/>
                            </p:stCondLst>
                            <p:childTnLst>
                              <p:par>
                                <p:cTn id="58" presetID="11" presetClass="entr" presetSubtype="0" fill="hold" grpId="0" nodeType="afterEffect">
                                  <p:stCondLst>
                                    <p:cond delay="0"/>
                                  </p:stCondLst>
                                  <p:childTnLst>
                                    <p:set>
                                      <p:cBhvr>
                                        <p:cTn id="59" dur="1000">
                                          <p:stCondLst>
                                            <p:cond delay="0"/>
                                          </p:stCondLst>
                                        </p:cTn>
                                        <p:tgtEl>
                                          <p:spTgt spid="54"/>
                                        </p:tgtEl>
                                        <p:attrNameLst>
                                          <p:attrName>style.visibility</p:attrName>
                                        </p:attrNameLst>
                                      </p:cBhvr>
                                      <p:to>
                                        <p:strVal val="visible"/>
                                      </p:to>
                                    </p:set>
                                  </p:childTnLst>
                                </p:cTn>
                              </p:par>
                            </p:childTnLst>
                          </p:cTn>
                        </p:par>
                        <p:par>
                          <p:cTn id="60" fill="hold">
                            <p:stCondLst>
                              <p:cond delay="4000"/>
                            </p:stCondLst>
                            <p:childTnLst>
                              <p:par>
                                <p:cTn id="61" presetID="11" presetClass="entr" presetSubtype="0" fill="hold" grpId="0" nodeType="afterEffect">
                                  <p:stCondLst>
                                    <p:cond delay="0"/>
                                  </p:stCondLst>
                                  <p:childTnLst>
                                    <p:set>
                                      <p:cBhvr>
                                        <p:cTn id="62" dur="1000">
                                          <p:stCondLst>
                                            <p:cond delay="0"/>
                                          </p:stCondLst>
                                        </p:cTn>
                                        <p:tgtEl>
                                          <p:spTgt spid="55"/>
                                        </p:tgtEl>
                                        <p:attrNameLst>
                                          <p:attrName>style.visibility</p:attrName>
                                        </p:attrNameLst>
                                      </p:cBhvr>
                                      <p:to>
                                        <p:strVal val="visible"/>
                                      </p:to>
                                    </p:set>
                                  </p:childTnLst>
                                </p:cTn>
                              </p:par>
                            </p:childTnLst>
                          </p:cTn>
                        </p:par>
                        <p:par>
                          <p:cTn id="63" fill="hold">
                            <p:stCondLst>
                              <p:cond delay="5000"/>
                            </p:stCondLst>
                            <p:childTnLst>
                              <p:par>
                                <p:cTn id="64" presetID="11" presetClass="entr" presetSubtype="0" fill="hold" grpId="0" nodeType="afterEffect">
                                  <p:stCondLst>
                                    <p:cond delay="0"/>
                                  </p:stCondLst>
                                  <p:childTnLst>
                                    <p:set>
                                      <p:cBhvr>
                                        <p:cTn id="65" dur="1000">
                                          <p:stCondLst>
                                            <p:cond delay="0"/>
                                          </p:stCondLst>
                                        </p:cTn>
                                        <p:tgtEl>
                                          <p:spTgt spid="56"/>
                                        </p:tgtEl>
                                        <p:attrNameLst>
                                          <p:attrName>style.visibility</p:attrName>
                                        </p:attrNameLst>
                                      </p:cBhvr>
                                      <p:to>
                                        <p:strVal val="visible"/>
                                      </p:to>
                                    </p:set>
                                  </p:childTnLst>
                                </p:cTn>
                              </p:par>
                            </p:childTnLst>
                          </p:cTn>
                        </p:par>
                        <p:par>
                          <p:cTn id="66" fill="hold">
                            <p:stCondLst>
                              <p:cond delay="6000"/>
                            </p:stCondLst>
                            <p:childTnLst>
                              <p:par>
                                <p:cTn id="67" presetID="11" presetClass="entr" presetSubtype="0" fill="hold" grpId="0" nodeType="afterEffect">
                                  <p:stCondLst>
                                    <p:cond delay="0"/>
                                  </p:stCondLst>
                                  <p:childTnLst>
                                    <p:set>
                                      <p:cBhvr>
                                        <p:cTn id="68" dur="1000">
                                          <p:stCondLst>
                                            <p:cond delay="0"/>
                                          </p:stCondLst>
                                        </p:cTn>
                                        <p:tgtEl>
                                          <p:spTgt spid="57"/>
                                        </p:tgtEl>
                                        <p:attrNameLst>
                                          <p:attrName>style.visibility</p:attrName>
                                        </p:attrNameLst>
                                      </p:cBhvr>
                                      <p:to>
                                        <p:strVal val="visible"/>
                                      </p:to>
                                    </p:set>
                                  </p:childTnLst>
                                </p:cTn>
                              </p:par>
                            </p:childTnLst>
                          </p:cTn>
                        </p:par>
                        <p:par>
                          <p:cTn id="69" fill="hold">
                            <p:stCondLst>
                              <p:cond delay="7000"/>
                            </p:stCondLst>
                            <p:childTnLst>
                              <p:par>
                                <p:cTn id="70" presetID="11" presetClass="entr" presetSubtype="0" fill="hold" grpId="0" nodeType="afterEffect">
                                  <p:stCondLst>
                                    <p:cond delay="0"/>
                                  </p:stCondLst>
                                  <p:childTnLst>
                                    <p:set>
                                      <p:cBhvr>
                                        <p:cTn id="71" dur="1000">
                                          <p:stCondLst>
                                            <p:cond delay="0"/>
                                          </p:stCondLst>
                                        </p:cTn>
                                        <p:tgtEl>
                                          <p:spTgt spid="58"/>
                                        </p:tgtEl>
                                        <p:attrNameLst>
                                          <p:attrName>style.visibility</p:attrName>
                                        </p:attrNameLst>
                                      </p:cBhvr>
                                      <p:to>
                                        <p:strVal val="visible"/>
                                      </p:to>
                                    </p:set>
                                  </p:childTnLst>
                                </p:cTn>
                              </p:par>
                            </p:childTnLst>
                          </p:cTn>
                        </p:par>
                        <p:par>
                          <p:cTn id="72" fill="hold">
                            <p:stCondLst>
                              <p:cond delay="8000"/>
                            </p:stCondLst>
                            <p:childTnLst>
                              <p:par>
                                <p:cTn id="73" presetID="11" presetClass="entr" presetSubtype="0" fill="hold" grpId="0" nodeType="afterEffect">
                                  <p:stCondLst>
                                    <p:cond delay="0"/>
                                  </p:stCondLst>
                                  <p:childTnLst>
                                    <p:set>
                                      <p:cBhvr>
                                        <p:cTn id="74" dur="1000">
                                          <p:stCondLst>
                                            <p:cond delay="0"/>
                                          </p:stCondLst>
                                        </p:cTn>
                                        <p:tgtEl>
                                          <p:spTgt spid="59"/>
                                        </p:tgtEl>
                                        <p:attrNameLst>
                                          <p:attrName>style.visibility</p:attrName>
                                        </p:attrNameLst>
                                      </p:cBhvr>
                                      <p:to>
                                        <p:strVal val="visible"/>
                                      </p:to>
                                    </p:set>
                                  </p:childTnLst>
                                </p:cTn>
                              </p:par>
                            </p:childTnLst>
                          </p:cTn>
                        </p:par>
                        <p:par>
                          <p:cTn id="75" fill="hold">
                            <p:stCondLst>
                              <p:cond delay="9000"/>
                            </p:stCondLst>
                            <p:childTnLst>
                              <p:par>
                                <p:cTn id="76" presetID="11" presetClass="entr" presetSubtype="0" fill="hold" grpId="0" nodeType="afterEffect">
                                  <p:stCondLst>
                                    <p:cond delay="0"/>
                                  </p:stCondLst>
                                  <p:childTnLst>
                                    <p:set>
                                      <p:cBhvr>
                                        <p:cTn id="77" dur="1000">
                                          <p:stCondLst>
                                            <p:cond delay="0"/>
                                          </p:stCondLst>
                                        </p:cTn>
                                        <p:tgtEl>
                                          <p:spTgt spid="60"/>
                                        </p:tgtEl>
                                        <p:attrNameLst>
                                          <p:attrName>style.visibility</p:attrName>
                                        </p:attrNameLst>
                                      </p:cBhvr>
                                      <p:to>
                                        <p:strVal val="visible"/>
                                      </p:to>
                                    </p:set>
                                  </p:childTnLst>
                                </p:cTn>
                              </p:par>
                            </p:childTnLst>
                          </p:cTn>
                        </p:par>
                        <p:par>
                          <p:cTn id="78" fill="hold">
                            <p:stCondLst>
                              <p:cond delay="10000"/>
                            </p:stCondLst>
                            <p:childTnLst>
                              <p:par>
                                <p:cTn id="79" presetID="11" presetClass="entr" presetSubtype="0" fill="hold" grpId="0" nodeType="afterEffect">
                                  <p:stCondLst>
                                    <p:cond delay="0"/>
                                  </p:stCondLst>
                                  <p:childTnLst>
                                    <p:set>
                                      <p:cBhvr>
                                        <p:cTn id="80" dur="1000">
                                          <p:stCondLst>
                                            <p:cond delay="0"/>
                                          </p:stCondLst>
                                        </p:cTn>
                                        <p:tgtEl>
                                          <p:spTgt spid="61"/>
                                        </p:tgtEl>
                                        <p:attrNameLst>
                                          <p:attrName>style.visibility</p:attrName>
                                        </p:attrNameLst>
                                      </p:cBhvr>
                                      <p:to>
                                        <p:strVal val="visible"/>
                                      </p:to>
                                    </p:set>
                                  </p:childTnLst>
                                </p:cTn>
                              </p:par>
                            </p:childTnLst>
                          </p:cTn>
                        </p:par>
                        <p:par>
                          <p:cTn id="81" fill="hold">
                            <p:stCondLst>
                              <p:cond delay="11000"/>
                            </p:stCondLst>
                            <p:childTnLst>
                              <p:par>
                                <p:cTn id="82" presetID="11" presetClass="entr" presetSubtype="0" fill="hold" grpId="0" nodeType="afterEffect">
                                  <p:stCondLst>
                                    <p:cond delay="0"/>
                                  </p:stCondLst>
                                  <p:childTnLst>
                                    <p:set>
                                      <p:cBhvr>
                                        <p:cTn id="83" dur="1000">
                                          <p:stCondLst>
                                            <p:cond delay="0"/>
                                          </p:stCondLst>
                                        </p:cTn>
                                        <p:tgtEl>
                                          <p:spTgt spid="62"/>
                                        </p:tgtEl>
                                        <p:attrNameLst>
                                          <p:attrName>style.visibility</p:attrName>
                                        </p:attrNameLst>
                                      </p:cBhvr>
                                      <p:to>
                                        <p:strVal val="visible"/>
                                      </p:to>
                                    </p:set>
                                  </p:childTnLst>
                                </p:cTn>
                              </p:par>
                            </p:childTnLst>
                          </p:cTn>
                        </p:par>
                        <p:par>
                          <p:cTn id="84" fill="hold">
                            <p:stCondLst>
                              <p:cond delay="12000"/>
                            </p:stCondLst>
                            <p:childTnLst>
                              <p:par>
                                <p:cTn id="85" presetID="11" presetClass="entr" presetSubtype="0" fill="hold" grpId="0" nodeType="afterEffect">
                                  <p:stCondLst>
                                    <p:cond delay="0"/>
                                  </p:stCondLst>
                                  <p:childTnLst>
                                    <p:set>
                                      <p:cBhvr>
                                        <p:cTn id="86" dur="1000">
                                          <p:stCondLst>
                                            <p:cond delay="0"/>
                                          </p:stCondLst>
                                        </p:cTn>
                                        <p:tgtEl>
                                          <p:spTgt spid="63"/>
                                        </p:tgtEl>
                                        <p:attrNameLst>
                                          <p:attrName>style.visibility</p:attrName>
                                        </p:attrNameLst>
                                      </p:cBhvr>
                                      <p:to>
                                        <p:strVal val="visible"/>
                                      </p:to>
                                    </p:set>
                                  </p:childTnLst>
                                </p:cTn>
                              </p:par>
                            </p:childTnLst>
                          </p:cTn>
                        </p:par>
                        <p:par>
                          <p:cTn id="87" fill="hold">
                            <p:stCondLst>
                              <p:cond delay="13000"/>
                            </p:stCondLst>
                            <p:childTnLst>
                              <p:par>
                                <p:cTn id="88" presetID="11" presetClass="entr" presetSubtype="0" fill="hold" grpId="0" nodeType="afterEffect">
                                  <p:stCondLst>
                                    <p:cond delay="0"/>
                                  </p:stCondLst>
                                  <p:childTnLst>
                                    <p:set>
                                      <p:cBhvr>
                                        <p:cTn id="89" dur="1000">
                                          <p:stCondLst>
                                            <p:cond delay="0"/>
                                          </p:stCondLst>
                                        </p:cTn>
                                        <p:tgtEl>
                                          <p:spTgt spid="64"/>
                                        </p:tgtEl>
                                        <p:attrNameLst>
                                          <p:attrName>style.visibility</p:attrName>
                                        </p:attrNameLst>
                                      </p:cBhvr>
                                      <p:to>
                                        <p:strVal val="visible"/>
                                      </p:to>
                                    </p:set>
                                  </p:childTnLst>
                                </p:cTn>
                              </p:par>
                            </p:childTnLst>
                          </p:cTn>
                        </p:par>
                        <p:par>
                          <p:cTn id="90" fill="hold">
                            <p:stCondLst>
                              <p:cond delay="14000"/>
                            </p:stCondLst>
                            <p:childTnLst>
                              <p:par>
                                <p:cTn id="91" presetID="11" presetClass="entr" presetSubtype="0" fill="hold" grpId="0" nodeType="afterEffect">
                                  <p:stCondLst>
                                    <p:cond delay="0"/>
                                  </p:stCondLst>
                                  <p:childTnLst>
                                    <p:set>
                                      <p:cBhvr>
                                        <p:cTn id="92" dur="1000">
                                          <p:stCondLst>
                                            <p:cond delay="0"/>
                                          </p:stCondLst>
                                        </p:cTn>
                                        <p:tgtEl>
                                          <p:spTgt spid="65"/>
                                        </p:tgtEl>
                                        <p:attrNameLst>
                                          <p:attrName>style.visibility</p:attrName>
                                        </p:attrNameLst>
                                      </p:cBhvr>
                                      <p:to>
                                        <p:strVal val="visible"/>
                                      </p:to>
                                    </p:set>
                                  </p:childTnLst>
                                </p:cTn>
                              </p:par>
                            </p:childTnLst>
                          </p:cTn>
                        </p:par>
                        <p:par>
                          <p:cTn id="93" fill="hold">
                            <p:stCondLst>
                              <p:cond delay="15000"/>
                            </p:stCondLst>
                            <p:childTnLst>
                              <p:par>
                                <p:cTn id="94" presetID="11" presetClass="entr" presetSubtype="0" fill="hold" grpId="0" nodeType="afterEffect">
                                  <p:stCondLst>
                                    <p:cond delay="0"/>
                                  </p:stCondLst>
                                  <p:childTnLst>
                                    <p:set>
                                      <p:cBhvr>
                                        <p:cTn id="95" dur="1000">
                                          <p:stCondLst>
                                            <p:cond delay="0"/>
                                          </p:stCondLst>
                                        </p:cTn>
                                        <p:tgtEl>
                                          <p:spTgt spid="66"/>
                                        </p:tgtEl>
                                        <p:attrNameLst>
                                          <p:attrName>style.visibility</p:attrName>
                                        </p:attrNameLst>
                                      </p:cBhvr>
                                      <p:to>
                                        <p:strVal val="visible"/>
                                      </p:to>
                                    </p:set>
                                  </p:childTnLst>
                                </p:cTn>
                              </p:par>
                            </p:childTnLst>
                          </p:cTn>
                        </p:par>
                        <p:par>
                          <p:cTn id="96" fill="hold">
                            <p:stCondLst>
                              <p:cond delay="16000"/>
                            </p:stCondLst>
                            <p:childTnLst>
                              <p:par>
                                <p:cTn id="97" presetID="11" presetClass="entr" presetSubtype="0" fill="hold" grpId="0" nodeType="afterEffect">
                                  <p:stCondLst>
                                    <p:cond delay="0"/>
                                  </p:stCondLst>
                                  <p:childTnLst>
                                    <p:set>
                                      <p:cBhvr>
                                        <p:cTn id="98" dur="1000">
                                          <p:stCondLst>
                                            <p:cond delay="0"/>
                                          </p:stCondLst>
                                        </p:cTn>
                                        <p:tgtEl>
                                          <p:spTgt spid="67"/>
                                        </p:tgtEl>
                                        <p:attrNameLst>
                                          <p:attrName>style.visibility</p:attrName>
                                        </p:attrNameLst>
                                      </p:cBhvr>
                                      <p:to>
                                        <p:strVal val="visible"/>
                                      </p:to>
                                    </p:set>
                                  </p:childTnLst>
                                </p:cTn>
                              </p:par>
                            </p:childTnLst>
                          </p:cTn>
                        </p:par>
                        <p:par>
                          <p:cTn id="99" fill="hold">
                            <p:stCondLst>
                              <p:cond delay="17000"/>
                            </p:stCondLst>
                            <p:childTnLst>
                              <p:par>
                                <p:cTn id="100" presetID="11" presetClass="entr" presetSubtype="0" fill="hold" grpId="0" nodeType="afterEffect">
                                  <p:stCondLst>
                                    <p:cond delay="0"/>
                                  </p:stCondLst>
                                  <p:childTnLst>
                                    <p:set>
                                      <p:cBhvr>
                                        <p:cTn id="101" dur="1000">
                                          <p:stCondLst>
                                            <p:cond delay="0"/>
                                          </p:stCondLst>
                                        </p:cTn>
                                        <p:tgtEl>
                                          <p:spTgt spid="68"/>
                                        </p:tgtEl>
                                        <p:attrNameLst>
                                          <p:attrName>style.visibility</p:attrName>
                                        </p:attrNameLst>
                                      </p:cBhvr>
                                      <p:to>
                                        <p:strVal val="visible"/>
                                      </p:to>
                                    </p:set>
                                  </p:childTnLst>
                                </p:cTn>
                              </p:par>
                            </p:childTnLst>
                          </p:cTn>
                        </p:par>
                        <p:par>
                          <p:cTn id="102" fill="hold">
                            <p:stCondLst>
                              <p:cond delay="18000"/>
                            </p:stCondLst>
                            <p:childTnLst>
                              <p:par>
                                <p:cTn id="103" presetID="11" presetClass="entr" presetSubtype="0" fill="hold" grpId="0" nodeType="afterEffect">
                                  <p:stCondLst>
                                    <p:cond delay="0"/>
                                  </p:stCondLst>
                                  <p:childTnLst>
                                    <p:set>
                                      <p:cBhvr>
                                        <p:cTn id="104" dur="1000">
                                          <p:stCondLst>
                                            <p:cond delay="0"/>
                                          </p:stCondLst>
                                        </p:cTn>
                                        <p:tgtEl>
                                          <p:spTgt spid="69"/>
                                        </p:tgtEl>
                                        <p:attrNameLst>
                                          <p:attrName>style.visibility</p:attrName>
                                        </p:attrNameLst>
                                      </p:cBhvr>
                                      <p:to>
                                        <p:strVal val="visible"/>
                                      </p:to>
                                    </p:set>
                                  </p:childTnLst>
                                </p:cTn>
                              </p:par>
                            </p:childTnLst>
                          </p:cTn>
                        </p:par>
                        <p:par>
                          <p:cTn id="105" fill="hold">
                            <p:stCondLst>
                              <p:cond delay="19000"/>
                            </p:stCondLst>
                            <p:childTnLst>
                              <p:par>
                                <p:cTn id="106" presetID="11" presetClass="entr" presetSubtype="0" fill="hold" grpId="0" nodeType="afterEffect">
                                  <p:stCondLst>
                                    <p:cond delay="0"/>
                                  </p:stCondLst>
                                  <p:childTnLst>
                                    <p:set>
                                      <p:cBhvr>
                                        <p:cTn id="107" dur="1000">
                                          <p:stCondLst>
                                            <p:cond delay="0"/>
                                          </p:stCondLst>
                                        </p:cTn>
                                        <p:tgtEl>
                                          <p:spTgt spid="70"/>
                                        </p:tgtEl>
                                        <p:attrNameLst>
                                          <p:attrName>style.visibility</p:attrName>
                                        </p:attrNameLst>
                                      </p:cBhvr>
                                      <p:to>
                                        <p:strVal val="visible"/>
                                      </p:to>
                                    </p:set>
                                  </p:childTnLst>
                                </p:cTn>
                              </p:par>
                            </p:childTnLst>
                          </p:cTn>
                        </p:par>
                        <p:par>
                          <p:cTn id="108" fill="hold">
                            <p:stCondLst>
                              <p:cond delay="20000"/>
                            </p:stCondLst>
                            <p:childTnLst>
                              <p:par>
                                <p:cTn id="109" presetID="11" presetClass="entr" presetSubtype="0" fill="hold" grpId="0" nodeType="afterEffect">
                                  <p:stCondLst>
                                    <p:cond delay="0"/>
                                  </p:stCondLst>
                                  <p:childTnLst>
                                    <p:set>
                                      <p:cBhvr>
                                        <p:cTn id="110" dur="1000">
                                          <p:stCondLst>
                                            <p:cond delay="0"/>
                                          </p:stCondLst>
                                        </p:cTn>
                                        <p:tgtEl>
                                          <p:spTgt spid="71"/>
                                        </p:tgtEl>
                                        <p:attrNameLst>
                                          <p:attrName>style.visibility</p:attrName>
                                        </p:attrNameLst>
                                      </p:cBhvr>
                                      <p:to>
                                        <p:strVal val="visible"/>
                                      </p:to>
                                    </p:set>
                                  </p:childTnLst>
                                </p:cTn>
                              </p:par>
                            </p:childTnLst>
                          </p:cTn>
                        </p:par>
                        <p:par>
                          <p:cTn id="111" fill="hold">
                            <p:stCondLst>
                              <p:cond delay="21000"/>
                            </p:stCondLst>
                            <p:childTnLst>
                              <p:par>
                                <p:cTn id="112" presetID="11" presetClass="entr" presetSubtype="0" fill="hold" grpId="0" nodeType="afterEffect">
                                  <p:stCondLst>
                                    <p:cond delay="0"/>
                                  </p:stCondLst>
                                  <p:childTnLst>
                                    <p:set>
                                      <p:cBhvr>
                                        <p:cTn id="113" dur="1000">
                                          <p:stCondLst>
                                            <p:cond delay="0"/>
                                          </p:stCondLst>
                                        </p:cTn>
                                        <p:tgtEl>
                                          <p:spTgt spid="72"/>
                                        </p:tgtEl>
                                        <p:attrNameLst>
                                          <p:attrName>style.visibility</p:attrName>
                                        </p:attrNameLst>
                                      </p:cBhvr>
                                      <p:to>
                                        <p:strVal val="visible"/>
                                      </p:to>
                                    </p:set>
                                  </p:childTnLst>
                                </p:cTn>
                              </p:par>
                            </p:childTnLst>
                          </p:cTn>
                        </p:par>
                        <p:par>
                          <p:cTn id="114" fill="hold">
                            <p:stCondLst>
                              <p:cond delay="22000"/>
                            </p:stCondLst>
                            <p:childTnLst>
                              <p:par>
                                <p:cTn id="115" presetID="11" presetClass="entr" presetSubtype="0" fill="hold" grpId="0" nodeType="afterEffect">
                                  <p:stCondLst>
                                    <p:cond delay="0"/>
                                  </p:stCondLst>
                                  <p:childTnLst>
                                    <p:set>
                                      <p:cBhvr>
                                        <p:cTn id="116" dur="1000">
                                          <p:stCondLst>
                                            <p:cond delay="0"/>
                                          </p:stCondLst>
                                        </p:cTn>
                                        <p:tgtEl>
                                          <p:spTgt spid="73"/>
                                        </p:tgtEl>
                                        <p:attrNameLst>
                                          <p:attrName>style.visibility</p:attrName>
                                        </p:attrNameLst>
                                      </p:cBhvr>
                                      <p:to>
                                        <p:strVal val="visible"/>
                                      </p:to>
                                    </p:set>
                                  </p:childTnLst>
                                </p:cTn>
                              </p:par>
                            </p:childTnLst>
                          </p:cTn>
                        </p:par>
                        <p:par>
                          <p:cTn id="117" fill="hold">
                            <p:stCondLst>
                              <p:cond delay="23000"/>
                            </p:stCondLst>
                            <p:childTnLst>
                              <p:par>
                                <p:cTn id="118" presetID="11" presetClass="entr" presetSubtype="0" fill="hold" grpId="0" nodeType="afterEffect">
                                  <p:stCondLst>
                                    <p:cond delay="0"/>
                                  </p:stCondLst>
                                  <p:childTnLst>
                                    <p:set>
                                      <p:cBhvr>
                                        <p:cTn id="119" dur="1000">
                                          <p:stCondLst>
                                            <p:cond delay="0"/>
                                          </p:stCondLst>
                                        </p:cTn>
                                        <p:tgtEl>
                                          <p:spTgt spid="74"/>
                                        </p:tgtEl>
                                        <p:attrNameLst>
                                          <p:attrName>style.visibility</p:attrName>
                                        </p:attrNameLst>
                                      </p:cBhvr>
                                      <p:to>
                                        <p:strVal val="visible"/>
                                      </p:to>
                                    </p:set>
                                  </p:childTnLst>
                                </p:cTn>
                              </p:par>
                            </p:childTnLst>
                          </p:cTn>
                        </p:par>
                        <p:par>
                          <p:cTn id="120" fill="hold">
                            <p:stCondLst>
                              <p:cond delay="24000"/>
                            </p:stCondLst>
                            <p:childTnLst>
                              <p:par>
                                <p:cTn id="121" presetID="11" presetClass="entr" presetSubtype="0" fill="hold" grpId="0" nodeType="afterEffect">
                                  <p:stCondLst>
                                    <p:cond delay="0"/>
                                  </p:stCondLst>
                                  <p:childTnLst>
                                    <p:set>
                                      <p:cBhvr>
                                        <p:cTn id="122" dur="1000">
                                          <p:stCondLst>
                                            <p:cond delay="0"/>
                                          </p:stCondLst>
                                        </p:cTn>
                                        <p:tgtEl>
                                          <p:spTgt spid="75"/>
                                        </p:tgtEl>
                                        <p:attrNameLst>
                                          <p:attrName>style.visibility</p:attrName>
                                        </p:attrNameLst>
                                      </p:cBhvr>
                                      <p:to>
                                        <p:strVal val="visible"/>
                                      </p:to>
                                    </p:set>
                                  </p:childTnLst>
                                </p:cTn>
                              </p:par>
                            </p:childTnLst>
                          </p:cTn>
                        </p:par>
                        <p:par>
                          <p:cTn id="123" fill="hold">
                            <p:stCondLst>
                              <p:cond delay="25000"/>
                            </p:stCondLst>
                            <p:childTnLst>
                              <p:par>
                                <p:cTn id="124" presetID="11" presetClass="entr" presetSubtype="0" fill="hold" grpId="0" nodeType="afterEffect">
                                  <p:stCondLst>
                                    <p:cond delay="0"/>
                                  </p:stCondLst>
                                  <p:childTnLst>
                                    <p:set>
                                      <p:cBhvr>
                                        <p:cTn id="125" dur="1000">
                                          <p:stCondLst>
                                            <p:cond delay="0"/>
                                          </p:stCondLst>
                                        </p:cTn>
                                        <p:tgtEl>
                                          <p:spTgt spid="76"/>
                                        </p:tgtEl>
                                        <p:attrNameLst>
                                          <p:attrName>style.visibility</p:attrName>
                                        </p:attrNameLst>
                                      </p:cBhvr>
                                      <p:to>
                                        <p:strVal val="visible"/>
                                      </p:to>
                                    </p:set>
                                  </p:childTnLst>
                                </p:cTn>
                              </p:par>
                            </p:childTnLst>
                          </p:cTn>
                        </p:par>
                        <p:par>
                          <p:cTn id="126" fill="hold">
                            <p:stCondLst>
                              <p:cond delay="26000"/>
                            </p:stCondLst>
                            <p:childTnLst>
                              <p:par>
                                <p:cTn id="127" presetID="11" presetClass="entr" presetSubtype="0" fill="hold" grpId="0" nodeType="afterEffect">
                                  <p:stCondLst>
                                    <p:cond delay="0"/>
                                  </p:stCondLst>
                                  <p:childTnLst>
                                    <p:set>
                                      <p:cBhvr>
                                        <p:cTn id="128" dur="1000">
                                          <p:stCondLst>
                                            <p:cond delay="0"/>
                                          </p:stCondLst>
                                        </p:cTn>
                                        <p:tgtEl>
                                          <p:spTgt spid="77"/>
                                        </p:tgtEl>
                                        <p:attrNameLst>
                                          <p:attrName>style.visibility</p:attrName>
                                        </p:attrNameLst>
                                      </p:cBhvr>
                                      <p:to>
                                        <p:strVal val="visible"/>
                                      </p:to>
                                    </p:set>
                                  </p:childTnLst>
                                </p:cTn>
                              </p:par>
                            </p:childTnLst>
                          </p:cTn>
                        </p:par>
                        <p:par>
                          <p:cTn id="129" fill="hold">
                            <p:stCondLst>
                              <p:cond delay="27000"/>
                            </p:stCondLst>
                            <p:childTnLst>
                              <p:par>
                                <p:cTn id="130" presetID="11" presetClass="entr" presetSubtype="0" fill="hold" grpId="0" nodeType="afterEffect">
                                  <p:stCondLst>
                                    <p:cond delay="0"/>
                                  </p:stCondLst>
                                  <p:childTnLst>
                                    <p:set>
                                      <p:cBhvr>
                                        <p:cTn id="131" dur="1000">
                                          <p:stCondLst>
                                            <p:cond delay="0"/>
                                          </p:stCondLst>
                                        </p:cTn>
                                        <p:tgtEl>
                                          <p:spTgt spid="78"/>
                                        </p:tgtEl>
                                        <p:attrNameLst>
                                          <p:attrName>style.visibility</p:attrName>
                                        </p:attrNameLst>
                                      </p:cBhvr>
                                      <p:to>
                                        <p:strVal val="visible"/>
                                      </p:to>
                                    </p:set>
                                  </p:childTnLst>
                                </p:cTn>
                              </p:par>
                            </p:childTnLst>
                          </p:cTn>
                        </p:par>
                        <p:par>
                          <p:cTn id="132" fill="hold">
                            <p:stCondLst>
                              <p:cond delay="28000"/>
                            </p:stCondLst>
                            <p:childTnLst>
                              <p:par>
                                <p:cTn id="133" presetID="11" presetClass="entr" presetSubtype="0" fill="hold" grpId="0" nodeType="afterEffect">
                                  <p:stCondLst>
                                    <p:cond delay="0"/>
                                  </p:stCondLst>
                                  <p:childTnLst>
                                    <p:set>
                                      <p:cBhvr>
                                        <p:cTn id="134" dur="1000">
                                          <p:stCondLst>
                                            <p:cond delay="0"/>
                                          </p:stCondLst>
                                        </p:cTn>
                                        <p:tgtEl>
                                          <p:spTgt spid="79"/>
                                        </p:tgtEl>
                                        <p:attrNameLst>
                                          <p:attrName>style.visibility</p:attrName>
                                        </p:attrNameLst>
                                      </p:cBhvr>
                                      <p:to>
                                        <p:strVal val="visible"/>
                                      </p:to>
                                    </p:set>
                                  </p:childTnLst>
                                </p:cTn>
                              </p:par>
                            </p:childTnLst>
                          </p:cTn>
                        </p:par>
                        <p:par>
                          <p:cTn id="135" fill="hold">
                            <p:stCondLst>
                              <p:cond delay="29000"/>
                            </p:stCondLst>
                            <p:childTnLst>
                              <p:par>
                                <p:cTn id="136" presetID="11" presetClass="entr" presetSubtype="0" fill="hold" grpId="0" nodeType="afterEffect">
                                  <p:stCondLst>
                                    <p:cond delay="0"/>
                                  </p:stCondLst>
                                  <p:childTnLst>
                                    <p:set>
                                      <p:cBhvr>
                                        <p:cTn id="137" dur="1000">
                                          <p:stCondLst>
                                            <p:cond delay="0"/>
                                          </p:stCondLst>
                                        </p:cTn>
                                        <p:tgtEl>
                                          <p:spTgt spid="80"/>
                                        </p:tgtEl>
                                        <p:attrNameLst>
                                          <p:attrName>style.visibility</p:attrName>
                                        </p:attrNameLst>
                                      </p:cBhvr>
                                      <p:to>
                                        <p:strVal val="visible"/>
                                      </p:to>
                                    </p:set>
                                  </p:childTnLst>
                                </p:cTn>
                              </p:par>
                            </p:childTnLst>
                          </p:cTn>
                        </p:par>
                        <p:par>
                          <p:cTn id="138" fill="hold">
                            <p:stCondLst>
                              <p:cond delay="30000"/>
                            </p:stCondLst>
                            <p:childTnLst>
                              <p:par>
                                <p:cTn id="139" presetID="11" presetClass="entr" presetSubtype="0" fill="hold" grpId="0" nodeType="afterEffect">
                                  <p:stCondLst>
                                    <p:cond delay="0"/>
                                  </p:stCondLst>
                                  <p:childTnLst>
                                    <p:set>
                                      <p:cBhvr>
                                        <p:cTn id="140" dur="1000">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39"/>
                                            </p:cond>
                                          </p:stCondLst>
                                          <p:endCondLst>
                                            <p:cond evt="onStopAudio" delay="0">
                                              <p:tgtEl>
                                                <p:sldTgt/>
                                              </p:tgtEl>
                                            </p:cond>
                                          </p:endCondLst>
                                        </p:cTn>
                                        <p:tgtEl>
                                          <p:sndTgt r:embed="rId3" name="chimes.wav"/>
                                        </p:tgtEl>
                                      </p:cMediaNode>
                                    </p:audio>
                                  </p:subTnLst>
                                </p:cTn>
                              </p:par>
                              <p:par>
                                <p:cTn id="141" presetID="1" presetClass="exit" presetSubtype="0" fill="hold" nodeType="withEffect">
                                  <p:stCondLst>
                                    <p:cond delay="0"/>
                                  </p:stCondLst>
                                  <p:childTnLst>
                                    <p:set>
                                      <p:cBhvr>
                                        <p:cTn id="142" dur="1" fill="hold">
                                          <p:stCondLst>
                                            <p:cond delay="0"/>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43" restart="whenNotActive" fill="hold" evtFilter="cancelBubble" nodeType="interactiveSeq">
                <p:stCondLst>
                  <p:cond evt="onClick" delay="0">
                    <p:tgtEl>
                      <p:spTgt spid="8"/>
                    </p:tgtEl>
                  </p:cond>
                </p:stCondLst>
                <p:endSync evt="end" delay="0">
                  <p:rtn val="all"/>
                </p:endSync>
                <p:childTnLst>
                  <p:par>
                    <p:cTn id="144" fill="hold">
                      <p:stCondLst>
                        <p:cond delay="0"/>
                      </p:stCondLst>
                      <p:childTnLst>
                        <p:par>
                          <p:cTn id="145" fill="hold">
                            <p:stCondLst>
                              <p:cond delay="0"/>
                            </p:stCondLst>
                            <p:childTnLst>
                              <p:par>
                                <p:cTn id="146" presetID="32" presetClass="emph" presetSubtype="0" repeatCount="indefinite" fill="hold" nodeType="clickEffect">
                                  <p:stCondLst>
                                    <p:cond delay="0"/>
                                  </p:stCondLst>
                                  <p:childTnLst>
                                    <p:animRot by="120000">
                                      <p:cBhvr>
                                        <p:cTn id="147" dur="100" fill="hold">
                                          <p:stCondLst>
                                            <p:cond delay="0"/>
                                          </p:stCondLst>
                                        </p:cTn>
                                        <p:tgtEl>
                                          <p:spTgt spid="8"/>
                                        </p:tgtEl>
                                        <p:attrNameLst>
                                          <p:attrName>r</p:attrName>
                                        </p:attrNameLst>
                                      </p:cBhvr>
                                    </p:animRot>
                                    <p:animRot by="-240000">
                                      <p:cBhvr>
                                        <p:cTn id="148" dur="200" fill="hold">
                                          <p:stCondLst>
                                            <p:cond delay="200"/>
                                          </p:stCondLst>
                                        </p:cTn>
                                        <p:tgtEl>
                                          <p:spTgt spid="8"/>
                                        </p:tgtEl>
                                        <p:attrNameLst>
                                          <p:attrName>r</p:attrName>
                                        </p:attrNameLst>
                                      </p:cBhvr>
                                    </p:animRot>
                                    <p:animRot by="240000">
                                      <p:cBhvr>
                                        <p:cTn id="149" dur="200" fill="hold">
                                          <p:stCondLst>
                                            <p:cond delay="400"/>
                                          </p:stCondLst>
                                        </p:cTn>
                                        <p:tgtEl>
                                          <p:spTgt spid="8"/>
                                        </p:tgtEl>
                                        <p:attrNameLst>
                                          <p:attrName>r</p:attrName>
                                        </p:attrNameLst>
                                      </p:cBhvr>
                                    </p:animRot>
                                    <p:animRot by="-240000">
                                      <p:cBhvr>
                                        <p:cTn id="150" dur="200" fill="hold">
                                          <p:stCondLst>
                                            <p:cond delay="600"/>
                                          </p:stCondLst>
                                        </p:cTn>
                                        <p:tgtEl>
                                          <p:spTgt spid="8"/>
                                        </p:tgtEl>
                                        <p:attrNameLst>
                                          <p:attrName>r</p:attrName>
                                        </p:attrNameLst>
                                      </p:cBhvr>
                                    </p:animRot>
                                    <p:animRot by="120000">
                                      <p:cBhvr>
                                        <p:cTn id="151" dur="200" fill="hold">
                                          <p:stCondLst>
                                            <p:cond delay="800"/>
                                          </p:stCondLst>
                                        </p:cTn>
                                        <p:tgtEl>
                                          <p:spTgt spid="8"/>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8"/>
                  </p:tgtEl>
                </p:cond>
              </p:nextCondLst>
            </p:seq>
            <p:seq concurrent="1" nextAc="seek">
              <p:cTn id="152" restart="whenNotActive" fill="hold" evtFilter="cancelBubble" nodeType="interactiveSeq">
                <p:stCondLst>
                  <p:cond evt="onClick" delay="0">
                    <p:tgtEl>
                      <p:spTgt spid="10"/>
                    </p:tgtEl>
                  </p:cond>
                </p:stCondLst>
                <p:endSync evt="end" delay="0">
                  <p:rtn val="all"/>
                </p:endSync>
                <p:childTnLst>
                  <p:par>
                    <p:cTn id="153" fill="hold">
                      <p:stCondLst>
                        <p:cond delay="0"/>
                      </p:stCondLst>
                      <p:childTnLst>
                        <p:par>
                          <p:cTn id="154" fill="hold">
                            <p:stCondLst>
                              <p:cond delay="0"/>
                            </p:stCondLst>
                            <p:childTnLst>
                              <p:par>
                                <p:cTn id="155" presetID="32" presetClass="emph" presetSubtype="0" repeatCount="indefinite" fill="hold" nodeType="clickEffect">
                                  <p:stCondLst>
                                    <p:cond delay="0"/>
                                  </p:stCondLst>
                                  <p:childTnLst>
                                    <p:animRot by="120000">
                                      <p:cBhvr>
                                        <p:cTn id="156" dur="100" fill="hold">
                                          <p:stCondLst>
                                            <p:cond delay="0"/>
                                          </p:stCondLst>
                                        </p:cTn>
                                        <p:tgtEl>
                                          <p:spTgt spid="10"/>
                                        </p:tgtEl>
                                        <p:attrNameLst>
                                          <p:attrName>r</p:attrName>
                                        </p:attrNameLst>
                                      </p:cBhvr>
                                    </p:animRot>
                                    <p:animRot by="-240000">
                                      <p:cBhvr>
                                        <p:cTn id="157" dur="200" fill="hold">
                                          <p:stCondLst>
                                            <p:cond delay="200"/>
                                          </p:stCondLst>
                                        </p:cTn>
                                        <p:tgtEl>
                                          <p:spTgt spid="10"/>
                                        </p:tgtEl>
                                        <p:attrNameLst>
                                          <p:attrName>r</p:attrName>
                                        </p:attrNameLst>
                                      </p:cBhvr>
                                    </p:animRot>
                                    <p:animRot by="240000">
                                      <p:cBhvr>
                                        <p:cTn id="158" dur="200" fill="hold">
                                          <p:stCondLst>
                                            <p:cond delay="400"/>
                                          </p:stCondLst>
                                        </p:cTn>
                                        <p:tgtEl>
                                          <p:spTgt spid="10"/>
                                        </p:tgtEl>
                                        <p:attrNameLst>
                                          <p:attrName>r</p:attrName>
                                        </p:attrNameLst>
                                      </p:cBhvr>
                                    </p:animRot>
                                    <p:animRot by="-240000">
                                      <p:cBhvr>
                                        <p:cTn id="159" dur="200" fill="hold">
                                          <p:stCondLst>
                                            <p:cond delay="600"/>
                                          </p:stCondLst>
                                        </p:cTn>
                                        <p:tgtEl>
                                          <p:spTgt spid="10"/>
                                        </p:tgtEl>
                                        <p:attrNameLst>
                                          <p:attrName>r</p:attrName>
                                        </p:attrNameLst>
                                      </p:cBhvr>
                                    </p:animRot>
                                    <p:animRot by="120000">
                                      <p:cBhvr>
                                        <p:cTn id="160" dur="200" fill="hold">
                                          <p:stCondLst>
                                            <p:cond delay="800"/>
                                          </p:stCondLst>
                                        </p:cTn>
                                        <p:tgtEl>
                                          <p:spTgt spid="10"/>
                                        </p:tgtEl>
                                        <p:attrNameLst>
                                          <p:attrName>r</p:attrName>
                                        </p:attrNameLst>
                                      </p:cBhvr>
                                    </p:animRo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0"/>
                  </p:tgtEl>
                </p:cond>
              </p:nextCondLst>
            </p:seq>
            <p:seq concurrent="1" nextAc="seek">
              <p:cTn id="161" restart="whenNotActive" fill="hold" evtFilter="cancelBubble" nodeType="interactiveSeq">
                <p:stCondLst>
                  <p:cond evt="onClick" delay="0">
                    <p:tgtEl>
                      <p:spTgt spid="11"/>
                    </p:tgtEl>
                  </p:cond>
                </p:stCondLst>
                <p:endSync evt="end" delay="0">
                  <p:rtn val="all"/>
                </p:endSync>
                <p:childTnLst>
                  <p:par>
                    <p:cTn id="162" fill="hold">
                      <p:stCondLst>
                        <p:cond delay="0"/>
                      </p:stCondLst>
                      <p:childTnLst>
                        <p:par>
                          <p:cTn id="163" fill="hold">
                            <p:stCondLst>
                              <p:cond delay="0"/>
                            </p:stCondLst>
                            <p:childTnLst>
                              <p:par>
                                <p:cTn id="164" presetID="32" presetClass="emph" presetSubtype="0" repeatCount="indefinite" fill="hold" nodeType="clickEffect">
                                  <p:stCondLst>
                                    <p:cond delay="0"/>
                                  </p:stCondLst>
                                  <p:childTnLst>
                                    <p:animRot by="120000">
                                      <p:cBhvr>
                                        <p:cTn id="165" dur="100" fill="hold">
                                          <p:stCondLst>
                                            <p:cond delay="0"/>
                                          </p:stCondLst>
                                        </p:cTn>
                                        <p:tgtEl>
                                          <p:spTgt spid="11"/>
                                        </p:tgtEl>
                                        <p:attrNameLst>
                                          <p:attrName>r</p:attrName>
                                        </p:attrNameLst>
                                      </p:cBhvr>
                                    </p:animRot>
                                    <p:animRot by="-240000">
                                      <p:cBhvr>
                                        <p:cTn id="166" dur="200" fill="hold">
                                          <p:stCondLst>
                                            <p:cond delay="200"/>
                                          </p:stCondLst>
                                        </p:cTn>
                                        <p:tgtEl>
                                          <p:spTgt spid="11"/>
                                        </p:tgtEl>
                                        <p:attrNameLst>
                                          <p:attrName>r</p:attrName>
                                        </p:attrNameLst>
                                      </p:cBhvr>
                                    </p:animRot>
                                    <p:animRot by="240000">
                                      <p:cBhvr>
                                        <p:cTn id="167" dur="200" fill="hold">
                                          <p:stCondLst>
                                            <p:cond delay="400"/>
                                          </p:stCondLst>
                                        </p:cTn>
                                        <p:tgtEl>
                                          <p:spTgt spid="11"/>
                                        </p:tgtEl>
                                        <p:attrNameLst>
                                          <p:attrName>r</p:attrName>
                                        </p:attrNameLst>
                                      </p:cBhvr>
                                    </p:animRot>
                                    <p:animRot by="-240000">
                                      <p:cBhvr>
                                        <p:cTn id="168" dur="200" fill="hold">
                                          <p:stCondLst>
                                            <p:cond delay="600"/>
                                          </p:stCondLst>
                                        </p:cTn>
                                        <p:tgtEl>
                                          <p:spTgt spid="11"/>
                                        </p:tgtEl>
                                        <p:attrNameLst>
                                          <p:attrName>r</p:attrName>
                                        </p:attrNameLst>
                                      </p:cBhvr>
                                    </p:animRot>
                                    <p:animRot by="120000">
                                      <p:cBhvr>
                                        <p:cTn id="169" dur="200" fill="hold">
                                          <p:stCondLst>
                                            <p:cond delay="800"/>
                                          </p:stCondLst>
                                        </p:cTn>
                                        <p:tgtEl>
                                          <p:spTgt spid="11"/>
                                        </p:tgtEl>
                                        <p:attrNameLst>
                                          <p:attrName>r</p:attrName>
                                        </p:attrNameLst>
                                      </p:cBhvr>
                                    </p:animRot>
                                  </p:childTnLst>
                                  <p:subTnLst>
                                    <p:audio>
                                      <p:cMediaNode>
                                        <p:cTn display="0" masterRel="sameClick">
                                          <p:stCondLst>
                                            <p:cond evt="begin" delay="0">
                                              <p:tn val="16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170" restart="whenNotActive" fill="hold" evtFilter="cancelBubble" nodeType="interactiveSeq">
                <p:stCondLst>
                  <p:cond evt="onClick" delay="0">
                    <p:tgtEl>
                      <p:spTgt spid="9"/>
                    </p:tgtEl>
                  </p:cond>
                </p:stCondLst>
                <p:endSync evt="end" delay="0">
                  <p:rtn val="all"/>
                </p:endSync>
                <p:childTnLst>
                  <p:par>
                    <p:cTn id="171" fill="hold">
                      <p:stCondLst>
                        <p:cond delay="0"/>
                      </p:stCondLst>
                      <p:childTnLst>
                        <p:par>
                          <p:cTn id="172" fill="hold">
                            <p:stCondLst>
                              <p:cond delay="0"/>
                            </p:stCondLst>
                            <p:childTnLst>
                              <p:par>
                                <p:cTn id="173" presetID="6" presetClass="emph" presetSubtype="0" repeatCount="2000" fill="hold" nodeType="clickEffect">
                                  <p:stCondLst>
                                    <p:cond delay="0"/>
                                  </p:stCondLst>
                                  <p:childTnLst>
                                    <p:animScale>
                                      <p:cBhvr>
                                        <p:cTn id="174" dur="2000" fill="hold"/>
                                        <p:tgtEl>
                                          <p:spTgt spid="9"/>
                                        </p:tgtEl>
                                      </p:cBhvr>
                                      <p:by x="150000" y="150000"/>
                                    </p:animScale>
                                  </p:childTnLst>
                                  <p:subTnLst>
                                    <p:audio>
                                      <p:cMediaNode>
                                        <p:cTn display="0" masterRel="sameClick">
                                          <p:stCondLst>
                                            <p:cond evt="begin" delay="0">
                                              <p:tn val="17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9"/>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图片 8">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576457" y="2865461"/>
            <a:ext cx="3374926" cy="2547211"/>
          </a:xfrm>
          <a:prstGeom prst="roundRect">
            <a:avLst>
              <a:gd name="adj" fmla="val 5870"/>
            </a:avLst>
          </a:prstGeom>
          <a:ln>
            <a:noFill/>
          </a:ln>
          <a:effectLst>
            <a:outerShdw blurRad="292100" dist="139700" dir="2700000" algn="tl" rotWithShape="0">
              <a:srgbClr val="333333">
                <a:alpha val="65000"/>
              </a:srgbClr>
            </a:outerShdw>
          </a:effectLst>
        </p:spPr>
      </p:pic>
      <p:grpSp>
        <p:nvGrpSpPr>
          <p:cNvPr id="23" name="Nhóm 11"/>
          <p:cNvGrpSpPr/>
          <p:nvPr/>
        </p:nvGrpSpPr>
        <p:grpSpPr>
          <a:xfrm>
            <a:off x="207656" y="-57618"/>
            <a:ext cx="8703436" cy="2490303"/>
            <a:chOff x="46170" y="-107030"/>
            <a:chExt cx="8415429" cy="3128673"/>
          </a:xfrm>
        </p:grpSpPr>
        <mc:AlternateContent xmlns:mc="http://schemas.openxmlformats.org/markup-compatibility/2006" xmlns:a14="http://schemas.microsoft.com/office/drawing/2010/main">
          <mc:Choice Requires="a14">
            <p:sp>
              <p:nvSpPr>
                <p:cNvPr id="25" name="Hình chữ nhật 12"/>
                <p:cNvSpPr/>
                <p:nvPr/>
              </p:nvSpPr>
              <p:spPr>
                <a:xfrm>
                  <a:off x="46170" y="318721"/>
                  <a:ext cx="8415429" cy="2702922"/>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𝐴𝐵𝐶</m:t>
                      </m:r>
                    </m:oMath>
                  </a14:m>
                  <a:r>
                    <a:rPr lang="vi-VN" sz="2400">
                      <a:solidFill>
                        <a:schemeClr val="tx1"/>
                      </a:solidFill>
                      <a:latin typeface="Times New Roman" panose="02020603050405020304" pitchFamily="18" charset="0"/>
                      <a:cs typeface="Times New Roman" panose="02020603050405020304" pitchFamily="18" charset="0"/>
                    </a:rPr>
                    <a:t>vuông tại </a:t>
                  </a:r>
                  <a14:m>
                    <m:oMath xmlns:m="http://schemas.openxmlformats.org/officeDocument/2006/math">
                      <m:r>
                        <a:rPr lang="en-US" sz="2400" i="1" smtClean="0">
                          <a:solidFill>
                            <a:schemeClr val="tx1"/>
                          </a:solidFill>
                          <a:latin typeface="Cambria Math" panose="02040503050406030204" pitchFamily="18" charset="0"/>
                          <a:cs typeface="Times New Roman" panose="02020603050405020304" pitchFamily="18" charset="0"/>
                        </a:rPr>
                        <m:t>𝐴</m:t>
                      </m:r>
                    </m:oMath>
                  </a14:m>
                  <a:r>
                    <a:rPr lang="vi-VN" sz="2400">
                      <a:solidFill>
                        <a:schemeClr val="tx1"/>
                      </a:solidFill>
                      <a:latin typeface="Times New Roman" panose="02020603050405020304" pitchFamily="18" charset="0"/>
                      <a:cs typeface="Times New Roman" panose="02020603050405020304" pitchFamily="18" charset="0"/>
                    </a:rPr>
                    <a:t> , biết </a:t>
                  </a:r>
                  <a14:m>
                    <m:oMath xmlns:m="http://schemas.openxmlformats.org/officeDocument/2006/math">
                      <m:r>
                        <a:rPr lang="en-US" sz="2400" i="1">
                          <a:solidFill>
                            <a:schemeClr val="tx1"/>
                          </a:solidFill>
                          <a:latin typeface="Cambria Math" panose="02040503050406030204" pitchFamily="18" charset="0"/>
                        </a:rPr>
                        <m:t>𝑠𝑖𝑛</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𝐵</m:t>
                      </m:r>
                      <m:r>
                        <a:rPr lang="en-US" sz="2400" i="1">
                          <a:solidFill>
                            <a:schemeClr val="tx1"/>
                          </a:solidFill>
                          <a:latin typeface="Cambria Math" panose="02040503050406030204" pitchFamily="18" charset="0"/>
                        </a:rPr>
                        <m:t>=</m:t>
                      </m:r>
                      <m:f>
                        <m:fPr>
                          <m:ctrlPr>
                            <a:rPr lang="vi-VN" sz="2400" i="1">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
                            <a:rPr lang="en-US" sz="2400" b="0" i="1" smtClean="0">
                              <a:solidFill>
                                <a:schemeClr val="tx1"/>
                              </a:solidFill>
                              <a:latin typeface="Cambria Math" panose="02040503050406030204" pitchFamily="18" charset="0"/>
                            </a:rPr>
                            <m:t>2</m:t>
                          </m:r>
                        </m:den>
                      </m:f>
                    </m:oMath>
                  </a14:m>
                  <a:r>
                    <a:rPr lang="vi-VN" sz="2400">
                      <a:solidFill>
                        <a:schemeClr val="tx1"/>
                      </a:solidFill>
                      <a:latin typeface="Times New Roman" panose="02020603050405020304" pitchFamily="18" charset="0"/>
                      <a:cs typeface="Times New Roman" panose="02020603050405020304" pitchFamily="18" charset="0"/>
                    </a:rPr>
                    <a:t>. Hãy chọn kết quả </a:t>
                  </a:r>
                  <a:r>
                    <a:rPr lang="vi-VN" sz="2400" b="1">
                      <a:solidFill>
                        <a:schemeClr val="tx1"/>
                      </a:solidFill>
                      <a:latin typeface="Times New Roman" panose="02020603050405020304" pitchFamily="18" charset="0"/>
                      <a:cs typeface="Times New Roman" panose="02020603050405020304" pitchFamily="18" charset="0"/>
                    </a:rPr>
                    <a:t>sai</a:t>
                  </a:r>
                  <a:r>
                    <a:rPr lang="vi-VN" sz="2400">
                      <a:solidFill>
                        <a:schemeClr val="tx1"/>
                      </a:solidFill>
                      <a:latin typeface="Times New Roman" panose="02020603050405020304" pitchFamily="18" charset="0"/>
                      <a:cs typeface="Times New Roman" panose="02020603050405020304" pitchFamily="18" charset="0"/>
                    </a:rPr>
                    <a:t>.</a:t>
                  </a:r>
                </a:p>
              </p:txBody>
            </p:sp>
          </mc:Choice>
          <mc:Fallback xmlns="">
            <p:sp>
              <p:nvSpPr>
                <p:cNvPr id="25" name="Hình chữ nhật 12"/>
                <p:cNvSpPr>
                  <a:spLocks noRot="1" noChangeAspect="1" noMove="1" noResize="1" noEditPoints="1" noAdjustHandles="1" noChangeArrowheads="1" noChangeShapeType="1" noTextEdit="1"/>
                </p:cNvSpPr>
                <p:nvPr/>
              </p:nvSpPr>
              <p:spPr>
                <a:xfrm>
                  <a:off x="46170" y="318721"/>
                  <a:ext cx="8415429" cy="2702922"/>
                </a:xfrm>
                <a:prstGeom prst="rect">
                  <a:avLst/>
                </a:prstGeom>
                <a:blipFill rotWithShape="0">
                  <a:blip r:embed="rId8"/>
                  <a:stretch>
                    <a:fillRect/>
                  </a:stretch>
                </a:blipFill>
                <a:ln w="76200">
                  <a:solidFill>
                    <a:schemeClr val="accent2"/>
                  </a:solidFill>
                  <a:prstDash val="solid"/>
                </a:ln>
              </p:spPr>
              <p:txBody>
                <a:bodyPr/>
                <a:lstStyle/>
                <a:p>
                  <a:r>
                    <a:rPr lang="vi-VN">
                      <a:noFill/>
                    </a:rPr>
                    <a:t> </a:t>
                  </a:r>
                </a:p>
              </p:txBody>
            </p:sp>
          </mc:Fallback>
        </mc:AlternateContent>
        <p:pic>
          <p:nvPicPr>
            <p:cNvPr id="26"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46170" y="-107030"/>
              <a:ext cx="1704762" cy="866667"/>
            </a:xfrm>
            <a:prstGeom prst="rect">
              <a:avLst/>
            </a:prstGeom>
          </p:spPr>
        </p:pic>
      </p:grpSp>
      <p:grpSp>
        <p:nvGrpSpPr>
          <p:cNvPr id="27" name="Group 26"/>
          <p:cNvGrpSpPr/>
          <p:nvPr/>
        </p:nvGrpSpPr>
        <p:grpSpPr>
          <a:xfrm>
            <a:off x="4268410" y="2816147"/>
            <a:ext cx="4642682" cy="821422"/>
            <a:chOff x="4272717" y="2801783"/>
            <a:chExt cx="4642682" cy="821422"/>
          </a:xfrm>
        </p:grpSpPr>
        <p:grpSp>
          <p:nvGrpSpPr>
            <p:cNvPr id="28" name="Group 27"/>
            <p:cNvGrpSpPr/>
            <p:nvPr/>
          </p:nvGrpSpPr>
          <p:grpSpPr>
            <a:xfrm>
              <a:off x="4272717" y="2801783"/>
              <a:ext cx="4642682" cy="821422"/>
              <a:chOff x="4272717" y="2801783"/>
              <a:chExt cx="4642682" cy="821422"/>
            </a:xfrm>
          </p:grpSpPr>
          <p:sp>
            <p:nvSpPr>
              <p:cNvPr id="30" name="Freeform 29"/>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31" name="TextBox 30"/>
              <p:cNvSpPr txBox="1"/>
              <p:nvPr/>
            </p:nvSpPr>
            <p:spPr>
              <a:xfrm>
                <a:off x="4379027" y="2914980"/>
                <a:ext cx="587828" cy="584775"/>
              </a:xfrm>
              <a:prstGeom prst="rect">
                <a:avLst/>
              </a:prstGeom>
              <a:noFill/>
            </p:spPr>
            <p:txBody>
              <a:bodyPr wrap="square" rtlCol="0">
                <a:spAutoFit/>
              </a:bodyPr>
              <a:lstStyle/>
              <a:p>
                <a:pPr algn="ctr"/>
                <a:r>
                  <a:rPr lang="vi-VN" sz="3200" b="1">
                    <a:latin typeface="+mj-lt"/>
                  </a:rPr>
                  <a:t>A.</a:t>
                </a:r>
              </a:p>
            </p:txBody>
          </p:sp>
        </p:grpSp>
        <mc:AlternateContent xmlns:mc="http://schemas.openxmlformats.org/markup-compatibility/2006" xmlns:a14="http://schemas.microsoft.com/office/drawing/2010/main">
          <mc:Choice Requires="a14">
            <p:sp>
              <p:nvSpPr>
                <p:cNvPr id="29" name="TextBox 28"/>
                <p:cNvSpPr txBox="1"/>
                <p:nvPr/>
              </p:nvSpPr>
              <p:spPr>
                <a:xfrm>
                  <a:off x="5120593" y="2849348"/>
                  <a:ext cx="1883228" cy="7377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vi-VN" sz="2000" i="1" smtClean="0">
                            <a:latin typeface="Cambria Math" panose="02040503050406030204" pitchFamily="18" charset="0"/>
                          </a:rPr>
                          <m:t>cos</m:t>
                        </m:r>
                        <m:r>
                          <a:rPr lang="vi-VN" sz="2000" b="0" i="1" smtClean="0">
                            <a:latin typeface="Cambria Math" panose="02040503050406030204" pitchFamily="18" charset="0"/>
                          </a:rPr>
                          <m:t> </m:t>
                        </m:r>
                        <m:r>
                          <a:rPr lang="vi-VN" sz="2000" i="1">
                            <a:latin typeface="Cambria Math" panose="02040503050406030204" pitchFamily="18" charset="0"/>
                          </a:rPr>
                          <m:t>𝐵</m:t>
                        </m:r>
                        <m:r>
                          <a:rPr lang="vi-VN" sz="2000">
                            <a:latin typeface="Cambria Math" panose="02040503050406030204" pitchFamily="18" charset="0"/>
                          </a:rPr>
                          <m:t>=</m:t>
                        </m:r>
                        <m:f>
                          <m:fPr>
                            <m:ctrlPr>
                              <a:rPr lang="vi-VN" sz="2000" i="1">
                                <a:latin typeface="Cambria Math" panose="02040503050406030204" pitchFamily="18" charset="0"/>
                              </a:rPr>
                            </m:ctrlPr>
                          </m:fPr>
                          <m:num>
                            <m:rad>
                              <m:radPr>
                                <m:degHide m:val="on"/>
                                <m:ctrlPr>
                                  <a:rPr lang="vi-VN" sz="2000" i="1">
                                    <a:latin typeface="Cambria Math" panose="02040503050406030204" pitchFamily="18" charset="0"/>
                                  </a:rPr>
                                </m:ctrlPr>
                              </m:radPr>
                              <m:deg/>
                              <m:e>
                                <m:r>
                                  <a:rPr lang="vi-VN" sz="2000">
                                    <a:latin typeface="Cambria Math" panose="02040503050406030204" pitchFamily="18" charset="0"/>
                                  </a:rPr>
                                  <m:t>3</m:t>
                                </m:r>
                              </m:e>
                            </m:rad>
                          </m:num>
                          <m:den>
                            <m:r>
                              <a:rPr lang="vi-VN" sz="2000">
                                <a:latin typeface="Cambria Math" panose="02040503050406030204" pitchFamily="18" charset="0"/>
                              </a:rPr>
                              <m:t>2</m:t>
                            </m:r>
                          </m:den>
                        </m:f>
                      </m:oMath>
                    </m:oMathPara>
                  </a14:m>
                  <a:endParaRPr lang="vi-VN" sz="2000"/>
                </a:p>
              </p:txBody>
            </p:sp>
          </mc:Choice>
          <mc:Fallback xmlns="">
            <p:sp>
              <p:nvSpPr>
                <p:cNvPr id="29" name="TextBox 28"/>
                <p:cNvSpPr txBox="1">
                  <a:spLocks noRot="1" noChangeAspect="1" noMove="1" noResize="1" noEditPoints="1" noAdjustHandles="1" noChangeArrowheads="1" noChangeShapeType="1" noTextEdit="1"/>
                </p:cNvSpPr>
                <p:nvPr/>
              </p:nvSpPr>
              <p:spPr>
                <a:xfrm>
                  <a:off x="5120593" y="2849348"/>
                  <a:ext cx="1883228" cy="737766"/>
                </a:xfrm>
                <a:prstGeom prst="rect">
                  <a:avLst/>
                </a:prstGeom>
                <a:blipFill rotWithShape="0">
                  <a:blip r:embed="rId10"/>
                  <a:stretch>
                    <a:fillRect/>
                  </a:stretch>
                </a:blipFill>
              </p:spPr>
              <p:txBody>
                <a:bodyPr/>
                <a:lstStyle/>
                <a:p>
                  <a:r>
                    <a:rPr lang="vi-VN">
                      <a:noFill/>
                    </a:rPr>
                    <a:t> </a:t>
                  </a:r>
                </a:p>
              </p:txBody>
            </p:sp>
          </mc:Fallback>
        </mc:AlternateContent>
      </p:grpSp>
      <p:grpSp>
        <p:nvGrpSpPr>
          <p:cNvPr id="32" name="Group 31"/>
          <p:cNvGrpSpPr/>
          <p:nvPr/>
        </p:nvGrpSpPr>
        <p:grpSpPr>
          <a:xfrm>
            <a:off x="4268410" y="5656490"/>
            <a:ext cx="4642682" cy="821422"/>
            <a:chOff x="4268410" y="3835069"/>
            <a:chExt cx="4642682" cy="821422"/>
          </a:xfrm>
        </p:grpSpPr>
        <p:grpSp>
          <p:nvGrpSpPr>
            <p:cNvPr id="33" name="Group 32"/>
            <p:cNvGrpSpPr/>
            <p:nvPr/>
          </p:nvGrpSpPr>
          <p:grpSpPr>
            <a:xfrm>
              <a:off x="4268410" y="3835069"/>
              <a:ext cx="4642682" cy="821422"/>
              <a:chOff x="4272717" y="2801783"/>
              <a:chExt cx="4642682" cy="821422"/>
            </a:xfrm>
          </p:grpSpPr>
          <p:sp>
            <p:nvSpPr>
              <p:cNvPr id="55" name="Freeform 54"/>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56" name="TextBox 55"/>
              <p:cNvSpPr txBox="1"/>
              <p:nvPr/>
            </p:nvSpPr>
            <p:spPr>
              <a:xfrm>
                <a:off x="4379027" y="2914980"/>
                <a:ext cx="587828" cy="584775"/>
              </a:xfrm>
              <a:prstGeom prst="rect">
                <a:avLst/>
              </a:prstGeom>
              <a:noFill/>
            </p:spPr>
            <p:txBody>
              <a:bodyPr wrap="square" rtlCol="0">
                <a:spAutoFit/>
              </a:bodyPr>
              <a:lstStyle/>
              <a:p>
                <a:pPr algn="ctr"/>
                <a:r>
                  <a:rPr lang="vi-VN" sz="3200" b="1">
                    <a:latin typeface="+mj-lt"/>
                  </a:rPr>
                  <a:t>D.</a:t>
                </a:r>
              </a:p>
            </p:txBody>
          </p:sp>
        </p:grpSp>
        <mc:AlternateContent xmlns:mc="http://schemas.openxmlformats.org/markup-compatibility/2006" xmlns:a14="http://schemas.microsoft.com/office/drawing/2010/main">
          <mc:Choice Requires="a14">
            <p:sp>
              <p:nvSpPr>
                <p:cNvPr id="34" name="TextBox 33"/>
                <p:cNvSpPr txBox="1"/>
                <p:nvPr/>
              </p:nvSpPr>
              <p:spPr>
                <a:xfrm>
                  <a:off x="5116286" y="4022452"/>
                  <a:ext cx="1883228" cy="436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vi-VN" sz="2000">
                            <a:latin typeface="Cambria Math" panose="02040503050406030204" pitchFamily="18" charset="0"/>
                          </a:rPr>
                          <m:t>tan</m:t>
                        </m:r>
                        <m:r>
                          <m:rPr>
                            <m:nor/>
                          </m:rPr>
                          <a:rPr lang="vi-VN" sz="2000" i="1">
                            <a:latin typeface="Cambria Math" panose="02040503050406030204" pitchFamily="18" charset="0"/>
                          </a:rPr>
                          <m:t> ​</m:t>
                        </m:r>
                        <m:r>
                          <a:rPr lang="vi-VN" sz="2000" i="1">
                            <a:latin typeface="Cambria Math" panose="02040503050406030204" pitchFamily="18" charset="0"/>
                          </a:rPr>
                          <m:t>𝐵</m:t>
                        </m:r>
                        <m:r>
                          <a:rPr lang="vi-VN" sz="2000">
                            <a:latin typeface="Cambria Math" panose="02040503050406030204" pitchFamily="18" charset="0"/>
                          </a:rPr>
                          <m:t>=</m:t>
                        </m:r>
                        <m:rad>
                          <m:radPr>
                            <m:degHide m:val="on"/>
                            <m:ctrlPr>
                              <a:rPr lang="vi-VN" sz="2000" i="1">
                                <a:latin typeface="Cambria Math" panose="02040503050406030204" pitchFamily="18" charset="0"/>
                              </a:rPr>
                            </m:ctrlPr>
                          </m:radPr>
                          <m:deg/>
                          <m:e>
                            <m:r>
                              <a:rPr lang="vi-VN" sz="2000">
                                <a:latin typeface="Cambria Math" panose="02040503050406030204" pitchFamily="18" charset="0"/>
                              </a:rPr>
                              <m:t>3</m:t>
                            </m:r>
                          </m:e>
                        </m:rad>
                      </m:oMath>
                    </m:oMathPara>
                  </a14:m>
                  <a:endParaRPr lang="vi-VN" sz="2000"/>
                </a:p>
              </p:txBody>
            </p:sp>
          </mc:Choice>
          <mc:Fallback xmlns="">
            <p:sp>
              <p:nvSpPr>
                <p:cNvPr id="34" name="TextBox 33"/>
                <p:cNvSpPr txBox="1">
                  <a:spLocks noRot="1" noChangeAspect="1" noMove="1" noResize="1" noEditPoints="1" noAdjustHandles="1" noChangeArrowheads="1" noChangeShapeType="1" noTextEdit="1"/>
                </p:cNvSpPr>
                <p:nvPr/>
              </p:nvSpPr>
              <p:spPr>
                <a:xfrm>
                  <a:off x="5116286" y="4022452"/>
                  <a:ext cx="1883228" cy="436402"/>
                </a:xfrm>
                <a:prstGeom prst="rect">
                  <a:avLst/>
                </a:prstGeom>
                <a:blipFill rotWithShape="0">
                  <a:blip r:embed="rId11"/>
                  <a:stretch>
                    <a:fillRect/>
                  </a:stretch>
                </a:blipFill>
              </p:spPr>
              <p:txBody>
                <a:bodyPr/>
                <a:lstStyle/>
                <a:p>
                  <a:r>
                    <a:rPr lang="vi-VN">
                      <a:noFill/>
                    </a:rPr>
                    <a:t> </a:t>
                  </a:r>
                </a:p>
              </p:txBody>
            </p:sp>
          </mc:Fallback>
        </mc:AlternateContent>
      </p:grpSp>
      <p:grpSp>
        <p:nvGrpSpPr>
          <p:cNvPr id="57" name="Group 56"/>
          <p:cNvGrpSpPr/>
          <p:nvPr/>
        </p:nvGrpSpPr>
        <p:grpSpPr>
          <a:xfrm>
            <a:off x="4268410" y="3767942"/>
            <a:ext cx="4642682" cy="821422"/>
            <a:chOff x="4268410" y="4937909"/>
            <a:chExt cx="4642682" cy="821422"/>
          </a:xfrm>
        </p:grpSpPr>
        <p:grpSp>
          <p:nvGrpSpPr>
            <p:cNvPr id="58" name="Group 57"/>
            <p:cNvGrpSpPr/>
            <p:nvPr/>
          </p:nvGrpSpPr>
          <p:grpSpPr>
            <a:xfrm>
              <a:off x="4268410" y="4937909"/>
              <a:ext cx="4642682" cy="821422"/>
              <a:chOff x="4272717" y="2801783"/>
              <a:chExt cx="4642682" cy="821422"/>
            </a:xfrm>
          </p:grpSpPr>
          <p:sp>
            <p:nvSpPr>
              <p:cNvPr id="60" name="Freeform 59"/>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61" name="TextBox 60"/>
              <p:cNvSpPr txBox="1"/>
              <p:nvPr/>
            </p:nvSpPr>
            <p:spPr>
              <a:xfrm>
                <a:off x="4379027" y="2914980"/>
                <a:ext cx="587828" cy="584775"/>
              </a:xfrm>
              <a:prstGeom prst="rect">
                <a:avLst/>
              </a:prstGeom>
              <a:noFill/>
            </p:spPr>
            <p:txBody>
              <a:bodyPr wrap="square" rtlCol="0">
                <a:spAutoFit/>
              </a:bodyPr>
              <a:lstStyle/>
              <a:p>
                <a:pPr algn="ctr"/>
                <a:r>
                  <a:rPr lang="vi-VN" sz="3200" b="1">
                    <a:latin typeface="+mj-lt"/>
                  </a:rPr>
                  <a:t>B.</a:t>
                </a:r>
              </a:p>
            </p:txBody>
          </p:sp>
        </p:grpSp>
        <mc:AlternateContent xmlns:mc="http://schemas.openxmlformats.org/markup-compatibility/2006" xmlns:a14="http://schemas.microsoft.com/office/drawing/2010/main">
          <mc:Choice Requires="a14">
            <p:sp>
              <p:nvSpPr>
                <p:cNvPr id="59" name="TextBox 58"/>
                <p:cNvSpPr txBox="1"/>
                <p:nvPr/>
              </p:nvSpPr>
              <p:spPr>
                <a:xfrm>
                  <a:off x="5116286" y="5124352"/>
                  <a:ext cx="1883228" cy="4364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vi-VN" sz="2000">
                            <a:latin typeface="Cambria Math" panose="02040503050406030204" pitchFamily="18" charset="0"/>
                          </a:rPr>
                          <m:t>tan</m:t>
                        </m:r>
                        <m:r>
                          <m:rPr>
                            <m:nor/>
                          </m:rPr>
                          <a:rPr lang="vi-VN" sz="2000" i="1">
                            <a:latin typeface="Cambria Math" panose="02040503050406030204" pitchFamily="18" charset="0"/>
                          </a:rPr>
                          <m:t> ​</m:t>
                        </m:r>
                        <m:r>
                          <a:rPr lang="vi-VN" sz="2000" i="1">
                            <a:latin typeface="Cambria Math" panose="02040503050406030204" pitchFamily="18" charset="0"/>
                          </a:rPr>
                          <m:t>𝐶</m:t>
                        </m:r>
                        <m:r>
                          <a:rPr lang="vi-VN" sz="2000">
                            <a:latin typeface="Cambria Math" panose="02040503050406030204" pitchFamily="18" charset="0"/>
                          </a:rPr>
                          <m:t>=</m:t>
                        </m:r>
                        <m:rad>
                          <m:radPr>
                            <m:degHide m:val="on"/>
                            <m:ctrlPr>
                              <a:rPr lang="vi-VN" sz="2000" i="1">
                                <a:latin typeface="Cambria Math" panose="02040503050406030204" pitchFamily="18" charset="0"/>
                              </a:rPr>
                            </m:ctrlPr>
                          </m:radPr>
                          <m:deg/>
                          <m:e>
                            <m:r>
                              <a:rPr lang="vi-VN" sz="2000">
                                <a:latin typeface="Cambria Math" panose="02040503050406030204" pitchFamily="18" charset="0"/>
                              </a:rPr>
                              <m:t>3</m:t>
                            </m:r>
                          </m:e>
                        </m:rad>
                      </m:oMath>
                    </m:oMathPara>
                  </a14:m>
                  <a:endParaRPr lang="vi-VN" sz="2000"/>
                </a:p>
              </p:txBody>
            </p:sp>
          </mc:Choice>
          <mc:Fallback xmlns="">
            <p:sp>
              <p:nvSpPr>
                <p:cNvPr id="59" name="TextBox 58"/>
                <p:cNvSpPr txBox="1">
                  <a:spLocks noRot="1" noChangeAspect="1" noMove="1" noResize="1" noEditPoints="1" noAdjustHandles="1" noChangeArrowheads="1" noChangeShapeType="1" noTextEdit="1"/>
                </p:cNvSpPr>
                <p:nvPr/>
              </p:nvSpPr>
              <p:spPr>
                <a:xfrm>
                  <a:off x="5116286" y="5124352"/>
                  <a:ext cx="1883228" cy="436402"/>
                </a:xfrm>
                <a:prstGeom prst="rect">
                  <a:avLst/>
                </a:prstGeom>
                <a:blipFill rotWithShape="0">
                  <a:blip r:embed="rId12"/>
                  <a:stretch>
                    <a:fillRect/>
                  </a:stretch>
                </a:blipFill>
              </p:spPr>
              <p:txBody>
                <a:bodyPr/>
                <a:lstStyle/>
                <a:p>
                  <a:r>
                    <a:rPr lang="vi-VN">
                      <a:noFill/>
                    </a:rPr>
                    <a:t> </a:t>
                  </a:r>
                </a:p>
              </p:txBody>
            </p:sp>
          </mc:Fallback>
        </mc:AlternateContent>
      </p:grpSp>
      <p:grpSp>
        <p:nvGrpSpPr>
          <p:cNvPr id="62" name="Group 61"/>
          <p:cNvGrpSpPr/>
          <p:nvPr/>
        </p:nvGrpSpPr>
        <p:grpSpPr>
          <a:xfrm>
            <a:off x="4268410" y="4657405"/>
            <a:ext cx="4642682" cy="868712"/>
            <a:chOff x="4268410" y="5827372"/>
            <a:chExt cx="4642682" cy="868712"/>
          </a:xfrm>
        </p:grpSpPr>
        <p:grpSp>
          <p:nvGrpSpPr>
            <p:cNvPr id="63" name="Group 62"/>
            <p:cNvGrpSpPr/>
            <p:nvPr/>
          </p:nvGrpSpPr>
          <p:grpSpPr>
            <a:xfrm>
              <a:off x="4268410" y="5874662"/>
              <a:ext cx="4642682" cy="821422"/>
              <a:chOff x="4272717" y="2801783"/>
              <a:chExt cx="4642682" cy="821422"/>
            </a:xfrm>
          </p:grpSpPr>
          <p:sp>
            <p:nvSpPr>
              <p:cNvPr id="65" name="Freeform 64"/>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66" name="TextBox 65"/>
              <p:cNvSpPr txBox="1"/>
              <p:nvPr/>
            </p:nvSpPr>
            <p:spPr>
              <a:xfrm>
                <a:off x="4379027" y="2914980"/>
                <a:ext cx="587828" cy="584775"/>
              </a:xfrm>
              <a:prstGeom prst="rect">
                <a:avLst/>
              </a:prstGeom>
              <a:noFill/>
            </p:spPr>
            <p:txBody>
              <a:bodyPr wrap="square" rtlCol="0">
                <a:spAutoFit/>
              </a:bodyPr>
              <a:lstStyle/>
              <a:p>
                <a:pPr algn="ctr"/>
                <a:r>
                  <a:rPr lang="vi-VN" sz="3200" b="1">
                    <a:latin typeface="+mj-lt"/>
                  </a:rPr>
                  <a:t>C.</a:t>
                </a:r>
              </a:p>
            </p:txBody>
          </p:sp>
        </p:grpSp>
        <mc:AlternateContent xmlns:mc="http://schemas.openxmlformats.org/markup-compatibility/2006" xmlns:a14="http://schemas.microsoft.com/office/drawing/2010/main">
          <mc:Choice Requires="a14">
            <p:sp>
              <p:nvSpPr>
                <p:cNvPr id="64" name="TextBox 63"/>
                <p:cNvSpPr txBox="1"/>
                <p:nvPr/>
              </p:nvSpPr>
              <p:spPr>
                <a:xfrm>
                  <a:off x="5116286" y="5827372"/>
                  <a:ext cx="1883228" cy="7377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vi-VN" sz="2000" smtClean="0">
                            <a:latin typeface="Cambria Math" panose="02040503050406030204" pitchFamily="18" charset="0"/>
                          </a:rPr>
                          <m:t>sin</m:t>
                        </m:r>
                        <m:r>
                          <a:rPr lang="vi-VN" sz="2000" b="0" i="1" smtClean="0">
                            <a:latin typeface="Cambria Math" panose="02040503050406030204" pitchFamily="18" charset="0"/>
                          </a:rPr>
                          <m:t> </m:t>
                        </m:r>
                        <m:r>
                          <a:rPr lang="vi-VN" sz="2000" i="1">
                            <a:latin typeface="Cambria Math" panose="02040503050406030204" pitchFamily="18" charset="0"/>
                          </a:rPr>
                          <m:t>𝐶</m:t>
                        </m:r>
                        <m:r>
                          <a:rPr lang="vi-VN" sz="2000">
                            <a:latin typeface="Cambria Math" panose="02040503050406030204" pitchFamily="18" charset="0"/>
                          </a:rPr>
                          <m:t>=</m:t>
                        </m:r>
                        <m:f>
                          <m:fPr>
                            <m:ctrlPr>
                              <a:rPr lang="vi-VN" sz="2000" i="1">
                                <a:latin typeface="Cambria Math" panose="02040503050406030204" pitchFamily="18" charset="0"/>
                              </a:rPr>
                            </m:ctrlPr>
                          </m:fPr>
                          <m:num>
                            <m:rad>
                              <m:radPr>
                                <m:degHide m:val="on"/>
                                <m:ctrlPr>
                                  <a:rPr lang="vi-VN" sz="2000" i="1">
                                    <a:latin typeface="Cambria Math" panose="02040503050406030204" pitchFamily="18" charset="0"/>
                                  </a:rPr>
                                </m:ctrlPr>
                              </m:radPr>
                              <m:deg/>
                              <m:e>
                                <m:r>
                                  <a:rPr lang="vi-VN" sz="2000">
                                    <a:latin typeface="Cambria Math" panose="02040503050406030204" pitchFamily="18" charset="0"/>
                                  </a:rPr>
                                  <m:t>3</m:t>
                                </m:r>
                              </m:e>
                            </m:rad>
                          </m:num>
                          <m:den>
                            <m:r>
                              <a:rPr lang="vi-VN" sz="2000">
                                <a:latin typeface="Cambria Math" panose="02040503050406030204" pitchFamily="18" charset="0"/>
                              </a:rPr>
                              <m:t>2</m:t>
                            </m:r>
                          </m:den>
                        </m:f>
                      </m:oMath>
                    </m:oMathPara>
                  </a14:m>
                  <a:endParaRPr lang="vi-VN" sz="2000"/>
                </a:p>
              </p:txBody>
            </p:sp>
          </mc:Choice>
          <mc:Fallback xmlns="">
            <p:sp>
              <p:nvSpPr>
                <p:cNvPr id="64" name="TextBox 63"/>
                <p:cNvSpPr txBox="1">
                  <a:spLocks noRot="1" noChangeAspect="1" noMove="1" noResize="1" noEditPoints="1" noAdjustHandles="1" noChangeArrowheads="1" noChangeShapeType="1" noTextEdit="1"/>
                </p:cNvSpPr>
                <p:nvPr/>
              </p:nvSpPr>
              <p:spPr>
                <a:xfrm>
                  <a:off x="5116286" y="5827372"/>
                  <a:ext cx="1883228" cy="737766"/>
                </a:xfrm>
                <a:prstGeom prst="rect">
                  <a:avLst/>
                </a:prstGeom>
                <a:blipFill rotWithShape="0">
                  <a:blip r:embed="rId13"/>
                  <a:stretch>
                    <a:fillRect/>
                  </a:stretch>
                </a:blipFill>
              </p:spPr>
              <p:txBody>
                <a:bodyPr/>
                <a:lstStyle/>
                <a:p>
                  <a:r>
                    <a:rPr lang="vi-VN">
                      <a:noFill/>
                    </a:rPr>
                    <a:t> </a:t>
                  </a:r>
                </a:p>
              </p:txBody>
            </p:sp>
          </mc:Fallback>
        </mc:AlternateContent>
      </p:grpSp>
      <p:sp>
        <p:nvSpPr>
          <p:cNvPr id="67" name="Rounded Rectangle 6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68" name="Rounded Rectangle 67"/>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9" name="Rounded Rectangle 68"/>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70" name="Rounded Rectangle 69"/>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71" name="Rounded Rectangle 7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72" name="Rounded Rectangle 71"/>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73" name="Rounded Rectangle 72"/>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74" name="Rounded Rectangle 73"/>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75" name="Rounded Rectangle 74"/>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76" name="Rounded Rectangle 75"/>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77" name="Rounded Rectangle 7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78" name="Rounded Rectangle 77"/>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79" name="Rounded Rectangle 78"/>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80" name="Rounded Rectangle 79"/>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81" name="Rounded Rectangle 8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82" name="Rounded Rectangle 81"/>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83" name="Rounded Rectangle 82"/>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84" name="Rounded Rectangle 83"/>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85" name="Rounded Rectangle 84"/>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86" name="Rounded Rectangle 85"/>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87" name="Rounded Rectangle 8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8" name="Rounded Rectangle 87"/>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9" name="Rounded Rectangle 88"/>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90" name="Rounded Rectangle 89"/>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91" name="Rounded Rectangle 90"/>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92" name="Rounded Rectangle 91"/>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93" name="Rounded Rectangle 92"/>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94" name="Rounded Rectangle 93"/>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95" name="Rounded Rectangle 94"/>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6" name="Rounded Rectangle 95"/>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7" name="Rounded Rectangle 96"/>
          <p:cNvSpPr/>
          <p:nvPr/>
        </p:nvSpPr>
        <p:spPr>
          <a:xfrm>
            <a:off x="1290032" y="5654705"/>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8" name="Picture 2" descr="Káº¿t quáº£ hÃ¬nh áº£nh cho icon Äá»ng há»"/>
          <p:cNvPicPr>
            <a:picLocks noChangeAspect="1" noChangeArrowheads="1"/>
          </p:cNvPicPr>
          <p:nvPr/>
        </p:nvPicPr>
        <p:blipFill>
          <a:blip r:embed="rId14" cstate="print">
            <a:clrChange>
              <a:clrFrom>
                <a:srgbClr val="F5F3F4"/>
              </a:clrFrom>
              <a:clrTo>
                <a:srgbClr val="F5F3F4">
                  <a:alpha val="0"/>
                </a:srgbClr>
              </a:clrTo>
            </a:clrChange>
            <a:extLst>
              <a:ext uri="{28A0092B-C50C-407E-A947-70E740481C1C}">
                <a14:useLocalDpi xmlns:a14="http://schemas.microsoft.com/office/drawing/2010/main" val="0"/>
              </a:ext>
            </a:extLst>
          </a:blip>
          <a:srcRect/>
          <a:stretch>
            <a:fillRect/>
          </a:stretch>
        </p:blipFill>
        <p:spPr bwMode="auto">
          <a:xfrm>
            <a:off x="2510570" y="5526117"/>
            <a:ext cx="789361"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5"/>
          <a:stretch>
            <a:fillRect/>
          </a:stretch>
        </p:blipFill>
        <p:spPr>
          <a:xfrm>
            <a:off x="0" y="2590803"/>
            <a:ext cx="4220982" cy="2935314"/>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1955588" y="2932819"/>
                <a:ext cx="451692" cy="376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b="0" i="1" smtClean="0">
                          <a:solidFill>
                            <a:srgbClr val="FF0000"/>
                          </a:solidFill>
                          <a:latin typeface="Cambria Math" panose="02040503050406030204" pitchFamily="18" charset="0"/>
                        </a:rPr>
                        <m:t>=</m:t>
                      </m:r>
                      <m:acc>
                        <m:accPr>
                          <m:chr m:val="̂"/>
                          <m:ctrlPr>
                            <a:rPr lang="vi-VN" i="1" smtClean="0">
                              <a:solidFill>
                                <a:srgbClr val="FF0000"/>
                              </a:solidFill>
                              <a:latin typeface="Cambria Math" panose="02040503050406030204" pitchFamily="18" charset="0"/>
                            </a:rPr>
                          </m:ctrlPr>
                        </m:accPr>
                        <m:e>
                          <m:r>
                            <a:rPr lang="vi-VN" b="0" i="1" smtClean="0">
                              <a:solidFill>
                                <a:srgbClr val="FF0000"/>
                              </a:solidFill>
                              <a:latin typeface="Cambria Math" panose="02040503050406030204" pitchFamily="18" charset="0"/>
                            </a:rPr>
                            <m:t>𝐵</m:t>
                          </m:r>
                        </m:e>
                      </m:acc>
                    </m:oMath>
                  </m:oMathPara>
                </a14:m>
                <a:endParaRPr lang="vi-VN">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55588" y="2932819"/>
                <a:ext cx="451692" cy="376770"/>
              </a:xfrm>
              <a:prstGeom prst="rect">
                <a:avLst/>
              </a:prstGeom>
              <a:blipFill rotWithShape="0">
                <a:blip r:embed="rId16"/>
                <a:stretch>
                  <a:fillRect r="-554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3492610" y="2910934"/>
                <a:ext cx="583894" cy="3787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i="1" smtClean="0">
                          <a:solidFill>
                            <a:srgbClr val="FF0000"/>
                          </a:solidFill>
                          <a:latin typeface="Cambria Math" panose="02040503050406030204" pitchFamily="18" charset="0"/>
                        </a:rPr>
                        <m:t>=</m:t>
                      </m:r>
                      <m:acc>
                        <m:accPr>
                          <m:chr m:val="̂"/>
                          <m:ctrlPr>
                            <a:rPr lang="vi-VN" i="1" smtClean="0">
                              <a:solidFill>
                                <a:srgbClr val="FF0000"/>
                              </a:solidFill>
                              <a:latin typeface="Cambria Math" panose="02040503050406030204" pitchFamily="18" charset="0"/>
                            </a:rPr>
                          </m:ctrlPr>
                        </m:accPr>
                        <m:e>
                          <m:r>
                            <a:rPr lang="vi-VN" b="0" i="1" smtClean="0">
                              <a:solidFill>
                                <a:srgbClr val="FF0000"/>
                              </a:solidFill>
                              <a:latin typeface="Cambria Math" panose="02040503050406030204" pitchFamily="18" charset="0"/>
                            </a:rPr>
                            <m:t>𝐶</m:t>
                          </m:r>
                        </m:e>
                      </m:acc>
                    </m:oMath>
                  </m:oMathPara>
                </a14:m>
                <a:endParaRPr lang="vi-VN">
                  <a:solidFill>
                    <a:srgbClr val="FF000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3492610" y="2910934"/>
                <a:ext cx="583894" cy="378758"/>
              </a:xfrm>
              <a:prstGeom prst="rect">
                <a:avLst/>
              </a:prstGeom>
              <a:blipFill rotWithShape="0">
                <a:blip r:embed="rId17"/>
                <a:stretch>
                  <a:fillRect t="-6452" r="-31250"/>
                </a:stretch>
              </a:blipFill>
            </p:spPr>
            <p:txBody>
              <a:bodyPr/>
              <a:lstStyle/>
              <a:p>
                <a:r>
                  <a:rPr lang="vi-VN">
                    <a:noFill/>
                  </a:rPr>
                  <a:t> </a:t>
                </a:r>
              </a:p>
            </p:txBody>
          </p:sp>
        </mc:Fallback>
      </mc:AlternateContent>
      <p:sp>
        <p:nvSpPr>
          <p:cNvPr id="3" name="Hexagon 2">
            <a:hlinkClick r:id="rId6" action="ppaction://hlinksldjump"/>
          </p:cNvPr>
          <p:cNvSpPr/>
          <p:nvPr/>
        </p:nvSpPr>
        <p:spPr>
          <a:xfrm>
            <a:off x="8248571" y="414014"/>
            <a:ext cx="547087" cy="436402"/>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vi-VN"/>
          </a:p>
        </p:txBody>
      </p:sp>
      <p:sp>
        <p:nvSpPr>
          <p:cNvPr id="100" name="Date Placeholder 99"/>
          <p:cNvSpPr>
            <a:spLocks noGrp="1"/>
          </p:cNvSpPr>
          <p:nvPr>
            <p:ph type="dt" sz="half" idx="10"/>
          </p:nvPr>
        </p:nvSpPr>
        <p:spPr/>
        <p:txBody>
          <a:bodyPr/>
          <a:lstStyle/>
          <a:p>
            <a:endParaRPr lang="vi-VN"/>
          </a:p>
        </p:txBody>
      </p:sp>
      <p:sp>
        <p:nvSpPr>
          <p:cNvPr id="101" name="Slide Number Placeholder 100"/>
          <p:cNvSpPr>
            <a:spLocks noGrp="1"/>
          </p:cNvSpPr>
          <p:nvPr>
            <p:ph type="sldNum" sz="quarter" idx="12"/>
          </p:nvPr>
        </p:nvSpPr>
        <p:spPr/>
        <p:txBody>
          <a:bodyPr/>
          <a:lstStyle/>
          <a:p>
            <a:fld id="{5E7060A3-8747-4477-88D7-F4E130D4D656}" type="slidenum">
              <a:rPr lang="vi-VN" smtClean="0"/>
              <a:pPr/>
              <a:t>11</a:t>
            </a:fld>
            <a:endParaRPr lang="vi-VN"/>
          </a:p>
        </p:txBody>
      </p:sp>
    </p:spTree>
    <p:extLst>
      <p:ext uri="{BB962C8B-B14F-4D97-AF65-F5344CB8AC3E}">
        <p14:creationId xmlns:p14="http://schemas.microsoft.com/office/powerpoint/2010/main" val="30586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Effect transition="in" filter="fade">
                                      <p:cBhvr>
                                        <p:cTn id="27" dur="500"/>
                                        <p:tgtEl>
                                          <p:spTgt spid="6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2500"/>
                            </p:stCondLst>
                            <p:childTnLst>
                              <p:par>
                                <p:cTn id="35" presetID="14" presetClass="entr" presetSubtype="1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98"/>
                    </p:tgtEl>
                  </p:cond>
                </p:stCondLst>
                <p:endSync evt="end" delay="0">
                  <p:rtn val="all"/>
                </p:endSync>
                <p:childTnLst>
                  <p:par>
                    <p:cTn id="45" fill="hold">
                      <p:stCondLst>
                        <p:cond delay="0"/>
                      </p:stCondLst>
                      <p:childTnLst>
                        <p:par>
                          <p:cTn id="46" fill="hold">
                            <p:stCondLst>
                              <p:cond delay="0"/>
                            </p:stCondLst>
                            <p:childTnLst>
                              <p:par>
                                <p:cTn id="47" presetID="11" presetClass="entr" presetSubtype="0" fill="hold" grpId="0" nodeType="afterEffect">
                                  <p:stCondLst>
                                    <p:cond delay="0"/>
                                  </p:stCondLst>
                                  <p:childTnLst>
                                    <p:set>
                                      <p:cBhvr>
                                        <p:cTn id="48"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49" fill="hold">
                            <p:stCondLst>
                              <p:cond delay="1000"/>
                            </p:stCondLst>
                            <p:childTnLst>
                              <p:par>
                                <p:cTn id="50" presetID="11" presetClass="entr" presetSubtype="0" fill="hold" grpId="0" nodeType="afterEffect">
                                  <p:stCondLst>
                                    <p:cond delay="0"/>
                                  </p:stCondLst>
                                  <p:childTnLst>
                                    <p:set>
                                      <p:cBhvr>
                                        <p:cTn id="51" dur="1000">
                                          <p:stCondLst>
                                            <p:cond delay="0"/>
                                          </p:stCondLst>
                                        </p:cTn>
                                        <p:tgtEl>
                                          <p:spTgt spid="68"/>
                                        </p:tgtEl>
                                        <p:attrNameLst>
                                          <p:attrName>style.visibility</p:attrName>
                                        </p:attrNameLst>
                                      </p:cBhvr>
                                      <p:to>
                                        <p:strVal val="visible"/>
                                      </p:to>
                                    </p:set>
                                  </p:childTnLst>
                                </p:cTn>
                              </p:par>
                            </p:childTnLst>
                          </p:cTn>
                        </p:par>
                        <p:par>
                          <p:cTn id="52" fill="hold">
                            <p:stCondLst>
                              <p:cond delay="2000"/>
                            </p:stCondLst>
                            <p:childTnLst>
                              <p:par>
                                <p:cTn id="53" presetID="11" presetClass="entr" presetSubtype="0" fill="hold" grpId="0" nodeType="afterEffect">
                                  <p:stCondLst>
                                    <p:cond delay="0"/>
                                  </p:stCondLst>
                                  <p:childTnLst>
                                    <p:set>
                                      <p:cBhvr>
                                        <p:cTn id="54" dur="1000">
                                          <p:stCondLst>
                                            <p:cond delay="0"/>
                                          </p:stCondLst>
                                        </p:cTn>
                                        <p:tgtEl>
                                          <p:spTgt spid="69"/>
                                        </p:tgtEl>
                                        <p:attrNameLst>
                                          <p:attrName>style.visibility</p:attrName>
                                        </p:attrNameLst>
                                      </p:cBhvr>
                                      <p:to>
                                        <p:strVal val="visible"/>
                                      </p:to>
                                    </p:set>
                                  </p:childTnLst>
                                </p:cTn>
                              </p:par>
                            </p:childTnLst>
                          </p:cTn>
                        </p:par>
                        <p:par>
                          <p:cTn id="55" fill="hold">
                            <p:stCondLst>
                              <p:cond delay="3000"/>
                            </p:stCondLst>
                            <p:childTnLst>
                              <p:par>
                                <p:cTn id="56" presetID="11" presetClass="entr" presetSubtype="0" fill="hold" grpId="0" nodeType="afterEffect">
                                  <p:stCondLst>
                                    <p:cond delay="0"/>
                                  </p:stCondLst>
                                  <p:childTnLst>
                                    <p:set>
                                      <p:cBhvr>
                                        <p:cTn id="57" dur="1000">
                                          <p:stCondLst>
                                            <p:cond delay="0"/>
                                          </p:stCondLst>
                                        </p:cTn>
                                        <p:tgtEl>
                                          <p:spTgt spid="70"/>
                                        </p:tgtEl>
                                        <p:attrNameLst>
                                          <p:attrName>style.visibility</p:attrName>
                                        </p:attrNameLst>
                                      </p:cBhvr>
                                      <p:to>
                                        <p:strVal val="visible"/>
                                      </p:to>
                                    </p:set>
                                  </p:childTnLst>
                                </p:cTn>
                              </p:par>
                            </p:childTnLst>
                          </p:cTn>
                        </p:par>
                        <p:par>
                          <p:cTn id="58" fill="hold">
                            <p:stCondLst>
                              <p:cond delay="4000"/>
                            </p:stCondLst>
                            <p:childTnLst>
                              <p:par>
                                <p:cTn id="59" presetID="11" presetClass="entr" presetSubtype="0" fill="hold" grpId="0" nodeType="afterEffect">
                                  <p:stCondLst>
                                    <p:cond delay="0"/>
                                  </p:stCondLst>
                                  <p:childTnLst>
                                    <p:set>
                                      <p:cBhvr>
                                        <p:cTn id="60" dur="1000">
                                          <p:stCondLst>
                                            <p:cond delay="0"/>
                                          </p:stCondLst>
                                        </p:cTn>
                                        <p:tgtEl>
                                          <p:spTgt spid="71"/>
                                        </p:tgtEl>
                                        <p:attrNameLst>
                                          <p:attrName>style.visibility</p:attrName>
                                        </p:attrNameLst>
                                      </p:cBhvr>
                                      <p:to>
                                        <p:strVal val="visible"/>
                                      </p:to>
                                    </p:set>
                                  </p:childTnLst>
                                </p:cTn>
                              </p:par>
                            </p:childTnLst>
                          </p:cTn>
                        </p:par>
                        <p:par>
                          <p:cTn id="61" fill="hold">
                            <p:stCondLst>
                              <p:cond delay="5000"/>
                            </p:stCondLst>
                            <p:childTnLst>
                              <p:par>
                                <p:cTn id="62" presetID="11" presetClass="entr" presetSubtype="0" fill="hold" grpId="0" nodeType="afterEffect">
                                  <p:stCondLst>
                                    <p:cond delay="0"/>
                                  </p:stCondLst>
                                  <p:childTnLst>
                                    <p:set>
                                      <p:cBhvr>
                                        <p:cTn id="63" dur="1000">
                                          <p:stCondLst>
                                            <p:cond delay="0"/>
                                          </p:stCondLst>
                                        </p:cTn>
                                        <p:tgtEl>
                                          <p:spTgt spid="72"/>
                                        </p:tgtEl>
                                        <p:attrNameLst>
                                          <p:attrName>style.visibility</p:attrName>
                                        </p:attrNameLst>
                                      </p:cBhvr>
                                      <p:to>
                                        <p:strVal val="visible"/>
                                      </p:to>
                                    </p:set>
                                  </p:childTnLst>
                                </p:cTn>
                              </p:par>
                            </p:childTnLst>
                          </p:cTn>
                        </p:par>
                        <p:par>
                          <p:cTn id="64" fill="hold">
                            <p:stCondLst>
                              <p:cond delay="6000"/>
                            </p:stCondLst>
                            <p:childTnLst>
                              <p:par>
                                <p:cTn id="65" presetID="11" presetClass="entr" presetSubtype="0" fill="hold" grpId="0" nodeType="afterEffect">
                                  <p:stCondLst>
                                    <p:cond delay="0"/>
                                  </p:stCondLst>
                                  <p:childTnLst>
                                    <p:set>
                                      <p:cBhvr>
                                        <p:cTn id="66" dur="1000">
                                          <p:stCondLst>
                                            <p:cond delay="0"/>
                                          </p:stCondLst>
                                        </p:cTn>
                                        <p:tgtEl>
                                          <p:spTgt spid="73"/>
                                        </p:tgtEl>
                                        <p:attrNameLst>
                                          <p:attrName>style.visibility</p:attrName>
                                        </p:attrNameLst>
                                      </p:cBhvr>
                                      <p:to>
                                        <p:strVal val="visible"/>
                                      </p:to>
                                    </p:set>
                                  </p:childTnLst>
                                </p:cTn>
                              </p:par>
                            </p:childTnLst>
                          </p:cTn>
                        </p:par>
                        <p:par>
                          <p:cTn id="67" fill="hold">
                            <p:stCondLst>
                              <p:cond delay="7000"/>
                            </p:stCondLst>
                            <p:childTnLst>
                              <p:par>
                                <p:cTn id="68" presetID="11" presetClass="entr" presetSubtype="0" fill="hold" grpId="0" nodeType="afterEffect">
                                  <p:stCondLst>
                                    <p:cond delay="0"/>
                                  </p:stCondLst>
                                  <p:childTnLst>
                                    <p:set>
                                      <p:cBhvr>
                                        <p:cTn id="69" dur="1000">
                                          <p:stCondLst>
                                            <p:cond delay="0"/>
                                          </p:stCondLst>
                                        </p:cTn>
                                        <p:tgtEl>
                                          <p:spTgt spid="74"/>
                                        </p:tgtEl>
                                        <p:attrNameLst>
                                          <p:attrName>style.visibility</p:attrName>
                                        </p:attrNameLst>
                                      </p:cBhvr>
                                      <p:to>
                                        <p:strVal val="visible"/>
                                      </p:to>
                                    </p:set>
                                  </p:childTnLst>
                                </p:cTn>
                              </p:par>
                            </p:childTnLst>
                          </p:cTn>
                        </p:par>
                        <p:par>
                          <p:cTn id="70" fill="hold">
                            <p:stCondLst>
                              <p:cond delay="8000"/>
                            </p:stCondLst>
                            <p:childTnLst>
                              <p:par>
                                <p:cTn id="71" presetID="11" presetClass="entr" presetSubtype="0" fill="hold" grpId="0" nodeType="afterEffect">
                                  <p:stCondLst>
                                    <p:cond delay="0"/>
                                  </p:stCondLst>
                                  <p:childTnLst>
                                    <p:set>
                                      <p:cBhvr>
                                        <p:cTn id="72" dur="1000">
                                          <p:stCondLst>
                                            <p:cond delay="0"/>
                                          </p:stCondLst>
                                        </p:cTn>
                                        <p:tgtEl>
                                          <p:spTgt spid="75"/>
                                        </p:tgtEl>
                                        <p:attrNameLst>
                                          <p:attrName>style.visibility</p:attrName>
                                        </p:attrNameLst>
                                      </p:cBhvr>
                                      <p:to>
                                        <p:strVal val="visible"/>
                                      </p:to>
                                    </p:set>
                                  </p:childTnLst>
                                </p:cTn>
                              </p:par>
                            </p:childTnLst>
                          </p:cTn>
                        </p:par>
                        <p:par>
                          <p:cTn id="73" fill="hold">
                            <p:stCondLst>
                              <p:cond delay="9000"/>
                            </p:stCondLst>
                            <p:childTnLst>
                              <p:par>
                                <p:cTn id="74" presetID="11" presetClass="entr" presetSubtype="0" fill="hold" grpId="0" nodeType="afterEffect">
                                  <p:stCondLst>
                                    <p:cond delay="0"/>
                                  </p:stCondLst>
                                  <p:childTnLst>
                                    <p:set>
                                      <p:cBhvr>
                                        <p:cTn id="75" dur="1000">
                                          <p:stCondLst>
                                            <p:cond delay="0"/>
                                          </p:stCondLst>
                                        </p:cTn>
                                        <p:tgtEl>
                                          <p:spTgt spid="76"/>
                                        </p:tgtEl>
                                        <p:attrNameLst>
                                          <p:attrName>style.visibility</p:attrName>
                                        </p:attrNameLst>
                                      </p:cBhvr>
                                      <p:to>
                                        <p:strVal val="visible"/>
                                      </p:to>
                                    </p:set>
                                  </p:childTnLst>
                                </p:cTn>
                              </p:par>
                            </p:childTnLst>
                          </p:cTn>
                        </p:par>
                        <p:par>
                          <p:cTn id="76" fill="hold">
                            <p:stCondLst>
                              <p:cond delay="10000"/>
                            </p:stCondLst>
                            <p:childTnLst>
                              <p:par>
                                <p:cTn id="77" presetID="11" presetClass="entr" presetSubtype="0" fill="hold" grpId="0" nodeType="afterEffect">
                                  <p:stCondLst>
                                    <p:cond delay="0"/>
                                  </p:stCondLst>
                                  <p:childTnLst>
                                    <p:set>
                                      <p:cBhvr>
                                        <p:cTn id="78" dur="1000">
                                          <p:stCondLst>
                                            <p:cond delay="0"/>
                                          </p:stCondLst>
                                        </p:cTn>
                                        <p:tgtEl>
                                          <p:spTgt spid="77"/>
                                        </p:tgtEl>
                                        <p:attrNameLst>
                                          <p:attrName>style.visibility</p:attrName>
                                        </p:attrNameLst>
                                      </p:cBhvr>
                                      <p:to>
                                        <p:strVal val="visible"/>
                                      </p:to>
                                    </p:set>
                                  </p:childTnLst>
                                </p:cTn>
                              </p:par>
                            </p:childTnLst>
                          </p:cTn>
                        </p:par>
                        <p:par>
                          <p:cTn id="79" fill="hold">
                            <p:stCondLst>
                              <p:cond delay="11000"/>
                            </p:stCondLst>
                            <p:childTnLst>
                              <p:par>
                                <p:cTn id="80" presetID="11" presetClass="entr" presetSubtype="0" fill="hold" grpId="0" nodeType="afterEffect">
                                  <p:stCondLst>
                                    <p:cond delay="0"/>
                                  </p:stCondLst>
                                  <p:childTnLst>
                                    <p:set>
                                      <p:cBhvr>
                                        <p:cTn id="81" dur="1000">
                                          <p:stCondLst>
                                            <p:cond delay="0"/>
                                          </p:stCondLst>
                                        </p:cTn>
                                        <p:tgtEl>
                                          <p:spTgt spid="78"/>
                                        </p:tgtEl>
                                        <p:attrNameLst>
                                          <p:attrName>style.visibility</p:attrName>
                                        </p:attrNameLst>
                                      </p:cBhvr>
                                      <p:to>
                                        <p:strVal val="visible"/>
                                      </p:to>
                                    </p:set>
                                  </p:childTnLst>
                                </p:cTn>
                              </p:par>
                            </p:childTnLst>
                          </p:cTn>
                        </p:par>
                        <p:par>
                          <p:cTn id="82" fill="hold">
                            <p:stCondLst>
                              <p:cond delay="12000"/>
                            </p:stCondLst>
                            <p:childTnLst>
                              <p:par>
                                <p:cTn id="83" presetID="11" presetClass="entr" presetSubtype="0" fill="hold" grpId="0" nodeType="afterEffect">
                                  <p:stCondLst>
                                    <p:cond delay="0"/>
                                  </p:stCondLst>
                                  <p:childTnLst>
                                    <p:set>
                                      <p:cBhvr>
                                        <p:cTn id="84" dur="1000">
                                          <p:stCondLst>
                                            <p:cond delay="0"/>
                                          </p:stCondLst>
                                        </p:cTn>
                                        <p:tgtEl>
                                          <p:spTgt spid="79"/>
                                        </p:tgtEl>
                                        <p:attrNameLst>
                                          <p:attrName>style.visibility</p:attrName>
                                        </p:attrNameLst>
                                      </p:cBhvr>
                                      <p:to>
                                        <p:strVal val="visible"/>
                                      </p:to>
                                    </p:set>
                                  </p:childTnLst>
                                </p:cTn>
                              </p:par>
                            </p:childTnLst>
                          </p:cTn>
                        </p:par>
                        <p:par>
                          <p:cTn id="85" fill="hold">
                            <p:stCondLst>
                              <p:cond delay="13000"/>
                            </p:stCondLst>
                            <p:childTnLst>
                              <p:par>
                                <p:cTn id="86" presetID="11" presetClass="entr" presetSubtype="0" fill="hold" grpId="0" nodeType="afterEffect">
                                  <p:stCondLst>
                                    <p:cond delay="0"/>
                                  </p:stCondLst>
                                  <p:childTnLst>
                                    <p:set>
                                      <p:cBhvr>
                                        <p:cTn id="87" dur="1000">
                                          <p:stCondLst>
                                            <p:cond delay="0"/>
                                          </p:stCondLst>
                                        </p:cTn>
                                        <p:tgtEl>
                                          <p:spTgt spid="80"/>
                                        </p:tgtEl>
                                        <p:attrNameLst>
                                          <p:attrName>style.visibility</p:attrName>
                                        </p:attrNameLst>
                                      </p:cBhvr>
                                      <p:to>
                                        <p:strVal val="visible"/>
                                      </p:to>
                                    </p:set>
                                  </p:childTnLst>
                                </p:cTn>
                              </p:par>
                            </p:childTnLst>
                          </p:cTn>
                        </p:par>
                        <p:par>
                          <p:cTn id="88" fill="hold">
                            <p:stCondLst>
                              <p:cond delay="14000"/>
                            </p:stCondLst>
                            <p:childTnLst>
                              <p:par>
                                <p:cTn id="89" presetID="11" presetClass="entr" presetSubtype="0" fill="hold" grpId="0" nodeType="afterEffect">
                                  <p:stCondLst>
                                    <p:cond delay="0"/>
                                  </p:stCondLst>
                                  <p:childTnLst>
                                    <p:set>
                                      <p:cBhvr>
                                        <p:cTn id="90" dur="1000">
                                          <p:stCondLst>
                                            <p:cond delay="0"/>
                                          </p:stCondLst>
                                        </p:cTn>
                                        <p:tgtEl>
                                          <p:spTgt spid="81"/>
                                        </p:tgtEl>
                                        <p:attrNameLst>
                                          <p:attrName>style.visibility</p:attrName>
                                        </p:attrNameLst>
                                      </p:cBhvr>
                                      <p:to>
                                        <p:strVal val="visible"/>
                                      </p:to>
                                    </p:set>
                                  </p:childTnLst>
                                </p:cTn>
                              </p:par>
                            </p:childTnLst>
                          </p:cTn>
                        </p:par>
                        <p:par>
                          <p:cTn id="91" fill="hold">
                            <p:stCondLst>
                              <p:cond delay="15000"/>
                            </p:stCondLst>
                            <p:childTnLst>
                              <p:par>
                                <p:cTn id="92" presetID="11" presetClass="entr" presetSubtype="0" fill="hold" grpId="0" nodeType="afterEffect">
                                  <p:stCondLst>
                                    <p:cond delay="0"/>
                                  </p:stCondLst>
                                  <p:childTnLst>
                                    <p:set>
                                      <p:cBhvr>
                                        <p:cTn id="93" dur="1000">
                                          <p:stCondLst>
                                            <p:cond delay="0"/>
                                          </p:stCondLst>
                                        </p:cTn>
                                        <p:tgtEl>
                                          <p:spTgt spid="82"/>
                                        </p:tgtEl>
                                        <p:attrNameLst>
                                          <p:attrName>style.visibility</p:attrName>
                                        </p:attrNameLst>
                                      </p:cBhvr>
                                      <p:to>
                                        <p:strVal val="visible"/>
                                      </p:to>
                                    </p:set>
                                  </p:childTnLst>
                                </p:cTn>
                              </p:par>
                            </p:childTnLst>
                          </p:cTn>
                        </p:par>
                        <p:par>
                          <p:cTn id="94" fill="hold">
                            <p:stCondLst>
                              <p:cond delay="16000"/>
                            </p:stCondLst>
                            <p:childTnLst>
                              <p:par>
                                <p:cTn id="95" presetID="11" presetClass="entr" presetSubtype="0" fill="hold" grpId="0" nodeType="afterEffect">
                                  <p:stCondLst>
                                    <p:cond delay="0"/>
                                  </p:stCondLst>
                                  <p:childTnLst>
                                    <p:set>
                                      <p:cBhvr>
                                        <p:cTn id="96" dur="1000">
                                          <p:stCondLst>
                                            <p:cond delay="0"/>
                                          </p:stCondLst>
                                        </p:cTn>
                                        <p:tgtEl>
                                          <p:spTgt spid="83"/>
                                        </p:tgtEl>
                                        <p:attrNameLst>
                                          <p:attrName>style.visibility</p:attrName>
                                        </p:attrNameLst>
                                      </p:cBhvr>
                                      <p:to>
                                        <p:strVal val="visible"/>
                                      </p:to>
                                    </p:set>
                                  </p:childTnLst>
                                </p:cTn>
                              </p:par>
                            </p:childTnLst>
                          </p:cTn>
                        </p:par>
                        <p:par>
                          <p:cTn id="97" fill="hold">
                            <p:stCondLst>
                              <p:cond delay="17000"/>
                            </p:stCondLst>
                            <p:childTnLst>
                              <p:par>
                                <p:cTn id="98" presetID="11" presetClass="entr" presetSubtype="0" fill="hold" grpId="0" nodeType="afterEffect">
                                  <p:stCondLst>
                                    <p:cond delay="0"/>
                                  </p:stCondLst>
                                  <p:childTnLst>
                                    <p:set>
                                      <p:cBhvr>
                                        <p:cTn id="99" dur="1000">
                                          <p:stCondLst>
                                            <p:cond delay="0"/>
                                          </p:stCondLst>
                                        </p:cTn>
                                        <p:tgtEl>
                                          <p:spTgt spid="84"/>
                                        </p:tgtEl>
                                        <p:attrNameLst>
                                          <p:attrName>style.visibility</p:attrName>
                                        </p:attrNameLst>
                                      </p:cBhvr>
                                      <p:to>
                                        <p:strVal val="visible"/>
                                      </p:to>
                                    </p:set>
                                  </p:childTnLst>
                                </p:cTn>
                              </p:par>
                            </p:childTnLst>
                          </p:cTn>
                        </p:par>
                        <p:par>
                          <p:cTn id="100" fill="hold">
                            <p:stCondLst>
                              <p:cond delay="18000"/>
                            </p:stCondLst>
                            <p:childTnLst>
                              <p:par>
                                <p:cTn id="101" presetID="11" presetClass="entr" presetSubtype="0" fill="hold" grpId="0" nodeType="afterEffect">
                                  <p:stCondLst>
                                    <p:cond delay="0"/>
                                  </p:stCondLst>
                                  <p:childTnLst>
                                    <p:set>
                                      <p:cBhvr>
                                        <p:cTn id="102" dur="1000">
                                          <p:stCondLst>
                                            <p:cond delay="0"/>
                                          </p:stCondLst>
                                        </p:cTn>
                                        <p:tgtEl>
                                          <p:spTgt spid="85"/>
                                        </p:tgtEl>
                                        <p:attrNameLst>
                                          <p:attrName>style.visibility</p:attrName>
                                        </p:attrNameLst>
                                      </p:cBhvr>
                                      <p:to>
                                        <p:strVal val="visible"/>
                                      </p:to>
                                    </p:set>
                                  </p:childTnLst>
                                </p:cTn>
                              </p:par>
                            </p:childTnLst>
                          </p:cTn>
                        </p:par>
                        <p:par>
                          <p:cTn id="103" fill="hold">
                            <p:stCondLst>
                              <p:cond delay="19000"/>
                            </p:stCondLst>
                            <p:childTnLst>
                              <p:par>
                                <p:cTn id="104" presetID="11" presetClass="entr" presetSubtype="0" fill="hold" grpId="0" nodeType="afterEffect">
                                  <p:stCondLst>
                                    <p:cond delay="0"/>
                                  </p:stCondLst>
                                  <p:childTnLst>
                                    <p:set>
                                      <p:cBhvr>
                                        <p:cTn id="105" dur="1000">
                                          <p:stCondLst>
                                            <p:cond delay="0"/>
                                          </p:stCondLst>
                                        </p:cTn>
                                        <p:tgtEl>
                                          <p:spTgt spid="86"/>
                                        </p:tgtEl>
                                        <p:attrNameLst>
                                          <p:attrName>style.visibility</p:attrName>
                                        </p:attrNameLst>
                                      </p:cBhvr>
                                      <p:to>
                                        <p:strVal val="visible"/>
                                      </p:to>
                                    </p:set>
                                  </p:childTnLst>
                                </p:cTn>
                              </p:par>
                            </p:childTnLst>
                          </p:cTn>
                        </p:par>
                        <p:par>
                          <p:cTn id="106" fill="hold">
                            <p:stCondLst>
                              <p:cond delay="20000"/>
                            </p:stCondLst>
                            <p:childTnLst>
                              <p:par>
                                <p:cTn id="107" presetID="11" presetClass="entr" presetSubtype="0" fill="hold" grpId="0" nodeType="afterEffect">
                                  <p:stCondLst>
                                    <p:cond delay="0"/>
                                  </p:stCondLst>
                                  <p:childTnLst>
                                    <p:set>
                                      <p:cBhvr>
                                        <p:cTn id="108" dur="1000">
                                          <p:stCondLst>
                                            <p:cond delay="0"/>
                                          </p:stCondLst>
                                        </p:cTn>
                                        <p:tgtEl>
                                          <p:spTgt spid="87"/>
                                        </p:tgtEl>
                                        <p:attrNameLst>
                                          <p:attrName>style.visibility</p:attrName>
                                        </p:attrNameLst>
                                      </p:cBhvr>
                                      <p:to>
                                        <p:strVal val="visible"/>
                                      </p:to>
                                    </p:set>
                                  </p:childTnLst>
                                </p:cTn>
                              </p:par>
                            </p:childTnLst>
                          </p:cTn>
                        </p:par>
                        <p:par>
                          <p:cTn id="109" fill="hold">
                            <p:stCondLst>
                              <p:cond delay="21000"/>
                            </p:stCondLst>
                            <p:childTnLst>
                              <p:par>
                                <p:cTn id="110" presetID="11" presetClass="entr" presetSubtype="0" fill="hold" grpId="0" nodeType="afterEffect">
                                  <p:stCondLst>
                                    <p:cond delay="0"/>
                                  </p:stCondLst>
                                  <p:childTnLst>
                                    <p:set>
                                      <p:cBhvr>
                                        <p:cTn id="111" dur="1000">
                                          <p:stCondLst>
                                            <p:cond delay="0"/>
                                          </p:stCondLst>
                                        </p:cTn>
                                        <p:tgtEl>
                                          <p:spTgt spid="88"/>
                                        </p:tgtEl>
                                        <p:attrNameLst>
                                          <p:attrName>style.visibility</p:attrName>
                                        </p:attrNameLst>
                                      </p:cBhvr>
                                      <p:to>
                                        <p:strVal val="visible"/>
                                      </p:to>
                                    </p:set>
                                  </p:childTnLst>
                                </p:cTn>
                              </p:par>
                            </p:childTnLst>
                          </p:cTn>
                        </p:par>
                        <p:par>
                          <p:cTn id="112" fill="hold">
                            <p:stCondLst>
                              <p:cond delay="22000"/>
                            </p:stCondLst>
                            <p:childTnLst>
                              <p:par>
                                <p:cTn id="113" presetID="11" presetClass="entr" presetSubtype="0" fill="hold" grpId="0" nodeType="afterEffect">
                                  <p:stCondLst>
                                    <p:cond delay="0"/>
                                  </p:stCondLst>
                                  <p:childTnLst>
                                    <p:set>
                                      <p:cBhvr>
                                        <p:cTn id="114" dur="1000">
                                          <p:stCondLst>
                                            <p:cond delay="0"/>
                                          </p:stCondLst>
                                        </p:cTn>
                                        <p:tgtEl>
                                          <p:spTgt spid="89"/>
                                        </p:tgtEl>
                                        <p:attrNameLst>
                                          <p:attrName>style.visibility</p:attrName>
                                        </p:attrNameLst>
                                      </p:cBhvr>
                                      <p:to>
                                        <p:strVal val="visible"/>
                                      </p:to>
                                    </p:set>
                                  </p:childTnLst>
                                </p:cTn>
                              </p:par>
                            </p:childTnLst>
                          </p:cTn>
                        </p:par>
                        <p:par>
                          <p:cTn id="115" fill="hold">
                            <p:stCondLst>
                              <p:cond delay="23000"/>
                            </p:stCondLst>
                            <p:childTnLst>
                              <p:par>
                                <p:cTn id="116" presetID="11" presetClass="entr" presetSubtype="0" fill="hold" grpId="0" nodeType="afterEffect">
                                  <p:stCondLst>
                                    <p:cond delay="0"/>
                                  </p:stCondLst>
                                  <p:childTnLst>
                                    <p:set>
                                      <p:cBhvr>
                                        <p:cTn id="117" dur="1000">
                                          <p:stCondLst>
                                            <p:cond delay="0"/>
                                          </p:stCondLst>
                                        </p:cTn>
                                        <p:tgtEl>
                                          <p:spTgt spid="90"/>
                                        </p:tgtEl>
                                        <p:attrNameLst>
                                          <p:attrName>style.visibility</p:attrName>
                                        </p:attrNameLst>
                                      </p:cBhvr>
                                      <p:to>
                                        <p:strVal val="visible"/>
                                      </p:to>
                                    </p:set>
                                  </p:childTnLst>
                                </p:cTn>
                              </p:par>
                            </p:childTnLst>
                          </p:cTn>
                        </p:par>
                        <p:par>
                          <p:cTn id="118" fill="hold">
                            <p:stCondLst>
                              <p:cond delay="24000"/>
                            </p:stCondLst>
                            <p:childTnLst>
                              <p:par>
                                <p:cTn id="119" presetID="11" presetClass="entr" presetSubtype="0" fill="hold" grpId="0" nodeType="afterEffect">
                                  <p:stCondLst>
                                    <p:cond delay="0"/>
                                  </p:stCondLst>
                                  <p:childTnLst>
                                    <p:set>
                                      <p:cBhvr>
                                        <p:cTn id="120" dur="1000">
                                          <p:stCondLst>
                                            <p:cond delay="0"/>
                                          </p:stCondLst>
                                        </p:cTn>
                                        <p:tgtEl>
                                          <p:spTgt spid="91"/>
                                        </p:tgtEl>
                                        <p:attrNameLst>
                                          <p:attrName>style.visibility</p:attrName>
                                        </p:attrNameLst>
                                      </p:cBhvr>
                                      <p:to>
                                        <p:strVal val="visible"/>
                                      </p:to>
                                    </p:set>
                                  </p:childTnLst>
                                </p:cTn>
                              </p:par>
                            </p:childTnLst>
                          </p:cTn>
                        </p:par>
                        <p:par>
                          <p:cTn id="121" fill="hold">
                            <p:stCondLst>
                              <p:cond delay="25000"/>
                            </p:stCondLst>
                            <p:childTnLst>
                              <p:par>
                                <p:cTn id="122" presetID="11" presetClass="entr" presetSubtype="0" fill="hold" grpId="0" nodeType="afterEffect">
                                  <p:stCondLst>
                                    <p:cond delay="0"/>
                                  </p:stCondLst>
                                  <p:childTnLst>
                                    <p:set>
                                      <p:cBhvr>
                                        <p:cTn id="123" dur="1000">
                                          <p:stCondLst>
                                            <p:cond delay="0"/>
                                          </p:stCondLst>
                                        </p:cTn>
                                        <p:tgtEl>
                                          <p:spTgt spid="92"/>
                                        </p:tgtEl>
                                        <p:attrNameLst>
                                          <p:attrName>style.visibility</p:attrName>
                                        </p:attrNameLst>
                                      </p:cBhvr>
                                      <p:to>
                                        <p:strVal val="visible"/>
                                      </p:to>
                                    </p:set>
                                  </p:childTnLst>
                                </p:cTn>
                              </p:par>
                            </p:childTnLst>
                          </p:cTn>
                        </p:par>
                        <p:par>
                          <p:cTn id="124" fill="hold">
                            <p:stCondLst>
                              <p:cond delay="26000"/>
                            </p:stCondLst>
                            <p:childTnLst>
                              <p:par>
                                <p:cTn id="125" presetID="11" presetClass="entr" presetSubtype="0" fill="hold" grpId="0" nodeType="afterEffect">
                                  <p:stCondLst>
                                    <p:cond delay="0"/>
                                  </p:stCondLst>
                                  <p:childTnLst>
                                    <p:set>
                                      <p:cBhvr>
                                        <p:cTn id="126" dur="1000">
                                          <p:stCondLst>
                                            <p:cond delay="0"/>
                                          </p:stCondLst>
                                        </p:cTn>
                                        <p:tgtEl>
                                          <p:spTgt spid="93"/>
                                        </p:tgtEl>
                                        <p:attrNameLst>
                                          <p:attrName>style.visibility</p:attrName>
                                        </p:attrNameLst>
                                      </p:cBhvr>
                                      <p:to>
                                        <p:strVal val="visible"/>
                                      </p:to>
                                    </p:set>
                                  </p:childTnLst>
                                </p:cTn>
                              </p:par>
                            </p:childTnLst>
                          </p:cTn>
                        </p:par>
                        <p:par>
                          <p:cTn id="127" fill="hold">
                            <p:stCondLst>
                              <p:cond delay="27000"/>
                            </p:stCondLst>
                            <p:childTnLst>
                              <p:par>
                                <p:cTn id="128" presetID="11" presetClass="entr" presetSubtype="0" fill="hold" grpId="0" nodeType="afterEffect">
                                  <p:stCondLst>
                                    <p:cond delay="0"/>
                                  </p:stCondLst>
                                  <p:childTnLst>
                                    <p:set>
                                      <p:cBhvr>
                                        <p:cTn id="129" dur="1000">
                                          <p:stCondLst>
                                            <p:cond delay="0"/>
                                          </p:stCondLst>
                                        </p:cTn>
                                        <p:tgtEl>
                                          <p:spTgt spid="94"/>
                                        </p:tgtEl>
                                        <p:attrNameLst>
                                          <p:attrName>style.visibility</p:attrName>
                                        </p:attrNameLst>
                                      </p:cBhvr>
                                      <p:to>
                                        <p:strVal val="visible"/>
                                      </p:to>
                                    </p:set>
                                  </p:childTnLst>
                                </p:cTn>
                              </p:par>
                            </p:childTnLst>
                          </p:cTn>
                        </p:par>
                        <p:par>
                          <p:cTn id="130" fill="hold">
                            <p:stCondLst>
                              <p:cond delay="28000"/>
                            </p:stCondLst>
                            <p:childTnLst>
                              <p:par>
                                <p:cTn id="131" presetID="11" presetClass="entr" presetSubtype="0" fill="hold" grpId="0" nodeType="afterEffect">
                                  <p:stCondLst>
                                    <p:cond delay="0"/>
                                  </p:stCondLst>
                                  <p:childTnLst>
                                    <p:set>
                                      <p:cBhvr>
                                        <p:cTn id="132" dur="1000">
                                          <p:stCondLst>
                                            <p:cond delay="0"/>
                                          </p:stCondLst>
                                        </p:cTn>
                                        <p:tgtEl>
                                          <p:spTgt spid="95"/>
                                        </p:tgtEl>
                                        <p:attrNameLst>
                                          <p:attrName>style.visibility</p:attrName>
                                        </p:attrNameLst>
                                      </p:cBhvr>
                                      <p:to>
                                        <p:strVal val="visible"/>
                                      </p:to>
                                    </p:set>
                                  </p:childTnLst>
                                </p:cTn>
                              </p:par>
                            </p:childTnLst>
                          </p:cTn>
                        </p:par>
                        <p:par>
                          <p:cTn id="133" fill="hold">
                            <p:stCondLst>
                              <p:cond delay="29000"/>
                            </p:stCondLst>
                            <p:childTnLst>
                              <p:par>
                                <p:cTn id="134" presetID="11" presetClass="entr" presetSubtype="0" fill="hold" grpId="0" nodeType="afterEffect">
                                  <p:stCondLst>
                                    <p:cond delay="0"/>
                                  </p:stCondLst>
                                  <p:childTnLst>
                                    <p:set>
                                      <p:cBhvr>
                                        <p:cTn id="135" dur="1000">
                                          <p:stCondLst>
                                            <p:cond delay="0"/>
                                          </p:stCondLst>
                                        </p:cTn>
                                        <p:tgtEl>
                                          <p:spTgt spid="96"/>
                                        </p:tgtEl>
                                        <p:attrNameLst>
                                          <p:attrName>style.visibility</p:attrName>
                                        </p:attrNameLst>
                                      </p:cBhvr>
                                      <p:to>
                                        <p:strVal val="visible"/>
                                      </p:to>
                                    </p:set>
                                  </p:childTnLst>
                                </p:cTn>
                              </p:par>
                            </p:childTnLst>
                          </p:cTn>
                        </p:par>
                        <p:par>
                          <p:cTn id="136" fill="hold">
                            <p:stCondLst>
                              <p:cond delay="30000"/>
                            </p:stCondLst>
                            <p:childTnLst>
                              <p:par>
                                <p:cTn id="137" presetID="11" presetClass="entr" presetSubtype="0" fill="hold" grpId="0" nodeType="afterEffect">
                                  <p:stCondLst>
                                    <p:cond delay="0"/>
                                  </p:stCondLst>
                                  <p:childTnLst>
                                    <p:set>
                                      <p:cBhvr>
                                        <p:cTn id="138"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himes.wav"/>
                                        </p:tgtEl>
                                      </p:cMediaNode>
                                    </p:audio>
                                  </p:subTnLst>
                                </p:cTn>
                              </p:par>
                              <p:par>
                                <p:cTn id="139" presetID="1" presetClass="exit" presetSubtype="0" fill="hold" nodeType="withEffect">
                                  <p:stCondLst>
                                    <p:cond delay="0"/>
                                  </p:stCondLst>
                                  <p:childTnLst>
                                    <p:set>
                                      <p:cBhvr>
                                        <p:cTn id="140"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41" restart="whenNotActive" fill="hold" evtFilter="cancelBubble" nodeType="interactiveSeq">
                <p:stCondLst>
                  <p:cond evt="onClick" delay="0">
                    <p:tgtEl>
                      <p:spTgt spid="27"/>
                    </p:tgtEl>
                  </p:cond>
                </p:stCondLst>
                <p:endSync evt="end" delay="0">
                  <p:rtn val="all"/>
                </p:endSync>
                <p:childTnLst>
                  <p:par>
                    <p:cTn id="142" fill="hold">
                      <p:stCondLst>
                        <p:cond delay="0"/>
                      </p:stCondLst>
                      <p:childTnLst>
                        <p:par>
                          <p:cTn id="143" fill="hold">
                            <p:stCondLst>
                              <p:cond delay="0"/>
                            </p:stCondLst>
                            <p:childTnLst>
                              <p:par>
                                <p:cTn id="144" presetID="32" presetClass="emph" presetSubtype="0" repeatCount="indefinite" fill="hold" nodeType="clickEffect">
                                  <p:stCondLst>
                                    <p:cond delay="0"/>
                                  </p:stCondLst>
                                  <p:childTnLst>
                                    <p:animRot by="120000">
                                      <p:cBhvr>
                                        <p:cTn id="145" dur="100" fill="hold">
                                          <p:stCondLst>
                                            <p:cond delay="0"/>
                                          </p:stCondLst>
                                        </p:cTn>
                                        <p:tgtEl>
                                          <p:spTgt spid="27"/>
                                        </p:tgtEl>
                                        <p:attrNameLst>
                                          <p:attrName>r</p:attrName>
                                        </p:attrNameLst>
                                      </p:cBhvr>
                                    </p:animRot>
                                    <p:animRot by="-240000">
                                      <p:cBhvr>
                                        <p:cTn id="146" dur="200" fill="hold">
                                          <p:stCondLst>
                                            <p:cond delay="200"/>
                                          </p:stCondLst>
                                        </p:cTn>
                                        <p:tgtEl>
                                          <p:spTgt spid="27"/>
                                        </p:tgtEl>
                                        <p:attrNameLst>
                                          <p:attrName>r</p:attrName>
                                        </p:attrNameLst>
                                      </p:cBhvr>
                                    </p:animRot>
                                    <p:animRot by="240000">
                                      <p:cBhvr>
                                        <p:cTn id="147" dur="200" fill="hold">
                                          <p:stCondLst>
                                            <p:cond delay="400"/>
                                          </p:stCondLst>
                                        </p:cTn>
                                        <p:tgtEl>
                                          <p:spTgt spid="27"/>
                                        </p:tgtEl>
                                        <p:attrNameLst>
                                          <p:attrName>r</p:attrName>
                                        </p:attrNameLst>
                                      </p:cBhvr>
                                    </p:animRot>
                                    <p:animRot by="-240000">
                                      <p:cBhvr>
                                        <p:cTn id="148" dur="200" fill="hold">
                                          <p:stCondLst>
                                            <p:cond delay="600"/>
                                          </p:stCondLst>
                                        </p:cTn>
                                        <p:tgtEl>
                                          <p:spTgt spid="27"/>
                                        </p:tgtEl>
                                        <p:attrNameLst>
                                          <p:attrName>r</p:attrName>
                                        </p:attrNameLst>
                                      </p:cBhvr>
                                    </p:animRot>
                                    <p:animRot by="120000">
                                      <p:cBhvr>
                                        <p:cTn id="149" dur="200" fill="hold">
                                          <p:stCondLst>
                                            <p:cond delay="800"/>
                                          </p:stCondLst>
                                        </p:cTn>
                                        <p:tgtEl>
                                          <p:spTgt spid="27"/>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7"/>
                  </p:tgtEl>
                </p:cond>
              </p:nextCondLst>
            </p:seq>
            <p:seq concurrent="1" nextAc="seek">
              <p:cTn id="150" restart="whenNotActive" fill="hold" evtFilter="cancelBubble" nodeType="interactiveSeq">
                <p:stCondLst>
                  <p:cond evt="onClick" delay="0">
                    <p:tgtEl>
                      <p:spTgt spid="57"/>
                    </p:tgtEl>
                  </p:cond>
                </p:stCondLst>
                <p:endSync evt="end" delay="0">
                  <p:rtn val="all"/>
                </p:endSync>
                <p:childTnLst>
                  <p:par>
                    <p:cTn id="151" fill="hold">
                      <p:stCondLst>
                        <p:cond delay="0"/>
                      </p:stCondLst>
                      <p:childTnLst>
                        <p:par>
                          <p:cTn id="152" fill="hold">
                            <p:stCondLst>
                              <p:cond delay="0"/>
                            </p:stCondLst>
                            <p:childTnLst>
                              <p:par>
                                <p:cTn id="153" presetID="32" presetClass="emph" presetSubtype="0" repeatCount="indefinite" fill="hold" nodeType="clickEffect">
                                  <p:stCondLst>
                                    <p:cond delay="0"/>
                                  </p:stCondLst>
                                  <p:childTnLst>
                                    <p:animRot by="120000">
                                      <p:cBhvr>
                                        <p:cTn id="154" dur="100" fill="hold">
                                          <p:stCondLst>
                                            <p:cond delay="0"/>
                                          </p:stCondLst>
                                        </p:cTn>
                                        <p:tgtEl>
                                          <p:spTgt spid="57"/>
                                        </p:tgtEl>
                                        <p:attrNameLst>
                                          <p:attrName>r</p:attrName>
                                        </p:attrNameLst>
                                      </p:cBhvr>
                                    </p:animRot>
                                    <p:animRot by="-240000">
                                      <p:cBhvr>
                                        <p:cTn id="155" dur="200" fill="hold">
                                          <p:stCondLst>
                                            <p:cond delay="200"/>
                                          </p:stCondLst>
                                        </p:cTn>
                                        <p:tgtEl>
                                          <p:spTgt spid="57"/>
                                        </p:tgtEl>
                                        <p:attrNameLst>
                                          <p:attrName>r</p:attrName>
                                        </p:attrNameLst>
                                      </p:cBhvr>
                                    </p:animRot>
                                    <p:animRot by="240000">
                                      <p:cBhvr>
                                        <p:cTn id="156" dur="200" fill="hold">
                                          <p:stCondLst>
                                            <p:cond delay="400"/>
                                          </p:stCondLst>
                                        </p:cTn>
                                        <p:tgtEl>
                                          <p:spTgt spid="57"/>
                                        </p:tgtEl>
                                        <p:attrNameLst>
                                          <p:attrName>r</p:attrName>
                                        </p:attrNameLst>
                                      </p:cBhvr>
                                    </p:animRot>
                                    <p:animRot by="-240000">
                                      <p:cBhvr>
                                        <p:cTn id="157" dur="200" fill="hold">
                                          <p:stCondLst>
                                            <p:cond delay="600"/>
                                          </p:stCondLst>
                                        </p:cTn>
                                        <p:tgtEl>
                                          <p:spTgt spid="57"/>
                                        </p:tgtEl>
                                        <p:attrNameLst>
                                          <p:attrName>r</p:attrName>
                                        </p:attrNameLst>
                                      </p:cBhvr>
                                    </p:animRot>
                                    <p:animRot by="120000">
                                      <p:cBhvr>
                                        <p:cTn id="158" dur="200" fill="hold">
                                          <p:stCondLst>
                                            <p:cond delay="800"/>
                                          </p:stCondLst>
                                        </p:cTn>
                                        <p:tgtEl>
                                          <p:spTgt spid="57"/>
                                        </p:tgtEl>
                                        <p:attrNameLst>
                                          <p:attrName>r</p:attrName>
                                        </p:attrNameLst>
                                      </p:cBhvr>
                                    </p:animRot>
                                  </p:childTnLst>
                                  <p:subTnLst>
                                    <p:audio>
                                      <p:cMediaNode>
                                        <p:cTn display="0" masterRel="sameClick">
                                          <p:stCondLst>
                                            <p:cond evt="begin" delay="0">
                                              <p:tn val="1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57"/>
                  </p:tgtEl>
                </p:cond>
              </p:nextCondLst>
            </p:seq>
            <p:seq concurrent="1" nextAc="seek">
              <p:cTn id="159" restart="whenNotActive" fill="hold" evtFilter="cancelBubble" nodeType="interactiveSeq">
                <p:stCondLst>
                  <p:cond evt="onClick" delay="0">
                    <p:tgtEl>
                      <p:spTgt spid="62"/>
                    </p:tgtEl>
                  </p:cond>
                </p:stCondLst>
                <p:endSync evt="end" delay="0">
                  <p:rtn val="all"/>
                </p:endSync>
                <p:childTnLst>
                  <p:par>
                    <p:cTn id="160" fill="hold">
                      <p:stCondLst>
                        <p:cond delay="0"/>
                      </p:stCondLst>
                      <p:childTnLst>
                        <p:par>
                          <p:cTn id="161" fill="hold">
                            <p:stCondLst>
                              <p:cond delay="0"/>
                            </p:stCondLst>
                            <p:childTnLst>
                              <p:par>
                                <p:cTn id="162" presetID="32" presetClass="emph" presetSubtype="0" repeatCount="indefinite" fill="hold" nodeType="clickEffect">
                                  <p:stCondLst>
                                    <p:cond delay="0"/>
                                  </p:stCondLst>
                                  <p:childTnLst>
                                    <p:animRot by="120000">
                                      <p:cBhvr>
                                        <p:cTn id="163" dur="100" fill="hold">
                                          <p:stCondLst>
                                            <p:cond delay="0"/>
                                          </p:stCondLst>
                                        </p:cTn>
                                        <p:tgtEl>
                                          <p:spTgt spid="62"/>
                                        </p:tgtEl>
                                        <p:attrNameLst>
                                          <p:attrName>r</p:attrName>
                                        </p:attrNameLst>
                                      </p:cBhvr>
                                    </p:animRot>
                                    <p:animRot by="-240000">
                                      <p:cBhvr>
                                        <p:cTn id="164" dur="200" fill="hold">
                                          <p:stCondLst>
                                            <p:cond delay="200"/>
                                          </p:stCondLst>
                                        </p:cTn>
                                        <p:tgtEl>
                                          <p:spTgt spid="62"/>
                                        </p:tgtEl>
                                        <p:attrNameLst>
                                          <p:attrName>r</p:attrName>
                                        </p:attrNameLst>
                                      </p:cBhvr>
                                    </p:animRot>
                                    <p:animRot by="240000">
                                      <p:cBhvr>
                                        <p:cTn id="165" dur="200" fill="hold">
                                          <p:stCondLst>
                                            <p:cond delay="400"/>
                                          </p:stCondLst>
                                        </p:cTn>
                                        <p:tgtEl>
                                          <p:spTgt spid="62"/>
                                        </p:tgtEl>
                                        <p:attrNameLst>
                                          <p:attrName>r</p:attrName>
                                        </p:attrNameLst>
                                      </p:cBhvr>
                                    </p:animRot>
                                    <p:animRot by="-240000">
                                      <p:cBhvr>
                                        <p:cTn id="166" dur="200" fill="hold">
                                          <p:stCondLst>
                                            <p:cond delay="600"/>
                                          </p:stCondLst>
                                        </p:cTn>
                                        <p:tgtEl>
                                          <p:spTgt spid="62"/>
                                        </p:tgtEl>
                                        <p:attrNameLst>
                                          <p:attrName>r</p:attrName>
                                        </p:attrNameLst>
                                      </p:cBhvr>
                                    </p:animRot>
                                    <p:animRot by="120000">
                                      <p:cBhvr>
                                        <p:cTn id="167" dur="200" fill="hold">
                                          <p:stCondLst>
                                            <p:cond delay="800"/>
                                          </p:stCondLst>
                                        </p:cTn>
                                        <p:tgtEl>
                                          <p:spTgt spid="62"/>
                                        </p:tgtEl>
                                        <p:attrNameLst>
                                          <p:attrName>r</p:attrName>
                                        </p:attrNameLst>
                                      </p:cBhvr>
                                    </p:animRot>
                                  </p:childTnLst>
                                  <p:subTnLst>
                                    <p:audio>
                                      <p:cMediaNode>
                                        <p:cTn display="0" masterRel="sameClick">
                                          <p:stCondLst>
                                            <p:cond evt="begin" delay="0">
                                              <p:tn val="1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2"/>
                  </p:tgtEl>
                </p:cond>
              </p:nextCondLst>
            </p:seq>
            <p:seq concurrent="1" nextAc="seek">
              <p:cTn id="168" restart="whenNotActive" fill="hold" evtFilter="cancelBubble" nodeType="interactiveSeq">
                <p:stCondLst>
                  <p:cond evt="onClick" delay="0">
                    <p:tgtEl>
                      <p:spTgt spid="32"/>
                    </p:tgtEl>
                  </p:cond>
                </p:stCondLst>
                <p:endSync evt="end" delay="0">
                  <p:rtn val="all"/>
                </p:endSync>
                <p:childTnLst>
                  <p:par>
                    <p:cTn id="169" fill="hold">
                      <p:stCondLst>
                        <p:cond delay="0"/>
                      </p:stCondLst>
                      <p:childTnLst>
                        <p:par>
                          <p:cTn id="170" fill="hold">
                            <p:stCondLst>
                              <p:cond delay="0"/>
                            </p:stCondLst>
                            <p:childTnLst>
                              <p:par>
                                <p:cTn id="171" presetID="6" presetClass="emph" presetSubtype="0" repeatCount="2000" fill="hold" nodeType="clickEffect">
                                  <p:stCondLst>
                                    <p:cond delay="0"/>
                                  </p:stCondLst>
                                  <p:childTnLst>
                                    <p:animScale>
                                      <p:cBhvr>
                                        <p:cTn id="172" dur="2000" fill="hold"/>
                                        <p:tgtEl>
                                          <p:spTgt spid="32"/>
                                        </p:tgtEl>
                                      </p:cBhvr>
                                      <p:by x="150000" y="150000"/>
                                    </p:animScale>
                                  </p:childTnLst>
                                  <p:subTnLst>
                                    <p:audio>
                                      <p:cMediaNode>
                                        <p:cTn display="0" masterRel="sameClick">
                                          <p:stCondLst>
                                            <p:cond evt="begin" delay="0">
                                              <p:tn val="171"/>
                                            </p:cond>
                                          </p:stCondLst>
                                          <p:endCondLst>
                                            <p:cond evt="onStopAudio" delay="0">
                                              <p:tgtEl>
                                                <p:sldTgt/>
                                              </p:tgtEl>
                                            </p:cond>
                                          </p:endCondLst>
                                        </p:cTn>
                                        <p:tgtEl>
                                          <p:sndTgt r:embed="rId5" name="applause.wav"/>
                                        </p:tgtEl>
                                      </p:cMediaNode>
                                    </p:audio>
                                  </p:subTnLst>
                                </p:cTn>
                              </p:par>
                            </p:childTnLst>
                          </p:cTn>
                        </p:par>
                        <p:par>
                          <p:cTn id="173" fill="hold">
                            <p:stCondLst>
                              <p:cond delay="4000"/>
                            </p:stCondLst>
                            <p:childTnLst>
                              <p:par>
                                <p:cTn id="174" presetID="53" presetClass="entr" presetSubtype="16" fill="hold" nodeType="afterEffect">
                                  <p:stCondLst>
                                    <p:cond delay="0"/>
                                  </p:stCondLst>
                                  <p:childTnLst>
                                    <p:set>
                                      <p:cBhvr>
                                        <p:cTn id="175" dur="1" fill="hold">
                                          <p:stCondLst>
                                            <p:cond delay="0"/>
                                          </p:stCondLst>
                                        </p:cTn>
                                        <p:tgtEl>
                                          <p:spTgt spid="7"/>
                                        </p:tgtEl>
                                        <p:attrNameLst>
                                          <p:attrName>style.visibility</p:attrName>
                                        </p:attrNameLst>
                                      </p:cBhvr>
                                      <p:to>
                                        <p:strVal val="visible"/>
                                      </p:to>
                                    </p:set>
                                    <p:anim calcmode="lin" valueType="num">
                                      <p:cBhvr>
                                        <p:cTn id="176" dur="500" fill="hold"/>
                                        <p:tgtEl>
                                          <p:spTgt spid="7"/>
                                        </p:tgtEl>
                                        <p:attrNameLst>
                                          <p:attrName>ppt_w</p:attrName>
                                        </p:attrNameLst>
                                      </p:cBhvr>
                                      <p:tavLst>
                                        <p:tav tm="0">
                                          <p:val>
                                            <p:fltVal val="0"/>
                                          </p:val>
                                        </p:tav>
                                        <p:tav tm="100000">
                                          <p:val>
                                            <p:strVal val="#ppt_w"/>
                                          </p:val>
                                        </p:tav>
                                      </p:tavLst>
                                    </p:anim>
                                    <p:anim calcmode="lin" valueType="num">
                                      <p:cBhvr>
                                        <p:cTn id="177" dur="500" fill="hold"/>
                                        <p:tgtEl>
                                          <p:spTgt spid="7"/>
                                        </p:tgtEl>
                                        <p:attrNameLst>
                                          <p:attrName>ppt_h</p:attrName>
                                        </p:attrNameLst>
                                      </p:cBhvr>
                                      <p:tavLst>
                                        <p:tav tm="0">
                                          <p:val>
                                            <p:fltVal val="0"/>
                                          </p:val>
                                        </p:tav>
                                        <p:tav tm="100000">
                                          <p:val>
                                            <p:strVal val="#ppt_h"/>
                                          </p:val>
                                        </p:tav>
                                      </p:tavLst>
                                    </p:anim>
                                    <p:animEffect transition="in" filter="fade">
                                      <p:cBhvr>
                                        <p:cTn id="178" dur="500"/>
                                        <p:tgtEl>
                                          <p:spTgt spid="7"/>
                                        </p:tgtEl>
                                      </p:cBhvr>
                                    </p:animEffect>
                                  </p:childTnLst>
                                </p:cTn>
                              </p:par>
                            </p:childTnLst>
                          </p:cTn>
                        </p:par>
                        <p:par>
                          <p:cTn id="179" fill="hold">
                            <p:stCondLst>
                              <p:cond delay="4500"/>
                            </p:stCondLst>
                            <p:childTnLst>
                              <p:par>
                                <p:cTn id="180" presetID="22" presetClass="entr" presetSubtype="4" fill="hold" grpId="0" nodeType="afterEffect">
                                  <p:stCondLst>
                                    <p:cond delay="0"/>
                                  </p:stCondLst>
                                  <p:childTnLst>
                                    <p:set>
                                      <p:cBhvr>
                                        <p:cTn id="181" dur="1" fill="hold">
                                          <p:stCondLst>
                                            <p:cond delay="0"/>
                                          </p:stCondLst>
                                        </p:cTn>
                                        <p:tgtEl>
                                          <p:spTgt spid="2"/>
                                        </p:tgtEl>
                                        <p:attrNameLst>
                                          <p:attrName>style.visibility</p:attrName>
                                        </p:attrNameLst>
                                      </p:cBhvr>
                                      <p:to>
                                        <p:strVal val="visible"/>
                                      </p:to>
                                    </p:set>
                                    <p:animEffect transition="in" filter="wipe(down)">
                                      <p:cBhvr>
                                        <p:cTn id="182" dur="500"/>
                                        <p:tgtEl>
                                          <p:spTgt spid="2"/>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99"/>
                                        </p:tgtEl>
                                        <p:attrNameLst>
                                          <p:attrName>style.visibility</p:attrName>
                                        </p:attrNameLst>
                                      </p:cBhvr>
                                      <p:to>
                                        <p:strVal val="visible"/>
                                      </p:to>
                                    </p:set>
                                    <p:animEffect transition="in" filter="wipe(down)">
                                      <p:cBhvr>
                                        <p:cTn id="185" dur="500"/>
                                        <p:tgtEl>
                                          <p:spTgt spid="99"/>
                                        </p:tgtEl>
                                      </p:cBhvr>
                                    </p:animEffect>
                                  </p:childTnLst>
                                </p:cTn>
                              </p:par>
                            </p:childTnLst>
                          </p:cTn>
                        </p:par>
                      </p:childTnLst>
                    </p:cTn>
                  </p:par>
                </p:childTnLst>
              </p:cTn>
              <p:nextCondLst>
                <p:cond evt="onClick" delay="0">
                  <p:tgtEl>
                    <p:spTgt spid="32"/>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2"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8">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07656" y="2772081"/>
            <a:ext cx="3499874" cy="2696385"/>
          </a:xfrm>
          <a:prstGeom prst="roundRect">
            <a:avLst>
              <a:gd name="adj" fmla="val 5870"/>
            </a:avLst>
          </a:prstGeom>
          <a:ln>
            <a:noFill/>
          </a:ln>
          <a:effectLst>
            <a:outerShdw blurRad="292100" dist="139700" dir="2700000" algn="tl" rotWithShape="0">
              <a:srgbClr val="333333">
                <a:alpha val="65000"/>
              </a:srgbClr>
            </a:outerShdw>
          </a:effectLst>
        </p:spPr>
      </p:pic>
      <p:grpSp>
        <p:nvGrpSpPr>
          <p:cNvPr id="23" name="Nhóm 11"/>
          <p:cNvGrpSpPr/>
          <p:nvPr/>
        </p:nvGrpSpPr>
        <p:grpSpPr>
          <a:xfrm>
            <a:off x="207656" y="-12440"/>
            <a:ext cx="8703436" cy="2501320"/>
            <a:chOff x="46170" y="-107030"/>
            <a:chExt cx="8415429" cy="3142514"/>
          </a:xfrm>
        </p:grpSpPr>
        <mc:AlternateContent xmlns:mc="http://schemas.openxmlformats.org/markup-compatibility/2006" xmlns:a14="http://schemas.microsoft.com/office/drawing/2010/main">
          <mc:Choice Requires="a14">
            <p:sp>
              <p:nvSpPr>
                <p:cNvPr id="25" name="Hình chữ nhật 12"/>
                <p:cNvSpPr/>
                <p:nvPr/>
              </p:nvSpPr>
              <p:spPr>
                <a:xfrm>
                  <a:off x="46170" y="332562"/>
                  <a:ext cx="8415429" cy="2702922"/>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chemeClr val="tx1"/>
                      </a:solidFill>
                      <a:latin typeface="Times New Roman" panose="02020603050405020304" pitchFamily="18" charset="0"/>
                      <a:cs typeface="Times New Roman" panose="02020603050405020304" pitchFamily="18" charset="0"/>
                    </a:rPr>
                    <a:t>Cho </a:t>
                  </a:r>
                  <a14:m>
                    <m:oMath xmlns:m="http://schemas.openxmlformats.org/officeDocument/2006/math">
                      <m:r>
                        <a:rPr lang="vi-VN" sz="2400">
                          <a:solidFill>
                            <a:schemeClr val="tx1"/>
                          </a:solidFill>
                          <a:latin typeface="Cambria Math" panose="02040503050406030204" pitchFamily="18" charset="0"/>
                        </a:rPr>
                        <m:t>0</m:t>
                      </m:r>
                      <m:r>
                        <a:rPr lang="vi-VN" sz="2400">
                          <a:solidFill>
                            <a:schemeClr val="tx1"/>
                          </a:solidFill>
                          <a:latin typeface="Cambria Math" panose="02040503050406030204" pitchFamily="18" charset="0"/>
                        </a:rPr>
                        <m:t>°&lt;</m:t>
                      </m:r>
                      <m:r>
                        <a:rPr lang="vi-VN" sz="2400" i="1">
                          <a:solidFill>
                            <a:schemeClr val="tx1"/>
                          </a:solidFill>
                          <a:latin typeface="Cambria Math" panose="02040503050406030204" pitchFamily="18" charset="0"/>
                        </a:rPr>
                        <m:t>𝛼</m:t>
                      </m:r>
                      <m:r>
                        <a:rPr lang="vi-VN" sz="2400">
                          <a:solidFill>
                            <a:schemeClr val="tx1"/>
                          </a:solidFill>
                          <a:latin typeface="Cambria Math" panose="02040503050406030204" pitchFamily="18" charset="0"/>
                        </a:rPr>
                        <m:t>&lt;</m:t>
                      </m:r>
                      <m:r>
                        <a:rPr lang="vi-VN" sz="2400">
                          <a:solidFill>
                            <a:schemeClr val="tx1"/>
                          </a:solidFill>
                          <a:latin typeface="Cambria Math" panose="02040503050406030204" pitchFamily="18" charset="0"/>
                        </a:rPr>
                        <m:t>90</m:t>
                      </m:r>
                      <m:r>
                        <a:rPr lang="vi-VN" sz="2400">
                          <a:solidFill>
                            <a:schemeClr val="tx1"/>
                          </a:solidFill>
                          <a:latin typeface="Cambria Math" panose="02040503050406030204" pitchFamily="18" charset="0"/>
                        </a:rPr>
                        <m:t>°</m:t>
                      </m:r>
                    </m:oMath>
                  </a14:m>
                  <a:r>
                    <a:rPr lang="vi-VN" sz="2400">
                      <a:solidFill>
                        <a:schemeClr val="tx1"/>
                      </a:solidFill>
                      <a:latin typeface="Times New Roman" panose="02020603050405020304" pitchFamily="18" charset="0"/>
                      <a:cs typeface="Times New Roman" panose="02020603050405020304" pitchFamily="18" charset="0"/>
                    </a:rPr>
                    <a:t> . Trong các đẳng thức sau, đẳng thức nào</a:t>
                  </a:r>
                  <a:r>
                    <a:rPr lang="en-US" sz="2400" b="1">
                      <a:solidFill>
                        <a:schemeClr val="tx1"/>
                      </a:solidFill>
                      <a:latin typeface="Times New Roman" panose="02020603050405020304" pitchFamily="18" charset="0"/>
                      <a:cs typeface="Times New Roman" panose="02020603050405020304" pitchFamily="18" charset="0"/>
                    </a:rPr>
                    <a:t>sai</a:t>
                  </a:r>
                  <a:r>
                    <a:rPr lang="en-US" sz="2400">
                      <a:solidFill>
                        <a:schemeClr val="tx1"/>
                      </a:solidFill>
                      <a:latin typeface="Times New Roman" panose="02020603050405020304" pitchFamily="18" charset="0"/>
                      <a:cs typeface="Times New Roman" panose="02020603050405020304" pitchFamily="18" charset="0"/>
                    </a:rPr>
                    <a:t>?</a:t>
                  </a:r>
                  <a:endParaRPr lang="vi-VN"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25" name="Hình chữ nhật 12"/>
                <p:cNvSpPr>
                  <a:spLocks noRot="1" noChangeAspect="1" noMove="1" noResize="1" noEditPoints="1" noAdjustHandles="1" noChangeArrowheads="1" noChangeShapeType="1" noTextEdit="1"/>
                </p:cNvSpPr>
                <p:nvPr/>
              </p:nvSpPr>
              <p:spPr>
                <a:xfrm>
                  <a:off x="46170" y="332562"/>
                  <a:ext cx="8415429" cy="2702922"/>
                </a:xfrm>
                <a:prstGeom prst="rect">
                  <a:avLst/>
                </a:prstGeom>
                <a:blipFill rotWithShape="0">
                  <a:blip r:embed="rId8"/>
                  <a:stretch>
                    <a:fillRect/>
                  </a:stretch>
                </a:blipFill>
                <a:ln w="76200">
                  <a:solidFill>
                    <a:schemeClr val="accent2"/>
                  </a:solidFill>
                  <a:prstDash val="solid"/>
                </a:ln>
              </p:spPr>
              <p:txBody>
                <a:bodyPr/>
                <a:lstStyle/>
                <a:p>
                  <a:r>
                    <a:rPr lang="vi-VN">
                      <a:noFill/>
                    </a:rPr>
                    <a:t> </a:t>
                  </a:r>
                </a:p>
              </p:txBody>
            </p:sp>
          </mc:Fallback>
        </mc:AlternateContent>
        <p:pic>
          <p:nvPicPr>
            <p:cNvPr id="26" name="Ảnh 13"/>
            <p:cNvPicPr>
              <a:picLocks noChangeAspect="1"/>
            </p:cNvPicPr>
            <p:nvPr/>
          </p:nvPicPr>
          <p:blipFill>
            <a:blip r:embed="rId9">
              <a:clrChange>
                <a:clrFrom>
                  <a:srgbClr val="FFFFFF"/>
                </a:clrFrom>
                <a:clrTo>
                  <a:srgbClr val="FFFFFF">
                    <a:alpha val="0"/>
                  </a:srgbClr>
                </a:clrTo>
              </a:clrChange>
              <a:duotone>
                <a:prstClr val="black"/>
                <a:schemeClr val="accent2">
                  <a:tint val="45000"/>
                  <a:satMod val="400000"/>
                </a:schemeClr>
              </a:duotone>
            </a:blip>
            <a:stretch>
              <a:fillRect/>
            </a:stretch>
          </p:blipFill>
          <p:spPr>
            <a:xfrm>
              <a:off x="46170" y="-107030"/>
              <a:ext cx="1704762" cy="866667"/>
            </a:xfrm>
            <a:prstGeom prst="rect">
              <a:avLst/>
            </a:prstGeom>
          </p:spPr>
        </p:pic>
      </p:grpSp>
      <p:grpSp>
        <p:nvGrpSpPr>
          <p:cNvPr id="27" name="Group 26"/>
          <p:cNvGrpSpPr/>
          <p:nvPr/>
        </p:nvGrpSpPr>
        <p:grpSpPr>
          <a:xfrm>
            <a:off x="4268410" y="3829942"/>
            <a:ext cx="4642682" cy="821422"/>
            <a:chOff x="4272717" y="2801783"/>
            <a:chExt cx="4642682" cy="821422"/>
          </a:xfrm>
        </p:grpSpPr>
        <p:grpSp>
          <p:nvGrpSpPr>
            <p:cNvPr id="28" name="Group 27"/>
            <p:cNvGrpSpPr/>
            <p:nvPr/>
          </p:nvGrpSpPr>
          <p:grpSpPr>
            <a:xfrm>
              <a:off x="4272717" y="2801783"/>
              <a:ext cx="4642682" cy="821422"/>
              <a:chOff x="4272717" y="2801783"/>
              <a:chExt cx="4642682" cy="821422"/>
            </a:xfrm>
          </p:grpSpPr>
          <p:sp>
            <p:nvSpPr>
              <p:cNvPr id="30" name="Freeform 29"/>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31" name="TextBox 30"/>
              <p:cNvSpPr txBox="1"/>
              <p:nvPr/>
            </p:nvSpPr>
            <p:spPr>
              <a:xfrm>
                <a:off x="4379027" y="2914980"/>
                <a:ext cx="587828" cy="584775"/>
              </a:xfrm>
              <a:prstGeom prst="rect">
                <a:avLst/>
              </a:prstGeom>
              <a:noFill/>
            </p:spPr>
            <p:txBody>
              <a:bodyPr wrap="square" rtlCol="0">
                <a:spAutoFit/>
              </a:bodyPr>
              <a:lstStyle/>
              <a:p>
                <a:pPr algn="ctr"/>
                <a:r>
                  <a:rPr lang="vi-VN" sz="3200" b="1">
                    <a:latin typeface="+mj-lt"/>
                  </a:rPr>
                  <a:t>B.</a:t>
                </a:r>
              </a:p>
            </p:txBody>
          </p:sp>
        </p:grpSp>
        <mc:AlternateContent xmlns:mc="http://schemas.openxmlformats.org/markup-compatibility/2006" xmlns:a14="http://schemas.microsoft.com/office/drawing/2010/main">
          <mc:Choice Requires="a14">
            <p:sp>
              <p:nvSpPr>
                <p:cNvPr id="29" name="TextBox 28"/>
                <p:cNvSpPr txBox="1"/>
                <p:nvPr/>
              </p:nvSpPr>
              <p:spPr>
                <a:xfrm>
                  <a:off x="5116286" y="2858210"/>
                  <a:ext cx="1883228" cy="6664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vi-VN" sz="2000">
                            <a:latin typeface="Cambria Math" panose="02040503050406030204" pitchFamily="18" charset="0"/>
                          </a:rPr>
                          <m:t>tan</m:t>
                        </m:r>
                        <m:r>
                          <m:rPr>
                            <m:nor/>
                          </m:rPr>
                          <a:rPr lang="vi-VN" sz="2000" i="1">
                            <a:latin typeface="Cambria Math" panose="02040503050406030204" pitchFamily="18" charset="0"/>
                          </a:rPr>
                          <m:t> </m:t>
                        </m:r>
                        <m:r>
                          <a:rPr lang="vi-VN" sz="2000" i="1">
                            <a:latin typeface="Cambria Math" panose="02040503050406030204" pitchFamily="18" charset="0"/>
                          </a:rPr>
                          <m:t>𝛼</m:t>
                        </m:r>
                        <m:r>
                          <a:rPr lang="vi-VN" sz="2000">
                            <a:latin typeface="Cambria Math" panose="02040503050406030204" pitchFamily="18" charset="0"/>
                          </a:rPr>
                          <m:t>=</m:t>
                        </m:r>
                        <m:f>
                          <m:fPr>
                            <m:ctrlPr>
                              <a:rPr lang="vi-VN" sz="2000" i="1">
                                <a:latin typeface="Cambria Math" panose="02040503050406030204" pitchFamily="18" charset="0"/>
                              </a:rPr>
                            </m:ctrlPr>
                          </m:fPr>
                          <m:num>
                            <m:r>
                              <m:rPr>
                                <m:sty m:val="p"/>
                              </m:rPr>
                              <a:rPr lang="vi-VN" sz="2000">
                                <a:latin typeface="Cambria Math" panose="02040503050406030204" pitchFamily="18" charset="0"/>
                              </a:rPr>
                              <m:t>sin</m:t>
                            </m:r>
                            <m:r>
                              <m:rPr>
                                <m:nor/>
                              </m:rPr>
                              <a:rPr lang="vi-VN" sz="2000" i="1">
                                <a:latin typeface="Cambria Math" panose="02040503050406030204" pitchFamily="18" charset="0"/>
                              </a:rPr>
                              <m:t> </m:t>
                            </m:r>
                            <m:r>
                              <a:rPr lang="vi-VN" sz="2000" i="1">
                                <a:latin typeface="Cambria Math" panose="02040503050406030204" pitchFamily="18" charset="0"/>
                              </a:rPr>
                              <m:t>𝛼</m:t>
                            </m:r>
                          </m:num>
                          <m:den>
                            <m:r>
                              <m:rPr>
                                <m:nor/>
                              </m:rPr>
                              <a:rPr lang="vi-VN" sz="2000" i="1">
                                <a:latin typeface="Cambria Math" panose="02040503050406030204" pitchFamily="18" charset="0"/>
                              </a:rPr>
                              <m:t>cos</m:t>
                            </m:r>
                            <m:r>
                              <m:rPr>
                                <m:nor/>
                              </m:rPr>
                              <a:rPr lang="vi-VN" sz="2000" i="1">
                                <a:latin typeface="Cambria Math" panose="02040503050406030204" pitchFamily="18" charset="0"/>
                              </a:rPr>
                              <m:t> </m:t>
                            </m:r>
                            <m:r>
                              <a:rPr lang="vi-VN" sz="2000" i="1">
                                <a:latin typeface="Cambria Math" panose="02040503050406030204" pitchFamily="18" charset="0"/>
                              </a:rPr>
                              <m:t>𝛼</m:t>
                            </m:r>
                          </m:den>
                        </m:f>
                      </m:oMath>
                    </m:oMathPara>
                  </a14:m>
                  <a:endParaRPr lang="vi-VN" sz="2000"/>
                </a:p>
              </p:txBody>
            </p:sp>
          </mc:Choice>
          <mc:Fallback xmlns="">
            <p:sp>
              <p:nvSpPr>
                <p:cNvPr id="29" name="TextBox 28"/>
                <p:cNvSpPr txBox="1">
                  <a:spLocks noRot="1" noChangeAspect="1" noMove="1" noResize="1" noEditPoints="1" noAdjustHandles="1" noChangeArrowheads="1" noChangeShapeType="1" noTextEdit="1"/>
                </p:cNvSpPr>
                <p:nvPr/>
              </p:nvSpPr>
              <p:spPr>
                <a:xfrm>
                  <a:off x="5116286" y="2858210"/>
                  <a:ext cx="1883228" cy="666464"/>
                </a:xfrm>
                <a:prstGeom prst="rect">
                  <a:avLst/>
                </a:prstGeom>
                <a:blipFill rotWithShape="0">
                  <a:blip r:embed="rId10"/>
                  <a:stretch>
                    <a:fillRect/>
                  </a:stretch>
                </a:blipFill>
              </p:spPr>
              <p:txBody>
                <a:bodyPr/>
                <a:lstStyle/>
                <a:p>
                  <a:r>
                    <a:rPr lang="vi-VN">
                      <a:noFill/>
                    </a:rPr>
                    <a:t> </a:t>
                  </a:r>
                </a:p>
              </p:txBody>
            </p:sp>
          </mc:Fallback>
        </mc:AlternateContent>
      </p:grpSp>
      <p:grpSp>
        <p:nvGrpSpPr>
          <p:cNvPr id="32" name="Group 31"/>
          <p:cNvGrpSpPr/>
          <p:nvPr/>
        </p:nvGrpSpPr>
        <p:grpSpPr>
          <a:xfrm>
            <a:off x="4268410" y="2775425"/>
            <a:ext cx="4642682" cy="821422"/>
            <a:chOff x="4268410" y="3835069"/>
            <a:chExt cx="4642682" cy="821422"/>
          </a:xfrm>
        </p:grpSpPr>
        <p:grpSp>
          <p:nvGrpSpPr>
            <p:cNvPr id="33" name="Group 32"/>
            <p:cNvGrpSpPr/>
            <p:nvPr/>
          </p:nvGrpSpPr>
          <p:grpSpPr>
            <a:xfrm>
              <a:off x="4268410" y="3835069"/>
              <a:ext cx="4642682" cy="821422"/>
              <a:chOff x="4272717" y="2801783"/>
              <a:chExt cx="4642682" cy="821422"/>
            </a:xfrm>
          </p:grpSpPr>
          <p:sp>
            <p:nvSpPr>
              <p:cNvPr id="36" name="Freeform 35"/>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56" name="TextBox 55"/>
              <p:cNvSpPr txBox="1"/>
              <p:nvPr/>
            </p:nvSpPr>
            <p:spPr>
              <a:xfrm>
                <a:off x="4379027" y="2914980"/>
                <a:ext cx="587828" cy="584775"/>
              </a:xfrm>
              <a:prstGeom prst="rect">
                <a:avLst/>
              </a:prstGeom>
              <a:noFill/>
            </p:spPr>
            <p:txBody>
              <a:bodyPr wrap="square" rtlCol="0">
                <a:spAutoFit/>
              </a:bodyPr>
              <a:lstStyle/>
              <a:p>
                <a:pPr algn="ctr"/>
                <a:r>
                  <a:rPr lang="vi-VN" sz="3200" b="1">
                    <a:latin typeface="+mj-lt"/>
                  </a:rPr>
                  <a:t>A.</a:t>
                </a:r>
              </a:p>
            </p:txBody>
          </p:sp>
        </p:grpSp>
        <mc:AlternateContent xmlns:mc="http://schemas.openxmlformats.org/markup-compatibility/2006" xmlns:a14="http://schemas.microsoft.com/office/drawing/2010/main">
          <mc:Choice Requires="a14">
            <p:sp>
              <p:nvSpPr>
                <p:cNvPr id="34" name="TextBox 33"/>
                <p:cNvSpPr txBox="1"/>
                <p:nvPr/>
              </p:nvSpPr>
              <p:spPr>
                <a:xfrm>
                  <a:off x="5068857" y="4055987"/>
                  <a:ext cx="208108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vi-VN" sz="2000">
                            <a:latin typeface="Cambria Math" panose="02040503050406030204" pitchFamily="18" charset="0"/>
                          </a:rPr>
                          <m:t>sin</m:t>
                        </m:r>
                        <m:r>
                          <m:rPr>
                            <m:nor/>
                          </m:rPr>
                          <a:rPr lang="vi-VN" sz="2000" i="1">
                            <a:latin typeface="Cambria Math" panose="02040503050406030204" pitchFamily="18" charset="0"/>
                          </a:rPr>
                          <m:t> </m:t>
                        </m:r>
                        <m:r>
                          <a:rPr lang="vi-VN" sz="2000" i="1">
                            <a:latin typeface="Cambria Math" panose="02040503050406030204" pitchFamily="18" charset="0"/>
                          </a:rPr>
                          <m:t>𝛼</m:t>
                        </m:r>
                        <m:r>
                          <a:rPr lang="vi-VN" sz="2000">
                            <a:latin typeface="Cambria Math" panose="02040503050406030204" pitchFamily="18" charset="0"/>
                          </a:rPr>
                          <m:t>+</m:t>
                        </m:r>
                        <m:r>
                          <m:rPr>
                            <m:nor/>
                          </m:rPr>
                          <a:rPr lang="vi-VN" sz="2000" i="1">
                            <a:latin typeface="Cambria Math" panose="02040503050406030204" pitchFamily="18" charset="0"/>
                          </a:rPr>
                          <m:t>cos</m:t>
                        </m:r>
                        <m:r>
                          <m:rPr>
                            <m:nor/>
                          </m:rPr>
                          <a:rPr lang="vi-VN" sz="2000" i="1">
                            <a:latin typeface="Cambria Math" panose="02040503050406030204" pitchFamily="18" charset="0"/>
                          </a:rPr>
                          <m:t> </m:t>
                        </m:r>
                        <m:r>
                          <a:rPr lang="vi-VN" sz="2000" i="1">
                            <a:latin typeface="Cambria Math" panose="02040503050406030204" pitchFamily="18" charset="0"/>
                          </a:rPr>
                          <m:t>𝛼</m:t>
                        </m:r>
                        <m:r>
                          <a:rPr lang="vi-VN" sz="2000">
                            <a:latin typeface="Cambria Math" panose="02040503050406030204" pitchFamily="18" charset="0"/>
                          </a:rPr>
                          <m:t>=</m:t>
                        </m:r>
                        <m:r>
                          <a:rPr lang="vi-VN" sz="2000">
                            <a:latin typeface="Cambria Math" panose="02040503050406030204" pitchFamily="18" charset="0"/>
                          </a:rPr>
                          <m:t>1</m:t>
                        </m:r>
                      </m:oMath>
                    </m:oMathPara>
                  </a14:m>
                  <a:endParaRPr lang="vi-VN" sz="2000"/>
                </a:p>
              </p:txBody>
            </p:sp>
          </mc:Choice>
          <mc:Fallback xmlns="">
            <p:sp>
              <p:nvSpPr>
                <p:cNvPr id="34" name="TextBox 33"/>
                <p:cNvSpPr txBox="1">
                  <a:spLocks noRot="1" noChangeAspect="1" noMove="1" noResize="1" noEditPoints="1" noAdjustHandles="1" noChangeArrowheads="1" noChangeShapeType="1" noTextEdit="1"/>
                </p:cNvSpPr>
                <p:nvPr/>
              </p:nvSpPr>
              <p:spPr>
                <a:xfrm>
                  <a:off x="5068857" y="4055987"/>
                  <a:ext cx="2081089" cy="400110"/>
                </a:xfrm>
                <a:prstGeom prst="rect">
                  <a:avLst/>
                </a:prstGeom>
                <a:blipFill rotWithShape="0">
                  <a:blip r:embed="rId11"/>
                  <a:stretch>
                    <a:fillRect/>
                  </a:stretch>
                </a:blipFill>
              </p:spPr>
              <p:txBody>
                <a:bodyPr/>
                <a:lstStyle/>
                <a:p>
                  <a:r>
                    <a:rPr lang="vi-VN">
                      <a:noFill/>
                    </a:rPr>
                    <a:t> </a:t>
                  </a:r>
                </a:p>
              </p:txBody>
            </p:sp>
          </mc:Fallback>
        </mc:AlternateContent>
      </p:grpSp>
      <p:grpSp>
        <p:nvGrpSpPr>
          <p:cNvPr id="57" name="Group 56"/>
          <p:cNvGrpSpPr/>
          <p:nvPr/>
        </p:nvGrpSpPr>
        <p:grpSpPr>
          <a:xfrm>
            <a:off x="4268410" y="4937909"/>
            <a:ext cx="4642682" cy="821422"/>
            <a:chOff x="4268410" y="4937909"/>
            <a:chExt cx="4642682" cy="821422"/>
          </a:xfrm>
        </p:grpSpPr>
        <p:grpSp>
          <p:nvGrpSpPr>
            <p:cNvPr id="58" name="Group 57"/>
            <p:cNvGrpSpPr/>
            <p:nvPr/>
          </p:nvGrpSpPr>
          <p:grpSpPr>
            <a:xfrm>
              <a:off x="4268410" y="4937909"/>
              <a:ext cx="4642682" cy="821422"/>
              <a:chOff x="4272717" y="2801783"/>
              <a:chExt cx="4642682" cy="821422"/>
            </a:xfrm>
          </p:grpSpPr>
          <p:sp>
            <p:nvSpPr>
              <p:cNvPr id="60" name="Freeform 59"/>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61" name="TextBox 60"/>
              <p:cNvSpPr txBox="1"/>
              <p:nvPr/>
            </p:nvSpPr>
            <p:spPr>
              <a:xfrm>
                <a:off x="4379027" y="2914980"/>
                <a:ext cx="587828" cy="584775"/>
              </a:xfrm>
              <a:prstGeom prst="rect">
                <a:avLst/>
              </a:prstGeom>
              <a:noFill/>
            </p:spPr>
            <p:txBody>
              <a:bodyPr wrap="square" rtlCol="0">
                <a:spAutoFit/>
              </a:bodyPr>
              <a:lstStyle/>
              <a:p>
                <a:pPr algn="ctr"/>
                <a:r>
                  <a:rPr lang="vi-VN" sz="3200" b="1">
                    <a:latin typeface="+mj-lt"/>
                  </a:rPr>
                  <a:t>C.</a:t>
                </a:r>
              </a:p>
            </p:txBody>
          </p:sp>
        </p:grpSp>
        <mc:AlternateContent xmlns:mc="http://schemas.openxmlformats.org/markup-compatibility/2006" xmlns:a14="http://schemas.microsoft.com/office/drawing/2010/main">
          <mc:Choice Requires="a14">
            <p:sp>
              <p:nvSpPr>
                <p:cNvPr id="59" name="TextBox 58"/>
                <p:cNvSpPr txBox="1"/>
                <p:nvPr/>
              </p:nvSpPr>
              <p:spPr>
                <a:xfrm>
                  <a:off x="5116286" y="5051782"/>
                  <a:ext cx="1883228" cy="6194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vi-VN" sz="2000">
                            <a:latin typeface="Cambria Math" panose="02040503050406030204" pitchFamily="18" charset="0"/>
                          </a:rPr>
                          <m:t>cot</m:t>
                        </m:r>
                        <m:r>
                          <a:rPr lang="vi-VN" sz="2000" i="1">
                            <a:latin typeface="Cambria Math" panose="02040503050406030204" pitchFamily="18" charset="0"/>
                          </a:rPr>
                          <m:t>𝛼</m:t>
                        </m:r>
                        <m:r>
                          <a:rPr lang="vi-VN" sz="2000">
                            <a:latin typeface="Cambria Math" panose="02040503050406030204" pitchFamily="18" charset="0"/>
                          </a:rPr>
                          <m:t>=</m:t>
                        </m:r>
                        <m:f>
                          <m:fPr>
                            <m:ctrlPr>
                              <a:rPr lang="vi-VN" sz="2000" i="1">
                                <a:latin typeface="Cambria Math" panose="02040503050406030204" pitchFamily="18" charset="0"/>
                              </a:rPr>
                            </m:ctrlPr>
                          </m:fPr>
                          <m:num>
                            <m:r>
                              <m:rPr>
                                <m:nor/>
                              </m:rPr>
                              <a:rPr lang="vi-VN" sz="2000" i="1">
                                <a:latin typeface="Cambria Math" panose="02040503050406030204" pitchFamily="18" charset="0"/>
                              </a:rPr>
                              <m:t>cos</m:t>
                            </m:r>
                            <m:r>
                              <m:rPr>
                                <m:nor/>
                              </m:rPr>
                              <a:rPr lang="vi-VN" sz="2000" i="1">
                                <a:latin typeface="Cambria Math" panose="02040503050406030204" pitchFamily="18" charset="0"/>
                              </a:rPr>
                              <m:t> </m:t>
                            </m:r>
                            <m:r>
                              <a:rPr lang="vi-VN" sz="2000" i="1">
                                <a:latin typeface="Cambria Math" panose="02040503050406030204" pitchFamily="18" charset="0"/>
                              </a:rPr>
                              <m:t>𝛼</m:t>
                            </m:r>
                          </m:num>
                          <m:den>
                            <m:r>
                              <m:rPr>
                                <m:nor/>
                              </m:rPr>
                              <a:rPr lang="vi-VN" sz="2000" i="1">
                                <a:latin typeface="Cambria Math" panose="02040503050406030204" pitchFamily="18" charset="0"/>
                              </a:rPr>
                              <m:t>sin</m:t>
                            </m:r>
                            <m:r>
                              <m:rPr>
                                <m:nor/>
                              </m:rPr>
                              <a:rPr lang="vi-VN" sz="2000" i="1">
                                <a:latin typeface="Cambria Math" panose="02040503050406030204" pitchFamily="18" charset="0"/>
                              </a:rPr>
                              <m:t> </m:t>
                            </m:r>
                            <m:r>
                              <a:rPr lang="vi-VN" sz="2000" i="1">
                                <a:latin typeface="Cambria Math" panose="02040503050406030204" pitchFamily="18" charset="0"/>
                              </a:rPr>
                              <m:t>𝛼</m:t>
                            </m:r>
                          </m:den>
                        </m:f>
                      </m:oMath>
                    </m:oMathPara>
                  </a14:m>
                  <a:endParaRPr lang="vi-VN" sz="2000"/>
                </a:p>
              </p:txBody>
            </p:sp>
          </mc:Choice>
          <mc:Fallback xmlns="">
            <p:sp>
              <p:nvSpPr>
                <p:cNvPr id="59" name="TextBox 58"/>
                <p:cNvSpPr txBox="1">
                  <a:spLocks noRot="1" noChangeAspect="1" noMove="1" noResize="1" noEditPoints="1" noAdjustHandles="1" noChangeArrowheads="1" noChangeShapeType="1" noTextEdit="1"/>
                </p:cNvSpPr>
                <p:nvPr/>
              </p:nvSpPr>
              <p:spPr>
                <a:xfrm>
                  <a:off x="5116286" y="5051782"/>
                  <a:ext cx="1883228" cy="619465"/>
                </a:xfrm>
                <a:prstGeom prst="rect">
                  <a:avLst/>
                </a:prstGeom>
                <a:blipFill rotWithShape="0">
                  <a:blip r:embed="rId12"/>
                  <a:stretch>
                    <a:fillRect/>
                  </a:stretch>
                </a:blipFill>
              </p:spPr>
              <p:txBody>
                <a:bodyPr/>
                <a:lstStyle/>
                <a:p>
                  <a:r>
                    <a:rPr lang="vi-VN">
                      <a:noFill/>
                    </a:rPr>
                    <a:t> </a:t>
                  </a:r>
                </a:p>
              </p:txBody>
            </p:sp>
          </mc:Fallback>
        </mc:AlternateContent>
      </p:grpSp>
      <p:grpSp>
        <p:nvGrpSpPr>
          <p:cNvPr id="62" name="Group 61"/>
          <p:cNvGrpSpPr/>
          <p:nvPr/>
        </p:nvGrpSpPr>
        <p:grpSpPr>
          <a:xfrm>
            <a:off x="4268410" y="5874662"/>
            <a:ext cx="4642682" cy="821422"/>
            <a:chOff x="4268410" y="5874662"/>
            <a:chExt cx="4642682" cy="821422"/>
          </a:xfrm>
        </p:grpSpPr>
        <p:grpSp>
          <p:nvGrpSpPr>
            <p:cNvPr id="63" name="Group 62"/>
            <p:cNvGrpSpPr/>
            <p:nvPr/>
          </p:nvGrpSpPr>
          <p:grpSpPr>
            <a:xfrm>
              <a:off x="4268410" y="5874662"/>
              <a:ext cx="4642682" cy="821422"/>
              <a:chOff x="4272717" y="2801783"/>
              <a:chExt cx="4642682" cy="821422"/>
            </a:xfrm>
          </p:grpSpPr>
          <p:sp>
            <p:nvSpPr>
              <p:cNvPr id="65" name="Freeform 64"/>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66" name="TextBox 65"/>
              <p:cNvSpPr txBox="1"/>
              <p:nvPr/>
            </p:nvSpPr>
            <p:spPr>
              <a:xfrm>
                <a:off x="4379027" y="2914980"/>
                <a:ext cx="587828" cy="584775"/>
              </a:xfrm>
              <a:prstGeom prst="rect">
                <a:avLst/>
              </a:prstGeom>
              <a:noFill/>
            </p:spPr>
            <p:txBody>
              <a:bodyPr wrap="square" rtlCol="0">
                <a:spAutoFit/>
              </a:bodyPr>
              <a:lstStyle/>
              <a:p>
                <a:pPr algn="ctr"/>
                <a:r>
                  <a:rPr lang="vi-VN" sz="3200" b="1">
                    <a:latin typeface="+mj-lt"/>
                  </a:rPr>
                  <a:t>D.</a:t>
                </a:r>
              </a:p>
            </p:txBody>
          </p:sp>
        </p:grpSp>
        <mc:AlternateContent xmlns:mc="http://schemas.openxmlformats.org/markup-compatibility/2006" xmlns:a14="http://schemas.microsoft.com/office/drawing/2010/main">
          <mc:Choice Requires="a14">
            <p:sp>
              <p:nvSpPr>
                <p:cNvPr id="64" name="TextBox 63"/>
                <p:cNvSpPr txBox="1"/>
                <p:nvPr/>
              </p:nvSpPr>
              <p:spPr>
                <a:xfrm>
                  <a:off x="5111979" y="6080191"/>
                  <a:ext cx="251840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vi-VN" sz="2000">
                            <a:latin typeface="Cambria Math" panose="02040503050406030204" pitchFamily="18" charset="0"/>
                          </a:rPr>
                          <m:t>sin</m:t>
                        </m:r>
                        <m:r>
                          <a:rPr lang="vi-VN" sz="2000" i="1">
                            <a:latin typeface="Cambria Math" panose="02040503050406030204" pitchFamily="18" charset="0"/>
                          </a:rPr>
                          <m:t>𝛼</m:t>
                        </m:r>
                        <m:r>
                          <a:rPr lang="vi-VN" sz="2000">
                            <a:latin typeface="Cambria Math" panose="02040503050406030204" pitchFamily="18" charset="0"/>
                          </a:rPr>
                          <m:t>=</m:t>
                        </m:r>
                        <m:r>
                          <m:rPr>
                            <m:nor/>
                          </m:rPr>
                          <a:rPr lang="vi-VN" sz="2000" i="1">
                            <a:latin typeface="Cambria Math" panose="02040503050406030204" pitchFamily="18" charset="0"/>
                          </a:rPr>
                          <m:t>cos</m:t>
                        </m:r>
                        <m:r>
                          <m:rPr>
                            <m:nor/>
                          </m:rPr>
                          <a:rPr lang="vi-VN" sz="2000" b="0" i="1" smtClean="0">
                            <a:latin typeface="Cambria Math" panose="02040503050406030204" pitchFamily="18" charset="0"/>
                          </a:rPr>
                          <m:t> </m:t>
                        </m:r>
                        <m:d>
                          <m:dPr>
                            <m:ctrlPr>
                              <a:rPr lang="vi-VN" sz="2000" i="1">
                                <a:latin typeface="Cambria Math" panose="02040503050406030204" pitchFamily="18" charset="0"/>
                              </a:rPr>
                            </m:ctrlPr>
                          </m:dPr>
                          <m:e>
                            <m:r>
                              <a:rPr lang="vi-VN" sz="2000">
                                <a:latin typeface="Cambria Math" panose="02040503050406030204" pitchFamily="18" charset="0"/>
                              </a:rPr>
                              <m:t>90</m:t>
                            </m:r>
                            <m:r>
                              <a:rPr lang="vi-VN" sz="2000">
                                <a:latin typeface="Cambria Math" panose="02040503050406030204" pitchFamily="18" charset="0"/>
                              </a:rPr>
                              <m:t>°−</m:t>
                            </m:r>
                            <m:r>
                              <a:rPr lang="vi-VN" sz="2000" i="1">
                                <a:latin typeface="Cambria Math" panose="02040503050406030204" pitchFamily="18" charset="0"/>
                              </a:rPr>
                              <m:t>𝛼</m:t>
                            </m:r>
                          </m:e>
                        </m:d>
                        <m:r>
                          <m:rPr>
                            <m:nor/>
                          </m:rPr>
                          <a:rPr lang="vi-VN" sz="2000" i="1">
                            <a:latin typeface="Cambria Math" panose="02040503050406030204" pitchFamily="18" charset="0"/>
                          </a:rPr>
                          <m:t> </m:t>
                        </m:r>
                      </m:oMath>
                    </m:oMathPara>
                  </a14:m>
                  <a:endParaRPr lang="vi-VN" sz="2000"/>
                </a:p>
              </p:txBody>
            </p:sp>
          </mc:Choice>
          <mc:Fallback xmlns="">
            <p:sp>
              <p:nvSpPr>
                <p:cNvPr id="64" name="TextBox 63"/>
                <p:cNvSpPr txBox="1">
                  <a:spLocks noRot="1" noChangeAspect="1" noMove="1" noResize="1" noEditPoints="1" noAdjustHandles="1" noChangeArrowheads="1" noChangeShapeType="1" noTextEdit="1"/>
                </p:cNvSpPr>
                <p:nvPr/>
              </p:nvSpPr>
              <p:spPr>
                <a:xfrm>
                  <a:off x="5111979" y="6080191"/>
                  <a:ext cx="2518403" cy="400110"/>
                </a:xfrm>
                <a:prstGeom prst="rect">
                  <a:avLst/>
                </a:prstGeom>
                <a:blipFill rotWithShape="0">
                  <a:blip r:embed="rId13"/>
                  <a:stretch>
                    <a:fillRect/>
                  </a:stretch>
                </a:blipFill>
              </p:spPr>
              <p:txBody>
                <a:bodyPr/>
                <a:lstStyle/>
                <a:p>
                  <a:r>
                    <a:rPr lang="vi-VN">
                      <a:noFill/>
                    </a:rPr>
                    <a:t> </a:t>
                  </a:r>
                </a:p>
              </p:txBody>
            </p:sp>
          </mc:Fallback>
        </mc:AlternateContent>
      </p:grpSp>
      <p:sp>
        <p:nvSpPr>
          <p:cNvPr id="67" name="Rounded Rectangle 66"/>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68" name="Rounded Rectangle 67"/>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9" name="Rounded Rectangle 68"/>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70" name="Rounded Rectangle 69"/>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71" name="Rounded Rectangle 70"/>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72" name="Rounded Rectangle 71"/>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73" name="Rounded Rectangle 72"/>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74" name="Rounded Rectangle 73"/>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75" name="Rounded Rectangle 74"/>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76" name="Rounded Rectangle 75"/>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77" name="Rounded Rectangle 76"/>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78" name="Rounded Rectangle 77"/>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79" name="Rounded Rectangle 78"/>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80" name="Rounded Rectangle 79"/>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81" name="Rounded Rectangle 80"/>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82" name="Rounded Rectangle 81"/>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83" name="Rounded Rectangle 82"/>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84" name="Rounded Rectangle 83"/>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85" name="Rounded Rectangle 84"/>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86" name="Rounded Rectangle 85"/>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87" name="Rounded Rectangle 86"/>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8" name="Rounded Rectangle 87"/>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9" name="Rounded Rectangle 88"/>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90" name="Rounded Rectangle 89"/>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91" name="Rounded Rectangle 90"/>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92" name="Rounded Rectangle 91"/>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93" name="Rounded Rectangle 92"/>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94" name="Rounded Rectangle 93"/>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95" name="Rounded Rectangle 94"/>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6" name="Rounded Rectangle 95"/>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7" name="Rounded Rectangle 96"/>
          <p:cNvSpPr/>
          <p:nvPr/>
        </p:nvSpPr>
        <p:spPr>
          <a:xfrm>
            <a:off x="963240" y="5671247"/>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8" name="Picture 2" descr="Káº¿t quáº£ hÃ¬nh áº£nh cho icon Äá»ng há»"/>
          <p:cNvPicPr>
            <a:picLocks noChangeAspect="1" noChangeArrowheads="1"/>
          </p:cNvPicPr>
          <p:nvPr/>
        </p:nvPicPr>
        <p:blipFill>
          <a:blip r:embed="rId14" cstate="print">
            <a:clrChange>
              <a:clrFrom>
                <a:srgbClr val="F5F3F4"/>
              </a:clrFrom>
              <a:clrTo>
                <a:srgbClr val="F5F3F4">
                  <a:alpha val="0"/>
                </a:srgbClr>
              </a:clrTo>
            </a:clrChange>
            <a:extLst>
              <a:ext uri="{28A0092B-C50C-407E-A947-70E740481C1C}">
                <a14:useLocalDpi xmlns:a14="http://schemas.microsoft.com/office/drawing/2010/main" val="0"/>
              </a:ext>
            </a:extLst>
          </a:blip>
          <a:srcRect/>
          <a:stretch>
            <a:fillRect/>
          </a:stretch>
        </p:blipFill>
        <p:spPr bwMode="auto">
          <a:xfrm>
            <a:off x="2411040" y="5542659"/>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99" name="Date Placeholder 98"/>
          <p:cNvSpPr>
            <a:spLocks noGrp="1"/>
          </p:cNvSpPr>
          <p:nvPr>
            <p:ph type="dt" sz="half" idx="10"/>
          </p:nvPr>
        </p:nvSpPr>
        <p:spPr/>
        <p:txBody>
          <a:bodyPr/>
          <a:lstStyle/>
          <a:p>
            <a:endParaRPr lang="vi-VN"/>
          </a:p>
        </p:txBody>
      </p:sp>
      <p:sp>
        <p:nvSpPr>
          <p:cNvPr id="100" name="Slide Number Placeholder 99"/>
          <p:cNvSpPr>
            <a:spLocks noGrp="1"/>
          </p:cNvSpPr>
          <p:nvPr>
            <p:ph type="sldNum" sz="quarter" idx="12"/>
          </p:nvPr>
        </p:nvSpPr>
        <p:spPr/>
        <p:txBody>
          <a:bodyPr/>
          <a:lstStyle/>
          <a:p>
            <a:fld id="{5E7060A3-8747-4477-88D7-F4E130D4D656}" type="slidenum">
              <a:rPr lang="vi-VN" smtClean="0"/>
              <a:pPr/>
              <a:t>12</a:t>
            </a:fld>
            <a:endParaRPr lang="vi-VN"/>
          </a:p>
        </p:txBody>
      </p:sp>
    </p:spTree>
    <p:extLst>
      <p:ext uri="{BB962C8B-B14F-4D97-AF65-F5344CB8AC3E}">
        <p14:creationId xmlns:p14="http://schemas.microsoft.com/office/powerpoint/2010/main" val="33959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fltVal val="0"/>
                                          </p:val>
                                        </p:tav>
                                        <p:tav tm="100000">
                                          <p:val>
                                            <p:strVal val="#ppt_h"/>
                                          </p:val>
                                        </p:tav>
                                      </p:tavLst>
                                    </p:anim>
                                    <p:animEffect transition="in" filter="fade">
                                      <p:cBhvr>
                                        <p:cTn id="33" dur="500"/>
                                        <p:tgtEl>
                                          <p:spTgt spid="62"/>
                                        </p:tgtEl>
                                      </p:cBhvr>
                                    </p:animEffect>
                                  </p:childTnLst>
                                </p:cTn>
                              </p:par>
                            </p:childTnLst>
                          </p:cTn>
                        </p:par>
                        <p:par>
                          <p:cTn id="34" fill="hold">
                            <p:stCondLst>
                              <p:cond delay="2500"/>
                            </p:stCondLst>
                            <p:childTnLst>
                              <p:par>
                                <p:cTn id="35" presetID="14" presetClass="entr" presetSubtype="1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98"/>
                    </p:tgtEl>
                  </p:cond>
                </p:stCondLst>
                <p:endSync evt="end" delay="0">
                  <p:rtn val="all"/>
                </p:endSync>
                <p:childTnLst>
                  <p:par>
                    <p:cTn id="45" fill="hold">
                      <p:stCondLst>
                        <p:cond delay="0"/>
                      </p:stCondLst>
                      <p:childTnLst>
                        <p:par>
                          <p:cTn id="46" fill="hold">
                            <p:stCondLst>
                              <p:cond delay="0"/>
                            </p:stCondLst>
                            <p:childTnLst>
                              <p:par>
                                <p:cTn id="47" presetID="11" presetClass="entr" presetSubtype="0" fill="hold" grpId="0" nodeType="afterEffect">
                                  <p:stCondLst>
                                    <p:cond delay="0"/>
                                  </p:stCondLst>
                                  <p:childTnLst>
                                    <p:set>
                                      <p:cBhvr>
                                        <p:cTn id="48"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49" fill="hold">
                            <p:stCondLst>
                              <p:cond delay="1000"/>
                            </p:stCondLst>
                            <p:childTnLst>
                              <p:par>
                                <p:cTn id="50" presetID="11" presetClass="entr" presetSubtype="0" fill="hold" grpId="0" nodeType="afterEffect">
                                  <p:stCondLst>
                                    <p:cond delay="0"/>
                                  </p:stCondLst>
                                  <p:childTnLst>
                                    <p:set>
                                      <p:cBhvr>
                                        <p:cTn id="51" dur="1000">
                                          <p:stCondLst>
                                            <p:cond delay="0"/>
                                          </p:stCondLst>
                                        </p:cTn>
                                        <p:tgtEl>
                                          <p:spTgt spid="68"/>
                                        </p:tgtEl>
                                        <p:attrNameLst>
                                          <p:attrName>style.visibility</p:attrName>
                                        </p:attrNameLst>
                                      </p:cBhvr>
                                      <p:to>
                                        <p:strVal val="visible"/>
                                      </p:to>
                                    </p:set>
                                  </p:childTnLst>
                                </p:cTn>
                              </p:par>
                            </p:childTnLst>
                          </p:cTn>
                        </p:par>
                        <p:par>
                          <p:cTn id="52" fill="hold">
                            <p:stCondLst>
                              <p:cond delay="2000"/>
                            </p:stCondLst>
                            <p:childTnLst>
                              <p:par>
                                <p:cTn id="53" presetID="11" presetClass="entr" presetSubtype="0" fill="hold" grpId="0" nodeType="afterEffect">
                                  <p:stCondLst>
                                    <p:cond delay="0"/>
                                  </p:stCondLst>
                                  <p:childTnLst>
                                    <p:set>
                                      <p:cBhvr>
                                        <p:cTn id="54" dur="1000">
                                          <p:stCondLst>
                                            <p:cond delay="0"/>
                                          </p:stCondLst>
                                        </p:cTn>
                                        <p:tgtEl>
                                          <p:spTgt spid="69"/>
                                        </p:tgtEl>
                                        <p:attrNameLst>
                                          <p:attrName>style.visibility</p:attrName>
                                        </p:attrNameLst>
                                      </p:cBhvr>
                                      <p:to>
                                        <p:strVal val="visible"/>
                                      </p:to>
                                    </p:set>
                                  </p:childTnLst>
                                </p:cTn>
                              </p:par>
                            </p:childTnLst>
                          </p:cTn>
                        </p:par>
                        <p:par>
                          <p:cTn id="55" fill="hold">
                            <p:stCondLst>
                              <p:cond delay="3000"/>
                            </p:stCondLst>
                            <p:childTnLst>
                              <p:par>
                                <p:cTn id="56" presetID="11" presetClass="entr" presetSubtype="0" fill="hold" grpId="0" nodeType="afterEffect">
                                  <p:stCondLst>
                                    <p:cond delay="0"/>
                                  </p:stCondLst>
                                  <p:childTnLst>
                                    <p:set>
                                      <p:cBhvr>
                                        <p:cTn id="57" dur="1000">
                                          <p:stCondLst>
                                            <p:cond delay="0"/>
                                          </p:stCondLst>
                                        </p:cTn>
                                        <p:tgtEl>
                                          <p:spTgt spid="70"/>
                                        </p:tgtEl>
                                        <p:attrNameLst>
                                          <p:attrName>style.visibility</p:attrName>
                                        </p:attrNameLst>
                                      </p:cBhvr>
                                      <p:to>
                                        <p:strVal val="visible"/>
                                      </p:to>
                                    </p:set>
                                  </p:childTnLst>
                                </p:cTn>
                              </p:par>
                            </p:childTnLst>
                          </p:cTn>
                        </p:par>
                        <p:par>
                          <p:cTn id="58" fill="hold">
                            <p:stCondLst>
                              <p:cond delay="4000"/>
                            </p:stCondLst>
                            <p:childTnLst>
                              <p:par>
                                <p:cTn id="59" presetID="11" presetClass="entr" presetSubtype="0" fill="hold" grpId="0" nodeType="afterEffect">
                                  <p:stCondLst>
                                    <p:cond delay="0"/>
                                  </p:stCondLst>
                                  <p:childTnLst>
                                    <p:set>
                                      <p:cBhvr>
                                        <p:cTn id="60" dur="1000">
                                          <p:stCondLst>
                                            <p:cond delay="0"/>
                                          </p:stCondLst>
                                        </p:cTn>
                                        <p:tgtEl>
                                          <p:spTgt spid="71"/>
                                        </p:tgtEl>
                                        <p:attrNameLst>
                                          <p:attrName>style.visibility</p:attrName>
                                        </p:attrNameLst>
                                      </p:cBhvr>
                                      <p:to>
                                        <p:strVal val="visible"/>
                                      </p:to>
                                    </p:set>
                                  </p:childTnLst>
                                </p:cTn>
                              </p:par>
                            </p:childTnLst>
                          </p:cTn>
                        </p:par>
                        <p:par>
                          <p:cTn id="61" fill="hold">
                            <p:stCondLst>
                              <p:cond delay="5000"/>
                            </p:stCondLst>
                            <p:childTnLst>
                              <p:par>
                                <p:cTn id="62" presetID="11" presetClass="entr" presetSubtype="0" fill="hold" grpId="0" nodeType="afterEffect">
                                  <p:stCondLst>
                                    <p:cond delay="0"/>
                                  </p:stCondLst>
                                  <p:childTnLst>
                                    <p:set>
                                      <p:cBhvr>
                                        <p:cTn id="63" dur="1000">
                                          <p:stCondLst>
                                            <p:cond delay="0"/>
                                          </p:stCondLst>
                                        </p:cTn>
                                        <p:tgtEl>
                                          <p:spTgt spid="72"/>
                                        </p:tgtEl>
                                        <p:attrNameLst>
                                          <p:attrName>style.visibility</p:attrName>
                                        </p:attrNameLst>
                                      </p:cBhvr>
                                      <p:to>
                                        <p:strVal val="visible"/>
                                      </p:to>
                                    </p:set>
                                  </p:childTnLst>
                                </p:cTn>
                              </p:par>
                            </p:childTnLst>
                          </p:cTn>
                        </p:par>
                        <p:par>
                          <p:cTn id="64" fill="hold">
                            <p:stCondLst>
                              <p:cond delay="6000"/>
                            </p:stCondLst>
                            <p:childTnLst>
                              <p:par>
                                <p:cTn id="65" presetID="11" presetClass="entr" presetSubtype="0" fill="hold" grpId="0" nodeType="afterEffect">
                                  <p:stCondLst>
                                    <p:cond delay="0"/>
                                  </p:stCondLst>
                                  <p:childTnLst>
                                    <p:set>
                                      <p:cBhvr>
                                        <p:cTn id="66" dur="1000">
                                          <p:stCondLst>
                                            <p:cond delay="0"/>
                                          </p:stCondLst>
                                        </p:cTn>
                                        <p:tgtEl>
                                          <p:spTgt spid="73"/>
                                        </p:tgtEl>
                                        <p:attrNameLst>
                                          <p:attrName>style.visibility</p:attrName>
                                        </p:attrNameLst>
                                      </p:cBhvr>
                                      <p:to>
                                        <p:strVal val="visible"/>
                                      </p:to>
                                    </p:set>
                                  </p:childTnLst>
                                </p:cTn>
                              </p:par>
                            </p:childTnLst>
                          </p:cTn>
                        </p:par>
                        <p:par>
                          <p:cTn id="67" fill="hold">
                            <p:stCondLst>
                              <p:cond delay="7000"/>
                            </p:stCondLst>
                            <p:childTnLst>
                              <p:par>
                                <p:cTn id="68" presetID="11" presetClass="entr" presetSubtype="0" fill="hold" grpId="0" nodeType="afterEffect">
                                  <p:stCondLst>
                                    <p:cond delay="0"/>
                                  </p:stCondLst>
                                  <p:childTnLst>
                                    <p:set>
                                      <p:cBhvr>
                                        <p:cTn id="69" dur="1000">
                                          <p:stCondLst>
                                            <p:cond delay="0"/>
                                          </p:stCondLst>
                                        </p:cTn>
                                        <p:tgtEl>
                                          <p:spTgt spid="74"/>
                                        </p:tgtEl>
                                        <p:attrNameLst>
                                          <p:attrName>style.visibility</p:attrName>
                                        </p:attrNameLst>
                                      </p:cBhvr>
                                      <p:to>
                                        <p:strVal val="visible"/>
                                      </p:to>
                                    </p:set>
                                  </p:childTnLst>
                                </p:cTn>
                              </p:par>
                            </p:childTnLst>
                          </p:cTn>
                        </p:par>
                        <p:par>
                          <p:cTn id="70" fill="hold">
                            <p:stCondLst>
                              <p:cond delay="8000"/>
                            </p:stCondLst>
                            <p:childTnLst>
                              <p:par>
                                <p:cTn id="71" presetID="11" presetClass="entr" presetSubtype="0" fill="hold" grpId="0" nodeType="afterEffect">
                                  <p:stCondLst>
                                    <p:cond delay="0"/>
                                  </p:stCondLst>
                                  <p:childTnLst>
                                    <p:set>
                                      <p:cBhvr>
                                        <p:cTn id="72" dur="1000">
                                          <p:stCondLst>
                                            <p:cond delay="0"/>
                                          </p:stCondLst>
                                        </p:cTn>
                                        <p:tgtEl>
                                          <p:spTgt spid="75"/>
                                        </p:tgtEl>
                                        <p:attrNameLst>
                                          <p:attrName>style.visibility</p:attrName>
                                        </p:attrNameLst>
                                      </p:cBhvr>
                                      <p:to>
                                        <p:strVal val="visible"/>
                                      </p:to>
                                    </p:set>
                                  </p:childTnLst>
                                </p:cTn>
                              </p:par>
                            </p:childTnLst>
                          </p:cTn>
                        </p:par>
                        <p:par>
                          <p:cTn id="73" fill="hold">
                            <p:stCondLst>
                              <p:cond delay="9000"/>
                            </p:stCondLst>
                            <p:childTnLst>
                              <p:par>
                                <p:cTn id="74" presetID="11" presetClass="entr" presetSubtype="0" fill="hold" grpId="0" nodeType="afterEffect">
                                  <p:stCondLst>
                                    <p:cond delay="0"/>
                                  </p:stCondLst>
                                  <p:childTnLst>
                                    <p:set>
                                      <p:cBhvr>
                                        <p:cTn id="75" dur="1000">
                                          <p:stCondLst>
                                            <p:cond delay="0"/>
                                          </p:stCondLst>
                                        </p:cTn>
                                        <p:tgtEl>
                                          <p:spTgt spid="76"/>
                                        </p:tgtEl>
                                        <p:attrNameLst>
                                          <p:attrName>style.visibility</p:attrName>
                                        </p:attrNameLst>
                                      </p:cBhvr>
                                      <p:to>
                                        <p:strVal val="visible"/>
                                      </p:to>
                                    </p:set>
                                  </p:childTnLst>
                                </p:cTn>
                              </p:par>
                            </p:childTnLst>
                          </p:cTn>
                        </p:par>
                        <p:par>
                          <p:cTn id="76" fill="hold">
                            <p:stCondLst>
                              <p:cond delay="10000"/>
                            </p:stCondLst>
                            <p:childTnLst>
                              <p:par>
                                <p:cTn id="77" presetID="11" presetClass="entr" presetSubtype="0" fill="hold" grpId="0" nodeType="afterEffect">
                                  <p:stCondLst>
                                    <p:cond delay="0"/>
                                  </p:stCondLst>
                                  <p:childTnLst>
                                    <p:set>
                                      <p:cBhvr>
                                        <p:cTn id="78" dur="1000">
                                          <p:stCondLst>
                                            <p:cond delay="0"/>
                                          </p:stCondLst>
                                        </p:cTn>
                                        <p:tgtEl>
                                          <p:spTgt spid="77"/>
                                        </p:tgtEl>
                                        <p:attrNameLst>
                                          <p:attrName>style.visibility</p:attrName>
                                        </p:attrNameLst>
                                      </p:cBhvr>
                                      <p:to>
                                        <p:strVal val="visible"/>
                                      </p:to>
                                    </p:set>
                                  </p:childTnLst>
                                </p:cTn>
                              </p:par>
                            </p:childTnLst>
                          </p:cTn>
                        </p:par>
                        <p:par>
                          <p:cTn id="79" fill="hold">
                            <p:stCondLst>
                              <p:cond delay="11000"/>
                            </p:stCondLst>
                            <p:childTnLst>
                              <p:par>
                                <p:cTn id="80" presetID="11" presetClass="entr" presetSubtype="0" fill="hold" grpId="0" nodeType="afterEffect">
                                  <p:stCondLst>
                                    <p:cond delay="0"/>
                                  </p:stCondLst>
                                  <p:childTnLst>
                                    <p:set>
                                      <p:cBhvr>
                                        <p:cTn id="81" dur="1000">
                                          <p:stCondLst>
                                            <p:cond delay="0"/>
                                          </p:stCondLst>
                                        </p:cTn>
                                        <p:tgtEl>
                                          <p:spTgt spid="78"/>
                                        </p:tgtEl>
                                        <p:attrNameLst>
                                          <p:attrName>style.visibility</p:attrName>
                                        </p:attrNameLst>
                                      </p:cBhvr>
                                      <p:to>
                                        <p:strVal val="visible"/>
                                      </p:to>
                                    </p:set>
                                  </p:childTnLst>
                                </p:cTn>
                              </p:par>
                            </p:childTnLst>
                          </p:cTn>
                        </p:par>
                        <p:par>
                          <p:cTn id="82" fill="hold">
                            <p:stCondLst>
                              <p:cond delay="12000"/>
                            </p:stCondLst>
                            <p:childTnLst>
                              <p:par>
                                <p:cTn id="83" presetID="11" presetClass="entr" presetSubtype="0" fill="hold" grpId="0" nodeType="afterEffect">
                                  <p:stCondLst>
                                    <p:cond delay="0"/>
                                  </p:stCondLst>
                                  <p:childTnLst>
                                    <p:set>
                                      <p:cBhvr>
                                        <p:cTn id="84" dur="1000">
                                          <p:stCondLst>
                                            <p:cond delay="0"/>
                                          </p:stCondLst>
                                        </p:cTn>
                                        <p:tgtEl>
                                          <p:spTgt spid="79"/>
                                        </p:tgtEl>
                                        <p:attrNameLst>
                                          <p:attrName>style.visibility</p:attrName>
                                        </p:attrNameLst>
                                      </p:cBhvr>
                                      <p:to>
                                        <p:strVal val="visible"/>
                                      </p:to>
                                    </p:set>
                                  </p:childTnLst>
                                </p:cTn>
                              </p:par>
                            </p:childTnLst>
                          </p:cTn>
                        </p:par>
                        <p:par>
                          <p:cTn id="85" fill="hold">
                            <p:stCondLst>
                              <p:cond delay="13000"/>
                            </p:stCondLst>
                            <p:childTnLst>
                              <p:par>
                                <p:cTn id="86" presetID="11" presetClass="entr" presetSubtype="0" fill="hold" grpId="0" nodeType="afterEffect">
                                  <p:stCondLst>
                                    <p:cond delay="0"/>
                                  </p:stCondLst>
                                  <p:childTnLst>
                                    <p:set>
                                      <p:cBhvr>
                                        <p:cTn id="87" dur="1000">
                                          <p:stCondLst>
                                            <p:cond delay="0"/>
                                          </p:stCondLst>
                                        </p:cTn>
                                        <p:tgtEl>
                                          <p:spTgt spid="80"/>
                                        </p:tgtEl>
                                        <p:attrNameLst>
                                          <p:attrName>style.visibility</p:attrName>
                                        </p:attrNameLst>
                                      </p:cBhvr>
                                      <p:to>
                                        <p:strVal val="visible"/>
                                      </p:to>
                                    </p:set>
                                  </p:childTnLst>
                                </p:cTn>
                              </p:par>
                            </p:childTnLst>
                          </p:cTn>
                        </p:par>
                        <p:par>
                          <p:cTn id="88" fill="hold">
                            <p:stCondLst>
                              <p:cond delay="14000"/>
                            </p:stCondLst>
                            <p:childTnLst>
                              <p:par>
                                <p:cTn id="89" presetID="11" presetClass="entr" presetSubtype="0" fill="hold" grpId="0" nodeType="afterEffect">
                                  <p:stCondLst>
                                    <p:cond delay="0"/>
                                  </p:stCondLst>
                                  <p:childTnLst>
                                    <p:set>
                                      <p:cBhvr>
                                        <p:cTn id="90" dur="1000">
                                          <p:stCondLst>
                                            <p:cond delay="0"/>
                                          </p:stCondLst>
                                        </p:cTn>
                                        <p:tgtEl>
                                          <p:spTgt spid="81"/>
                                        </p:tgtEl>
                                        <p:attrNameLst>
                                          <p:attrName>style.visibility</p:attrName>
                                        </p:attrNameLst>
                                      </p:cBhvr>
                                      <p:to>
                                        <p:strVal val="visible"/>
                                      </p:to>
                                    </p:set>
                                  </p:childTnLst>
                                </p:cTn>
                              </p:par>
                            </p:childTnLst>
                          </p:cTn>
                        </p:par>
                        <p:par>
                          <p:cTn id="91" fill="hold">
                            <p:stCondLst>
                              <p:cond delay="15000"/>
                            </p:stCondLst>
                            <p:childTnLst>
                              <p:par>
                                <p:cTn id="92" presetID="11" presetClass="entr" presetSubtype="0" fill="hold" grpId="0" nodeType="afterEffect">
                                  <p:stCondLst>
                                    <p:cond delay="0"/>
                                  </p:stCondLst>
                                  <p:childTnLst>
                                    <p:set>
                                      <p:cBhvr>
                                        <p:cTn id="93" dur="1000">
                                          <p:stCondLst>
                                            <p:cond delay="0"/>
                                          </p:stCondLst>
                                        </p:cTn>
                                        <p:tgtEl>
                                          <p:spTgt spid="82"/>
                                        </p:tgtEl>
                                        <p:attrNameLst>
                                          <p:attrName>style.visibility</p:attrName>
                                        </p:attrNameLst>
                                      </p:cBhvr>
                                      <p:to>
                                        <p:strVal val="visible"/>
                                      </p:to>
                                    </p:set>
                                  </p:childTnLst>
                                </p:cTn>
                              </p:par>
                            </p:childTnLst>
                          </p:cTn>
                        </p:par>
                        <p:par>
                          <p:cTn id="94" fill="hold">
                            <p:stCondLst>
                              <p:cond delay="16000"/>
                            </p:stCondLst>
                            <p:childTnLst>
                              <p:par>
                                <p:cTn id="95" presetID="11" presetClass="entr" presetSubtype="0" fill="hold" grpId="0" nodeType="afterEffect">
                                  <p:stCondLst>
                                    <p:cond delay="0"/>
                                  </p:stCondLst>
                                  <p:childTnLst>
                                    <p:set>
                                      <p:cBhvr>
                                        <p:cTn id="96" dur="1000">
                                          <p:stCondLst>
                                            <p:cond delay="0"/>
                                          </p:stCondLst>
                                        </p:cTn>
                                        <p:tgtEl>
                                          <p:spTgt spid="83"/>
                                        </p:tgtEl>
                                        <p:attrNameLst>
                                          <p:attrName>style.visibility</p:attrName>
                                        </p:attrNameLst>
                                      </p:cBhvr>
                                      <p:to>
                                        <p:strVal val="visible"/>
                                      </p:to>
                                    </p:set>
                                  </p:childTnLst>
                                </p:cTn>
                              </p:par>
                            </p:childTnLst>
                          </p:cTn>
                        </p:par>
                        <p:par>
                          <p:cTn id="97" fill="hold">
                            <p:stCondLst>
                              <p:cond delay="17000"/>
                            </p:stCondLst>
                            <p:childTnLst>
                              <p:par>
                                <p:cTn id="98" presetID="11" presetClass="entr" presetSubtype="0" fill="hold" grpId="0" nodeType="afterEffect">
                                  <p:stCondLst>
                                    <p:cond delay="0"/>
                                  </p:stCondLst>
                                  <p:childTnLst>
                                    <p:set>
                                      <p:cBhvr>
                                        <p:cTn id="99" dur="1000">
                                          <p:stCondLst>
                                            <p:cond delay="0"/>
                                          </p:stCondLst>
                                        </p:cTn>
                                        <p:tgtEl>
                                          <p:spTgt spid="84"/>
                                        </p:tgtEl>
                                        <p:attrNameLst>
                                          <p:attrName>style.visibility</p:attrName>
                                        </p:attrNameLst>
                                      </p:cBhvr>
                                      <p:to>
                                        <p:strVal val="visible"/>
                                      </p:to>
                                    </p:set>
                                  </p:childTnLst>
                                </p:cTn>
                              </p:par>
                            </p:childTnLst>
                          </p:cTn>
                        </p:par>
                        <p:par>
                          <p:cTn id="100" fill="hold">
                            <p:stCondLst>
                              <p:cond delay="18000"/>
                            </p:stCondLst>
                            <p:childTnLst>
                              <p:par>
                                <p:cTn id="101" presetID="11" presetClass="entr" presetSubtype="0" fill="hold" grpId="0" nodeType="afterEffect">
                                  <p:stCondLst>
                                    <p:cond delay="0"/>
                                  </p:stCondLst>
                                  <p:childTnLst>
                                    <p:set>
                                      <p:cBhvr>
                                        <p:cTn id="102" dur="1000">
                                          <p:stCondLst>
                                            <p:cond delay="0"/>
                                          </p:stCondLst>
                                        </p:cTn>
                                        <p:tgtEl>
                                          <p:spTgt spid="85"/>
                                        </p:tgtEl>
                                        <p:attrNameLst>
                                          <p:attrName>style.visibility</p:attrName>
                                        </p:attrNameLst>
                                      </p:cBhvr>
                                      <p:to>
                                        <p:strVal val="visible"/>
                                      </p:to>
                                    </p:set>
                                  </p:childTnLst>
                                </p:cTn>
                              </p:par>
                            </p:childTnLst>
                          </p:cTn>
                        </p:par>
                        <p:par>
                          <p:cTn id="103" fill="hold">
                            <p:stCondLst>
                              <p:cond delay="19000"/>
                            </p:stCondLst>
                            <p:childTnLst>
                              <p:par>
                                <p:cTn id="104" presetID="11" presetClass="entr" presetSubtype="0" fill="hold" grpId="0" nodeType="afterEffect">
                                  <p:stCondLst>
                                    <p:cond delay="0"/>
                                  </p:stCondLst>
                                  <p:childTnLst>
                                    <p:set>
                                      <p:cBhvr>
                                        <p:cTn id="105" dur="1000">
                                          <p:stCondLst>
                                            <p:cond delay="0"/>
                                          </p:stCondLst>
                                        </p:cTn>
                                        <p:tgtEl>
                                          <p:spTgt spid="86"/>
                                        </p:tgtEl>
                                        <p:attrNameLst>
                                          <p:attrName>style.visibility</p:attrName>
                                        </p:attrNameLst>
                                      </p:cBhvr>
                                      <p:to>
                                        <p:strVal val="visible"/>
                                      </p:to>
                                    </p:set>
                                  </p:childTnLst>
                                </p:cTn>
                              </p:par>
                            </p:childTnLst>
                          </p:cTn>
                        </p:par>
                        <p:par>
                          <p:cTn id="106" fill="hold">
                            <p:stCondLst>
                              <p:cond delay="20000"/>
                            </p:stCondLst>
                            <p:childTnLst>
                              <p:par>
                                <p:cTn id="107" presetID="11" presetClass="entr" presetSubtype="0" fill="hold" grpId="0" nodeType="afterEffect">
                                  <p:stCondLst>
                                    <p:cond delay="0"/>
                                  </p:stCondLst>
                                  <p:childTnLst>
                                    <p:set>
                                      <p:cBhvr>
                                        <p:cTn id="108" dur="1000">
                                          <p:stCondLst>
                                            <p:cond delay="0"/>
                                          </p:stCondLst>
                                        </p:cTn>
                                        <p:tgtEl>
                                          <p:spTgt spid="87"/>
                                        </p:tgtEl>
                                        <p:attrNameLst>
                                          <p:attrName>style.visibility</p:attrName>
                                        </p:attrNameLst>
                                      </p:cBhvr>
                                      <p:to>
                                        <p:strVal val="visible"/>
                                      </p:to>
                                    </p:set>
                                  </p:childTnLst>
                                </p:cTn>
                              </p:par>
                            </p:childTnLst>
                          </p:cTn>
                        </p:par>
                        <p:par>
                          <p:cTn id="109" fill="hold">
                            <p:stCondLst>
                              <p:cond delay="21000"/>
                            </p:stCondLst>
                            <p:childTnLst>
                              <p:par>
                                <p:cTn id="110" presetID="11" presetClass="entr" presetSubtype="0" fill="hold" grpId="0" nodeType="afterEffect">
                                  <p:stCondLst>
                                    <p:cond delay="0"/>
                                  </p:stCondLst>
                                  <p:childTnLst>
                                    <p:set>
                                      <p:cBhvr>
                                        <p:cTn id="111" dur="1000">
                                          <p:stCondLst>
                                            <p:cond delay="0"/>
                                          </p:stCondLst>
                                        </p:cTn>
                                        <p:tgtEl>
                                          <p:spTgt spid="88"/>
                                        </p:tgtEl>
                                        <p:attrNameLst>
                                          <p:attrName>style.visibility</p:attrName>
                                        </p:attrNameLst>
                                      </p:cBhvr>
                                      <p:to>
                                        <p:strVal val="visible"/>
                                      </p:to>
                                    </p:set>
                                  </p:childTnLst>
                                </p:cTn>
                              </p:par>
                            </p:childTnLst>
                          </p:cTn>
                        </p:par>
                        <p:par>
                          <p:cTn id="112" fill="hold">
                            <p:stCondLst>
                              <p:cond delay="22000"/>
                            </p:stCondLst>
                            <p:childTnLst>
                              <p:par>
                                <p:cTn id="113" presetID="11" presetClass="entr" presetSubtype="0" fill="hold" grpId="0" nodeType="afterEffect">
                                  <p:stCondLst>
                                    <p:cond delay="0"/>
                                  </p:stCondLst>
                                  <p:childTnLst>
                                    <p:set>
                                      <p:cBhvr>
                                        <p:cTn id="114" dur="1000">
                                          <p:stCondLst>
                                            <p:cond delay="0"/>
                                          </p:stCondLst>
                                        </p:cTn>
                                        <p:tgtEl>
                                          <p:spTgt spid="89"/>
                                        </p:tgtEl>
                                        <p:attrNameLst>
                                          <p:attrName>style.visibility</p:attrName>
                                        </p:attrNameLst>
                                      </p:cBhvr>
                                      <p:to>
                                        <p:strVal val="visible"/>
                                      </p:to>
                                    </p:set>
                                  </p:childTnLst>
                                </p:cTn>
                              </p:par>
                            </p:childTnLst>
                          </p:cTn>
                        </p:par>
                        <p:par>
                          <p:cTn id="115" fill="hold">
                            <p:stCondLst>
                              <p:cond delay="23000"/>
                            </p:stCondLst>
                            <p:childTnLst>
                              <p:par>
                                <p:cTn id="116" presetID="11" presetClass="entr" presetSubtype="0" fill="hold" grpId="0" nodeType="afterEffect">
                                  <p:stCondLst>
                                    <p:cond delay="0"/>
                                  </p:stCondLst>
                                  <p:childTnLst>
                                    <p:set>
                                      <p:cBhvr>
                                        <p:cTn id="117" dur="1000">
                                          <p:stCondLst>
                                            <p:cond delay="0"/>
                                          </p:stCondLst>
                                        </p:cTn>
                                        <p:tgtEl>
                                          <p:spTgt spid="90"/>
                                        </p:tgtEl>
                                        <p:attrNameLst>
                                          <p:attrName>style.visibility</p:attrName>
                                        </p:attrNameLst>
                                      </p:cBhvr>
                                      <p:to>
                                        <p:strVal val="visible"/>
                                      </p:to>
                                    </p:set>
                                  </p:childTnLst>
                                </p:cTn>
                              </p:par>
                            </p:childTnLst>
                          </p:cTn>
                        </p:par>
                        <p:par>
                          <p:cTn id="118" fill="hold">
                            <p:stCondLst>
                              <p:cond delay="24000"/>
                            </p:stCondLst>
                            <p:childTnLst>
                              <p:par>
                                <p:cTn id="119" presetID="11" presetClass="entr" presetSubtype="0" fill="hold" grpId="0" nodeType="afterEffect">
                                  <p:stCondLst>
                                    <p:cond delay="0"/>
                                  </p:stCondLst>
                                  <p:childTnLst>
                                    <p:set>
                                      <p:cBhvr>
                                        <p:cTn id="120" dur="1000">
                                          <p:stCondLst>
                                            <p:cond delay="0"/>
                                          </p:stCondLst>
                                        </p:cTn>
                                        <p:tgtEl>
                                          <p:spTgt spid="91"/>
                                        </p:tgtEl>
                                        <p:attrNameLst>
                                          <p:attrName>style.visibility</p:attrName>
                                        </p:attrNameLst>
                                      </p:cBhvr>
                                      <p:to>
                                        <p:strVal val="visible"/>
                                      </p:to>
                                    </p:set>
                                  </p:childTnLst>
                                </p:cTn>
                              </p:par>
                            </p:childTnLst>
                          </p:cTn>
                        </p:par>
                        <p:par>
                          <p:cTn id="121" fill="hold">
                            <p:stCondLst>
                              <p:cond delay="25000"/>
                            </p:stCondLst>
                            <p:childTnLst>
                              <p:par>
                                <p:cTn id="122" presetID="11" presetClass="entr" presetSubtype="0" fill="hold" grpId="0" nodeType="afterEffect">
                                  <p:stCondLst>
                                    <p:cond delay="0"/>
                                  </p:stCondLst>
                                  <p:childTnLst>
                                    <p:set>
                                      <p:cBhvr>
                                        <p:cTn id="123" dur="1000">
                                          <p:stCondLst>
                                            <p:cond delay="0"/>
                                          </p:stCondLst>
                                        </p:cTn>
                                        <p:tgtEl>
                                          <p:spTgt spid="92"/>
                                        </p:tgtEl>
                                        <p:attrNameLst>
                                          <p:attrName>style.visibility</p:attrName>
                                        </p:attrNameLst>
                                      </p:cBhvr>
                                      <p:to>
                                        <p:strVal val="visible"/>
                                      </p:to>
                                    </p:set>
                                  </p:childTnLst>
                                </p:cTn>
                              </p:par>
                            </p:childTnLst>
                          </p:cTn>
                        </p:par>
                        <p:par>
                          <p:cTn id="124" fill="hold">
                            <p:stCondLst>
                              <p:cond delay="26000"/>
                            </p:stCondLst>
                            <p:childTnLst>
                              <p:par>
                                <p:cTn id="125" presetID="11" presetClass="entr" presetSubtype="0" fill="hold" grpId="0" nodeType="afterEffect">
                                  <p:stCondLst>
                                    <p:cond delay="0"/>
                                  </p:stCondLst>
                                  <p:childTnLst>
                                    <p:set>
                                      <p:cBhvr>
                                        <p:cTn id="126" dur="1000">
                                          <p:stCondLst>
                                            <p:cond delay="0"/>
                                          </p:stCondLst>
                                        </p:cTn>
                                        <p:tgtEl>
                                          <p:spTgt spid="93"/>
                                        </p:tgtEl>
                                        <p:attrNameLst>
                                          <p:attrName>style.visibility</p:attrName>
                                        </p:attrNameLst>
                                      </p:cBhvr>
                                      <p:to>
                                        <p:strVal val="visible"/>
                                      </p:to>
                                    </p:set>
                                  </p:childTnLst>
                                </p:cTn>
                              </p:par>
                            </p:childTnLst>
                          </p:cTn>
                        </p:par>
                        <p:par>
                          <p:cTn id="127" fill="hold">
                            <p:stCondLst>
                              <p:cond delay="27000"/>
                            </p:stCondLst>
                            <p:childTnLst>
                              <p:par>
                                <p:cTn id="128" presetID="11" presetClass="entr" presetSubtype="0" fill="hold" grpId="0" nodeType="afterEffect">
                                  <p:stCondLst>
                                    <p:cond delay="0"/>
                                  </p:stCondLst>
                                  <p:childTnLst>
                                    <p:set>
                                      <p:cBhvr>
                                        <p:cTn id="129" dur="1000">
                                          <p:stCondLst>
                                            <p:cond delay="0"/>
                                          </p:stCondLst>
                                        </p:cTn>
                                        <p:tgtEl>
                                          <p:spTgt spid="94"/>
                                        </p:tgtEl>
                                        <p:attrNameLst>
                                          <p:attrName>style.visibility</p:attrName>
                                        </p:attrNameLst>
                                      </p:cBhvr>
                                      <p:to>
                                        <p:strVal val="visible"/>
                                      </p:to>
                                    </p:set>
                                  </p:childTnLst>
                                </p:cTn>
                              </p:par>
                            </p:childTnLst>
                          </p:cTn>
                        </p:par>
                        <p:par>
                          <p:cTn id="130" fill="hold">
                            <p:stCondLst>
                              <p:cond delay="28000"/>
                            </p:stCondLst>
                            <p:childTnLst>
                              <p:par>
                                <p:cTn id="131" presetID="11" presetClass="entr" presetSubtype="0" fill="hold" grpId="0" nodeType="afterEffect">
                                  <p:stCondLst>
                                    <p:cond delay="0"/>
                                  </p:stCondLst>
                                  <p:childTnLst>
                                    <p:set>
                                      <p:cBhvr>
                                        <p:cTn id="132" dur="1000">
                                          <p:stCondLst>
                                            <p:cond delay="0"/>
                                          </p:stCondLst>
                                        </p:cTn>
                                        <p:tgtEl>
                                          <p:spTgt spid="95"/>
                                        </p:tgtEl>
                                        <p:attrNameLst>
                                          <p:attrName>style.visibility</p:attrName>
                                        </p:attrNameLst>
                                      </p:cBhvr>
                                      <p:to>
                                        <p:strVal val="visible"/>
                                      </p:to>
                                    </p:set>
                                  </p:childTnLst>
                                </p:cTn>
                              </p:par>
                            </p:childTnLst>
                          </p:cTn>
                        </p:par>
                        <p:par>
                          <p:cTn id="133" fill="hold">
                            <p:stCondLst>
                              <p:cond delay="29000"/>
                            </p:stCondLst>
                            <p:childTnLst>
                              <p:par>
                                <p:cTn id="134" presetID="11" presetClass="entr" presetSubtype="0" fill="hold" grpId="0" nodeType="afterEffect">
                                  <p:stCondLst>
                                    <p:cond delay="0"/>
                                  </p:stCondLst>
                                  <p:childTnLst>
                                    <p:set>
                                      <p:cBhvr>
                                        <p:cTn id="135" dur="1000">
                                          <p:stCondLst>
                                            <p:cond delay="0"/>
                                          </p:stCondLst>
                                        </p:cTn>
                                        <p:tgtEl>
                                          <p:spTgt spid="96"/>
                                        </p:tgtEl>
                                        <p:attrNameLst>
                                          <p:attrName>style.visibility</p:attrName>
                                        </p:attrNameLst>
                                      </p:cBhvr>
                                      <p:to>
                                        <p:strVal val="visible"/>
                                      </p:to>
                                    </p:set>
                                  </p:childTnLst>
                                </p:cTn>
                              </p:par>
                            </p:childTnLst>
                          </p:cTn>
                        </p:par>
                        <p:par>
                          <p:cTn id="136" fill="hold">
                            <p:stCondLst>
                              <p:cond delay="30000"/>
                            </p:stCondLst>
                            <p:childTnLst>
                              <p:par>
                                <p:cTn id="137" presetID="11" presetClass="entr" presetSubtype="0" fill="hold" grpId="0" nodeType="afterEffect">
                                  <p:stCondLst>
                                    <p:cond delay="0"/>
                                  </p:stCondLst>
                                  <p:childTnLst>
                                    <p:set>
                                      <p:cBhvr>
                                        <p:cTn id="138"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himes.wav"/>
                                        </p:tgtEl>
                                      </p:cMediaNode>
                                    </p:audio>
                                  </p:subTnLst>
                                </p:cTn>
                              </p:par>
                              <p:par>
                                <p:cTn id="139" presetID="1" presetClass="exit" presetSubtype="0" fill="hold" nodeType="withEffect">
                                  <p:stCondLst>
                                    <p:cond delay="0"/>
                                  </p:stCondLst>
                                  <p:childTnLst>
                                    <p:set>
                                      <p:cBhvr>
                                        <p:cTn id="140"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41" restart="whenNotActive" fill="hold" evtFilter="cancelBubble" nodeType="interactiveSeq">
                <p:stCondLst>
                  <p:cond evt="onClick" delay="0">
                    <p:tgtEl>
                      <p:spTgt spid="27"/>
                    </p:tgtEl>
                  </p:cond>
                </p:stCondLst>
                <p:endSync evt="end" delay="0">
                  <p:rtn val="all"/>
                </p:endSync>
                <p:childTnLst>
                  <p:par>
                    <p:cTn id="142" fill="hold">
                      <p:stCondLst>
                        <p:cond delay="0"/>
                      </p:stCondLst>
                      <p:childTnLst>
                        <p:par>
                          <p:cTn id="143" fill="hold">
                            <p:stCondLst>
                              <p:cond delay="0"/>
                            </p:stCondLst>
                            <p:childTnLst>
                              <p:par>
                                <p:cTn id="144" presetID="32" presetClass="emph" presetSubtype="0" repeatCount="indefinite" fill="hold" nodeType="clickEffect">
                                  <p:stCondLst>
                                    <p:cond delay="0"/>
                                  </p:stCondLst>
                                  <p:childTnLst>
                                    <p:animRot by="120000">
                                      <p:cBhvr>
                                        <p:cTn id="145" dur="100" fill="hold">
                                          <p:stCondLst>
                                            <p:cond delay="0"/>
                                          </p:stCondLst>
                                        </p:cTn>
                                        <p:tgtEl>
                                          <p:spTgt spid="27"/>
                                        </p:tgtEl>
                                        <p:attrNameLst>
                                          <p:attrName>r</p:attrName>
                                        </p:attrNameLst>
                                      </p:cBhvr>
                                    </p:animRot>
                                    <p:animRot by="-240000">
                                      <p:cBhvr>
                                        <p:cTn id="146" dur="200" fill="hold">
                                          <p:stCondLst>
                                            <p:cond delay="200"/>
                                          </p:stCondLst>
                                        </p:cTn>
                                        <p:tgtEl>
                                          <p:spTgt spid="27"/>
                                        </p:tgtEl>
                                        <p:attrNameLst>
                                          <p:attrName>r</p:attrName>
                                        </p:attrNameLst>
                                      </p:cBhvr>
                                    </p:animRot>
                                    <p:animRot by="240000">
                                      <p:cBhvr>
                                        <p:cTn id="147" dur="200" fill="hold">
                                          <p:stCondLst>
                                            <p:cond delay="400"/>
                                          </p:stCondLst>
                                        </p:cTn>
                                        <p:tgtEl>
                                          <p:spTgt spid="27"/>
                                        </p:tgtEl>
                                        <p:attrNameLst>
                                          <p:attrName>r</p:attrName>
                                        </p:attrNameLst>
                                      </p:cBhvr>
                                    </p:animRot>
                                    <p:animRot by="-240000">
                                      <p:cBhvr>
                                        <p:cTn id="148" dur="200" fill="hold">
                                          <p:stCondLst>
                                            <p:cond delay="600"/>
                                          </p:stCondLst>
                                        </p:cTn>
                                        <p:tgtEl>
                                          <p:spTgt spid="27"/>
                                        </p:tgtEl>
                                        <p:attrNameLst>
                                          <p:attrName>r</p:attrName>
                                        </p:attrNameLst>
                                      </p:cBhvr>
                                    </p:animRot>
                                    <p:animRot by="120000">
                                      <p:cBhvr>
                                        <p:cTn id="149" dur="200" fill="hold">
                                          <p:stCondLst>
                                            <p:cond delay="800"/>
                                          </p:stCondLst>
                                        </p:cTn>
                                        <p:tgtEl>
                                          <p:spTgt spid="27"/>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7"/>
                  </p:tgtEl>
                </p:cond>
              </p:nextCondLst>
            </p:seq>
            <p:seq concurrent="1" nextAc="seek">
              <p:cTn id="150" restart="whenNotActive" fill="hold" evtFilter="cancelBubble" nodeType="interactiveSeq">
                <p:stCondLst>
                  <p:cond evt="onClick" delay="0">
                    <p:tgtEl>
                      <p:spTgt spid="57"/>
                    </p:tgtEl>
                  </p:cond>
                </p:stCondLst>
                <p:endSync evt="end" delay="0">
                  <p:rtn val="all"/>
                </p:endSync>
                <p:childTnLst>
                  <p:par>
                    <p:cTn id="151" fill="hold">
                      <p:stCondLst>
                        <p:cond delay="0"/>
                      </p:stCondLst>
                      <p:childTnLst>
                        <p:par>
                          <p:cTn id="152" fill="hold">
                            <p:stCondLst>
                              <p:cond delay="0"/>
                            </p:stCondLst>
                            <p:childTnLst>
                              <p:par>
                                <p:cTn id="153" presetID="32" presetClass="emph" presetSubtype="0" repeatCount="indefinite" fill="hold" nodeType="clickEffect">
                                  <p:stCondLst>
                                    <p:cond delay="0"/>
                                  </p:stCondLst>
                                  <p:childTnLst>
                                    <p:animRot by="120000">
                                      <p:cBhvr>
                                        <p:cTn id="154" dur="100" fill="hold">
                                          <p:stCondLst>
                                            <p:cond delay="0"/>
                                          </p:stCondLst>
                                        </p:cTn>
                                        <p:tgtEl>
                                          <p:spTgt spid="57"/>
                                        </p:tgtEl>
                                        <p:attrNameLst>
                                          <p:attrName>r</p:attrName>
                                        </p:attrNameLst>
                                      </p:cBhvr>
                                    </p:animRot>
                                    <p:animRot by="-240000">
                                      <p:cBhvr>
                                        <p:cTn id="155" dur="200" fill="hold">
                                          <p:stCondLst>
                                            <p:cond delay="200"/>
                                          </p:stCondLst>
                                        </p:cTn>
                                        <p:tgtEl>
                                          <p:spTgt spid="57"/>
                                        </p:tgtEl>
                                        <p:attrNameLst>
                                          <p:attrName>r</p:attrName>
                                        </p:attrNameLst>
                                      </p:cBhvr>
                                    </p:animRot>
                                    <p:animRot by="240000">
                                      <p:cBhvr>
                                        <p:cTn id="156" dur="200" fill="hold">
                                          <p:stCondLst>
                                            <p:cond delay="400"/>
                                          </p:stCondLst>
                                        </p:cTn>
                                        <p:tgtEl>
                                          <p:spTgt spid="57"/>
                                        </p:tgtEl>
                                        <p:attrNameLst>
                                          <p:attrName>r</p:attrName>
                                        </p:attrNameLst>
                                      </p:cBhvr>
                                    </p:animRot>
                                    <p:animRot by="-240000">
                                      <p:cBhvr>
                                        <p:cTn id="157" dur="200" fill="hold">
                                          <p:stCondLst>
                                            <p:cond delay="600"/>
                                          </p:stCondLst>
                                        </p:cTn>
                                        <p:tgtEl>
                                          <p:spTgt spid="57"/>
                                        </p:tgtEl>
                                        <p:attrNameLst>
                                          <p:attrName>r</p:attrName>
                                        </p:attrNameLst>
                                      </p:cBhvr>
                                    </p:animRot>
                                    <p:animRot by="120000">
                                      <p:cBhvr>
                                        <p:cTn id="158" dur="200" fill="hold">
                                          <p:stCondLst>
                                            <p:cond delay="800"/>
                                          </p:stCondLst>
                                        </p:cTn>
                                        <p:tgtEl>
                                          <p:spTgt spid="57"/>
                                        </p:tgtEl>
                                        <p:attrNameLst>
                                          <p:attrName>r</p:attrName>
                                        </p:attrNameLst>
                                      </p:cBhvr>
                                    </p:animRot>
                                  </p:childTnLst>
                                  <p:subTnLst>
                                    <p:audio>
                                      <p:cMediaNode>
                                        <p:cTn display="0" masterRel="sameClick">
                                          <p:stCondLst>
                                            <p:cond evt="begin" delay="0">
                                              <p:tn val="1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57"/>
                  </p:tgtEl>
                </p:cond>
              </p:nextCondLst>
            </p:seq>
            <p:seq concurrent="1" nextAc="seek">
              <p:cTn id="159" restart="whenNotActive" fill="hold" evtFilter="cancelBubble" nodeType="interactiveSeq">
                <p:stCondLst>
                  <p:cond evt="onClick" delay="0">
                    <p:tgtEl>
                      <p:spTgt spid="62"/>
                    </p:tgtEl>
                  </p:cond>
                </p:stCondLst>
                <p:endSync evt="end" delay="0">
                  <p:rtn val="all"/>
                </p:endSync>
                <p:childTnLst>
                  <p:par>
                    <p:cTn id="160" fill="hold">
                      <p:stCondLst>
                        <p:cond delay="0"/>
                      </p:stCondLst>
                      <p:childTnLst>
                        <p:par>
                          <p:cTn id="161" fill="hold">
                            <p:stCondLst>
                              <p:cond delay="0"/>
                            </p:stCondLst>
                            <p:childTnLst>
                              <p:par>
                                <p:cTn id="162" presetID="32" presetClass="emph" presetSubtype="0" repeatCount="indefinite" fill="hold" nodeType="clickEffect">
                                  <p:stCondLst>
                                    <p:cond delay="0"/>
                                  </p:stCondLst>
                                  <p:childTnLst>
                                    <p:animRot by="120000">
                                      <p:cBhvr>
                                        <p:cTn id="163" dur="100" fill="hold">
                                          <p:stCondLst>
                                            <p:cond delay="0"/>
                                          </p:stCondLst>
                                        </p:cTn>
                                        <p:tgtEl>
                                          <p:spTgt spid="62"/>
                                        </p:tgtEl>
                                        <p:attrNameLst>
                                          <p:attrName>r</p:attrName>
                                        </p:attrNameLst>
                                      </p:cBhvr>
                                    </p:animRot>
                                    <p:animRot by="-240000">
                                      <p:cBhvr>
                                        <p:cTn id="164" dur="200" fill="hold">
                                          <p:stCondLst>
                                            <p:cond delay="200"/>
                                          </p:stCondLst>
                                        </p:cTn>
                                        <p:tgtEl>
                                          <p:spTgt spid="62"/>
                                        </p:tgtEl>
                                        <p:attrNameLst>
                                          <p:attrName>r</p:attrName>
                                        </p:attrNameLst>
                                      </p:cBhvr>
                                    </p:animRot>
                                    <p:animRot by="240000">
                                      <p:cBhvr>
                                        <p:cTn id="165" dur="200" fill="hold">
                                          <p:stCondLst>
                                            <p:cond delay="400"/>
                                          </p:stCondLst>
                                        </p:cTn>
                                        <p:tgtEl>
                                          <p:spTgt spid="62"/>
                                        </p:tgtEl>
                                        <p:attrNameLst>
                                          <p:attrName>r</p:attrName>
                                        </p:attrNameLst>
                                      </p:cBhvr>
                                    </p:animRot>
                                    <p:animRot by="-240000">
                                      <p:cBhvr>
                                        <p:cTn id="166" dur="200" fill="hold">
                                          <p:stCondLst>
                                            <p:cond delay="600"/>
                                          </p:stCondLst>
                                        </p:cTn>
                                        <p:tgtEl>
                                          <p:spTgt spid="62"/>
                                        </p:tgtEl>
                                        <p:attrNameLst>
                                          <p:attrName>r</p:attrName>
                                        </p:attrNameLst>
                                      </p:cBhvr>
                                    </p:animRot>
                                    <p:animRot by="120000">
                                      <p:cBhvr>
                                        <p:cTn id="167" dur="200" fill="hold">
                                          <p:stCondLst>
                                            <p:cond delay="800"/>
                                          </p:stCondLst>
                                        </p:cTn>
                                        <p:tgtEl>
                                          <p:spTgt spid="62"/>
                                        </p:tgtEl>
                                        <p:attrNameLst>
                                          <p:attrName>r</p:attrName>
                                        </p:attrNameLst>
                                      </p:cBhvr>
                                    </p:animRot>
                                  </p:childTnLst>
                                  <p:subTnLst>
                                    <p:audio>
                                      <p:cMediaNode>
                                        <p:cTn display="0" masterRel="sameClick">
                                          <p:stCondLst>
                                            <p:cond evt="begin" delay="0">
                                              <p:tn val="1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2"/>
                  </p:tgtEl>
                </p:cond>
              </p:nextCondLst>
            </p:seq>
            <p:seq concurrent="1" nextAc="seek">
              <p:cTn id="168" restart="whenNotActive" fill="hold" evtFilter="cancelBubble" nodeType="interactiveSeq">
                <p:stCondLst>
                  <p:cond evt="onClick" delay="0">
                    <p:tgtEl>
                      <p:spTgt spid="32"/>
                    </p:tgtEl>
                  </p:cond>
                </p:stCondLst>
                <p:endSync evt="end" delay="0">
                  <p:rtn val="all"/>
                </p:endSync>
                <p:childTnLst>
                  <p:par>
                    <p:cTn id="169" fill="hold">
                      <p:stCondLst>
                        <p:cond delay="0"/>
                      </p:stCondLst>
                      <p:childTnLst>
                        <p:par>
                          <p:cTn id="170" fill="hold">
                            <p:stCondLst>
                              <p:cond delay="0"/>
                            </p:stCondLst>
                            <p:childTnLst>
                              <p:par>
                                <p:cTn id="171" presetID="6" presetClass="emph" presetSubtype="0" repeatCount="2000" fill="hold" nodeType="clickEffect">
                                  <p:stCondLst>
                                    <p:cond delay="0"/>
                                  </p:stCondLst>
                                  <p:childTnLst>
                                    <p:animScale>
                                      <p:cBhvr>
                                        <p:cTn id="172" dur="2000" fill="hold"/>
                                        <p:tgtEl>
                                          <p:spTgt spid="32"/>
                                        </p:tgtEl>
                                      </p:cBhvr>
                                      <p:by x="150000" y="150000"/>
                                    </p:animScale>
                                  </p:childTnLst>
                                  <p:subTnLst>
                                    <p:audio>
                                      <p:cMediaNode>
                                        <p:cTn display="0" masterRel="sameClick">
                                          <p:stCondLst>
                                            <p:cond evt="begin" delay="0">
                                              <p:tn val="17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32"/>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8">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319866" y="2717943"/>
            <a:ext cx="3370065" cy="2733747"/>
          </a:xfrm>
          <a:prstGeom prst="roundRect">
            <a:avLst>
              <a:gd name="adj" fmla="val 5870"/>
            </a:avLst>
          </a:prstGeom>
          <a:ln>
            <a:noFill/>
          </a:ln>
          <a:effectLst>
            <a:outerShdw blurRad="292100" dist="139700" dir="2700000" algn="tl" rotWithShape="0">
              <a:srgbClr val="333333">
                <a:alpha val="65000"/>
              </a:srgbClr>
            </a:outerShdw>
          </a:effectLst>
        </p:spPr>
      </p:pic>
      <p:grpSp>
        <p:nvGrpSpPr>
          <p:cNvPr id="23" name="Nhóm 11"/>
          <p:cNvGrpSpPr/>
          <p:nvPr/>
        </p:nvGrpSpPr>
        <p:grpSpPr>
          <a:xfrm>
            <a:off x="207656" y="-12440"/>
            <a:ext cx="8703436" cy="2501320"/>
            <a:chOff x="46170" y="-107030"/>
            <a:chExt cx="8415429" cy="3142514"/>
          </a:xfrm>
        </p:grpSpPr>
        <p:sp>
          <p:nvSpPr>
            <p:cNvPr id="25" name="Hình chữ nhật 12"/>
            <p:cNvSpPr/>
            <p:nvPr/>
          </p:nvSpPr>
          <p:spPr>
            <a:xfrm>
              <a:off x="46170" y="332562"/>
              <a:ext cx="8415429" cy="2702922"/>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Cho tam giác ABC vuông tại A. Khẳng định nào sau đây là </a:t>
              </a:r>
              <a:r>
                <a:rPr lang="en-US" sz="2400" b="1">
                  <a:solidFill>
                    <a:schemeClr val="tx1"/>
                  </a:solidFill>
                  <a:latin typeface="Times New Roman" panose="02020603050405020304" pitchFamily="18" charset="0"/>
                  <a:cs typeface="Times New Roman" panose="02020603050405020304" pitchFamily="18" charset="0"/>
                </a:rPr>
                <a:t>sai? </a:t>
              </a:r>
              <a:endParaRPr lang="vi-VN" sz="2400">
                <a:solidFill>
                  <a:schemeClr val="tx1"/>
                </a:solidFill>
                <a:latin typeface="Times New Roman" panose="02020603050405020304" pitchFamily="18" charset="0"/>
                <a:cs typeface="Times New Roman" panose="02020603050405020304" pitchFamily="18" charset="0"/>
              </a:endParaRPr>
            </a:p>
          </p:txBody>
        </p:sp>
        <p:pic>
          <p:nvPicPr>
            <p:cNvPr id="26" name="Ảnh 13"/>
            <p:cNvPicPr>
              <a:picLocks noChangeAspect="1"/>
            </p:cNvPicPr>
            <p:nvPr/>
          </p:nvPicPr>
          <p:blipFill>
            <a:blip r:embed="rId8">
              <a:clrChange>
                <a:clrFrom>
                  <a:srgbClr val="FFFFFF"/>
                </a:clrFrom>
                <a:clrTo>
                  <a:srgbClr val="FFFFFF">
                    <a:alpha val="0"/>
                  </a:srgbClr>
                </a:clrTo>
              </a:clrChange>
              <a:duotone>
                <a:prstClr val="black"/>
                <a:schemeClr val="accent2">
                  <a:tint val="45000"/>
                  <a:satMod val="400000"/>
                </a:schemeClr>
              </a:duotone>
            </a:blip>
            <a:stretch>
              <a:fillRect/>
            </a:stretch>
          </p:blipFill>
          <p:spPr>
            <a:xfrm>
              <a:off x="46170" y="-107030"/>
              <a:ext cx="1704762" cy="866667"/>
            </a:xfrm>
            <a:prstGeom prst="rect">
              <a:avLst/>
            </a:prstGeom>
          </p:spPr>
        </p:pic>
      </p:grpSp>
      <p:grpSp>
        <p:nvGrpSpPr>
          <p:cNvPr id="27" name="Group 26"/>
          <p:cNvGrpSpPr/>
          <p:nvPr/>
        </p:nvGrpSpPr>
        <p:grpSpPr>
          <a:xfrm>
            <a:off x="4272717" y="2801783"/>
            <a:ext cx="4642682" cy="821422"/>
            <a:chOff x="4272717" y="2801783"/>
            <a:chExt cx="4642682" cy="821422"/>
          </a:xfrm>
        </p:grpSpPr>
        <p:grpSp>
          <p:nvGrpSpPr>
            <p:cNvPr id="28" name="Group 27"/>
            <p:cNvGrpSpPr/>
            <p:nvPr/>
          </p:nvGrpSpPr>
          <p:grpSpPr>
            <a:xfrm>
              <a:off x="4272717" y="2801783"/>
              <a:ext cx="4642682" cy="821422"/>
              <a:chOff x="4272717" y="2801783"/>
              <a:chExt cx="4642682" cy="821422"/>
            </a:xfrm>
          </p:grpSpPr>
          <p:sp>
            <p:nvSpPr>
              <p:cNvPr id="30" name="Freeform 29"/>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31" name="TextBox 30"/>
              <p:cNvSpPr txBox="1"/>
              <p:nvPr/>
            </p:nvSpPr>
            <p:spPr>
              <a:xfrm>
                <a:off x="4379027" y="2914980"/>
                <a:ext cx="587828" cy="584775"/>
              </a:xfrm>
              <a:prstGeom prst="rect">
                <a:avLst/>
              </a:prstGeom>
              <a:noFill/>
            </p:spPr>
            <p:txBody>
              <a:bodyPr wrap="square" rtlCol="0">
                <a:spAutoFit/>
              </a:bodyPr>
              <a:lstStyle/>
              <a:p>
                <a:pPr algn="ctr"/>
                <a:r>
                  <a:rPr lang="vi-VN" sz="3200" b="1">
                    <a:latin typeface="+mj-lt"/>
                  </a:rPr>
                  <a:t>A.</a:t>
                </a:r>
              </a:p>
            </p:txBody>
          </p:sp>
        </p:grpSp>
        <mc:AlternateContent xmlns:mc="http://schemas.openxmlformats.org/markup-compatibility/2006" xmlns:a14="http://schemas.microsoft.com/office/drawing/2010/main">
          <mc:Choice Requires="a14">
            <p:sp>
              <p:nvSpPr>
                <p:cNvPr id="29" name="TextBox 28"/>
                <p:cNvSpPr txBox="1"/>
                <p:nvPr/>
              </p:nvSpPr>
              <p:spPr>
                <a:xfrm>
                  <a:off x="5116286" y="3014443"/>
                  <a:ext cx="18832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vi-VN" sz="2000">
                            <a:latin typeface="Cambria Math" panose="02040503050406030204" pitchFamily="18" charset="0"/>
                          </a:rPr>
                          <m:t>sin</m:t>
                        </m:r>
                        <m:r>
                          <a:rPr lang="vi-VN" sz="2000" i="1">
                            <a:latin typeface="Cambria Math" panose="02040503050406030204" pitchFamily="18" charset="0"/>
                          </a:rPr>
                          <m:t>𝐵</m:t>
                        </m:r>
                        <m:r>
                          <a:rPr lang="vi-VN" sz="2000">
                            <a:latin typeface="Cambria Math" panose="02040503050406030204" pitchFamily="18" charset="0"/>
                          </a:rPr>
                          <m:t>=</m:t>
                        </m:r>
                        <m:r>
                          <m:rPr>
                            <m:sty m:val="p"/>
                          </m:rPr>
                          <a:rPr lang="vi-VN" sz="2000">
                            <a:latin typeface="Cambria Math" panose="02040503050406030204" pitchFamily="18" charset="0"/>
                          </a:rPr>
                          <m:t>cos</m:t>
                        </m:r>
                        <m:r>
                          <a:rPr lang="vi-VN" sz="2000" i="1">
                            <a:latin typeface="Cambria Math" panose="02040503050406030204" pitchFamily="18" charset="0"/>
                          </a:rPr>
                          <m:t>𝐶</m:t>
                        </m:r>
                      </m:oMath>
                    </m:oMathPara>
                  </a14:m>
                  <a:endParaRPr lang="vi-VN" sz="2000"/>
                </a:p>
              </p:txBody>
            </p:sp>
          </mc:Choice>
          <mc:Fallback xmlns="">
            <p:sp>
              <p:nvSpPr>
                <p:cNvPr id="29" name="TextBox 28"/>
                <p:cNvSpPr txBox="1">
                  <a:spLocks noRot="1" noChangeAspect="1" noMove="1" noResize="1" noEditPoints="1" noAdjustHandles="1" noChangeArrowheads="1" noChangeShapeType="1" noTextEdit="1"/>
                </p:cNvSpPr>
                <p:nvPr/>
              </p:nvSpPr>
              <p:spPr>
                <a:xfrm>
                  <a:off x="5116286" y="3014443"/>
                  <a:ext cx="1883228" cy="400110"/>
                </a:xfrm>
                <a:prstGeom prst="rect">
                  <a:avLst/>
                </a:prstGeom>
                <a:blipFill rotWithShape="0">
                  <a:blip r:embed="rId9"/>
                  <a:stretch>
                    <a:fillRect/>
                  </a:stretch>
                </a:blipFill>
              </p:spPr>
              <p:txBody>
                <a:bodyPr/>
                <a:lstStyle/>
                <a:p>
                  <a:r>
                    <a:rPr lang="vi-VN">
                      <a:noFill/>
                    </a:rPr>
                    <a:t> </a:t>
                  </a:r>
                </a:p>
              </p:txBody>
            </p:sp>
          </mc:Fallback>
        </mc:AlternateContent>
      </p:grpSp>
      <p:grpSp>
        <p:nvGrpSpPr>
          <p:cNvPr id="32" name="Group 31"/>
          <p:cNvGrpSpPr/>
          <p:nvPr/>
        </p:nvGrpSpPr>
        <p:grpSpPr>
          <a:xfrm>
            <a:off x="4268410" y="4946539"/>
            <a:ext cx="4642682" cy="821422"/>
            <a:chOff x="4268410" y="3835069"/>
            <a:chExt cx="4642682" cy="821422"/>
          </a:xfrm>
        </p:grpSpPr>
        <p:grpSp>
          <p:nvGrpSpPr>
            <p:cNvPr id="33" name="Group 32"/>
            <p:cNvGrpSpPr/>
            <p:nvPr/>
          </p:nvGrpSpPr>
          <p:grpSpPr>
            <a:xfrm>
              <a:off x="4268410" y="3835069"/>
              <a:ext cx="4642682" cy="821422"/>
              <a:chOff x="4272717" y="2801783"/>
              <a:chExt cx="4642682" cy="821422"/>
            </a:xfrm>
          </p:grpSpPr>
          <p:sp>
            <p:nvSpPr>
              <p:cNvPr id="36" name="Freeform 35"/>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56" name="TextBox 55"/>
              <p:cNvSpPr txBox="1"/>
              <p:nvPr/>
            </p:nvSpPr>
            <p:spPr>
              <a:xfrm>
                <a:off x="4379027" y="2914980"/>
                <a:ext cx="587828" cy="584775"/>
              </a:xfrm>
              <a:prstGeom prst="rect">
                <a:avLst/>
              </a:prstGeom>
              <a:noFill/>
            </p:spPr>
            <p:txBody>
              <a:bodyPr wrap="square" rtlCol="0">
                <a:spAutoFit/>
              </a:bodyPr>
              <a:lstStyle/>
              <a:p>
                <a:pPr algn="ctr"/>
                <a:r>
                  <a:rPr lang="vi-VN" sz="3200" b="1">
                    <a:latin typeface="+mj-lt"/>
                  </a:rPr>
                  <a:t>C.</a:t>
                </a:r>
              </a:p>
            </p:txBody>
          </p:sp>
        </p:grpSp>
        <mc:AlternateContent xmlns:mc="http://schemas.openxmlformats.org/markup-compatibility/2006" xmlns:a14="http://schemas.microsoft.com/office/drawing/2010/main">
          <mc:Choice Requires="a14">
            <p:sp>
              <p:nvSpPr>
                <p:cNvPr id="34" name="TextBox 33"/>
                <p:cNvSpPr txBox="1"/>
                <p:nvPr/>
              </p:nvSpPr>
              <p:spPr>
                <a:xfrm>
                  <a:off x="5116286" y="4040598"/>
                  <a:ext cx="232010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vi-VN" sz="2000" i="1">
                                <a:latin typeface="Cambria Math" panose="02040503050406030204" pitchFamily="18" charset="0"/>
                              </a:rPr>
                            </m:ctrlPr>
                          </m:sSupPr>
                          <m:e>
                            <m:r>
                              <m:rPr>
                                <m:sty m:val="p"/>
                              </m:rPr>
                              <a:rPr lang="vi-VN" sz="2000">
                                <a:latin typeface="Cambria Math" panose="02040503050406030204" pitchFamily="18" charset="0"/>
                              </a:rPr>
                              <m:t>sin</m:t>
                            </m:r>
                          </m:e>
                          <m:sup>
                            <m:r>
                              <a:rPr lang="vi-VN" sz="2000">
                                <a:latin typeface="Cambria Math" panose="02040503050406030204" pitchFamily="18" charset="0"/>
                              </a:rPr>
                              <m:t>2</m:t>
                            </m:r>
                          </m:sup>
                        </m:sSup>
                        <m:r>
                          <a:rPr lang="vi-VN" sz="2000" i="1">
                            <a:latin typeface="Cambria Math" panose="02040503050406030204" pitchFamily="18" charset="0"/>
                          </a:rPr>
                          <m:t>𝐵</m:t>
                        </m:r>
                        <m:r>
                          <a:rPr lang="vi-VN" sz="2000">
                            <a:latin typeface="Cambria Math" panose="02040503050406030204" pitchFamily="18" charset="0"/>
                          </a:rPr>
                          <m:t>+</m:t>
                        </m:r>
                        <m:sSup>
                          <m:sSupPr>
                            <m:ctrlPr>
                              <a:rPr lang="vi-VN" sz="2000" i="1">
                                <a:latin typeface="Cambria Math" panose="02040503050406030204" pitchFamily="18" charset="0"/>
                              </a:rPr>
                            </m:ctrlPr>
                          </m:sSupPr>
                          <m:e>
                            <m:r>
                              <m:rPr>
                                <m:sty m:val="p"/>
                              </m:rPr>
                              <a:rPr lang="vi-VN" sz="2000">
                                <a:latin typeface="Cambria Math" panose="02040503050406030204" pitchFamily="18" charset="0"/>
                              </a:rPr>
                              <m:t>cos</m:t>
                            </m:r>
                          </m:e>
                          <m:sup>
                            <m:r>
                              <a:rPr lang="vi-VN" sz="2000">
                                <a:latin typeface="Cambria Math" panose="02040503050406030204" pitchFamily="18" charset="0"/>
                              </a:rPr>
                              <m:t>2</m:t>
                            </m:r>
                          </m:sup>
                        </m:sSup>
                        <m:r>
                          <a:rPr lang="vi-VN" sz="2000" i="1">
                            <a:latin typeface="Cambria Math" panose="02040503050406030204" pitchFamily="18" charset="0"/>
                          </a:rPr>
                          <m:t>𝐶</m:t>
                        </m:r>
                        <m:r>
                          <a:rPr lang="vi-VN" sz="2000">
                            <a:latin typeface="Cambria Math" panose="02040503050406030204" pitchFamily="18" charset="0"/>
                          </a:rPr>
                          <m:t>=1</m:t>
                        </m:r>
                      </m:oMath>
                    </m:oMathPara>
                  </a14:m>
                  <a:endParaRPr lang="vi-VN" sz="2000"/>
                </a:p>
              </p:txBody>
            </p:sp>
          </mc:Choice>
          <mc:Fallback xmlns="">
            <p:sp>
              <p:nvSpPr>
                <p:cNvPr id="34" name="TextBox 33"/>
                <p:cNvSpPr txBox="1">
                  <a:spLocks noRot="1" noChangeAspect="1" noMove="1" noResize="1" noEditPoints="1" noAdjustHandles="1" noChangeArrowheads="1" noChangeShapeType="1" noTextEdit="1"/>
                </p:cNvSpPr>
                <p:nvPr/>
              </p:nvSpPr>
              <p:spPr>
                <a:xfrm>
                  <a:off x="5116286" y="4040598"/>
                  <a:ext cx="2320101" cy="400110"/>
                </a:xfrm>
                <a:prstGeom prst="rect">
                  <a:avLst/>
                </a:prstGeom>
                <a:blipFill rotWithShape="0">
                  <a:blip r:embed="rId10"/>
                  <a:stretch>
                    <a:fillRect/>
                  </a:stretch>
                </a:blipFill>
              </p:spPr>
              <p:txBody>
                <a:bodyPr/>
                <a:lstStyle/>
                <a:p>
                  <a:r>
                    <a:rPr lang="vi-VN">
                      <a:noFill/>
                    </a:rPr>
                    <a:t> </a:t>
                  </a:r>
                </a:p>
              </p:txBody>
            </p:sp>
          </mc:Fallback>
        </mc:AlternateContent>
      </p:grpSp>
      <p:grpSp>
        <p:nvGrpSpPr>
          <p:cNvPr id="57" name="Group 56"/>
          <p:cNvGrpSpPr/>
          <p:nvPr/>
        </p:nvGrpSpPr>
        <p:grpSpPr>
          <a:xfrm>
            <a:off x="4268410" y="3874127"/>
            <a:ext cx="4642682" cy="821422"/>
            <a:chOff x="4268410" y="4937909"/>
            <a:chExt cx="4642682" cy="821422"/>
          </a:xfrm>
        </p:grpSpPr>
        <p:grpSp>
          <p:nvGrpSpPr>
            <p:cNvPr id="58" name="Group 57"/>
            <p:cNvGrpSpPr/>
            <p:nvPr/>
          </p:nvGrpSpPr>
          <p:grpSpPr>
            <a:xfrm>
              <a:off x="4268410" y="4937909"/>
              <a:ext cx="4642682" cy="821422"/>
              <a:chOff x="4272717" y="2801783"/>
              <a:chExt cx="4642682" cy="821422"/>
            </a:xfrm>
          </p:grpSpPr>
          <p:sp>
            <p:nvSpPr>
              <p:cNvPr id="60" name="Freeform 59"/>
              <p:cNvSpPr/>
              <p:nvPr/>
            </p:nvSpPr>
            <p:spPr>
              <a:xfrm>
                <a:off x="4272717" y="280178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61" name="TextBox 60"/>
              <p:cNvSpPr txBox="1"/>
              <p:nvPr/>
            </p:nvSpPr>
            <p:spPr>
              <a:xfrm>
                <a:off x="4379027" y="2914980"/>
                <a:ext cx="587828" cy="584775"/>
              </a:xfrm>
              <a:prstGeom prst="rect">
                <a:avLst/>
              </a:prstGeom>
              <a:noFill/>
            </p:spPr>
            <p:txBody>
              <a:bodyPr wrap="square" rtlCol="0">
                <a:spAutoFit/>
              </a:bodyPr>
              <a:lstStyle/>
              <a:p>
                <a:pPr algn="ctr"/>
                <a:r>
                  <a:rPr lang="vi-VN" sz="3200" b="1">
                    <a:latin typeface="+mj-lt"/>
                  </a:rPr>
                  <a:t>B.</a:t>
                </a:r>
              </a:p>
            </p:txBody>
          </p:sp>
        </p:grpSp>
        <mc:AlternateContent xmlns:mc="http://schemas.openxmlformats.org/markup-compatibility/2006" xmlns:a14="http://schemas.microsoft.com/office/drawing/2010/main">
          <mc:Choice Requires="a14">
            <p:sp>
              <p:nvSpPr>
                <p:cNvPr id="59" name="TextBox 58"/>
                <p:cNvSpPr txBox="1"/>
                <p:nvPr/>
              </p:nvSpPr>
              <p:spPr>
                <a:xfrm>
                  <a:off x="5116286" y="5148599"/>
                  <a:ext cx="18832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vi-VN" sz="2000" smtClean="0">
                            <a:latin typeface="Cambria Math" panose="02040503050406030204" pitchFamily="18" charset="0"/>
                          </a:rPr>
                          <m:t>cot</m:t>
                        </m:r>
                        <m:r>
                          <a:rPr lang="vi-VN" sz="2000" i="1">
                            <a:latin typeface="Cambria Math" panose="02040503050406030204" pitchFamily="18" charset="0"/>
                          </a:rPr>
                          <m:t>𝐵</m:t>
                        </m:r>
                        <m:r>
                          <a:rPr lang="vi-VN" sz="2000">
                            <a:latin typeface="Cambria Math" panose="02040503050406030204" pitchFamily="18" charset="0"/>
                          </a:rPr>
                          <m:t>=</m:t>
                        </m:r>
                        <m:r>
                          <m:rPr>
                            <m:sty m:val="p"/>
                          </m:rPr>
                          <a:rPr lang="vi-VN" sz="2000">
                            <a:latin typeface="Cambria Math" panose="02040503050406030204" pitchFamily="18" charset="0"/>
                          </a:rPr>
                          <m:t>tan</m:t>
                        </m:r>
                        <m:r>
                          <a:rPr lang="vi-VN" sz="2000" i="1">
                            <a:latin typeface="Cambria Math" panose="02040503050406030204" pitchFamily="18" charset="0"/>
                          </a:rPr>
                          <m:t>𝐶</m:t>
                        </m:r>
                      </m:oMath>
                    </m:oMathPara>
                  </a14:m>
                  <a:endParaRPr lang="vi-VN" sz="2000"/>
                </a:p>
              </p:txBody>
            </p:sp>
          </mc:Choice>
          <mc:Fallback xmlns="">
            <p:sp>
              <p:nvSpPr>
                <p:cNvPr id="59" name="TextBox 58"/>
                <p:cNvSpPr txBox="1">
                  <a:spLocks noRot="1" noChangeAspect="1" noMove="1" noResize="1" noEditPoints="1" noAdjustHandles="1" noChangeArrowheads="1" noChangeShapeType="1" noTextEdit="1"/>
                </p:cNvSpPr>
                <p:nvPr/>
              </p:nvSpPr>
              <p:spPr>
                <a:xfrm>
                  <a:off x="5116286" y="5148599"/>
                  <a:ext cx="1883228" cy="400110"/>
                </a:xfrm>
                <a:prstGeom prst="rect">
                  <a:avLst/>
                </a:prstGeom>
                <a:blipFill rotWithShape="0">
                  <a:blip r:embed="rId11"/>
                  <a:stretch>
                    <a:fillRect/>
                  </a:stretch>
                </a:blipFill>
              </p:spPr>
              <p:txBody>
                <a:bodyPr/>
                <a:lstStyle/>
                <a:p>
                  <a:r>
                    <a:rPr lang="vi-VN">
                      <a:noFill/>
                    </a:rPr>
                    <a:t> </a:t>
                  </a:r>
                </a:p>
              </p:txBody>
            </p:sp>
          </mc:Fallback>
        </mc:AlternateContent>
      </p:grpSp>
      <p:grpSp>
        <p:nvGrpSpPr>
          <p:cNvPr id="62" name="Group 61"/>
          <p:cNvGrpSpPr/>
          <p:nvPr/>
        </p:nvGrpSpPr>
        <p:grpSpPr>
          <a:xfrm>
            <a:off x="4268410" y="5874422"/>
            <a:ext cx="4642682" cy="821422"/>
            <a:chOff x="4268410" y="5874422"/>
            <a:chExt cx="4642682" cy="821422"/>
          </a:xfrm>
        </p:grpSpPr>
        <p:grpSp>
          <p:nvGrpSpPr>
            <p:cNvPr id="63" name="Group 62"/>
            <p:cNvGrpSpPr/>
            <p:nvPr/>
          </p:nvGrpSpPr>
          <p:grpSpPr>
            <a:xfrm>
              <a:off x="4268410" y="5874422"/>
              <a:ext cx="4642682" cy="821422"/>
              <a:chOff x="4272717" y="2801543"/>
              <a:chExt cx="4642682" cy="821422"/>
            </a:xfrm>
          </p:grpSpPr>
          <p:sp>
            <p:nvSpPr>
              <p:cNvPr id="65" name="Freeform 64"/>
              <p:cNvSpPr/>
              <p:nvPr/>
            </p:nvSpPr>
            <p:spPr>
              <a:xfrm>
                <a:off x="4272717" y="2801543"/>
                <a:ext cx="4642682" cy="821422"/>
              </a:xfrm>
              <a:custGeom>
                <a:avLst/>
                <a:gdLst>
                  <a:gd name="connsiteX0" fmla="*/ 411480 w 4642682"/>
                  <a:gd name="connsiteY0" fmla="*/ 0 h 821422"/>
                  <a:gd name="connsiteX1" fmla="*/ 641543 w 4642682"/>
                  <a:gd name="connsiteY1" fmla="*/ 70143 h 821422"/>
                  <a:gd name="connsiteX2" fmla="*/ 659067 w 4642682"/>
                  <a:gd name="connsiteY2" fmla="*/ 84575 h 821422"/>
                  <a:gd name="connsiteX3" fmla="*/ 742246 w 4642682"/>
                  <a:gd name="connsiteY3" fmla="*/ 9964 h 821422"/>
                  <a:gd name="connsiteX4" fmla="*/ 742246 w 4642682"/>
                  <a:gd name="connsiteY4" fmla="*/ 9963 h 821422"/>
                  <a:gd name="connsiteX5" fmla="*/ 4642682 w 4642682"/>
                  <a:gd name="connsiteY5" fmla="*/ 9963 h 821422"/>
                  <a:gd name="connsiteX6" fmla="*/ 4642682 w 4642682"/>
                  <a:gd name="connsiteY6" fmla="*/ 804621 h 821422"/>
                  <a:gd name="connsiteX7" fmla="*/ 742246 w 4642682"/>
                  <a:gd name="connsiteY7" fmla="*/ 804621 h 821422"/>
                  <a:gd name="connsiteX8" fmla="*/ 742246 w 4642682"/>
                  <a:gd name="connsiteY8" fmla="*/ 804623 h 821422"/>
                  <a:gd name="connsiteX9" fmla="*/ 663039 w 4642682"/>
                  <a:gd name="connsiteY9" fmla="*/ 733576 h 821422"/>
                  <a:gd name="connsiteX10" fmla="*/ 641543 w 4642682"/>
                  <a:gd name="connsiteY10" fmla="*/ 751279 h 821422"/>
                  <a:gd name="connsiteX11" fmla="*/ 411480 w 4642682"/>
                  <a:gd name="connsiteY11" fmla="*/ 821422 h 821422"/>
                  <a:gd name="connsiteX12" fmla="*/ 0 w 4642682"/>
                  <a:gd name="connsiteY12" fmla="*/ 410711 h 821422"/>
                  <a:gd name="connsiteX13" fmla="*/ 411480 w 4642682"/>
                  <a:gd name="connsiteY13" fmla="*/ 0 h 82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682" h="821422">
                    <a:moveTo>
                      <a:pt x="411480" y="0"/>
                    </a:moveTo>
                    <a:cubicBezTo>
                      <a:pt x="496701" y="0"/>
                      <a:pt x="575870" y="25859"/>
                      <a:pt x="641543" y="70143"/>
                    </a:cubicBezTo>
                    <a:lnTo>
                      <a:pt x="659067" y="84575"/>
                    </a:lnTo>
                    <a:lnTo>
                      <a:pt x="742246" y="9964"/>
                    </a:lnTo>
                    <a:lnTo>
                      <a:pt x="742246" y="9963"/>
                    </a:lnTo>
                    <a:lnTo>
                      <a:pt x="4642682" y="9963"/>
                    </a:lnTo>
                    <a:lnTo>
                      <a:pt x="4642682" y="804621"/>
                    </a:lnTo>
                    <a:lnTo>
                      <a:pt x="742246" y="804621"/>
                    </a:lnTo>
                    <a:lnTo>
                      <a:pt x="742246" y="804623"/>
                    </a:lnTo>
                    <a:lnTo>
                      <a:pt x="663039" y="733576"/>
                    </a:lnTo>
                    <a:lnTo>
                      <a:pt x="641543" y="751279"/>
                    </a:lnTo>
                    <a:cubicBezTo>
                      <a:pt x="575870" y="795564"/>
                      <a:pt x="496701" y="821422"/>
                      <a:pt x="411480" y="821422"/>
                    </a:cubicBezTo>
                    <a:cubicBezTo>
                      <a:pt x="184226" y="821422"/>
                      <a:pt x="0" y="637540"/>
                      <a:pt x="0" y="410711"/>
                    </a:cubicBezTo>
                    <a:cubicBezTo>
                      <a:pt x="0" y="183882"/>
                      <a:pt x="184226" y="0"/>
                      <a:pt x="411480" y="0"/>
                    </a:cubicBezTo>
                    <a:close/>
                  </a:path>
                </a:pathLst>
              </a:cu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a:t> </a:t>
                </a:r>
              </a:p>
            </p:txBody>
          </p:sp>
          <p:sp>
            <p:nvSpPr>
              <p:cNvPr id="66" name="TextBox 65"/>
              <p:cNvSpPr txBox="1"/>
              <p:nvPr/>
            </p:nvSpPr>
            <p:spPr>
              <a:xfrm>
                <a:off x="4379027" y="2914980"/>
                <a:ext cx="587828" cy="584775"/>
              </a:xfrm>
              <a:prstGeom prst="rect">
                <a:avLst/>
              </a:prstGeom>
              <a:noFill/>
            </p:spPr>
            <p:txBody>
              <a:bodyPr wrap="square" rtlCol="0">
                <a:spAutoFit/>
              </a:bodyPr>
              <a:lstStyle/>
              <a:p>
                <a:pPr algn="ctr"/>
                <a:r>
                  <a:rPr lang="vi-VN" sz="3200" b="1">
                    <a:latin typeface="+mj-lt"/>
                  </a:rPr>
                  <a:t>D.</a:t>
                </a:r>
              </a:p>
            </p:txBody>
          </p:sp>
        </p:grpSp>
        <mc:AlternateContent xmlns:mc="http://schemas.openxmlformats.org/markup-compatibility/2006" xmlns:a14="http://schemas.microsoft.com/office/drawing/2010/main">
          <mc:Choice Requires="a14">
            <p:sp>
              <p:nvSpPr>
                <p:cNvPr id="64" name="TextBox 63"/>
                <p:cNvSpPr txBox="1"/>
                <p:nvPr/>
              </p:nvSpPr>
              <p:spPr>
                <a:xfrm>
                  <a:off x="5116286" y="6080191"/>
                  <a:ext cx="188322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vi-VN" sz="2000" smtClean="0">
                            <a:latin typeface="Cambria Math" panose="02040503050406030204" pitchFamily="18" charset="0"/>
                          </a:rPr>
                          <m:t>tan</m:t>
                        </m:r>
                        <m:r>
                          <a:rPr lang="vi-VN" sz="2000" i="1">
                            <a:latin typeface="Cambria Math" panose="02040503050406030204" pitchFamily="18" charset="0"/>
                          </a:rPr>
                          <m:t>𝐵</m:t>
                        </m:r>
                        <m:r>
                          <a:rPr lang="vi-VN" sz="2000">
                            <a:latin typeface="Cambria Math" panose="02040503050406030204" pitchFamily="18" charset="0"/>
                          </a:rPr>
                          <m:t>=</m:t>
                        </m:r>
                        <m:r>
                          <m:rPr>
                            <m:sty m:val="p"/>
                          </m:rPr>
                          <a:rPr lang="vi-VN" sz="2000">
                            <a:latin typeface="Cambria Math" panose="02040503050406030204" pitchFamily="18" charset="0"/>
                          </a:rPr>
                          <m:t>cot</m:t>
                        </m:r>
                        <m:r>
                          <a:rPr lang="vi-VN" sz="2000" i="1">
                            <a:latin typeface="Cambria Math" panose="02040503050406030204" pitchFamily="18" charset="0"/>
                          </a:rPr>
                          <m:t>𝐶</m:t>
                        </m:r>
                      </m:oMath>
                    </m:oMathPara>
                  </a14:m>
                  <a:endParaRPr lang="vi-VN" sz="2000"/>
                </a:p>
              </p:txBody>
            </p:sp>
          </mc:Choice>
          <mc:Fallback xmlns="">
            <p:sp>
              <p:nvSpPr>
                <p:cNvPr id="64" name="TextBox 63"/>
                <p:cNvSpPr txBox="1">
                  <a:spLocks noRot="1" noChangeAspect="1" noMove="1" noResize="1" noEditPoints="1" noAdjustHandles="1" noChangeArrowheads="1" noChangeShapeType="1" noTextEdit="1"/>
                </p:cNvSpPr>
                <p:nvPr/>
              </p:nvSpPr>
              <p:spPr>
                <a:xfrm>
                  <a:off x="5116286" y="6080191"/>
                  <a:ext cx="1883228" cy="400110"/>
                </a:xfrm>
                <a:prstGeom prst="rect">
                  <a:avLst/>
                </a:prstGeom>
                <a:blipFill rotWithShape="0">
                  <a:blip r:embed="rId12"/>
                  <a:stretch>
                    <a:fillRect/>
                  </a:stretch>
                </a:blipFill>
              </p:spPr>
              <p:txBody>
                <a:bodyPr/>
                <a:lstStyle/>
                <a:p>
                  <a:r>
                    <a:rPr lang="vi-VN">
                      <a:noFill/>
                    </a:rPr>
                    <a:t> </a:t>
                  </a:r>
                </a:p>
              </p:txBody>
            </p:sp>
          </mc:Fallback>
        </mc:AlternateContent>
      </p:grpSp>
      <p:sp>
        <p:nvSpPr>
          <p:cNvPr id="67" name="Rounded Rectangle 66"/>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68" name="Rounded Rectangle 67"/>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9" name="Rounded Rectangle 68"/>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70" name="Rounded Rectangle 69"/>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71" name="Rounded Rectangle 70"/>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72" name="Rounded Rectangle 71"/>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73" name="Rounded Rectangle 72"/>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74" name="Rounded Rectangle 73"/>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75" name="Rounded Rectangle 74"/>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76" name="Rounded Rectangle 75"/>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77" name="Rounded Rectangle 76"/>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78" name="Rounded Rectangle 77"/>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79" name="Rounded Rectangle 78"/>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80" name="Rounded Rectangle 79"/>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81" name="Rounded Rectangle 80"/>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82" name="Rounded Rectangle 81"/>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83" name="Rounded Rectangle 82"/>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84" name="Rounded Rectangle 83"/>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85" name="Rounded Rectangle 84"/>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86" name="Rounded Rectangle 85"/>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87" name="Rounded Rectangle 86"/>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88" name="Rounded Rectangle 87"/>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89" name="Rounded Rectangle 88"/>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90" name="Rounded Rectangle 89"/>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91" name="Rounded Rectangle 90"/>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92" name="Rounded Rectangle 91"/>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93" name="Rounded Rectangle 92"/>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94" name="Rounded Rectangle 93"/>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95" name="Rounded Rectangle 94"/>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96" name="Rounded Rectangle 95"/>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97" name="Rounded Rectangle 96"/>
          <p:cNvSpPr/>
          <p:nvPr/>
        </p:nvSpPr>
        <p:spPr>
          <a:xfrm>
            <a:off x="1023316" y="560772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98" name="Picture 2" descr="Káº¿t quáº£ hÃ¬nh áº£nh cho icon Äá»ng há»"/>
          <p:cNvPicPr>
            <a:picLocks noChangeAspect="1" noChangeArrowheads="1"/>
          </p:cNvPicPr>
          <p:nvPr/>
        </p:nvPicPr>
        <p:blipFill>
          <a:blip r:embed="rId13" cstate="print">
            <a:clrChange>
              <a:clrFrom>
                <a:srgbClr val="F5F3F4"/>
              </a:clrFrom>
              <a:clrTo>
                <a:srgbClr val="F5F3F4">
                  <a:alpha val="0"/>
                </a:srgbClr>
              </a:clrTo>
            </a:clrChange>
            <a:extLst>
              <a:ext uri="{28A0092B-C50C-407E-A947-70E740481C1C}">
                <a14:useLocalDpi xmlns:a14="http://schemas.microsoft.com/office/drawing/2010/main" val="0"/>
              </a:ext>
            </a:extLst>
          </a:blip>
          <a:srcRect/>
          <a:stretch>
            <a:fillRect/>
          </a:stretch>
        </p:blipFill>
        <p:spPr bwMode="auto">
          <a:xfrm>
            <a:off x="2432788" y="5479134"/>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99" name="Date Placeholder 98"/>
          <p:cNvSpPr>
            <a:spLocks noGrp="1"/>
          </p:cNvSpPr>
          <p:nvPr>
            <p:ph type="dt" sz="half" idx="10"/>
          </p:nvPr>
        </p:nvSpPr>
        <p:spPr/>
        <p:txBody>
          <a:bodyPr/>
          <a:lstStyle/>
          <a:p>
            <a:endParaRPr lang="vi-VN"/>
          </a:p>
        </p:txBody>
      </p:sp>
      <p:sp>
        <p:nvSpPr>
          <p:cNvPr id="100" name="Slide Number Placeholder 99"/>
          <p:cNvSpPr>
            <a:spLocks noGrp="1"/>
          </p:cNvSpPr>
          <p:nvPr>
            <p:ph type="sldNum" sz="quarter" idx="12"/>
          </p:nvPr>
        </p:nvSpPr>
        <p:spPr/>
        <p:txBody>
          <a:bodyPr/>
          <a:lstStyle/>
          <a:p>
            <a:fld id="{5E7060A3-8747-4477-88D7-F4E130D4D656}" type="slidenum">
              <a:rPr lang="vi-VN" smtClean="0"/>
              <a:pPr/>
              <a:t>13</a:t>
            </a:fld>
            <a:endParaRPr lang="vi-VN"/>
          </a:p>
        </p:txBody>
      </p:sp>
    </p:spTree>
    <p:extLst>
      <p:ext uri="{BB962C8B-B14F-4D97-AF65-F5344CB8AC3E}">
        <p14:creationId xmlns:p14="http://schemas.microsoft.com/office/powerpoint/2010/main" val="8989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ppt_w</p:attrName>
                                        </p:attrNameLst>
                                      </p:cBhvr>
                                      <p:tavLst>
                                        <p:tav tm="0">
                                          <p:val>
                                            <p:fltVal val="0"/>
                                          </p:val>
                                        </p:tav>
                                        <p:tav tm="100000">
                                          <p:val>
                                            <p:strVal val="#ppt_w"/>
                                          </p:val>
                                        </p:tav>
                                      </p:tavLst>
                                    </p:anim>
                                    <p:anim calcmode="lin" valueType="num">
                                      <p:cBhvr>
                                        <p:cTn id="32" dur="500" fill="hold"/>
                                        <p:tgtEl>
                                          <p:spTgt spid="62"/>
                                        </p:tgtEl>
                                        <p:attrNameLst>
                                          <p:attrName>ppt_h</p:attrName>
                                        </p:attrNameLst>
                                      </p:cBhvr>
                                      <p:tavLst>
                                        <p:tav tm="0">
                                          <p:val>
                                            <p:fltVal val="0"/>
                                          </p:val>
                                        </p:tav>
                                        <p:tav tm="100000">
                                          <p:val>
                                            <p:strVal val="#ppt_h"/>
                                          </p:val>
                                        </p:tav>
                                      </p:tavLst>
                                    </p:anim>
                                    <p:animEffect transition="in" filter="fade">
                                      <p:cBhvr>
                                        <p:cTn id="33" dur="500"/>
                                        <p:tgtEl>
                                          <p:spTgt spid="62"/>
                                        </p:tgtEl>
                                      </p:cBhvr>
                                    </p:animEffect>
                                  </p:childTnLst>
                                </p:cTn>
                              </p:par>
                            </p:childTnLst>
                          </p:cTn>
                        </p:par>
                        <p:par>
                          <p:cTn id="34" fill="hold">
                            <p:stCondLst>
                              <p:cond delay="2500"/>
                            </p:stCondLst>
                            <p:childTnLst>
                              <p:par>
                                <p:cTn id="35" presetID="14" presetClass="entr" presetSubtype="1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98"/>
                    </p:tgtEl>
                  </p:cond>
                </p:stCondLst>
                <p:endSync evt="end" delay="0">
                  <p:rtn val="all"/>
                </p:endSync>
                <p:childTnLst>
                  <p:par>
                    <p:cTn id="45" fill="hold">
                      <p:stCondLst>
                        <p:cond delay="0"/>
                      </p:stCondLst>
                      <p:childTnLst>
                        <p:par>
                          <p:cTn id="46" fill="hold">
                            <p:stCondLst>
                              <p:cond delay="0"/>
                            </p:stCondLst>
                            <p:childTnLst>
                              <p:par>
                                <p:cTn id="47" presetID="11" presetClass="entr" presetSubtype="0" fill="hold" grpId="0" nodeType="afterEffect">
                                  <p:stCondLst>
                                    <p:cond delay="0"/>
                                  </p:stCondLst>
                                  <p:childTnLst>
                                    <p:set>
                                      <p:cBhvr>
                                        <p:cTn id="48" dur="1000">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49" fill="hold">
                            <p:stCondLst>
                              <p:cond delay="1000"/>
                            </p:stCondLst>
                            <p:childTnLst>
                              <p:par>
                                <p:cTn id="50" presetID="11" presetClass="entr" presetSubtype="0" fill="hold" grpId="0" nodeType="afterEffect">
                                  <p:stCondLst>
                                    <p:cond delay="0"/>
                                  </p:stCondLst>
                                  <p:childTnLst>
                                    <p:set>
                                      <p:cBhvr>
                                        <p:cTn id="51" dur="1000">
                                          <p:stCondLst>
                                            <p:cond delay="0"/>
                                          </p:stCondLst>
                                        </p:cTn>
                                        <p:tgtEl>
                                          <p:spTgt spid="68"/>
                                        </p:tgtEl>
                                        <p:attrNameLst>
                                          <p:attrName>style.visibility</p:attrName>
                                        </p:attrNameLst>
                                      </p:cBhvr>
                                      <p:to>
                                        <p:strVal val="visible"/>
                                      </p:to>
                                    </p:set>
                                  </p:childTnLst>
                                </p:cTn>
                              </p:par>
                            </p:childTnLst>
                          </p:cTn>
                        </p:par>
                        <p:par>
                          <p:cTn id="52" fill="hold">
                            <p:stCondLst>
                              <p:cond delay="2000"/>
                            </p:stCondLst>
                            <p:childTnLst>
                              <p:par>
                                <p:cTn id="53" presetID="11" presetClass="entr" presetSubtype="0" fill="hold" grpId="0" nodeType="afterEffect">
                                  <p:stCondLst>
                                    <p:cond delay="0"/>
                                  </p:stCondLst>
                                  <p:childTnLst>
                                    <p:set>
                                      <p:cBhvr>
                                        <p:cTn id="54" dur="1000">
                                          <p:stCondLst>
                                            <p:cond delay="0"/>
                                          </p:stCondLst>
                                        </p:cTn>
                                        <p:tgtEl>
                                          <p:spTgt spid="69"/>
                                        </p:tgtEl>
                                        <p:attrNameLst>
                                          <p:attrName>style.visibility</p:attrName>
                                        </p:attrNameLst>
                                      </p:cBhvr>
                                      <p:to>
                                        <p:strVal val="visible"/>
                                      </p:to>
                                    </p:set>
                                  </p:childTnLst>
                                </p:cTn>
                              </p:par>
                            </p:childTnLst>
                          </p:cTn>
                        </p:par>
                        <p:par>
                          <p:cTn id="55" fill="hold">
                            <p:stCondLst>
                              <p:cond delay="3000"/>
                            </p:stCondLst>
                            <p:childTnLst>
                              <p:par>
                                <p:cTn id="56" presetID="11" presetClass="entr" presetSubtype="0" fill="hold" grpId="0" nodeType="afterEffect">
                                  <p:stCondLst>
                                    <p:cond delay="0"/>
                                  </p:stCondLst>
                                  <p:childTnLst>
                                    <p:set>
                                      <p:cBhvr>
                                        <p:cTn id="57" dur="1000">
                                          <p:stCondLst>
                                            <p:cond delay="0"/>
                                          </p:stCondLst>
                                        </p:cTn>
                                        <p:tgtEl>
                                          <p:spTgt spid="70"/>
                                        </p:tgtEl>
                                        <p:attrNameLst>
                                          <p:attrName>style.visibility</p:attrName>
                                        </p:attrNameLst>
                                      </p:cBhvr>
                                      <p:to>
                                        <p:strVal val="visible"/>
                                      </p:to>
                                    </p:set>
                                  </p:childTnLst>
                                </p:cTn>
                              </p:par>
                            </p:childTnLst>
                          </p:cTn>
                        </p:par>
                        <p:par>
                          <p:cTn id="58" fill="hold">
                            <p:stCondLst>
                              <p:cond delay="4000"/>
                            </p:stCondLst>
                            <p:childTnLst>
                              <p:par>
                                <p:cTn id="59" presetID="11" presetClass="entr" presetSubtype="0" fill="hold" grpId="0" nodeType="afterEffect">
                                  <p:stCondLst>
                                    <p:cond delay="0"/>
                                  </p:stCondLst>
                                  <p:childTnLst>
                                    <p:set>
                                      <p:cBhvr>
                                        <p:cTn id="60" dur="1000">
                                          <p:stCondLst>
                                            <p:cond delay="0"/>
                                          </p:stCondLst>
                                        </p:cTn>
                                        <p:tgtEl>
                                          <p:spTgt spid="71"/>
                                        </p:tgtEl>
                                        <p:attrNameLst>
                                          <p:attrName>style.visibility</p:attrName>
                                        </p:attrNameLst>
                                      </p:cBhvr>
                                      <p:to>
                                        <p:strVal val="visible"/>
                                      </p:to>
                                    </p:set>
                                  </p:childTnLst>
                                </p:cTn>
                              </p:par>
                            </p:childTnLst>
                          </p:cTn>
                        </p:par>
                        <p:par>
                          <p:cTn id="61" fill="hold">
                            <p:stCondLst>
                              <p:cond delay="5000"/>
                            </p:stCondLst>
                            <p:childTnLst>
                              <p:par>
                                <p:cTn id="62" presetID="11" presetClass="entr" presetSubtype="0" fill="hold" grpId="0" nodeType="afterEffect">
                                  <p:stCondLst>
                                    <p:cond delay="0"/>
                                  </p:stCondLst>
                                  <p:childTnLst>
                                    <p:set>
                                      <p:cBhvr>
                                        <p:cTn id="63" dur="1000">
                                          <p:stCondLst>
                                            <p:cond delay="0"/>
                                          </p:stCondLst>
                                        </p:cTn>
                                        <p:tgtEl>
                                          <p:spTgt spid="72"/>
                                        </p:tgtEl>
                                        <p:attrNameLst>
                                          <p:attrName>style.visibility</p:attrName>
                                        </p:attrNameLst>
                                      </p:cBhvr>
                                      <p:to>
                                        <p:strVal val="visible"/>
                                      </p:to>
                                    </p:set>
                                  </p:childTnLst>
                                </p:cTn>
                              </p:par>
                            </p:childTnLst>
                          </p:cTn>
                        </p:par>
                        <p:par>
                          <p:cTn id="64" fill="hold">
                            <p:stCondLst>
                              <p:cond delay="6000"/>
                            </p:stCondLst>
                            <p:childTnLst>
                              <p:par>
                                <p:cTn id="65" presetID="11" presetClass="entr" presetSubtype="0" fill="hold" grpId="0" nodeType="afterEffect">
                                  <p:stCondLst>
                                    <p:cond delay="0"/>
                                  </p:stCondLst>
                                  <p:childTnLst>
                                    <p:set>
                                      <p:cBhvr>
                                        <p:cTn id="66" dur="1000">
                                          <p:stCondLst>
                                            <p:cond delay="0"/>
                                          </p:stCondLst>
                                        </p:cTn>
                                        <p:tgtEl>
                                          <p:spTgt spid="73"/>
                                        </p:tgtEl>
                                        <p:attrNameLst>
                                          <p:attrName>style.visibility</p:attrName>
                                        </p:attrNameLst>
                                      </p:cBhvr>
                                      <p:to>
                                        <p:strVal val="visible"/>
                                      </p:to>
                                    </p:set>
                                  </p:childTnLst>
                                </p:cTn>
                              </p:par>
                            </p:childTnLst>
                          </p:cTn>
                        </p:par>
                        <p:par>
                          <p:cTn id="67" fill="hold">
                            <p:stCondLst>
                              <p:cond delay="7000"/>
                            </p:stCondLst>
                            <p:childTnLst>
                              <p:par>
                                <p:cTn id="68" presetID="11" presetClass="entr" presetSubtype="0" fill="hold" grpId="0" nodeType="afterEffect">
                                  <p:stCondLst>
                                    <p:cond delay="0"/>
                                  </p:stCondLst>
                                  <p:childTnLst>
                                    <p:set>
                                      <p:cBhvr>
                                        <p:cTn id="69" dur="1000">
                                          <p:stCondLst>
                                            <p:cond delay="0"/>
                                          </p:stCondLst>
                                        </p:cTn>
                                        <p:tgtEl>
                                          <p:spTgt spid="74"/>
                                        </p:tgtEl>
                                        <p:attrNameLst>
                                          <p:attrName>style.visibility</p:attrName>
                                        </p:attrNameLst>
                                      </p:cBhvr>
                                      <p:to>
                                        <p:strVal val="visible"/>
                                      </p:to>
                                    </p:set>
                                  </p:childTnLst>
                                </p:cTn>
                              </p:par>
                            </p:childTnLst>
                          </p:cTn>
                        </p:par>
                        <p:par>
                          <p:cTn id="70" fill="hold">
                            <p:stCondLst>
                              <p:cond delay="8000"/>
                            </p:stCondLst>
                            <p:childTnLst>
                              <p:par>
                                <p:cTn id="71" presetID="11" presetClass="entr" presetSubtype="0" fill="hold" grpId="0" nodeType="afterEffect">
                                  <p:stCondLst>
                                    <p:cond delay="0"/>
                                  </p:stCondLst>
                                  <p:childTnLst>
                                    <p:set>
                                      <p:cBhvr>
                                        <p:cTn id="72" dur="1000">
                                          <p:stCondLst>
                                            <p:cond delay="0"/>
                                          </p:stCondLst>
                                        </p:cTn>
                                        <p:tgtEl>
                                          <p:spTgt spid="75"/>
                                        </p:tgtEl>
                                        <p:attrNameLst>
                                          <p:attrName>style.visibility</p:attrName>
                                        </p:attrNameLst>
                                      </p:cBhvr>
                                      <p:to>
                                        <p:strVal val="visible"/>
                                      </p:to>
                                    </p:set>
                                  </p:childTnLst>
                                </p:cTn>
                              </p:par>
                            </p:childTnLst>
                          </p:cTn>
                        </p:par>
                        <p:par>
                          <p:cTn id="73" fill="hold">
                            <p:stCondLst>
                              <p:cond delay="9000"/>
                            </p:stCondLst>
                            <p:childTnLst>
                              <p:par>
                                <p:cTn id="74" presetID="11" presetClass="entr" presetSubtype="0" fill="hold" grpId="0" nodeType="afterEffect">
                                  <p:stCondLst>
                                    <p:cond delay="0"/>
                                  </p:stCondLst>
                                  <p:childTnLst>
                                    <p:set>
                                      <p:cBhvr>
                                        <p:cTn id="75" dur="1000">
                                          <p:stCondLst>
                                            <p:cond delay="0"/>
                                          </p:stCondLst>
                                        </p:cTn>
                                        <p:tgtEl>
                                          <p:spTgt spid="76"/>
                                        </p:tgtEl>
                                        <p:attrNameLst>
                                          <p:attrName>style.visibility</p:attrName>
                                        </p:attrNameLst>
                                      </p:cBhvr>
                                      <p:to>
                                        <p:strVal val="visible"/>
                                      </p:to>
                                    </p:set>
                                  </p:childTnLst>
                                </p:cTn>
                              </p:par>
                            </p:childTnLst>
                          </p:cTn>
                        </p:par>
                        <p:par>
                          <p:cTn id="76" fill="hold">
                            <p:stCondLst>
                              <p:cond delay="10000"/>
                            </p:stCondLst>
                            <p:childTnLst>
                              <p:par>
                                <p:cTn id="77" presetID="11" presetClass="entr" presetSubtype="0" fill="hold" grpId="0" nodeType="afterEffect">
                                  <p:stCondLst>
                                    <p:cond delay="0"/>
                                  </p:stCondLst>
                                  <p:childTnLst>
                                    <p:set>
                                      <p:cBhvr>
                                        <p:cTn id="78" dur="1000">
                                          <p:stCondLst>
                                            <p:cond delay="0"/>
                                          </p:stCondLst>
                                        </p:cTn>
                                        <p:tgtEl>
                                          <p:spTgt spid="77"/>
                                        </p:tgtEl>
                                        <p:attrNameLst>
                                          <p:attrName>style.visibility</p:attrName>
                                        </p:attrNameLst>
                                      </p:cBhvr>
                                      <p:to>
                                        <p:strVal val="visible"/>
                                      </p:to>
                                    </p:set>
                                  </p:childTnLst>
                                </p:cTn>
                              </p:par>
                            </p:childTnLst>
                          </p:cTn>
                        </p:par>
                        <p:par>
                          <p:cTn id="79" fill="hold">
                            <p:stCondLst>
                              <p:cond delay="11000"/>
                            </p:stCondLst>
                            <p:childTnLst>
                              <p:par>
                                <p:cTn id="80" presetID="11" presetClass="entr" presetSubtype="0" fill="hold" grpId="0" nodeType="afterEffect">
                                  <p:stCondLst>
                                    <p:cond delay="0"/>
                                  </p:stCondLst>
                                  <p:childTnLst>
                                    <p:set>
                                      <p:cBhvr>
                                        <p:cTn id="81" dur="1000">
                                          <p:stCondLst>
                                            <p:cond delay="0"/>
                                          </p:stCondLst>
                                        </p:cTn>
                                        <p:tgtEl>
                                          <p:spTgt spid="78"/>
                                        </p:tgtEl>
                                        <p:attrNameLst>
                                          <p:attrName>style.visibility</p:attrName>
                                        </p:attrNameLst>
                                      </p:cBhvr>
                                      <p:to>
                                        <p:strVal val="visible"/>
                                      </p:to>
                                    </p:set>
                                  </p:childTnLst>
                                </p:cTn>
                              </p:par>
                            </p:childTnLst>
                          </p:cTn>
                        </p:par>
                        <p:par>
                          <p:cTn id="82" fill="hold">
                            <p:stCondLst>
                              <p:cond delay="12000"/>
                            </p:stCondLst>
                            <p:childTnLst>
                              <p:par>
                                <p:cTn id="83" presetID="11" presetClass="entr" presetSubtype="0" fill="hold" grpId="0" nodeType="afterEffect">
                                  <p:stCondLst>
                                    <p:cond delay="0"/>
                                  </p:stCondLst>
                                  <p:childTnLst>
                                    <p:set>
                                      <p:cBhvr>
                                        <p:cTn id="84" dur="1000">
                                          <p:stCondLst>
                                            <p:cond delay="0"/>
                                          </p:stCondLst>
                                        </p:cTn>
                                        <p:tgtEl>
                                          <p:spTgt spid="79"/>
                                        </p:tgtEl>
                                        <p:attrNameLst>
                                          <p:attrName>style.visibility</p:attrName>
                                        </p:attrNameLst>
                                      </p:cBhvr>
                                      <p:to>
                                        <p:strVal val="visible"/>
                                      </p:to>
                                    </p:set>
                                  </p:childTnLst>
                                </p:cTn>
                              </p:par>
                            </p:childTnLst>
                          </p:cTn>
                        </p:par>
                        <p:par>
                          <p:cTn id="85" fill="hold">
                            <p:stCondLst>
                              <p:cond delay="13000"/>
                            </p:stCondLst>
                            <p:childTnLst>
                              <p:par>
                                <p:cTn id="86" presetID="11" presetClass="entr" presetSubtype="0" fill="hold" grpId="0" nodeType="afterEffect">
                                  <p:stCondLst>
                                    <p:cond delay="0"/>
                                  </p:stCondLst>
                                  <p:childTnLst>
                                    <p:set>
                                      <p:cBhvr>
                                        <p:cTn id="87" dur="1000">
                                          <p:stCondLst>
                                            <p:cond delay="0"/>
                                          </p:stCondLst>
                                        </p:cTn>
                                        <p:tgtEl>
                                          <p:spTgt spid="80"/>
                                        </p:tgtEl>
                                        <p:attrNameLst>
                                          <p:attrName>style.visibility</p:attrName>
                                        </p:attrNameLst>
                                      </p:cBhvr>
                                      <p:to>
                                        <p:strVal val="visible"/>
                                      </p:to>
                                    </p:set>
                                  </p:childTnLst>
                                </p:cTn>
                              </p:par>
                            </p:childTnLst>
                          </p:cTn>
                        </p:par>
                        <p:par>
                          <p:cTn id="88" fill="hold">
                            <p:stCondLst>
                              <p:cond delay="14000"/>
                            </p:stCondLst>
                            <p:childTnLst>
                              <p:par>
                                <p:cTn id="89" presetID="11" presetClass="entr" presetSubtype="0" fill="hold" grpId="0" nodeType="afterEffect">
                                  <p:stCondLst>
                                    <p:cond delay="0"/>
                                  </p:stCondLst>
                                  <p:childTnLst>
                                    <p:set>
                                      <p:cBhvr>
                                        <p:cTn id="90" dur="1000">
                                          <p:stCondLst>
                                            <p:cond delay="0"/>
                                          </p:stCondLst>
                                        </p:cTn>
                                        <p:tgtEl>
                                          <p:spTgt spid="81"/>
                                        </p:tgtEl>
                                        <p:attrNameLst>
                                          <p:attrName>style.visibility</p:attrName>
                                        </p:attrNameLst>
                                      </p:cBhvr>
                                      <p:to>
                                        <p:strVal val="visible"/>
                                      </p:to>
                                    </p:set>
                                  </p:childTnLst>
                                </p:cTn>
                              </p:par>
                            </p:childTnLst>
                          </p:cTn>
                        </p:par>
                        <p:par>
                          <p:cTn id="91" fill="hold">
                            <p:stCondLst>
                              <p:cond delay="15000"/>
                            </p:stCondLst>
                            <p:childTnLst>
                              <p:par>
                                <p:cTn id="92" presetID="11" presetClass="entr" presetSubtype="0" fill="hold" grpId="0" nodeType="afterEffect">
                                  <p:stCondLst>
                                    <p:cond delay="0"/>
                                  </p:stCondLst>
                                  <p:childTnLst>
                                    <p:set>
                                      <p:cBhvr>
                                        <p:cTn id="93" dur="1000">
                                          <p:stCondLst>
                                            <p:cond delay="0"/>
                                          </p:stCondLst>
                                        </p:cTn>
                                        <p:tgtEl>
                                          <p:spTgt spid="82"/>
                                        </p:tgtEl>
                                        <p:attrNameLst>
                                          <p:attrName>style.visibility</p:attrName>
                                        </p:attrNameLst>
                                      </p:cBhvr>
                                      <p:to>
                                        <p:strVal val="visible"/>
                                      </p:to>
                                    </p:set>
                                  </p:childTnLst>
                                </p:cTn>
                              </p:par>
                            </p:childTnLst>
                          </p:cTn>
                        </p:par>
                        <p:par>
                          <p:cTn id="94" fill="hold">
                            <p:stCondLst>
                              <p:cond delay="16000"/>
                            </p:stCondLst>
                            <p:childTnLst>
                              <p:par>
                                <p:cTn id="95" presetID="11" presetClass="entr" presetSubtype="0" fill="hold" grpId="0" nodeType="afterEffect">
                                  <p:stCondLst>
                                    <p:cond delay="0"/>
                                  </p:stCondLst>
                                  <p:childTnLst>
                                    <p:set>
                                      <p:cBhvr>
                                        <p:cTn id="96" dur="1000">
                                          <p:stCondLst>
                                            <p:cond delay="0"/>
                                          </p:stCondLst>
                                        </p:cTn>
                                        <p:tgtEl>
                                          <p:spTgt spid="83"/>
                                        </p:tgtEl>
                                        <p:attrNameLst>
                                          <p:attrName>style.visibility</p:attrName>
                                        </p:attrNameLst>
                                      </p:cBhvr>
                                      <p:to>
                                        <p:strVal val="visible"/>
                                      </p:to>
                                    </p:set>
                                  </p:childTnLst>
                                </p:cTn>
                              </p:par>
                            </p:childTnLst>
                          </p:cTn>
                        </p:par>
                        <p:par>
                          <p:cTn id="97" fill="hold">
                            <p:stCondLst>
                              <p:cond delay="17000"/>
                            </p:stCondLst>
                            <p:childTnLst>
                              <p:par>
                                <p:cTn id="98" presetID="11" presetClass="entr" presetSubtype="0" fill="hold" grpId="0" nodeType="afterEffect">
                                  <p:stCondLst>
                                    <p:cond delay="0"/>
                                  </p:stCondLst>
                                  <p:childTnLst>
                                    <p:set>
                                      <p:cBhvr>
                                        <p:cTn id="99" dur="1000">
                                          <p:stCondLst>
                                            <p:cond delay="0"/>
                                          </p:stCondLst>
                                        </p:cTn>
                                        <p:tgtEl>
                                          <p:spTgt spid="84"/>
                                        </p:tgtEl>
                                        <p:attrNameLst>
                                          <p:attrName>style.visibility</p:attrName>
                                        </p:attrNameLst>
                                      </p:cBhvr>
                                      <p:to>
                                        <p:strVal val="visible"/>
                                      </p:to>
                                    </p:set>
                                  </p:childTnLst>
                                </p:cTn>
                              </p:par>
                            </p:childTnLst>
                          </p:cTn>
                        </p:par>
                        <p:par>
                          <p:cTn id="100" fill="hold">
                            <p:stCondLst>
                              <p:cond delay="18000"/>
                            </p:stCondLst>
                            <p:childTnLst>
                              <p:par>
                                <p:cTn id="101" presetID="11" presetClass="entr" presetSubtype="0" fill="hold" grpId="0" nodeType="afterEffect">
                                  <p:stCondLst>
                                    <p:cond delay="0"/>
                                  </p:stCondLst>
                                  <p:childTnLst>
                                    <p:set>
                                      <p:cBhvr>
                                        <p:cTn id="102" dur="1000">
                                          <p:stCondLst>
                                            <p:cond delay="0"/>
                                          </p:stCondLst>
                                        </p:cTn>
                                        <p:tgtEl>
                                          <p:spTgt spid="85"/>
                                        </p:tgtEl>
                                        <p:attrNameLst>
                                          <p:attrName>style.visibility</p:attrName>
                                        </p:attrNameLst>
                                      </p:cBhvr>
                                      <p:to>
                                        <p:strVal val="visible"/>
                                      </p:to>
                                    </p:set>
                                  </p:childTnLst>
                                </p:cTn>
                              </p:par>
                            </p:childTnLst>
                          </p:cTn>
                        </p:par>
                        <p:par>
                          <p:cTn id="103" fill="hold">
                            <p:stCondLst>
                              <p:cond delay="19000"/>
                            </p:stCondLst>
                            <p:childTnLst>
                              <p:par>
                                <p:cTn id="104" presetID="11" presetClass="entr" presetSubtype="0" fill="hold" grpId="0" nodeType="afterEffect">
                                  <p:stCondLst>
                                    <p:cond delay="0"/>
                                  </p:stCondLst>
                                  <p:childTnLst>
                                    <p:set>
                                      <p:cBhvr>
                                        <p:cTn id="105" dur="1000">
                                          <p:stCondLst>
                                            <p:cond delay="0"/>
                                          </p:stCondLst>
                                        </p:cTn>
                                        <p:tgtEl>
                                          <p:spTgt spid="86"/>
                                        </p:tgtEl>
                                        <p:attrNameLst>
                                          <p:attrName>style.visibility</p:attrName>
                                        </p:attrNameLst>
                                      </p:cBhvr>
                                      <p:to>
                                        <p:strVal val="visible"/>
                                      </p:to>
                                    </p:set>
                                  </p:childTnLst>
                                </p:cTn>
                              </p:par>
                            </p:childTnLst>
                          </p:cTn>
                        </p:par>
                        <p:par>
                          <p:cTn id="106" fill="hold">
                            <p:stCondLst>
                              <p:cond delay="20000"/>
                            </p:stCondLst>
                            <p:childTnLst>
                              <p:par>
                                <p:cTn id="107" presetID="11" presetClass="entr" presetSubtype="0" fill="hold" grpId="0" nodeType="afterEffect">
                                  <p:stCondLst>
                                    <p:cond delay="0"/>
                                  </p:stCondLst>
                                  <p:childTnLst>
                                    <p:set>
                                      <p:cBhvr>
                                        <p:cTn id="108" dur="1000">
                                          <p:stCondLst>
                                            <p:cond delay="0"/>
                                          </p:stCondLst>
                                        </p:cTn>
                                        <p:tgtEl>
                                          <p:spTgt spid="87"/>
                                        </p:tgtEl>
                                        <p:attrNameLst>
                                          <p:attrName>style.visibility</p:attrName>
                                        </p:attrNameLst>
                                      </p:cBhvr>
                                      <p:to>
                                        <p:strVal val="visible"/>
                                      </p:to>
                                    </p:set>
                                  </p:childTnLst>
                                </p:cTn>
                              </p:par>
                            </p:childTnLst>
                          </p:cTn>
                        </p:par>
                        <p:par>
                          <p:cTn id="109" fill="hold">
                            <p:stCondLst>
                              <p:cond delay="21000"/>
                            </p:stCondLst>
                            <p:childTnLst>
                              <p:par>
                                <p:cTn id="110" presetID="11" presetClass="entr" presetSubtype="0" fill="hold" grpId="0" nodeType="afterEffect">
                                  <p:stCondLst>
                                    <p:cond delay="0"/>
                                  </p:stCondLst>
                                  <p:childTnLst>
                                    <p:set>
                                      <p:cBhvr>
                                        <p:cTn id="111" dur="1000">
                                          <p:stCondLst>
                                            <p:cond delay="0"/>
                                          </p:stCondLst>
                                        </p:cTn>
                                        <p:tgtEl>
                                          <p:spTgt spid="88"/>
                                        </p:tgtEl>
                                        <p:attrNameLst>
                                          <p:attrName>style.visibility</p:attrName>
                                        </p:attrNameLst>
                                      </p:cBhvr>
                                      <p:to>
                                        <p:strVal val="visible"/>
                                      </p:to>
                                    </p:set>
                                  </p:childTnLst>
                                </p:cTn>
                              </p:par>
                            </p:childTnLst>
                          </p:cTn>
                        </p:par>
                        <p:par>
                          <p:cTn id="112" fill="hold">
                            <p:stCondLst>
                              <p:cond delay="22000"/>
                            </p:stCondLst>
                            <p:childTnLst>
                              <p:par>
                                <p:cTn id="113" presetID="11" presetClass="entr" presetSubtype="0" fill="hold" grpId="0" nodeType="afterEffect">
                                  <p:stCondLst>
                                    <p:cond delay="0"/>
                                  </p:stCondLst>
                                  <p:childTnLst>
                                    <p:set>
                                      <p:cBhvr>
                                        <p:cTn id="114" dur="1000">
                                          <p:stCondLst>
                                            <p:cond delay="0"/>
                                          </p:stCondLst>
                                        </p:cTn>
                                        <p:tgtEl>
                                          <p:spTgt spid="89"/>
                                        </p:tgtEl>
                                        <p:attrNameLst>
                                          <p:attrName>style.visibility</p:attrName>
                                        </p:attrNameLst>
                                      </p:cBhvr>
                                      <p:to>
                                        <p:strVal val="visible"/>
                                      </p:to>
                                    </p:set>
                                  </p:childTnLst>
                                </p:cTn>
                              </p:par>
                            </p:childTnLst>
                          </p:cTn>
                        </p:par>
                        <p:par>
                          <p:cTn id="115" fill="hold">
                            <p:stCondLst>
                              <p:cond delay="23000"/>
                            </p:stCondLst>
                            <p:childTnLst>
                              <p:par>
                                <p:cTn id="116" presetID="11" presetClass="entr" presetSubtype="0" fill="hold" grpId="0" nodeType="afterEffect">
                                  <p:stCondLst>
                                    <p:cond delay="0"/>
                                  </p:stCondLst>
                                  <p:childTnLst>
                                    <p:set>
                                      <p:cBhvr>
                                        <p:cTn id="117" dur="1000">
                                          <p:stCondLst>
                                            <p:cond delay="0"/>
                                          </p:stCondLst>
                                        </p:cTn>
                                        <p:tgtEl>
                                          <p:spTgt spid="90"/>
                                        </p:tgtEl>
                                        <p:attrNameLst>
                                          <p:attrName>style.visibility</p:attrName>
                                        </p:attrNameLst>
                                      </p:cBhvr>
                                      <p:to>
                                        <p:strVal val="visible"/>
                                      </p:to>
                                    </p:set>
                                  </p:childTnLst>
                                </p:cTn>
                              </p:par>
                            </p:childTnLst>
                          </p:cTn>
                        </p:par>
                        <p:par>
                          <p:cTn id="118" fill="hold">
                            <p:stCondLst>
                              <p:cond delay="24000"/>
                            </p:stCondLst>
                            <p:childTnLst>
                              <p:par>
                                <p:cTn id="119" presetID="11" presetClass="entr" presetSubtype="0" fill="hold" grpId="0" nodeType="afterEffect">
                                  <p:stCondLst>
                                    <p:cond delay="0"/>
                                  </p:stCondLst>
                                  <p:childTnLst>
                                    <p:set>
                                      <p:cBhvr>
                                        <p:cTn id="120" dur="1000">
                                          <p:stCondLst>
                                            <p:cond delay="0"/>
                                          </p:stCondLst>
                                        </p:cTn>
                                        <p:tgtEl>
                                          <p:spTgt spid="91"/>
                                        </p:tgtEl>
                                        <p:attrNameLst>
                                          <p:attrName>style.visibility</p:attrName>
                                        </p:attrNameLst>
                                      </p:cBhvr>
                                      <p:to>
                                        <p:strVal val="visible"/>
                                      </p:to>
                                    </p:set>
                                  </p:childTnLst>
                                </p:cTn>
                              </p:par>
                            </p:childTnLst>
                          </p:cTn>
                        </p:par>
                        <p:par>
                          <p:cTn id="121" fill="hold">
                            <p:stCondLst>
                              <p:cond delay="25000"/>
                            </p:stCondLst>
                            <p:childTnLst>
                              <p:par>
                                <p:cTn id="122" presetID="11" presetClass="entr" presetSubtype="0" fill="hold" grpId="0" nodeType="afterEffect">
                                  <p:stCondLst>
                                    <p:cond delay="0"/>
                                  </p:stCondLst>
                                  <p:childTnLst>
                                    <p:set>
                                      <p:cBhvr>
                                        <p:cTn id="123" dur="1000">
                                          <p:stCondLst>
                                            <p:cond delay="0"/>
                                          </p:stCondLst>
                                        </p:cTn>
                                        <p:tgtEl>
                                          <p:spTgt spid="92"/>
                                        </p:tgtEl>
                                        <p:attrNameLst>
                                          <p:attrName>style.visibility</p:attrName>
                                        </p:attrNameLst>
                                      </p:cBhvr>
                                      <p:to>
                                        <p:strVal val="visible"/>
                                      </p:to>
                                    </p:set>
                                  </p:childTnLst>
                                </p:cTn>
                              </p:par>
                            </p:childTnLst>
                          </p:cTn>
                        </p:par>
                        <p:par>
                          <p:cTn id="124" fill="hold">
                            <p:stCondLst>
                              <p:cond delay="26000"/>
                            </p:stCondLst>
                            <p:childTnLst>
                              <p:par>
                                <p:cTn id="125" presetID="11" presetClass="entr" presetSubtype="0" fill="hold" grpId="0" nodeType="afterEffect">
                                  <p:stCondLst>
                                    <p:cond delay="0"/>
                                  </p:stCondLst>
                                  <p:childTnLst>
                                    <p:set>
                                      <p:cBhvr>
                                        <p:cTn id="126" dur="1000">
                                          <p:stCondLst>
                                            <p:cond delay="0"/>
                                          </p:stCondLst>
                                        </p:cTn>
                                        <p:tgtEl>
                                          <p:spTgt spid="93"/>
                                        </p:tgtEl>
                                        <p:attrNameLst>
                                          <p:attrName>style.visibility</p:attrName>
                                        </p:attrNameLst>
                                      </p:cBhvr>
                                      <p:to>
                                        <p:strVal val="visible"/>
                                      </p:to>
                                    </p:set>
                                  </p:childTnLst>
                                </p:cTn>
                              </p:par>
                            </p:childTnLst>
                          </p:cTn>
                        </p:par>
                        <p:par>
                          <p:cTn id="127" fill="hold">
                            <p:stCondLst>
                              <p:cond delay="27000"/>
                            </p:stCondLst>
                            <p:childTnLst>
                              <p:par>
                                <p:cTn id="128" presetID="11" presetClass="entr" presetSubtype="0" fill="hold" grpId="0" nodeType="afterEffect">
                                  <p:stCondLst>
                                    <p:cond delay="0"/>
                                  </p:stCondLst>
                                  <p:childTnLst>
                                    <p:set>
                                      <p:cBhvr>
                                        <p:cTn id="129" dur="1000">
                                          <p:stCondLst>
                                            <p:cond delay="0"/>
                                          </p:stCondLst>
                                        </p:cTn>
                                        <p:tgtEl>
                                          <p:spTgt spid="94"/>
                                        </p:tgtEl>
                                        <p:attrNameLst>
                                          <p:attrName>style.visibility</p:attrName>
                                        </p:attrNameLst>
                                      </p:cBhvr>
                                      <p:to>
                                        <p:strVal val="visible"/>
                                      </p:to>
                                    </p:set>
                                  </p:childTnLst>
                                </p:cTn>
                              </p:par>
                            </p:childTnLst>
                          </p:cTn>
                        </p:par>
                        <p:par>
                          <p:cTn id="130" fill="hold">
                            <p:stCondLst>
                              <p:cond delay="28000"/>
                            </p:stCondLst>
                            <p:childTnLst>
                              <p:par>
                                <p:cTn id="131" presetID="11" presetClass="entr" presetSubtype="0" fill="hold" grpId="0" nodeType="afterEffect">
                                  <p:stCondLst>
                                    <p:cond delay="0"/>
                                  </p:stCondLst>
                                  <p:childTnLst>
                                    <p:set>
                                      <p:cBhvr>
                                        <p:cTn id="132" dur="1000">
                                          <p:stCondLst>
                                            <p:cond delay="0"/>
                                          </p:stCondLst>
                                        </p:cTn>
                                        <p:tgtEl>
                                          <p:spTgt spid="95"/>
                                        </p:tgtEl>
                                        <p:attrNameLst>
                                          <p:attrName>style.visibility</p:attrName>
                                        </p:attrNameLst>
                                      </p:cBhvr>
                                      <p:to>
                                        <p:strVal val="visible"/>
                                      </p:to>
                                    </p:set>
                                  </p:childTnLst>
                                </p:cTn>
                              </p:par>
                            </p:childTnLst>
                          </p:cTn>
                        </p:par>
                        <p:par>
                          <p:cTn id="133" fill="hold">
                            <p:stCondLst>
                              <p:cond delay="29000"/>
                            </p:stCondLst>
                            <p:childTnLst>
                              <p:par>
                                <p:cTn id="134" presetID="11" presetClass="entr" presetSubtype="0" fill="hold" grpId="0" nodeType="afterEffect">
                                  <p:stCondLst>
                                    <p:cond delay="0"/>
                                  </p:stCondLst>
                                  <p:childTnLst>
                                    <p:set>
                                      <p:cBhvr>
                                        <p:cTn id="135" dur="1000">
                                          <p:stCondLst>
                                            <p:cond delay="0"/>
                                          </p:stCondLst>
                                        </p:cTn>
                                        <p:tgtEl>
                                          <p:spTgt spid="96"/>
                                        </p:tgtEl>
                                        <p:attrNameLst>
                                          <p:attrName>style.visibility</p:attrName>
                                        </p:attrNameLst>
                                      </p:cBhvr>
                                      <p:to>
                                        <p:strVal val="visible"/>
                                      </p:to>
                                    </p:set>
                                  </p:childTnLst>
                                </p:cTn>
                              </p:par>
                            </p:childTnLst>
                          </p:cTn>
                        </p:par>
                        <p:par>
                          <p:cTn id="136" fill="hold">
                            <p:stCondLst>
                              <p:cond delay="30000"/>
                            </p:stCondLst>
                            <p:childTnLst>
                              <p:par>
                                <p:cTn id="137" presetID="11" presetClass="entr" presetSubtype="0" fill="hold" grpId="0" nodeType="afterEffect">
                                  <p:stCondLst>
                                    <p:cond delay="0"/>
                                  </p:stCondLst>
                                  <p:childTnLst>
                                    <p:set>
                                      <p:cBhvr>
                                        <p:cTn id="138" dur="1000">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chimes.wav"/>
                                        </p:tgtEl>
                                      </p:cMediaNode>
                                    </p:audio>
                                  </p:subTnLst>
                                </p:cTn>
                              </p:par>
                              <p:par>
                                <p:cTn id="139" presetID="1" presetClass="exit" presetSubtype="0" fill="hold" nodeType="withEffect">
                                  <p:stCondLst>
                                    <p:cond delay="0"/>
                                  </p:stCondLst>
                                  <p:childTnLst>
                                    <p:set>
                                      <p:cBhvr>
                                        <p:cTn id="140"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41" restart="whenNotActive" fill="hold" evtFilter="cancelBubble" nodeType="interactiveSeq">
                <p:stCondLst>
                  <p:cond evt="onClick" delay="0">
                    <p:tgtEl>
                      <p:spTgt spid="27"/>
                    </p:tgtEl>
                  </p:cond>
                </p:stCondLst>
                <p:endSync evt="end" delay="0">
                  <p:rtn val="all"/>
                </p:endSync>
                <p:childTnLst>
                  <p:par>
                    <p:cTn id="142" fill="hold">
                      <p:stCondLst>
                        <p:cond delay="0"/>
                      </p:stCondLst>
                      <p:childTnLst>
                        <p:par>
                          <p:cTn id="143" fill="hold">
                            <p:stCondLst>
                              <p:cond delay="0"/>
                            </p:stCondLst>
                            <p:childTnLst>
                              <p:par>
                                <p:cTn id="144" presetID="32" presetClass="emph" presetSubtype="0" repeatCount="indefinite" fill="hold" nodeType="clickEffect">
                                  <p:stCondLst>
                                    <p:cond delay="0"/>
                                  </p:stCondLst>
                                  <p:childTnLst>
                                    <p:animRot by="120000">
                                      <p:cBhvr>
                                        <p:cTn id="145" dur="100" fill="hold">
                                          <p:stCondLst>
                                            <p:cond delay="0"/>
                                          </p:stCondLst>
                                        </p:cTn>
                                        <p:tgtEl>
                                          <p:spTgt spid="27"/>
                                        </p:tgtEl>
                                        <p:attrNameLst>
                                          <p:attrName>r</p:attrName>
                                        </p:attrNameLst>
                                      </p:cBhvr>
                                    </p:animRot>
                                    <p:animRot by="-240000">
                                      <p:cBhvr>
                                        <p:cTn id="146" dur="200" fill="hold">
                                          <p:stCondLst>
                                            <p:cond delay="200"/>
                                          </p:stCondLst>
                                        </p:cTn>
                                        <p:tgtEl>
                                          <p:spTgt spid="27"/>
                                        </p:tgtEl>
                                        <p:attrNameLst>
                                          <p:attrName>r</p:attrName>
                                        </p:attrNameLst>
                                      </p:cBhvr>
                                    </p:animRot>
                                    <p:animRot by="240000">
                                      <p:cBhvr>
                                        <p:cTn id="147" dur="200" fill="hold">
                                          <p:stCondLst>
                                            <p:cond delay="400"/>
                                          </p:stCondLst>
                                        </p:cTn>
                                        <p:tgtEl>
                                          <p:spTgt spid="27"/>
                                        </p:tgtEl>
                                        <p:attrNameLst>
                                          <p:attrName>r</p:attrName>
                                        </p:attrNameLst>
                                      </p:cBhvr>
                                    </p:animRot>
                                    <p:animRot by="-240000">
                                      <p:cBhvr>
                                        <p:cTn id="148" dur="200" fill="hold">
                                          <p:stCondLst>
                                            <p:cond delay="600"/>
                                          </p:stCondLst>
                                        </p:cTn>
                                        <p:tgtEl>
                                          <p:spTgt spid="27"/>
                                        </p:tgtEl>
                                        <p:attrNameLst>
                                          <p:attrName>r</p:attrName>
                                        </p:attrNameLst>
                                      </p:cBhvr>
                                    </p:animRot>
                                    <p:animRot by="120000">
                                      <p:cBhvr>
                                        <p:cTn id="149" dur="200" fill="hold">
                                          <p:stCondLst>
                                            <p:cond delay="800"/>
                                          </p:stCondLst>
                                        </p:cTn>
                                        <p:tgtEl>
                                          <p:spTgt spid="27"/>
                                        </p:tgtEl>
                                        <p:attrNameLst>
                                          <p:attrName>r</p:attrName>
                                        </p:attrNameLst>
                                      </p:cBhvr>
                                    </p:animRo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7"/>
                  </p:tgtEl>
                </p:cond>
              </p:nextCondLst>
            </p:seq>
            <p:seq concurrent="1" nextAc="seek">
              <p:cTn id="150" restart="whenNotActive" fill="hold" evtFilter="cancelBubble" nodeType="interactiveSeq">
                <p:stCondLst>
                  <p:cond evt="onClick" delay="0">
                    <p:tgtEl>
                      <p:spTgt spid="57"/>
                    </p:tgtEl>
                  </p:cond>
                </p:stCondLst>
                <p:endSync evt="end" delay="0">
                  <p:rtn val="all"/>
                </p:endSync>
                <p:childTnLst>
                  <p:par>
                    <p:cTn id="151" fill="hold">
                      <p:stCondLst>
                        <p:cond delay="0"/>
                      </p:stCondLst>
                      <p:childTnLst>
                        <p:par>
                          <p:cTn id="152" fill="hold">
                            <p:stCondLst>
                              <p:cond delay="0"/>
                            </p:stCondLst>
                            <p:childTnLst>
                              <p:par>
                                <p:cTn id="153" presetID="32" presetClass="emph" presetSubtype="0" repeatCount="indefinite" fill="hold" nodeType="clickEffect">
                                  <p:stCondLst>
                                    <p:cond delay="0"/>
                                  </p:stCondLst>
                                  <p:childTnLst>
                                    <p:animRot by="120000">
                                      <p:cBhvr>
                                        <p:cTn id="154" dur="100" fill="hold">
                                          <p:stCondLst>
                                            <p:cond delay="0"/>
                                          </p:stCondLst>
                                        </p:cTn>
                                        <p:tgtEl>
                                          <p:spTgt spid="57"/>
                                        </p:tgtEl>
                                        <p:attrNameLst>
                                          <p:attrName>r</p:attrName>
                                        </p:attrNameLst>
                                      </p:cBhvr>
                                    </p:animRot>
                                    <p:animRot by="-240000">
                                      <p:cBhvr>
                                        <p:cTn id="155" dur="200" fill="hold">
                                          <p:stCondLst>
                                            <p:cond delay="200"/>
                                          </p:stCondLst>
                                        </p:cTn>
                                        <p:tgtEl>
                                          <p:spTgt spid="57"/>
                                        </p:tgtEl>
                                        <p:attrNameLst>
                                          <p:attrName>r</p:attrName>
                                        </p:attrNameLst>
                                      </p:cBhvr>
                                    </p:animRot>
                                    <p:animRot by="240000">
                                      <p:cBhvr>
                                        <p:cTn id="156" dur="200" fill="hold">
                                          <p:stCondLst>
                                            <p:cond delay="400"/>
                                          </p:stCondLst>
                                        </p:cTn>
                                        <p:tgtEl>
                                          <p:spTgt spid="57"/>
                                        </p:tgtEl>
                                        <p:attrNameLst>
                                          <p:attrName>r</p:attrName>
                                        </p:attrNameLst>
                                      </p:cBhvr>
                                    </p:animRot>
                                    <p:animRot by="-240000">
                                      <p:cBhvr>
                                        <p:cTn id="157" dur="200" fill="hold">
                                          <p:stCondLst>
                                            <p:cond delay="600"/>
                                          </p:stCondLst>
                                        </p:cTn>
                                        <p:tgtEl>
                                          <p:spTgt spid="57"/>
                                        </p:tgtEl>
                                        <p:attrNameLst>
                                          <p:attrName>r</p:attrName>
                                        </p:attrNameLst>
                                      </p:cBhvr>
                                    </p:animRot>
                                    <p:animRot by="120000">
                                      <p:cBhvr>
                                        <p:cTn id="158" dur="200" fill="hold">
                                          <p:stCondLst>
                                            <p:cond delay="800"/>
                                          </p:stCondLst>
                                        </p:cTn>
                                        <p:tgtEl>
                                          <p:spTgt spid="57"/>
                                        </p:tgtEl>
                                        <p:attrNameLst>
                                          <p:attrName>r</p:attrName>
                                        </p:attrNameLst>
                                      </p:cBhvr>
                                    </p:animRot>
                                  </p:childTnLst>
                                  <p:subTnLst>
                                    <p:audio>
                                      <p:cMediaNode>
                                        <p:cTn display="0" masterRel="sameClick">
                                          <p:stCondLst>
                                            <p:cond evt="begin" delay="0">
                                              <p:tn val="1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57"/>
                  </p:tgtEl>
                </p:cond>
              </p:nextCondLst>
            </p:seq>
            <p:seq concurrent="1" nextAc="seek">
              <p:cTn id="159" restart="whenNotActive" fill="hold" evtFilter="cancelBubble" nodeType="interactiveSeq">
                <p:stCondLst>
                  <p:cond evt="onClick" delay="0">
                    <p:tgtEl>
                      <p:spTgt spid="62"/>
                    </p:tgtEl>
                  </p:cond>
                </p:stCondLst>
                <p:endSync evt="end" delay="0">
                  <p:rtn val="all"/>
                </p:endSync>
                <p:childTnLst>
                  <p:par>
                    <p:cTn id="160" fill="hold">
                      <p:stCondLst>
                        <p:cond delay="0"/>
                      </p:stCondLst>
                      <p:childTnLst>
                        <p:par>
                          <p:cTn id="161" fill="hold">
                            <p:stCondLst>
                              <p:cond delay="0"/>
                            </p:stCondLst>
                            <p:childTnLst>
                              <p:par>
                                <p:cTn id="162" presetID="32" presetClass="emph" presetSubtype="0" repeatCount="indefinite" fill="hold" nodeType="clickEffect">
                                  <p:stCondLst>
                                    <p:cond delay="0"/>
                                  </p:stCondLst>
                                  <p:childTnLst>
                                    <p:animRot by="120000">
                                      <p:cBhvr>
                                        <p:cTn id="163" dur="100" fill="hold">
                                          <p:stCondLst>
                                            <p:cond delay="0"/>
                                          </p:stCondLst>
                                        </p:cTn>
                                        <p:tgtEl>
                                          <p:spTgt spid="62"/>
                                        </p:tgtEl>
                                        <p:attrNameLst>
                                          <p:attrName>r</p:attrName>
                                        </p:attrNameLst>
                                      </p:cBhvr>
                                    </p:animRot>
                                    <p:animRot by="-240000">
                                      <p:cBhvr>
                                        <p:cTn id="164" dur="200" fill="hold">
                                          <p:stCondLst>
                                            <p:cond delay="200"/>
                                          </p:stCondLst>
                                        </p:cTn>
                                        <p:tgtEl>
                                          <p:spTgt spid="62"/>
                                        </p:tgtEl>
                                        <p:attrNameLst>
                                          <p:attrName>r</p:attrName>
                                        </p:attrNameLst>
                                      </p:cBhvr>
                                    </p:animRot>
                                    <p:animRot by="240000">
                                      <p:cBhvr>
                                        <p:cTn id="165" dur="200" fill="hold">
                                          <p:stCondLst>
                                            <p:cond delay="400"/>
                                          </p:stCondLst>
                                        </p:cTn>
                                        <p:tgtEl>
                                          <p:spTgt spid="62"/>
                                        </p:tgtEl>
                                        <p:attrNameLst>
                                          <p:attrName>r</p:attrName>
                                        </p:attrNameLst>
                                      </p:cBhvr>
                                    </p:animRot>
                                    <p:animRot by="-240000">
                                      <p:cBhvr>
                                        <p:cTn id="166" dur="200" fill="hold">
                                          <p:stCondLst>
                                            <p:cond delay="600"/>
                                          </p:stCondLst>
                                        </p:cTn>
                                        <p:tgtEl>
                                          <p:spTgt spid="62"/>
                                        </p:tgtEl>
                                        <p:attrNameLst>
                                          <p:attrName>r</p:attrName>
                                        </p:attrNameLst>
                                      </p:cBhvr>
                                    </p:animRot>
                                    <p:animRot by="120000">
                                      <p:cBhvr>
                                        <p:cTn id="167" dur="200" fill="hold">
                                          <p:stCondLst>
                                            <p:cond delay="800"/>
                                          </p:stCondLst>
                                        </p:cTn>
                                        <p:tgtEl>
                                          <p:spTgt spid="62"/>
                                        </p:tgtEl>
                                        <p:attrNameLst>
                                          <p:attrName>r</p:attrName>
                                        </p:attrNameLst>
                                      </p:cBhvr>
                                    </p:animRot>
                                  </p:childTnLst>
                                  <p:subTnLst>
                                    <p:audio>
                                      <p:cMediaNode>
                                        <p:cTn display="0" masterRel="sameClick">
                                          <p:stCondLst>
                                            <p:cond evt="begin" delay="0">
                                              <p:tn val="1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2"/>
                  </p:tgtEl>
                </p:cond>
              </p:nextCondLst>
            </p:seq>
            <p:seq concurrent="1" nextAc="seek">
              <p:cTn id="168" restart="whenNotActive" fill="hold" evtFilter="cancelBubble" nodeType="interactiveSeq">
                <p:stCondLst>
                  <p:cond evt="onClick" delay="0">
                    <p:tgtEl>
                      <p:spTgt spid="32"/>
                    </p:tgtEl>
                  </p:cond>
                </p:stCondLst>
                <p:endSync evt="end" delay="0">
                  <p:rtn val="all"/>
                </p:endSync>
                <p:childTnLst>
                  <p:par>
                    <p:cTn id="169" fill="hold">
                      <p:stCondLst>
                        <p:cond delay="0"/>
                      </p:stCondLst>
                      <p:childTnLst>
                        <p:par>
                          <p:cTn id="170" fill="hold">
                            <p:stCondLst>
                              <p:cond delay="0"/>
                            </p:stCondLst>
                            <p:childTnLst>
                              <p:par>
                                <p:cTn id="171" presetID="6" presetClass="emph" presetSubtype="0" repeatCount="2000" fill="hold" nodeType="clickEffect">
                                  <p:stCondLst>
                                    <p:cond delay="0"/>
                                  </p:stCondLst>
                                  <p:childTnLst>
                                    <p:animScale>
                                      <p:cBhvr>
                                        <p:cTn id="172" dur="2000" fill="hold"/>
                                        <p:tgtEl>
                                          <p:spTgt spid="32"/>
                                        </p:tgtEl>
                                      </p:cBhvr>
                                      <p:by x="150000" y="150000"/>
                                    </p:animScale>
                                  </p:childTnLst>
                                  <p:subTnLst>
                                    <p:audio>
                                      <p:cMediaNode>
                                        <p:cTn display="0" masterRel="sameClick">
                                          <p:stCondLst>
                                            <p:cond evt="begin" delay="0">
                                              <p:tn val="17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32"/>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903949"/>
          </a:xfrm>
          <a:prstGeom prst="rect">
            <a:avLst/>
          </a:prstGeom>
        </p:spPr>
      </p:pic>
      <p:pic>
        <p:nvPicPr>
          <p:cNvPr id="1026" name="Picture 2" descr="Kết quả hình ảnh cho cảm ơ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89" y="223729"/>
            <a:ext cx="7348311" cy="17635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4687" y="2211053"/>
            <a:ext cx="7678056"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EM ĐÃ THAM GIA TRÒ CHƠI</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38"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2214888"/>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921" y="3961719"/>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508" y="98769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74514" y="2353640"/>
            <a:ext cx="1543833" cy="1852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012884"/>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52035" y="1848181"/>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30708" y="-214307"/>
            <a:ext cx="2209800"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D:\GIAO AN\MAU POWER POINT DEP\ANH DONG PP\Phao ho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03646" y="2997288"/>
            <a:ext cx="1543833" cy="1852600"/>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12"/>
          <p:cNvSpPr>
            <a:spLocks noGrp="1"/>
          </p:cNvSpPr>
          <p:nvPr>
            <p:ph type="dt" sz="half" idx="10"/>
          </p:nvPr>
        </p:nvSpPr>
        <p:spPr/>
        <p:txBody>
          <a:bodyPr/>
          <a:lstStyle/>
          <a:p>
            <a:endParaRPr lang="vi-VN"/>
          </a:p>
        </p:txBody>
      </p:sp>
      <p:sp>
        <p:nvSpPr>
          <p:cNvPr id="14" name="Slide Number Placeholder 13"/>
          <p:cNvSpPr>
            <a:spLocks noGrp="1"/>
          </p:cNvSpPr>
          <p:nvPr>
            <p:ph type="sldNum" sz="quarter" idx="12"/>
          </p:nvPr>
        </p:nvSpPr>
        <p:spPr/>
        <p:txBody>
          <a:bodyPr/>
          <a:lstStyle/>
          <a:p>
            <a:fld id="{5E7060A3-8747-4477-88D7-F4E130D4D656}" type="slidenum">
              <a:rPr lang="vi-VN" smtClean="0"/>
              <a:pPr/>
              <a:t>14</a:t>
            </a:fld>
            <a:endParaRPr lang="vi-VN"/>
          </a:p>
        </p:txBody>
      </p:sp>
    </p:spTree>
    <p:extLst>
      <p:ext uri="{BB962C8B-B14F-4D97-AF65-F5344CB8AC3E}">
        <p14:creationId xmlns:p14="http://schemas.microsoft.com/office/powerpoint/2010/main" val="311450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752" y="676073"/>
            <a:ext cx="3271295" cy="400110"/>
          </a:xfrm>
          <a:prstGeom prst="rect">
            <a:avLst/>
          </a:prstGeom>
          <a:noFill/>
        </p:spPr>
        <p:txBody>
          <a:bodyPr wrap="square" rtlCol="0">
            <a:spAutoFit/>
          </a:bodyPr>
          <a:lstStyle/>
          <a:p>
            <a:r>
              <a:rPr lang="vi-VN" sz="2000" b="1" dirty="0">
                <a:latin typeface="+mj-lt"/>
              </a:rPr>
              <a:t>Một số công thức lượng giác</a:t>
            </a:r>
          </a:p>
        </p:txBody>
      </p:sp>
      <mc:AlternateContent xmlns:mc="http://schemas.openxmlformats.org/markup-compatibility/2006" xmlns:a14="http://schemas.microsoft.com/office/drawing/2010/main">
        <mc:Choice Requires="a14">
          <p:sp>
            <p:nvSpPr>
              <p:cNvPr id="5" name="Rectangle 4"/>
              <p:cNvSpPr/>
              <p:nvPr/>
            </p:nvSpPr>
            <p:spPr>
              <a:xfrm>
                <a:off x="294752" y="1001417"/>
                <a:ext cx="1557991" cy="609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a:latin typeface="Cambria Math" panose="02040503050406030204" pitchFamily="18" charset="0"/>
                        </a:rPr>
                        <m:t>tan</m:t>
                      </m:r>
                      <m:r>
                        <m:rPr>
                          <m:nor/>
                        </m:rPr>
                        <a:rPr lang="vi-VN" i="1">
                          <a:latin typeface="Cambria Math" panose="02040503050406030204" pitchFamily="18" charset="0"/>
                        </a:rPr>
                        <m:t> </m:t>
                      </m:r>
                      <m:r>
                        <a:rPr lang="vi-VN" i="1">
                          <a:latin typeface="Cambria Math" panose="02040503050406030204" pitchFamily="18" charset="0"/>
                        </a:rPr>
                        <m:t>𝛼</m:t>
                      </m:r>
                      <m:r>
                        <a:rPr lang="vi-VN" i="0">
                          <a:latin typeface="Cambria Math" panose="02040503050406030204" pitchFamily="18" charset="0"/>
                        </a:rPr>
                        <m:t>=</m:t>
                      </m:r>
                      <m:f>
                        <m:fPr>
                          <m:ctrlPr>
                            <a:rPr lang="vi-VN" i="1">
                              <a:latin typeface="Cambria Math" panose="02040503050406030204" pitchFamily="18" charset="0"/>
                            </a:rPr>
                          </m:ctrlPr>
                        </m:fPr>
                        <m:num>
                          <m:r>
                            <m:rPr>
                              <m:sty m:val="p"/>
                            </m:rPr>
                            <a:rPr lang="vi-VN" i="0">
                              <a:latin typeface="Cambria Math" panose="02040503050406030204" pitchFamily="18" charset="0"/>
                            </a:rPr>
                            <m:t>sin</m:t>
                          </m:r>
                          <m:r>
                            <m:rPr>
                              <m:nor/>
                            </m:rPr>
                            <a:rPr lang="vi-VN" i="1">
                              <a:latin typeface="Cambria Math" panose="02040503050406030204" pitchFamily="18" charset="0"/>
                            </a:rPr>
                            <m:t> </m:t>
                          </m:r>
                          <m:r>
                            <a:rPr lang="vi-VN" i="1">
                              <a:latin typeface="Cambria Math" panose="02040503050406030204" pitchFamily="18" charset="0"/>
                            </a:rPr>
                            <m:t>𝛼</m:t>
                          </m:r>
                        </m:num>
                        <m:den>
                          <m:r>
                            <m:rPr>
                              <m:nor/>
                            </m:rPr>
                            <a:rPr lang="vi-VN" i="1">
                              <a:latin typeface="Cambria Math" panose="02040503050406030204" pitchFamily="18" charset="0"/>
                            </a:rPr>
                            <m:t>cos</m:t>
                          </m:r>
                          <m:r>
                            <m:rPr>
                              <m:nor/>
                            </m:rPr>
                            <a:rPr lang="vi-VN" i="1">
                              <a:latin typeface="Cambria Math" panose="02040503050406030204" pitchFamily="18" charset="0"/>
                            </a:rPr>
                            <m:t> </m:t>
                          </m:r>
                          <m:r>
                            <a:rPr lang="vi-VN" i="1">
                              <a:latin typeface="Cambria Math" panose="02040503050406030204" pitchFamily="18" charset="0"/>
                            </a:rPr>
                            <m:t>𝛼</m:t>
                          </m:r>
                        </m:den>
                      </m:f>
                    </m:oMath>
                  </m:oMathPara>
                </a14:m>
                <a:endParaRPr lang="vi-VN"/>
              </a:p>
            </p:txBody>
          </p:sp>
        </mc:Choice>
        <mc:Fallback xmlns="">
          <p:sp>
            <p:nvSpPr>
              <p:cNvPr id="5" name="Rectangle 4"/>
              <p:cNvSpPr>
                <a:spLocks noRot="1" noChangeAspect="1" noMove="1" noResize="1" noEditPoints="1" noAdjustHandles="1" noChangeArrowheads="1" noChangeShapeType="1" noTextEdit="1"/>
              </p:cNvSpPr>
              <p:nvPr/>
            </p:nvSpPr>
            <p:spPr>
              <a:xfrm>
                <a:off x="294752" y="1001417"/>
                <a:ext cx="1557991" cy="609013"/>
              </a:xfrm>
              <a:prstGeom prst="rect">
                <a:avLst/>
              </a:prstGeom>
              <a:blipFill rotWithShape="0">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2805" y="1825393"/>
                <a:ext cx="1501886"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a:latin typeface="Cambria Math" panose="02040503050406030204" pitchFamily="18" charset="0"/>
                        </a:rPr>
                        <m:t>cot</m:t>
                      </m:r>
                      <m:r>
                        <a:rPr lang="vi-VN" i="1">
                          <a:latin typeface="Cambria Math" panose="02040503050406030204" pitchFamily="18" charset="0"/>
                        </a:rPr>
                        <m:t>𝛼</m:t>
                      </m:r>
                      <m:r>
                        <a:rPr lang="vi-VN" i="0">
                          <a:latin typeface="Cambria Math" panose="02040503050406030204" pitchFamily="18" charset="0"/>
                        </a:rPr>
                        <m:t>=</m:t>
                      </m:r>
                      <m:f>
                        <m:fPr>
                          <m:ctrlPr>
                            <a:rPr lang="vi-VN" i="1">
                              <a:latin typeface="Cambria Math" panose="02040503050406030204" pitchFamily="18" charset="0"/>
                            </a:rPr>
                          </m:ctrlPr>
                        </m:fPr>
                        <m:num>
                          <m:r>
                            <m:rPr>
                              <m:nor/>
                            </m:rPr>
                            <a:rPr lang="vi-VN" i="1">
                              <a:latin typeface="Cambria Math" panose="02040503050406030204" pitchFamily="18" charset="0"/>
                            </a:rPr>
                            <m:t>cos</m:t>
                          </m:r>
                          <m:r>
                            <m:rPr>
                              <m:nor/>
                            </m:rPr>
                            <a:rPr lang="vi-VN" i="1">
                              <a:latin typeface="Cambria Math" panose="02040503050406030204" pitchFamily="18" charset="0"/>
                            </a:rPr>
                            <m:t> </m:t>
                          </m:r>
                          <m:r>
                            <a:rPr lang="vi-VN" i="1">
                              <a:latin typeface="Cambria Math" panose="02040503050406030204" pitchFamily="18" charset="0"/>
                            </a:rPr>
                            <m:t>𝛼</m:t>
                          </m:r>
                        </m:num>
                        <m:den>
                          <m:r>
                            <m:rPr>
                              <m:nor/>
                            </m:rPr>
                            <a:rPr lang="vi-VN" i="1">
                              <a:latin typeface="Cambria Math" panose="02040503050406030204" pitchFamily="18" charset="0"/>
                            </a:rPr>
                            <m:t>sin</m:t>
                          </m:r>
                          <m:r>
                            <m:rPr>
                              <m:nor/>
                            </m:rPr>
                            <a:rPr lang="vi-VN" i="1">
                              <a:latin typeface="Cambria Math" panose="02040503050406030204" pitchFamily="18" charset="0"/>
                            </a:rPr>
                            <m:t> </m:t>
                          </m:r>
                          <m:r>
                            <a:rPr lang="vi-VN" i="1">
                              <a:latin typeface="Cambria Math" panose="02040503050406030204" pitchFamily="18" charset="0"/>
                            </a:rPr>
                            <m:t>𝛼</m:t>
                          </m:r>
                        </m:den>
                      </m:f>
                    </m:oMath>
                  </m:oMathPara>
                </a14:m>
                <a:endParaRPr lang="vi-VN"/>
              </a:p>
            </p:txBody>
          </p:sp>
        </mc:Choice>
        <mc:Fallback xmlns="">
          <p:sp>
            <p:nvSpPr>
              <p:cNvPr id="6" name="Rectangle 5"/>
              <p:cNvSpPr>
                <a:spLocks noRot="1" noChangeAspect="1" noMove="1" noResize="1" noEditPoints="1" noAdjustHandles="1" noChangeArrowheads="1" noChangeShapeType="1" noTextEdit="1"/>
              </p:cNvSpPr>
              <p:nvPr/>
            </p:nvSpPr>
            <p:spPr>
              <a:xfrm>
                <a:off x="322805" y="1825393"/>
                <a:ext cx="1501886" cy="566694"/>
              </a:xfrm>
              <a:prstGeom prst="rect">
                <a:avLst/>
              </a:prstGeom>
              <a:blipFill rotWithShape="0">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2805" y="2607050"/>
                <a:ext cx="17519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a:latin typeface="Cambria Math" panose="02040503050406030204" pitchFamily="18" charset="0"/>
                        </a:rPr>
                        <m:t>tan</m:t>
                      </m:r>
                      <m:r>
                        <m:rPr>
                          <m:nor/>
                        </m:rPr>
                        <a:rPr lang="vi-VN" i="1">
                          <a:latin typeface="Cambria Math" panose="02040503050406030204" pitchFamily="18" charset="0"/>
                        </a:rPr>
                        <m:t> </m:t>
                      </m:r>
                      <m:r>
                        <a:rPr lang="vi-VN" i="1">
                          <a:latin typeface="Cambria Math" panose="02040503050406030204" pitchFamily="18" charset="0"/>
                        </a:rPr>
                        <m:t>𝛼</m:t>
                      </m:r>
                      <m:r>
                        <a:rPr lang="vi-VN" i="0">
                          <a:latin typeface="Cambria Math" panose="02040503050406030204" pitchFamily="18" charset="0"/>
                        </a:rPr>
                        <m:t>.</m:t>
                      </m:r>
                      <m:r>
                        <m:rPr>
                          <m:sty m:val="p"/>
                        </m:rPr>
                        <a:rPr lang="vi-VN" i="0">
                          <a:latin typeface="Cambria Math" panose="02040503050406030204" pitchFamily="18" charset="0"/>
                        </a:rPr>
                        <m:t>cot</m:t>
                      </m:r>
                      <m:r>
                        <m:rPr>
                          <m:nor/>
                        </m:rPr>
                        <a:rPr lang="vi-VN" i="1">
                          <a:latin typeface="Cambria Math" panose="02040503050406030204" pitchFamily="18" charset="0"/>
                        </a:rPr>
                        <m:t> </m:t>
                      </m:r>
                      <m:r>
                        <a:rPr lang="vi-VN" i="1">
                          <a:latin typeface="Cambria Math" panose="02040503050406030204" pitchFamily="18" charset="0"/>
                        </a:rPr>
                        <m:t>𝛼</m:t>
                      </m:r>
                      <m:r>
                        <a:rPr lang="vi-VN" i="0">
                          <a:latin typeface="Cambria Math" panose="02040503050406030204" pitchFamily="18" charset="0"/>
                        </a:rPr>
                        <m:t>=</m:t>
                      </m:r>
                      <m:r>
                        <a:rPr lang="vi-VN" i="0">
                          <a:latin typeface="Cambria Math" panose="02040503050406030204" pitchFamily="18" charset="0"/>
                        </a:rPr>
                        <m:t>1</m:t>
                      </m:r>
                    </m:oMath>
                  </m:oMathPara>
                </a14:m>
                <a:endParaRPr lang="vi-VN"/>
              </a:p>
            </p:txBody>
          </p:sp>
        </mc:Choice>
        <mc:Fallback xmlns="">
          <p:sp>
            <p:nvSpPr>
              <p:cNvPr id="7" name="Rectangle 6"/>
              <p:cNvSpPr>
                <a:spLocks noRot="1" noChangeAspect="1" noMove="1" noResize="1" noEditPoints="1" noAdjustHandles="1" noChangeArrowheads="1" noChangeShapeType="1" noTextEdit="1"/>
              </p:cNvSpPr>
              <p:nvPr/>
            </p:nvSpPr>
            <p:spPr>
              <a:xfrm>
                <a:off x="322805" y="2607050"/>
                <a:ext cx="1751954" cy="369332"/>
              </a:xfrm>
              <a:prstGeom prst="rect">
                <a:avLst/>
              </a:prstGeom>
              <a:blipFill rotWithShape="0">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2805" y="3191345"/>
                <a:ext cx="20797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i="1">
                              <a:latin typeface="Cambria Math" panose="02040503050406030204" pitchFamily="18" charset="0"/>
                            </a:rPr>
                          </m:ctrlPr>
                        </m:sSupPr>
                        <m:e>
                          <m:r>
                            <m:rPr>
                              <m:sty m:val="p"/>
                            </m:rPr>
                            <a:rPr lang="vi-VN">
                              <a:latin typeface="Cambria Math" panose="02040503050406030204" pitchFamily="18" charset="0"/>
                            </a:rPr>
                            <m:t>sin</m:t>
                          </m:r>
                        </m:e>
                        <m:sup>
                          <m:r>
                            <a:rPr lang="vi-VN" i="0">
                              <a:latin typeface="Cambria Math" panose="02040503050406030204" pitchFamily="18" charset="0"/>
                            </a:rPr>
                            <m:t>2</m:t>
                          </m:r>
                        </m:sup>
                      </m:sSup>
                      <m:r>
                        <a:rPr lang="vi-VN" i="1">
                          <a:latin typeface="Cambria Math" panose="02040503050406030204" pitchFamily="18" charset="0"/>
                        </a:rPr>
                        <m:t>𝛼</m:t>
                      </m:r>
                      <m:r>
                        <a:rPr lang="vi-VN" i="0">
                          <a:latin typeface="Cambria Math" panose="02040503050406030204" pitchFamily="18" charset="0"/>
                        </a:rPr>
                        <m:t>+</m:t>
                      </m:r>
                      <m:sSup>
                        <m:sSupPr>
                          <m:ctrlPr>
                            <a:rPr lang="vi-VN" i="1">
                              <a:latin typeface="Cambria Math" panose="02040503050406030204" pitchFamily="18" charset="0"/>
                            </a:rPr>
                          </m:ctrlPr>
                        </m:sSupPr>
                        <m:e>
                          <m:r>
                            <m:rPr>
                              <m:sty m:val="p"/>
                            </m:rPr>
                            <a:rPr lang="vi-VN" i="0">
                              <a:latin typeface="Cambria Math" panose="02040503050406030204" pitchFamily="18" charset="0"/>
                            </a:rPr>
                            <m:t>cos</m:t>
                          </m:r>
                        </m:e>
                        <m:sup>
                          <m:r>
                            <a:rPr lang="vi-VN" i="0">
                              <a:latin typeface="Cambria Math" panose="02040503050406030204" pitchFamily="18" charset="0"/>
                            </a:rPr>
                            <m:t>2</m:t>
                          </m:r>
                        </m:sup>
                      </m:sSup>
                      <m:r>
                        <a:rPr lang="vi-VN" i="1">
                          <a:latin typeface="Cambria Math" panose="02040503050406030204" pitchFamily="18" charset="0"/>
                        </a:rPr>
                        <m:t>𝛼</m:t>
                      </m:r>
                      <m:r>
                        <a:rPr lang="vi-VN" i="0">
                          <a:latin typeface="Cambria Math" panose="02040503050406030204" pitchFamily="18" charset="0"/>
                        </a:rPr>
                        <m:t>=</m:t>
                      </m:r>
                      <m:r>
                        <a:rPr lang="vi-VN" i="0">
                          <a:latin typeface="Cambria Math" panose="02040503050406030204" pitchFamily="18" charset="0"/>
                        </a:rPr>
                        <m:t>1</m:t>
                      </m:r>
                    </m:oMath>
                  </m:oMathPara>
                </a14:m>
                <a:endParaRPr lang="vi-VN"/>
              </a:p>
            </p:txBody>
          </p:sp>
        </mc:Choice>
        <mc:Fallback xmlns="">
          <p:sp>
            <p:nvSpPr>
              <p:cNvPr id="8" name="Rectangle 7"/>
              <p:cNvSpPr>
                <a:spLocks noRot="1" noChangeAspect="1" noMove="1" noResize="1" noEditPoints="1" noAdjustHandles="1" noChangeArrowheads="1" noChangeShapeType="1" noTextEdit="1"/>
              </p:cNvSpPr>
              <p:nvPr/>
            </p:nvSpPr>
            <p:spPr>
              <a:xfrm>
                <a:off x="322805" y="3191345"/>
                <a:ext cx="2079737" cy="369332"/>
              </a:xfrm>
              <a:prstGeom prst="rect">
                <a:avLst/>
              </a:prstGeom>
              <a:blipFill rotWithShape="0">
                <a:blip r:embed="rId6"/>
                <a:stretch>
                  <a:fillRect/>
                </a:stretch>
              </a:blipFill>
            </p:spPr>
            <p:txBody>
              <a:bodyPr/>
              <a:lstStyle/>
              <a:p>
                <a:r>
                  <a:rPr lang="vi-VN">
                    <a:noFill/>
                  </a:rPr>
                  <a:t> </a:t>
                </a:r>
              </a:p>
            </p:txBody>
          </p:sp>
        </mc:Fallback>
      </mc:AlternateContent>
      <p:grpSp>
        <p:nvGrpSpPr>
          <p:cNvPr id="12" name="Group 11"/>
          <p:cNvGrpSpPr/>
          <p:nvPr/>
        </p:nvGrpSpPr>
        <p:grpSpPr>
          <a:xfrm>
            <a:off x="116883" y="549748"/>
            <a:ext cx="3409043" cy="3258461"/>
            <a:chOff x="88900" y="152400"/>
            <a:chExt cx="4254500" cy="3759200"/>
          </a:xfrm>
        </p:grpSpPr>
        <p:sp>
          <p:nvSpPr>
            <p:cNvPr id="9" name="Rectangle 8"/>
            <p:cNvSpPr/>
            <p:nvPr/>
          </p:nvSpPr>
          <p:spPr>
            <a:xfrm>
              <a:off x="88900" y="152400"/>
              <a:ext cx="4254500" cy="375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p:cNvCxnSpPr/>
            <p:nvPr/>
          </p:nvCxnSpPr>
          <p:spPr>
            <a:xfrm>
              <a:off x="88900" y="776933"/>
              <a:ext cx="42545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551905" y="2514717"/>
            <a:ext cx="3360195" cy="461665"/>
          </a:xfrm>
          <a:prstGeom prst="rect">
            <a:avLst/>
          </a:prstGeom>
          <a:noFill/>
        </p:spPr>
        <p:txBody>
          <a:bodyPr wrap="square" rtlCol="0">
            <a:spAutoFit/>
          </a:bodyPr>
          <a:lstStyle/>
          <a:p>
            <a:pPr algn="ctr"/>
            <a:r>
              <a:rPr lang="vi-VN" sz="2400" b="1">
                <a:solidFill>
                  <a:srgbClr val="FF0000"/>
                </a:solidFill>
                <a:latin typeface="+mj-lt"/>
              </a:rPr>
              <a:t>GIẢI</a:t>
            </a:r>
          </a:p>
        </p:txBody>
      </p:sp>
      <p:sp>
        <p:nvSpPr>
          <p:cNvPr id="17" name="TextBox 16"/>
          <p:cNvSpPr txBox="1"/>
          <p:nvPr/>
        </p:nvSpPr>
        <p:spPr>
          <a:xfrm>
            <a:off x="4064000" y="912572"/>
            <a:ext cx="4686300" cy="1569660"/>
          </a:xfrm>
          <a:prstGeom prst="rect">
            <a:avLst/>
          </a:prstGeom>
          <a:noFill/>
        </p:spPr>
        <p:txBody>
          <a:bodyPr wrap="square" rtlCol="0">
            <a:spAutoFit/>
          </a:bodyPr>
          <a:lstStyle/>
          <a:p>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15 </a:t>
            </a:r>
            <a:r>
              <a:rPr lang="en-US" sz="2400" b="1" i="1" dirty="0" err="1">
                <a:latin typeface="Times New Roman" pitchFamily="18" charset="0"/>
                <a:cs typeface="Times New Roman" pitchFamily="18" charset="0"/>
              </a:rPr>
              <a:t>trang</a:t>
            </a:r>
            <a:r>
              <a:rPr lang="en-US" sz="2400" b="1" i="1" dirty="0">
                <a:latin typeface="Times New Roman" pitchFamily="18" charset="0"/>
                <a:cs typeface="Times New Roman" pitchFamily="18" charset="0"/>
              </a:rPr>
              <a:t> 77 SGK:</a:t>
            </a:r>
          </a:p>
          <a:p>
            <a:r>
              <a:rPr lang="en-US" sz="2400" dirty="0">
                <a:latin typeface="Times New Roman" pitchFamily="18" charset="0"/>
                <a:cs typeface="Times New Roman" pitchFamily="18" charset="0"/>
              </a:rPr>
              <a:t>Cho tam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ABC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a:t>
            </a:r>
          </a:p>
          <a:p>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góc</a:t>
            </a:r>
            <a:r>
              <a:rPr lang="en-US" sz="2400" dirty="0">
                <a:latin typeface="Times New Roman" pitchFamily="18" charset="0"/>
                <a:cs typeface="Times New Roman" pitchFamily="18" charset="0"/>
              </a:rPr>
              <a:t> C</a:t>
            </a:r>
            <a:r>
              <a:rPr lang="en-US" sz="2400" dirty="0"/>
              <a:t>.</a:t>
            </a:r>
            <a:endParaRPr lang="vi-VN" sz="2400"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193" name="Object 1"/>
          <p:cNvGraphicFramePr>
            <a:graphicFrameLocks noChangeAspect="1"/>
          </p:cNvGraphicFramePr>
          <p:nvPr/>
        </p:nvGraphicFramePr>
        <p:xfrm>
          <a:off x="4678363" y="1727200"/>
          <a:ext cx="1341437" cy="493713"/>
        </p:xfrm>
        <a:graphic>
          <a:graphicData uri="http://schemas.openxmlformats.org/presentationml/2006/ole">
            <mc:AlternateContent xmlns:mc="http://schemas.openxmlformats.org/markup-compatibility/2006">
              <mc:Choice xmlns:v="urn:schemas-microsoft-com:vml" Requires="v">
                <p:oleObj name="Equation" r:id="rId7" imgW="850680" imgH="253800" progId="Equation.DSMT4">
                  <p:embed/>
                </p:oleObj>
              </mc:Choice>
              <mc:Fallback>
                <p:oleObj name="Equation" r:id="rId7" imgW="850680" imgH="25380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8363" y="1727200"/>
                        <a:ext cx="1341437"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lide Number Placeholder 18"/>
          <p:cNvSpPr>
            <a:spLocks noGrp="1"/>
          </p:cNvSpPr>
          <p:nvPr>
            <p:ph type="sldNum" sz="quarter" idx="12"/>
          </p:nvPr>
        </p:nvSpPr>
        <p:spPr/>
        <p:txBody>
          <a:bodyPr/>
          <a:lstStyle/>
          <a:p>
            <a:fld id="{5E7060A3-8747-4477-88D7-F4E130D4D656}" type="slidenum">
              <a:rPr lang="vi-VN" smtClean="0"/>
              <a:pPr/>
              <a:t>15</a:t>
            </a:fld>
            <a:endParaRPr lang="vi-VN"/>
          </a:p>
        </p:txBody>
      </p:sp>
      <p:sp>
        <p:nvSpPr>
          <p:cNvPr id="20" name="TextBox 16"/>
          <p:cNvSpPr txBox="1"/>
          <p:nvPr/>
        </p:nvSpPr>
        <p:spPr>
          <a:xfrm>
            <a:off x="3742661" y="91298"/>
            <a:ext cx="4686300" cy="584775"/>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i="1" dirty="0">
                <a:latin typeface="Times New Roman" pitchFamily="18" charset="0"/>
                <a:cs typeface="Times New Roman" pitchFamily="18" charset="0"/>
              </a:rPr>
              <a:t>TIẾT 6: LUYỆN TẬP (</a:t>
            </a:r>
            <a:r>
              <a:rPr lang="en-US" sz="3200" b="1" i="1" dirty="0" err="1">
                <a:latin typeface="Times New Roman" pitchFamily="18" charset="0"/>
                <a:cs typeface="Times New Roman" pitchFamily="18" charset="0"/>
              </a:rPr>
              <a:t>tt</a:t>
            </a:r>
            <a:r>
              <a:rPr lang="en-US" sz="3200" b="1" i="1" dirty="0">
                <a:latin typeface="Times New Roman" pitchFamily="18" charset="0"/>
                <a:cs typeface="Times New Roman" pitchFamily="18" charset="0"/>
              </a:rPr>
              <a:t>)</a:t>
            </a:r>
            <a:endParaRPr lang="vi-VN" sz="3200" dirty="0"/>
          </a:p>
        </p:txBody>
      </p:sp>
      <p:pic>
        <p:nvPicPr>
          <p:cNvPr id="22" name="Picture 21"/>
          <p:cNvPicPr>
            <a:picLocks noChangeAspect="1"/>
          </p:cNvPicPr>
          <p:nvPr/>
        </p:nvPicPr>
        <p:blipFill rotWithShape="1">
          <a:blip r:embed="rId9"/>
          <a:srcRect r="38504"/>
          <a:stretch/>
        </p:blipFill>
        <p:spPr>
          <a:xfrm>
            <a:off x="3593969" y="3043140"/>
            <a:ext cx="4983685" cy="3325266"/>
          </a:xfrm>
          <a:prstGeom prst="rect">
            <a:avLst/>
          </a:prstGeom>
        </p:spPr>
      </p:pic>
    </p:spTree>
    <p:extLst>
      <p:ext uri="{BB962C8B-B14F-4D97-AF65-F5344CB8AC3E}">
        <p14:creationId xmlns:p14="http://schemas.microsoft.com/office/powerpoint/2010/main" val="65718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193"/>
                                        </p:tgtEl>
                                        <p:attrNameLst>
                                          <p:attrName>style.visibility</p:attrName>
                                        </p:attrNameLst>
                                      </p:cBhvr>
                                      <p:to>
                                        <p:strVal val="visible"/>
                                      </p:to>
                                    </p:set>
                                    <p:anim calcmode="lin" valueType="num">
                                      <p:cBhvr additive="base">
                                        <p:cTn id="22" dur="500" fill="hold"/>
                                        <p:tgtEl>
                                          <p:spTgt spid="8193"/>
                                        </p:tgtEl>
                                        <p:attrNameLst>
                                          <p:attrName>ppt_x</p:attrName>
                                        </p:attrNameLst>
                                      </p:cBhvr>
                                      <p:tavLst>
                                        <p:tav tm="0">
                                          <p:val>
                                            <p:strVal val="#ppt_x"/>
                                          </p:val>
                                        </p:tav>
                                        <p:tav tm="100000">
                                          <p:val>
                                            <p:strVal val="#ppt_x"/>
                                          </p:val>
                                        </p:tav>
                                      </p:tavLst>
                                    </p:anim>
                                    <p:anim calcmode="lin" valueType="num">
                                      <p:cBhvr additive="base">
                                        <p:cTn id="23"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15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2500"/>
                            </p:stCondLst>
                            <p:childTnLst>
                              <p:par>
                                <p:cTn id="56" presetID="16" presetClass="entr" presetSubtype="21"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5" grpId="0"/>
      <p:bldP spid="17" grpId="0"/>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9128" y="1164783"/>
            <a:ext cx="3443736" cy="2295189"/>
          </a:xfrm>
          <a:prstGeom prst="rect">
            <a:avLst/>
          </a:prstGeom>
          <a:noFill/>
          <a:ln>
            <a:noFill/>
          </a:ln>
        </p:spPr>
      </p:pic>
      <p:pic>
        <p:nvPicPr>
          <p:cNvPr id="25" name="Picture 24"/>
          <p:cNvPicPr>
            <a:picLocks noChangeAspect="1"/>
          </p:cNvPicPr>
          <p:nvPr/>
        </p:nvPicPr>
        <p:blipFill rotWithShape="1">
          <a:blip r:embed="rId3"/>
          <a:srcRect r="62184"/>
          <a:stretch/>
        </p:blipFill>
        <p:spPr>
          <a:xfrm>
            <a:off x="306095" y="3721224"/>
            <a:ext cx="3304241" cy="2085777"/>
          </a:xfrm>
          <a:prstGeom prst="rect">
            <a:avLst/>
          </a:prstGeom>
        </p:spPr>
      </p:pic>
      <p:pic>
        <p:nvPicPr>
          <p:cNvPr id="34" name="Picture 33"/>
          <p:cNvPicPr>
            <a:picLocks noChangeAspect="1"/>
          </p:cNvPicPr>
          <p:nvPr/>
        </p:nvPicPr>
        <p:blipFill rotWithShape="1">
          <a:blip r:embed="rId4"/>
          <a:srcRect r="32190"/>
          <a:stretch/>
        </p:blipFill>
        <p:spPr>
          <a:xfrm>
            <a:off x="3668392" y="3770865"/>
            <a:ext cx="5655373" cy="1617046"/>
          </a:xfrm>
          <a:prstGeom prst="rect">
            <a:avLst/>
          </a:prstGeom>
        </p:spPr>
      </p:pic>
      <p:sp>
        <p:nvSpPr>
          <p:cNvPr id="35" name="TextBox 34"/>
          <p:cNvSpPr txBox="1"/>
          <p:nvPr/>
        </p:nvSpPr>
        <p:spPr>
          <a:xfrm>
            <a:off x="364151" y="3070848"/>
            <a:ext cx="3360195" cy="461665"/>
          </a:xfrm>
          <a:prstGeom prst="rect">
            <a:avLst/>
          </a:prstGeom>
          <a:noFill/>
        </p:spPr>
        <p:txBody>
          <a:bodyPr wrap="square" rtlCol="0">
            <a:spAutoFit/>
          </a:bodyPr>
          <a:lstStyle/>
          <a:p>
            <a:pPr algn="ctr"/>
            <a:r>
              <a:rPr lang="vi-VN" sz="2400" b="1" dirty="0">
                <a:solidFill>
                  <a:srgbClr val="FF0000"/>
                </a:solidFill>
                <a:latin typeface="+mj-lt"/>
              </a:rPr>
              <a:t>GIẢI</a:t>
            </a:r>
          </a:p>
        </p:txBody>
      </p:sp>
      <p:sp>
        <p:nvSpPr>
          <p:cNvPr id="8" name="TextBox 7"/>
          <p:cNvSpPr txBox="1"/>
          <p:nvPr/>
        </p:nvSpPr>
        <p:spPr>
          <a:xfrm>
            <a:off x="355600" y="215900"/>
            <a:ext cx="8394700" cy="2277547"/>
          </a:xfrm>
          <a:prstGeom prst="rect">
            <a:avLst/>
          </a:prstGeom>
          <a:noFill/>
        </p:spPr>
        <p:txBody>
          <a:bodyPr wrap="square" rtlCol="0">
            <a:spAutoFit/>
          </a:bodyPr>
          <a:lstStyle/>
          <a:p>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24 </a:t>
            </a:r>
            <a:r>
              <a:rPr lang="en-US" sz="2400" b="1" i="1" dirty="0" err="1">
                <a:latin typeface="Times New Roman" pitchFamily="18" charset="0"/>
                <a:cs typeface="Times New Roman" pitchFamily="18" charset="0"/>
              </a:rPr>
              <a:t>trang</a:t>
            </a:r>
            <a:r>
              <a:rPr lang="en-US" sz="2400" b="1" i="1" dirty="0">
                <a:latin typeface="Times New Roman" pitchFamily="18" charset="0"/>
                <a:cs typeface="Times New Roman" pitchFamily="18" charset="0"/>
              </a:rPr>
              <a:t> 106, 107 SBT.</a:t>
            </a:r>
            <a:r>
              <a:rPr lang="en-US" sz="2400" dirty="0"/>
              <a:t> </a:t>
            </a:r>
          </a:p>
          <a:p>
            <a:r>
              <a:rPr lang="en-US" sz="2400" dirty="0">
                <a:latin typeface="Times New Roman" pitchFamily="18" charset="0"/>
                <a:cs typeface="Times New Roman" pitchFamily="18" charset="0"/>
              </a:rPr>
              <a:t>Cho tam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ABC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                ,          . </a:t>
            </a:r>
          </a:p>
          <a:p>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AC;</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BC.</a:t>
            </a:r>
            <a:endParaRPr lang="en-US" sz="2400" b="1" i="1" dirty="0">
              <a:latin typeface="Times New Roman" pitchFamily="18" charset="0"/>
              <a:cs typeface="Times New Roman" pitchFamily="18" charset="0"/>
            </a:endParaRPr>
          </a:p>
          <a:p>
            <a:pPr algn="just"/>
            <a:endParaRPr lang="vi-VN" sz="22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nvGraphicFramePr>
        <p:xfrm>
          <a:off x="4312541" y="667656"/>
          <a:ext cx="1275459" cy="333829"/>
        </p:xfrm>
        <a:graphic>
          <a:graphicData uri="http://schemas.openxmlformats.org/presentationml/2006/ole">
            <mc:AlternateContent xmlns:mc="http://schemas.openxmlformats.org/markup-compatibility/2006">
              <mc:Choice xmlns:v="urn:schemas-microsoft-com:vml" Requires="v">
                <p:oleObj name="Equation" r:id="rId5" imgW="660240" imgH="177480" progId="Equation.DSMT4">
                  <p:embed/>
                </p:oleObj>
              </mc:Choice>
              <mc:Fallback>
                <p:oleObj name="Equation" r:id="rId5" imgW="660240" imgH="17748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2541" y="667656"/>
                        <a:ext cx="1275459" cy="333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0" name="Object 2"/>
          <p:cNvGraphicFramePr>
            <a:graphicFrameLocks noChangeAspect="1"/>
          </p:cNvGraphicFramePr>
          <p:nvPr/>
        </p:nvGraphicFramePr>
        <p:xfrm>
          <a:off x="5644453" y="566056"/>
          <a:ext cx="784225" cy="435427"/>
        </p:xfrm>
        <a:graphic>
          <a:graphicData uri="http://schemas.openxmlformats.org/presentationml/2006/ole">
            <mc:AlternateContent xmlns:mc="http://schemas.openxmlformats.org/markup-compatibility/2006">
              <mc:Choice xmlns:v="urn:schemas-microsoft-com:vml" Requires="v">
                <p:oleObj name="Equation" r:id="rId7" imgW="406080" imgH="228600" progId="Equation.DSMT4">
                  <p:embed/>
                </p:oleObj>
              </mc:Choice>
              <mc:Fallback>
                <p:oleObj name="Equation" r:id="rId7" imgW="406080" imgH="2286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4453" y="566056"/>
                        <a:ext cx="784225" cy="435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1028724" y="914401"/>
          <a:ext cx="1398588" cy="624114"/>
        </p:xfrm>
        <a:graphic>
          <a:graphicData uri="http://schemas.openxmlformats.org/presentationml/2006/ole">
            <mc:AlternateContent xmlns:mc="http://schemas.openxmlformats.org/markup-compatibility/2006">
              <mc:Choice xmlns:v="urn:schemas-microsoft-com:vml" Requires="v">
                <p:oleObj name="Equation" r:id="rId9" imgW="723600" imgH="393480" progId="Equation.DSMT4">
                  <p:embed/>
                </p:oleObj>
              </mc:Choice>
              <mc:Fallback>
                <p:oleObj name="Equation" r:id="rId9" imgW="723600" imgH="39348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724" y="914401"/>
                        <a:ext cx="1398588" cy="624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a:spLocks noGrp="1"/>
          </p:cNvSpPr>
          <p:nvPr>
            <p:ph type="dt" sz="half" idx="10"/>
          </p:nvPr>
        </p:nvSpPr>
        <p:spPr/>
        <p:txBody>
          <a:bodyPr/>
          <a:lstStyle/>
          <a:p>
            <a:endParaRPr lang="vi-VN"/>
          </a:p>
        </p:txBody>
      </p:sp>
      <p:sp>
        <p:nvSpPr>
          <p:cNvPr id="11" name="Slide Number Placeholder 10"/>
          <p:cNvSpPr>
            <a:spLocks noGrp="1"/>
          </p:cNvSpPr>
          <p:nvPr>
            <p:ph type="sldNum" sz="quarter" idx="12"/>
          </p:nvPr>
        </p:nvSpPr>
        <p:spPr/>
        <p:txBody>
          <a:bodyPr/>
          <a:lstStyle/>
          <a:p>
            <a:fld id="{5E7060A3-8747-4477-88D7-F4E130D4D656}" type="slidenum">
              <a:rPr lang="vi-VN" smtClean="0"/>
              <a:pPr/>
              <a:t>16</a:t>
            </a:fld>
            <a:endParaRPr lang="vi-VN"/>
          </a:p>
        </p:txBody>
      </p:sp>
    </p:spTree>
    <p:extLst>
      <p:ext uri="{BB962C8B-B14F-4D97-AF65-F5344CB8AC3E}">
        <p14:creationId xmlns:p14="http://schemas.microsoft.com/office/powerpoint/2010/main" val="19481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circle(in)">
                                      <p:cBhvr>
                                        <p:cTn id="12" dur="2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09600" y="682171"/>
                <a:ext cx="7982857" cy="378565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phím</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SHIFT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𝑠𝑖𝑛</m:t>
                        </m:r>
                      </m:e>
                      <m:sup>
                        <m:r>
                          <a:rPr lang="en-US" sz="2400" b="0" i="1" smtClean="0">
                            <a:latin typeface="Cambria Math" panose="02040503050406030204" pitchFamily="18" charset="0"/>
                          </a:rPr>
                          <m:t>−1</m:t>
                        </m:r>
                      </m:sup>
                    </m:sSup>
                    <m:r>
                      <a:rPr lang="en-US" sz="2400" i="1" smtClean="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SHIFT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𝑐𝑜𝑠</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14:m>
                  <m:oMath xmlns:m="http://schemas.openxmlformats.org/officeDocument/2006/math">
                    <m:r>
                      <a:rPr lang="en-US" sz="240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cos</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SHIFT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𝑡𝑎𝑛</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14:m>
                  <m:oMath xmlns:m="http://schemas.openxmlformats.org/officeDocument/2006/math">
                    <m:r>
                      <a:rPr lang="en-US" sz="240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14:m>
                  <m:oMath xmlns:m="http://schemas.openxmlformats.org/officeDocument/2006/math">
                    <m:r>
                      <a:rPr lang="en-US" sz="2400" i="1" smtClean="0">
                        <a:latin typeface="Cambria Math" panose="02040503050406030204" pitchFamily="18" charset="0"/>
                      </a:rPr>
                      <m:t>𝑡</m:t>
                    </m:r>
                    <m:r>
                      <m:rPr>
                        <m:sty m:val="p"/>
                      </m:rPr>
                      <a:rPr lang="en-US" sz="2400" b="0" i="0" smtClean="0">
                        <a:latin typeface="Cambria Math" panose="02040503050406030204" pitchFamily="18" charset="0"/>
                        <a:ea typeface="Cambria Math" panose="02040503050406030204" pitchFamily="18" charset="0"/>
                      </a:rPr>
                      <m:t>an</m:t>
                    </m:r>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p>
              <a:p>
                <a:endParaRPr lang="vi-VN" sz="24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682171"/>
                <a:ext cx="7982857" cy="3785652"/>
              </a:xfrm>
              <a:prstGeom prst="rect">
                <a:avLst/>
              </a:prstGeom>
              <a:blipFill rotWithShape="0">
                <a:blip r:embed="rId3"/>
                <a:stretch>
                  <a:fillRect l="-1145" t="-1288"/>
                </a:stretch>
              </a:blipFill>
            </p:spPr>
            <p:txBody>
              <a:bodyPr/>
              <a:lstStyle/>
              <a:p>
                <a:r>
                  <a:rPr lang="vi-VN">
                    <a:noFill/>
                  </a:rPr>
                  <a:t> </a:t>
                </a:r>
              </a:p>
            </p:txBody>
          </p:sp>
        </mc:Fallback>
      </mc:AlternateContent>
      <p:sp>
        <p:nvSpPr>
          <p:cNvPr id="9" name="Rectangle 8"/>
          <p:cNvSpPr/>
          <p:nvPr/>
        </p:nvSpPr>
        <p:spPr>
          <a:xfrm>
            <a:off x="653668" y="2905513"/>
            <a:ext cx="943778" cy="43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1707616" y="2905513"/>
            <a:ext cx="936432" cy="43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a:blip r:embed="rId4"/>
          <a:stretch>
            <a:fillRect/>
          </a:stretch>
        </p:blipFill>
        <p:spPr>
          <a:xfrm>
            <a:off x="5906743" y="1103085"/>
            <a:ext cx="2685714" cy="5252507"/>
          </a:xfrm>
          <a:prstGeom prst="rect">
            <a:avLst/>
          </a:prstGeom>
        </p:spPr>
      </p:pic>
      <p:sp>
        <p:nvSpPr>
          <p:cNvPr id="12" name="Rectangle 11"/>
          <p:cNvSpPr/>
          <p:nvPr/>
        </p:nvSpPr>
        <p:spPr>
          <a:xfrm>
            <a:off x="653668" y="2121479"/>
            <a:ext cx="943778" cy="43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1707616" y="2121479"/>
            <a:ext cx="936432" cy="43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653668" y="3593838"/>
            <a:ext cx="943778" cy="43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1707616" y="3593838"/>
            <a:ext cx="936432" cy="43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Content Placeholder 2"/>
          <p:cNvSpPr>
            <a:spLocks noGrp="1"/>
          </p:cNvSpPr>
          <p:nvPr>
            <p:ph idx="1"/>
          </p:nvPr>
        </p:nvSpPr>
        <p:spPr>
          <a:xfrm>
            <a:off x="628649" y="4176893"/>
            <a:ext cx="5685065" cy="1309507"/>
          </a:xfrm>
        </p:spPr>
        <p:txBody>
          <a:bodyPr>
            <a:normAutofit lnSpcReduction="10000"/>
          </a:bodyPr>
          <a:lstStyle/>
          <a:p>
            <a:pPr>
              <a:buNone/>
            </a:pP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p>
          <a:p>
            <a:pPr>
              <a:buNone/>
            </a:pP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MTBT</a:t>
            </a:r>
            <a:r>
              <a:rPr lang="en-US" sz="2400" dirty="0">
                <a:latin typeface="Times New Roman" pitchFamily="18" charset="0"/>
                <a:cs typeface="Times New Roman" pitchFamily="18" charset="0"/>
              </a:rPr>
              <a:t> </a:t>
            </a:r>
          </a:p>
          <a:p>
            <a:pPr>
              <a:buNone/>
            </a:pP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nvGraphicFramePr>
        <p:xfrm>
          <a:off x="3802745" y="4136569"/>
          <a:ext cx="1944913" cy="477340"/>
        </p:xfrm>
        <a:graphic>
          <a:graphicData uri="http://schemas.openxmlformats.org/presentationml/2006/ole">
            <mc:AlternateContent xmlns:mc="http://schemas.openxmlformats.org/markup-compatibility/2006">
              <mc:Choice xmlns:v="urn:schemas-microsoft-com:vml" Requires="v">
                <p:oleObj name="Equation" r:id="rId5" imgW="1091880" imgH="253800" progId="Equation.DSMT4">
                  <p:embed/>
                </p:oleObj>
              </mc:Choice>
              <mc:Fallback>
                <p:oleObj name="Equation" r:id="rId5" imgW="10918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2745" y="4136569"/>
                        <a:ext cx="1944913" cy="477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2323653" y="4411210"/>
          <a:ext cx="1154113" cy="738187"/>
        </p:xfrm>
        <a:graphic>
          <a:graphicData uri="http://schemas.openxmlformats.org/presentationml/2006/ole">
            <mc:AlternateContent xmlns:mc="http://schemas.openxmlformats.org/markup-compatibility/2006">
              <mc:Choice xmlns:v="urn:schemas-microsoft-com:vml" Requires="v">
                <p:oleObj name="Equation" r:id="rId7" imgW="647640" imgH="393480" progId="Equation.DSMT4">
                  <p:embed/>
                </p:oleObj>
              </mc:Choice>
              <mc:Fallback>
                <p:oleObj name="Equation" r:id="rId7" imgW="64764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3653" y="4411210"/>
                        <a:ext cx="1154113"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6"/>
          <p:cNvGraphicFramePr>
            <a:graphicFrameLocks noChangeAspect="1"/>
          </p:cNvGraphicFramePr>
          <p:nvPr/>
        </p:nvGraphicFramePr>
        <p:xfrm>
          <a:off x="2841625" y="5097463"/>
          <a:ext cx="315913" cy="261937"/>
        </p:xfrm>
        <a:graphic>
          <a:graphicData uri="http://schemas.openxmlformats.org/presentationml/2006/ole">
            <mc:AlternateContent xmlns:mc="http://schemas.openxmlformats.org/markup-compatibility/2006">
              <mc:Choice xmlns:v="urn:schemas-microsoft-com:vml" Requires="v">
                <p:oleObj name="Equation" r:id="rId9" imgW="177480" imgH="139680" progId="Equation.DSMT4">
                  <p:embed/>
                </p:oleObj>
              </mc:Choice>
              <mc:Fallback>
                <p:oleObj name="Equation" r:id="rId9" imgW="177480" imgH="139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1625" y="5097463"/>
                        <a:ext cx="315913" cy="26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4269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815" y="3628860"/>
            <a:ext cx="2869735" cy="2472196"/>
          </a:xfrm>
          <a:prstGeom prst="rect">
            <a:avLst/>
          </a:prstGeom>
        </p:spPr>
      </p:pic>
      <p:sp>
        <p:nvSpPr>
          <p:cNvPr id="5" name="TextBox 4"/>
          <p:cNvSpPr txBox="1"/>
          <p:nvPr/>
        </p:nvSpPr>
        <p:spPr>
          <a:xfrm>
            <a:off x="355600" y="215900"/>
            <a:ext cx="8394700" cy="3139321"/>
          </a:xfrm>
          <a:prstGeom prst="rect">
            <a:avLst/>
          </a:prstGeom>
          <a:noFill/>
        </p:spPr>
        <p:txBody>
          <a:bodyPr wrap="square" rtlCol="0">
            <a:spAutoFit/>
          </a:bodyPr>
          <a:lstStyle/>
          <a:p>
            <a:pPr algn="just"/>
            <a:r>
              <a:rPr lang="en-US" sz="2200" b="1" i="1" dirty="0" err="1">
                <a:latin typeface="Times New Roman" panose="02020603050405020304" pitchFamily="18" charset="0"/>
                <a:cs typeface="Times New Roman" panose="02020603050405020304" pitchFamily="18" charset="0"/>
              </a:rPr>
              <a:t>Bài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toán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thực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tế</a:t>
            </a:r>
            <a:r>
              <a:rPr lang="en-US" sz="2200" b="1" i="1"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hình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4</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gồm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7</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lợp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hiên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2,5</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phút</a:t>
            </a:r>
            <a:r>
              <a:rPr lang="en-US" sz="2000" i="1" dirty="0">
                <a:latin typeface="Times New Roman" panose="02020603050405020304" pitchFamily="18" charset="0"/>
                <a:cs typeface="Times New Roman" panose="02020603050405020304" pitchFamily="18" charset="0"/>
              </a:rPr>
              <a:t> ).</a:t>
            </a:r>
            <a:endParaRPr lang="vi-VN" sz="2000" i="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b)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Làm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tròn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chữ</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số</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thập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hai</a:t>
            </a:r>
            <a:r>
              <a:rPr lang="en-US" sz="2200" i="1"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3422260"/>
            <a:ext cx="2306320" cy="148209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925" y="5063722"/>
            <a:ext cx="2604770" cy="1268095"/>
          </a:xfrm>
          <a:prstGeom prst="rect">
            <a:avLst/>
          </a:prstGeom>
          <a:noFill/>
          <a:ln>
            <a:noFill/>
          </a:ln>
        </p:spPr>
      </p:pic>
      <p:pic>
        <p:nvPicPr>
          <p:cNvPr id="8" name="Picture 7"/>
          <p:cNvPicPr>
            <a:picLocks noChangeAspect="1"/>
          </p:cNvPicPr>
          <p:nvPr/>
        </p:nvPicPr>
        <p:blipFill>
          <a:blip r:embed="rId5"/>
          <a:stretch>
            <a:fillRect/>
          </a:stretch>
        </p:blipFill>
        <p:spPr>
          <a:xfrm>
            <a:off x="2863045" y="3628860"/>
            <a:ext cx="2525796" cy="1985853"/>
          </a:xfrm>
          <a:prstGeom prst="rect">
            <a:avLst/>
          </a:prstGeom>
        </p:spPr>
      </p:pic>
      <p:sp>
        <p:nvSpPr>
          <p:cNvPr id="9" name="Date Placeholder 8"/>
          <p:cNvSpPr>
            <a:spLocks noGrp="1"/>
          </p:cNvSpPr>
          <p:nvPr>
            <p:ph type="dt" sz="half" idx="10"/>
          </p:nvPr>
        </p:nvSpPr>
        <p:spPr/>
        <p:txBody>
          <a:bodyPr/>
          <a:lstStyle/>
          <a:p>
            <a:endParaRPr lang="vi-VN"/>
          </a:p>
        </p:txBody>
      </p:sp>
      <p:sp>
        <p:nvSpPr>
          <p:cNvPr id="10" name="Slide Number Placeholder 9"/>
          <p:cNvSpPr>
            <a:spLocks noGrp="1"/>
          </p:cNvSpPr>
          <p:nvPr>
            <p:ph type="sldNum" sz="quarter" idx="12"/>
          </p:nvPr>
        </p:nvSpPr>
        <p:spPr/>
        <p:txBody>
          <a:bodyPr/>
          <a:lstStyle/>
          <a:p>
            <a:fld id="{5E7060A3-8747-4477-88D7-F4E130D4D656}" type="slidenum">
              <a:rPr lang="vi-VN" smtClean="0"/>
              <a:pPr/>
              <a:t>18</a:t>
            </a:fld>
            <a:endParaRPr lang="vi-VN"/>
          </a:p>
        </p:txBody>
      </p:sp>
    </p:spTree>
    <p:extLst>
      <p:ext uri="{BB962C8B-B14F-4D97-AF65-F5344CB8AC3E}">
        <p14:creationId xmlns:p14="http://schemas.microsoft.com/office/powerpoint/2010/main" val="25507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4"/>
                                        </p:tgtEl>
                                      </p:cBhvr>
                                      <p:by x="150000" y="150000"/>
                                    </p:animScale>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565" y="3234731"/>
            <a:ext cx="2869735" cy="2472196"/>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2266893" y="3112451"/>
            <a:ext cx="3645853" cy="2347242"/>
          </a:xfrm>
          <a:prstGeom prst="rect">
            <a:avLst/>
          </a:prstGeom>
          <a:noFill/>
          <a:ln>
            <a:noFill/>
          </a:ln>
        </p:spPr>
      </p:pic>
      <p:cxnSp>
        <p:nvCxnSpPr>
          <p:cNvPr id="20" name="Straight Connector 19"/>
          <p:cNvCxnSpPr/>
          <p:nvPr/>
        </p:nvCxnSpPr>
        <p:spPr>
          <a:xfrm>
            <a:off x="8610600" y="3381294"/>
            <a:ext cx="0" cy="377906"/>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V="1">
            <a:off x="6934200" y="3380207"/>
            <a:ext cx="1676400" cy="1229893"/>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V="1">
            <a:off x="6921500" y="3759200"/>
            <a:ext cx="1689100" cy="850901"/>
          </a:xfrm>
          <a:prstGeom prst="line">
            <a:avLst/>
          </a:prstGeom>
        </p:spPr>
        <p:style>
          <a:lnRef idx="3">
            <a:schemeClr val="accent2"/>
          </a:lnRef>
          <a:fillRef idx="0">
            <a:schemeClr val="accent2"/>
          </a:fillRef>
          <a:effectRef idx="2">
            <a:schemeClr val="accent2"/>
          </a:effectRef>
          <a:fontRef idx="minor">
            <a:schemeClr val="tx1"/>
          </a:fontRef>
        </p:style>
      </p:cxnSp>
      <p:sp>
        <p:nvSpPr>
          <p:cNvPr id="33" name="TextBox 32"/>
          <p:cNvSpPr txBox="1"/>
          <p:nvPr/>
        </p:nvSpPr>
        <p:spPr>
          <a:xfrm>
            <a:off x="8610600" y="3691853"/>
            <a:ext cx="241300" cy="369332"/>
          </a:xfrm>
          <a:prstGeom prst="rect">
            <a:avLst/>
          </a:prstGeom>
          <a:noFill/>
        </p:spPr>
        <p:txBody>
          <a:bodyPr wrap="square" rtlCol="0">
            <a:spAutoFit/>
          </a:bodyPr>
          <a:lstStyle/>
          <a:p>
            <a:r>
              <a:rPr lang="vi-VN"/>
              <a:t>A</a:t>
            </a:r>
          </a:p>
        </p:txBody>
      </p:sp>
      <p:sp>
        <p:nvSpPr>
          <p:cNvPr id="34" name="TextBox 33"/>
          <p:cNvSpPr txBox="1"/>
          <p:nvPr/>
        </p:nvSpPr>
        <p:spPr>
          <a:xfrm>
            <a:off x="8610600" y="3190701"/>
            <a:ext cx="241300" cy="369332"/>
          </a:xfrm>
          <a:prstGeom prst="rect">
            <a:avLst/>
          </a:prstGeom>
          <a:noFill/>
        </p:spPr>
        <p:txBody>
          <a:bodyPr wrap="square" rtlCol="0">
            <a:spAutoFit/>
          </a:bodyPr>
          <a:lstStyle/>
          <a:p>
            <a:r>
              <a:rPr lang="vi-VN"/>
              <a:t>C</a:t>
            </a:r>
          </a:p>
        </p:txBody>
      </p:sp>
      <p:sp>
        <p:nvSpPr>
          <p:cNvPr id="35" name="TextBox 34"/>
          <p:cNvSpPr txBox="1"/>
          <p:nvPr/>
        </p:nvSpPr>
        <p:spPr>
          <a:xfrm>
            <a:off x="6908799" y="4542753"/>
            <a:ext cx="241300" cy="369332"/>
          </a:xfrm>
          <a:prstGeom prst="rect">
            <a:avLst/>
          </a:prstGeom>
          <a:noFill/>
        </p:spPr>
        <p:txBody>
          <a:bodyPr wrap="square" rtlCol="0">
            <a:spAutoFit/>
          </a:bodyPr>
          <a:lstStyle/>
          <a:p>
            <a:r>
              <a:rPr lang="vi-VN"/>
              <a:t>B</a:t>
            </a:r>
          </a:p>
        </p:txBody>
      </p:sp>
      <p:grpSp>
        <p:nvGrpSpPr>
          <p:cNvPr id="50" name="Group 49"/>
          <p:cNvGrpSpPr/>
          <p:nvPr/>
        </p:nvGrpSpPr>
        <p:grpSpPr>
          <a:xfrm>
            <a:off x="5880564" y="3234731"/>
            <a:ext cx="2730036" cy="1374280"/>
            <a:chOff x="5880564" y="3234731"/>
            <a:chExt cx="2730036" cy="1374280"/>
          </a:xfrm>
        </p:grpSpPr>
        <p:cxnSp>
          <p:nvCxnSpPr>
            <p:cNvPr id="37" name="Straight Connector 36"/>
            <p:cNvCxnSpPr/>
            <p:nvPr/>
          </p:nvCxnSpPr>
          <p:spPr>
            <a:xfrm flipH="1">
              <a:off x="5880565" y="3234731"/>
              <a:ext cx="1561635" cy="9562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4" idx="1"/>
            </p:cNvCxnSpPr>
            <p:nvPr/>
          </p:nvCxnSpPr>
          <p:spPr>
            <a:xfrm flipH="1">
              <a:off x="6879116" y="3375367"/>
              <a:ext cx="1731484" cy="12336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429500" y="3262888"/>
              <a:ext cx="1124936" cy="1242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880564" y="4186175"/>
              <a:ext cx="1028235" cy="422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55600" y="215900"/>
            <a:ext cx="8394700" cy="3139321"/>
          </a:xfrm>
          <a:prstGeom prst="rect">
            <a:avLst/>
          </a:prstGeom>
          <a:noFill/>
        </p:spPr>
        <p:txBody>
          <a:bodyPr wrap="square" rtlCol="0">
            <a:spAutoFit/>
          </a:bodyPr>
          <a:lstStyle/>
          <a:p>
            <a:pPr algn="just"/>
            <a:r>
              <a:rPr lang="en-US" sz="2200" b="1" i="1" dirty="0" err="1">
                <a:latin typeface="Times New Roman" panose="02020603050405020304" pitchFamily="18" charset="0"/>
                <a:cs typeface="Times New Roman" panose="02020603050405020304" pitchFamily="18" charset="0"/>
              </a:rPr>
              <a:t>Bài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toán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thực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tế</a:t>
            </a:r>
            <a:r>
              <a:rPr lang="en-US" sz="2200" b="1" i="1"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cấp</a:t>
            </a:r>
            <a:r>
              <a:rPr lang="en-US" sz="2200" dirty="0">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hình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4</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gồm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7</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lợp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hiên</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2,5</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a:t>
            </a:r>
            <a:endParaRPr lang="vi-VN"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phút</a:t>
            </a:r>
            <a:r>
              <a:rPr lang="en-US" sz="2000" i="1" dirty="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tròn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đến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chữ</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thứ</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5121" name="Object 1"/>
          <p:cNvGraphicFramePr>
            <a:graphicFrameLocks noChangeAspect="1"/>
          </p:cNvGraphicFramePr>
          <p:nvPr/>
        </p:nvGraphicFramePr>
        <p:xfrm>
          <a:off x="495300" y="5127170"/>
          <a:ext cx="2374900" cy="647700"/>
        </p:xfrm>
        <a:graphic>
          <a:graphicData uri="http://schemas.openxmlformats.org/presentationml/2006/ole">
            <mc:AlternateContent xmlns:mc="http://schemas.openxmlformats.org/markup-compatibility/2006">
              <mc:Choice xmlns:v="urn:schemas-microsoft-com:vml" Requires="v">
                <p:oleObj name="Equation" r:id="rId5" imgW="1816100" imgH="419100" progId="Equation.DSMT4">
                  <p:embed/>
                </p:oleObj>
              </mc:Choice>
              <mc:Fallback>
                <p:oleObj name="Equation" r:id="rId5" imgW="1816100" imgH="41910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5127170"/>
                        <a:ext cx="2374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5123" name="Object 3"/>
          <p:cNvGraphicFramePr>
            <a:graphicFrameLocks noChangeAspect="1"/>
          </p:cNvGraphicFramePr>
          <p:nvPr/>
        </p:nvGraphicFramePr>
        <p:xfrm>
          <a:off x="469900" y="5847444"/>
          <a:ext cx="3454400" cy="711200"/>
        </p:xfrm>
        <a:graphic>
          <a:graphicData uri="http://schemas.openxmlformats.org/presentationml/2006/ole">
            <mc:AlternateContent xmlns:mc="http://schemas.openxmlformats.org/markup-compatibility/2006">
              <mc:Choice xmlns:v="urn:schemas-microsoft-com:vml" Requires="v">
                <p:oleObj name="Equation" r:id="rId7" imgW="2692080" imgH="469800" progId="Equation.DSMT4">
                  <p:embed/>
                </p:oleObj>
              </mc:Choice>
              <mc:Fallback>
                <p:oleObj name="Equation" r:id="rId7" imgW="2692080" imgH="469800" progId="Equation.DSMT4">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900" y="5847444"/>
                        <a:ext cx="34544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ounded Rectangle 2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25" name="Rounded Rectangle 2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26" name="Rounded Rectangle 2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28" name="Rounded Rectangle 2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29" name="Rounded Rectangle 2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30" name="Rounded Rectangle 2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31" name="Rounded Rectangle 3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32" name="Rounded Rectangle 3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36" name="Rounded Rectangle 3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38" name="Rounded Rectangle 3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40" name="Rounded Rectangle 3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41" name="Rounded Rectangle 4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43" name="Rounded Rectangle 4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44" name="Rounded Rectangle 4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46" name="Rounded Rectangle 4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47" name="Rounded Rectangle 4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48" name="Rounded Rectangle 4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49" name="Rounded Rectangle 4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52" name="Rounded Rectangle 5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53" name="Rounded Rectangle 5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54" name="Rounded Rectangle 5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55" name="Rounded Rectangle 5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56" name="Rounded Rectangle 5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57" name="Rounded Rectangle 5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58" name="Rounded Rectangle 5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59" name="Rounded Rectangle 5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60" name="Rounded Rectangle 5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61" name="Rounded Rectangle 6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62" name="Rounded Rectangle 6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63" name="Rounded Rectangle 6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64" name="Rounded Rectangle 6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65" name="Rounded Rectangle 6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66" name="Rounded Rectangle 6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67" name="Rounded Rectangle 6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68" name="Rounded Rectangle 6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69" name="Rounded Rectangle 6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70" name="Rounded Rectangle 6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71" name="Rounded Rectangle 7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72" name="Rounded Rectangle 7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73" name="Rounded Rectangle 7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74" name="Rounded Rectangle 7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75" name="Rounded Rectangle 7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76" name="Rounded Rectangle 7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77" name="Rounded Rectangle 7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78" name="Rounded Rectangle 7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79" name="Rounded Rectangle 7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80" name="Rounded Rectangle 7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81" name="Rounded Rectangle 8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82" name="Rounded Rectangle 8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83" name="Rounded Rectangle 8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84" name="Rounded Rectangle 8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85" name="Rounded Rectangle 8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86" name="Rounded Rectangle 8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87" name="Rounded Rectangle 8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88" name="Rounded Rectangle 8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89" name="Rounded Rectangle 8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90" name="Rounded Rectangle 8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91" name="Rounded Rectangle 9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92" name="Rounded Rectangle 9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93" name="Rounded Rectangle 9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94" name="Rounded Rectangle 9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95" name="Rounded Rectangle 9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96" name="Rounded Rectangle 9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97" name="Rounded Rectangle 9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98" name="Rounded Rectangle 9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99" name="Rounded Rectangle 9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100" name="Rounded Rectangle 9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101" name="Rounded Rectangle 10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102" name="Rounded Rectangle 10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103" name="Rounded Rectangle 10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104" name="Rounded Rectangle 10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105" name="Rounded Rectangle 10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106" name="Rounded Rectangle 10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107" name="Rounded Rectangle 10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108" name="Rounded Rectangle 10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109" name="Rounded Rectangle 10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110" name="Rounded Rectangle 10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111" name="Rounded Rectangle 11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112" name="Rounded Rectangle 11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113" name="Rounded Rectangle 11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114" name="Rounded Rectangle 11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115" name="Rounded Rectangle 11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116" name="Rounded Rectangle 11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117" name="Rounded Rectangle 11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118" name="Rounded Rectangle 11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119" name="Rounded Rectangle 11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120" name="Rounded Rectangle 11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121" name="Rounded Rectangle 12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122" name="Rounded Rectangle 12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123" name="Rounded Rectangle 12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124" name="Rounded Rectangle 12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25" name="Rounded Rectangle 12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26" name="Rounded Rectangle 12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27" name="Rounded Rectangle 12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28" name="Rounded Rectangle 12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29" name="Rounded Rectangle 12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30" name="Rounded Rectangle 12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31" name="Rounded Rectangle 13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32" name="Rounded Rectangle 13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33" name="Rounded Rectangle 13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34" name="Rounded Rectangle 13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35" name="Rounded Rectangle 13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36" name="Rounded Rectangle 13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37" name="Rounded Rectangle 13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38" name="Rounded Rectangle 13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39" name="Rounded Rectangle 13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40" name="Rounded Rectangle 13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41" name="Rounded Rectangle 14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42" name="Rounded Rectangle 14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43" name="Rounded Rectangle 14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44" name="Rounded Rectangle 14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45" name="Rounded Rectangle 14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46" name="Rounded Rectangle 14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47" name="Rounded Rectangle 14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48" name="Rounded Rectangle 14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49" name="Rounded Rectangle 14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50" name="Rounded Rectangle 14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51" name="Rounded Rectangle 15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52" name="Rounded Rectangle 15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53" name="Rounded Rectangle 15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54" name="Rounded Rectangle 15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55" name="Rounded Rectangle 15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56" name="Rounded Rectangle 15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57" name="Rounded Rectangle 15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58" name="Rounded Rectangle 15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59" name="Rounded Rectangle 15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60" name="Rounded Rectangle 15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61" name="Rounded Rectangle 16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62" name="Rounded Rectangle 16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63" name="Rounded Rectangle 16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64" name="Rounded Rectangle 16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65" name="Rounded Rectangle 16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66" name="Rounded Rectangle 16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67" name="Rounded Rectangle 16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68" name="Rounded Rectangle 16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69" name="Rounded Rectangle 16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70" name="Rounded Rectangle 16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71" name="Rounded Rectangle 17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72" name="Rounded Rectangle 17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73" name="Rounded Rectangle 17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74" name="Rounded Rectangle 17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75" name="Rounded Rectangle 17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76" name="Rounded Rectangle 17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77" name="Rounded Rectangle 17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78" name="Rounded Rectangle 17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79" name="Rounded Rectangle 17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80" name="Rounded Rectangle 17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81" name="Rounded Rectangle 18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82" name="Rounded Rectangle 18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83" name="Rounded Rectangle 18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84" name="Rounded Rectangle 18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85" name="Rounded Rectangle 18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86" name="Rounded Rectangle 18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87" name="Rounded Rectangle 18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88" name="Rounded Rectangle 18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89" name="Rounded Rectangle 18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90" name="Rounded Rectangle 18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91" name="Rounded Rectangle 19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92" name="Rounded Rectangle 19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93" name="Rounded Rectangle 19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94" name="Rounded Rectangle 19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95" name="Rounded Rectangle 19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96" name="Rounded Rectangle 19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97" name="Rounded Rectangle 19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98" name="Rounded Rectangle 19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99" name="Rounded Rectangle 19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200" name="Rounded Rectangle 19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201" name="Rounded Rectangle 20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202" name="Rounded Rectangle 20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203" name="Rounded Rectangle 20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204" name="Rounded Rectangle 203"/>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205" name="Rounded Rectangle 204"/>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206" name="Rounded Rectangle 205"/>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207" name="Rounded Rectangle 206"/>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208" name="Rounded Rectangle 207"/>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209" name="Rounded Rectangle 208"/>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210" name="Rounded Rectangle 209"/>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211" name="Rounded Rectangle 210"/>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212" name="Rounded Rectangle 211"/>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213" name="Rounded Rectangle 212"/>
          <p:cNvSpPr/>
          <p:nvPr/>
        </p:nvSpPr>
        <p:spPr>
          <a:xfrm>
            <a:off x="165227" y="3735389"/>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00:01</a:t>
            </a:r>
          </a:p>
        </p:txBody>
      </p:sp>
      <p:sp>
        <p:nvSpPr>
          <p:cNvPr id="214" name="Rounded Rectangle 213"/>
          <p:cNvSpPr/>
          <p:nvPr/>
        </p:nvSpPr>
        <p:spPr>
          <a:xfrm>
            <a:off x="0" y="3715689"/>
            <a:ext cx="1410762" cy="788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pic>
        <p:nvPicPr>
          <p:cNvPr id="215" name="Picture 2" descr="Káº¿t quáº£ hÃ¬nh áº£nh cho icon Äá»ng há»"/>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689227" y="3643080"/>
            <a:ext cx="1155573" cy="1117599"/>
          </a:xfrm>
          <a:prstGeom prst="rect">
            <a:avLst/>
          </a:prstGeom>
          <a:noFill/>
          <a:extLst>
            <a:ext uri="{909E8E84-426E-40DD-AFC4-6F175D3DCCD1}">
              <a14:hiddenFill xmlns:a14="http://schemas.microsoft.com/office/drawing/2010/main">
                <a:solidFill>
                  <a:srgbClr val="FFFFFF"/>
                </a:solidFill>
              </a14:hiddenFill>
            </a:ext>
          </a:extLst>
        </p:spPr>
      </p:pic>
      <p:sp>
        <p:nvSpPr>
          <p:cNvPr id="216" name="TextBox 215"/>
          <p:cNvSpPr txBox="1"/>
          <p:nvPr/>
        </p:nvSpPr>
        <p:spPr>
          <a:xfrm>
            <a:off x="1030503" y="3285614"/>
            <a:ext cx="3904353" cy="523220"/>
          </a:xfrm>
          <a:prstGeom prst="rect">
            <a:avLst/>
          </a:prstGeom>
          <a:noFill/>
        </p:spPr>
        <p:txBody>
          <a:bodyPr wrap="square" rtlCol="0">
            <a:spAutoFit/>
          </a:bodyPr>
          <a:lstStyle/>
          <a:p>
            <a:r>
              <a:rPr lang="en-US" sz="2800" b="1" i="1" dirty="0">
                <a:solidFill>
                  <a:srgbClr val="C00000"/>
                </a:solidFill>
                <a:latin typeface="Times New Roman" panose="02020603050405020304" pitchFamily="18" charset="0"/>
                <a:cs typeface="Times New Roman" panose="02020603050405020304" pitchFamily="18" charset="0"/>
              </a:rPr>
              <a:t>HOẠT ĐỘNG NHÓM:</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217" name="Date Placeholder 216"/>
          <p:cNvSpPr>
            <a:spLocks noGrp="1"/>
          </p:cNvSpPr>
          <p:nvPr>
            <p:ph type="dt" sz="half" idx="10"/>
          </p:nvPr>
        </p:nvSpPr>
        <p:spPr/>
        <p:txBody>
          <a:bodyPr/>
          <a:lstStyle/>
          <a:p>
            <a:endParaRPr lang="vi-VN" dirty="0"/>
          </a:p>
        </p:txBody>
      </p:sp>
      <p:sp>
        <p:nvSpPr>
          <p:cNvPr id="218" name="Slide Number Placeholder 217"/>
          <p:cNvSpPr>
            <a:spLocks noGrp="1"/>
          </p:cNvSpPr>
          <p:nvPr>
            <p:ph type="sldNum" sz="quarter" idx="12"/>
          </p:nvPr>
        </p:nvSpPr>
        <p:spPr/>
        <p:txBody>
          <a:bodyPr/>
          <a:lstStyle/>
          <a:p>
            <a:fld id="{5E7060A3-8747-4477-88D7-F4E130D4D656}" type="slidenum">
              <a:rPr lang="vi-VN" smtClean="0"/>
              <a:pPr/>
              <a:t>19</a:t>
            </a:fld>
            <a:endParaRPr lang="vi-VN"/>
          </a:p>
        </p:txBody>
      </p:sp>
      <p:graphicFrame>
        <p:nvGraphicFramePr>
          <p:cNvPr id="5138" name="Object 18"/>
          <p:cNvGraphicFramePr>
            <a:graphicFrameLocks noChangeAspect="1"/>
          </p:cNvGraphicFramePr>
          <p:nvPr/>
        </p:nvGraphicFramePr>
        <p:xfrm>
          <a:off x="519113" y="4886325"/>
          <a:ext cx="1612900" cy="330200"/>
        </p:xfrm>
        <a:graphic>
          <a:graphicData uri="http://schemas.openxmlformats.org/presentationml/2006/ole">
            <mc:AlternateContent xmlns:mc="http://schemas.openxmlformats.org/markup-compatibility/2006">
              <mc:Choice xmlns:v="urn:schemas-microsoft-com:vml" Requires="v">
                <p:oleObj name="Equation" r:id="rId10" imgW="1231560" imgH="203040" progId="Equation.DSMT4">
                  <p:embed/>
                </p:oleObj>
              </mc:Choice>
              <mc:Fallback>
                <p:oleObj name="Equation" r:id="rId10" imgW="1231560" imgH="203040" progId="Equation.DSMT4">
                  <p:embed/>
                  <p:pic>
                    <p:nvPicPr>
                      <p:cNvPr id="0"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13" y="4886325"/>
                        <a:ext cx="16129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9" name="Object 19"/>
          <p:cNvGraphicFramePr>
            <a:graphicFrameLocks noChangeAspect="1"/>
          </p:cNvGraphicFramePr>
          <p:nvPr/>
        </p:nvGraphicFramePr>
        <p:xfrm>
          <a:off x="554038" y="4497388"/>
          <a:ext cx="720725" cy="330200"/>
        </p:xfrm>
        <a:graphic>
          <a:graphicData uri="http://schemas.openxmlformats.org/presentationml/2006/ole">
            <mc:AlternateContent xmlns:mc="http://schemas.openxmlformats.org/markup-compatibility/2006">
              <mc:Choice xmlns:v="urn:schemas-microsoft-com:vml" Requires="v">
                <p:oleObj name="Equation" r:id="rId12" imgW="545760" imgH="203040" progId="Equation.DSMT4">
                  <p:embed/>
                </p:oleObj>
              </mc:Choice>
              <mc:Fallback>
                <p:oleObj name="Equation" r:id="rId12" imgW="545760" imgH="203040" progId="Equation.DSMT4">
                  <p:embed/>
                  <p:pic>
                    <p:nvPicPr>
                      <p:cNvPr id="0"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4038" y="4497388"/>
                        <a:ext cx="7207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0" name="Object 20"/>
          <p:cNvGraphicFramePr>
            <a:graphicFrameLocks noChangeAspect="1"/>
          </p:cNvGraphicFramePr>
          <p:nvPr/>
        </p:nvGraphicFramePr>
        <p:xfrm>
          <a:off x="3121935" y="5262561"/>
          <a:ext cx="1993900" cy="373062"/>
        </p:xfrm>
        <a:graphic>
          <a:graphicData uri="http://schemas.openxmlformats.org/presentationml/2006/ole">
            <mc:AlternateContent xmlns:mc="http://schemas.openxmlformats.org/markup-compatibility/2006">
              <mc:Choice xmlns:v="urn:schemas-microsoft-com:vml" Requires="v">
                <p:oleObj name="Equation" r:id="rId14" imgW="1523880" imgH="241200" progId="Equation.DSMT4">
                  <p:embed/>
                </p:oleObj>
              </mc:Choice>
              <mc:Fallback>
                <p:oleObj name="Equation" r:id="rId14" imgW="1523880" imgH="241200" progId="Equation.DSMT4">
                  <p:embed/>
                  <p:pic>
                    <p:nvPicPr>
                      <p:cNvPr id="0"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1935" y="5262561"/>
                        <a:ext cx="19939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41" name="Object 21"/>
          <p:cNvGraphicFramePr>
            <a:graphicFrameLocks noChangeAspect="1"/>
          </p:cNvGraphicFramePr>
          <p:nvPr/>
        </p:nvGraphicFramePr>
        <p:xfrm>
          <a:off x="3993699" y="5999165"/>
          <a:ext cx="2786063" cy="461962"/>
        </p:xfrm>
        <a:graphic>
          <a:graphicData uri="http://schemas.openxmlformats.org/presentationml/2006/ole">
            <mc:AlternateContent xmlns:mc="http://schemas.openxmlformats.org/markup-compatibility/2006">
              <mc:Choice xmlns:v="urn:schemas-microsoft-com:vml" Requires="v">
                <p:oleObj name="Equation" r:id="rId16" imgW="2171520" imgH="304560" progId="Equation.DSMT4">
                  <p:embed/>
                </p:oleObj>
              </mc:Choice>
              <mc:Fallback>
                <p:oleObj name="Equation" r:id="rId16" imgW="2171520" imgH="304560" progId="Equation.DSMT4">
                  <p:embed/>
                  <p:pic>
                    <p:nvPicPr>
                      <p:cNvPr id="0"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93699" y="5999165"/>
                        <a:ext cx="2786063"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39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139"/>
                                        </p:tgtEl>
                                        <p:attrNameLst>
                                          <p:attrName>style.visibility</p:attrName>
                                        </p:attrNameLst>
                                      </p:cBhvr>
                                      <p:to>
                                        <p:strVal val="visible"/>
                                      </p:to>
                                    </p:set>
                                    <p:animEffect transition="in" filter="checkerboard(across)">
                                      <p:cBhvr>
                                        <p:cTn id="33" dur="500"/>
                                        <p:tgtEl>
                                          <p:spTgt spid="513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138"/>
                                        </p:tgtEl>
                                        <p:attrNameLst>
                                          <p:attrName>style.visibility</p:attrName>
                                        </p:attrNameLst>
                                      </p:cBhvr>
                                      <p:to>
                                        <p:strVal val="visible"/>
                                      </p:to>
                                    </p:set>
                                    <p:anim calcmode="lin" valueType="num">
                                      <p:cBhvr additive="base">
                                        <p:cTn id="38" dur="500" fill="hold"/>
                                        <p:tgtEl>
                                          <p:spTgt spid="5138"/>
                                        </p:tgtEl>
                                        <p:attrNameLst>
                                          <p:attrName>ppt_x</p:attrName>
                                        </p:attrNameLst>
                                      </p:cBhvr>
                                      <p:tavLst>
                                        <p:tav tm="0">
                                          <p:val>
                                            <p:strVal val="#ppt_x"/>
                                          </p:val>
                                        </p:tav>
                                        <p:tav tm="100000">
                                          <p:val>
                                            <p:strVal val="#ppt_x"/>
                                          </p:val>
                                        </p:tav>
                                      </p:tavLst>
                                    </p:anim>
                                    <p:anim calcmode="lin" valueType="num">
                                      <p:cBhvr additive="base">
                                        <p:cTn id="39"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6"/>
                                        </p:tgtEl>
                                        <p:attrNameLst>
                                          <p:attrName>style.visibility</p:attrName>
                                        </p:attrNameLst>
                                      </p:cBhvr>
                                      <p:to>
                                        <p:strVal val="visible"/>
                                      </p:to>
                                    </p:set>
                                    <p:anim calcmode="lin" valueType="num">
                                      <p:cBhvr additive="base">
                                        <p:cTn id="44" dur="500" fill="hold"/>
                                        <p:tgtEl>
                                          <p:spTgt spid="216"/>
                                        </p:tgtEl>
                                        <p:attrNameLst>
                                          <p:attrName>ppt_x</p:attrName>
                                        </p:attrNameLst>
                                      </p:cBhvr>
                                      <p:tavLst>
                                        <p:tav tm="0">
                                          <p:val>
                                            <p:strVal val="#ppt_x"/>
                                          </p:val>
                                        </p:tav>
                                        <p:tav tm="100000">
                                          <p:val>
                                            <p:strVal val="#ppt_x"/>
                                          </p:val>
                                        </p:tav>
                                      </p:tavLst>
                                    </p:anim>
                                    <p:anim calcmode="lin" valueType="num">
                                      <p:cBhvr additive="base">
                                        <p:cTn id="45"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215"/>
                                        </p:tgtEl>
                                        <p:attrNameLst>
                                          <p:attrName>style.visibility</p:attrName>
                                        </p:attrNameLst>
                                      </p:cBhvr>
                                      <p:to>
                                        <p:strVal val="visible"/>
                                      </p:to>
                                    </p:set>
                                    <p:animEffect transition="in" filter="box(in)">
                                      <p:cBhvr>
                                        <p:cTn id="50" dur="500"/>
                                        <p:tgtEl>
                                          <p:spTgt spid="215"/>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xit" presetSubtype="10" fill="hold" nodeType="clickEffect">
                                  <p:stCondLst>
                                    <p:cond delay="0"/>
                                  </p:stCondLst>
                                  <p:childTnLst>
                                    <p:animEffect transition="out" filter="checkerboard(across)">
                                      <p:cBhvr>
                                        <p:cTn id="54" dur="500"/>
                                        <p:tgtEl>
                                          <p:spTgt spid="5139"/>
                                        </p:tgtEl>
                                      </p:cBhvr>
                                    </p:animEffect>
                                    <p:set>
                                      <p:cBhvr>
                                        <p:cTn id="55" dur="1" fill="hold">
                                          <p:stCondLst>
                                            <p:cond delay="499"/>
                                          </p:stCondLst>
                                        </p:cTn>
                                        <p:tgtEl>
                                          <p:spTgt spid="513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 presetClass="exit" presetSubtype="10" fill="hold" nodeType="clickEffect">
                                  <p:stCondLst>
                                    <p:cond delay="0"/>
                                  </p:stCondLst>
                                  <p:childTnLst>
                                    <p:animEffect transition="out" filter="checkerboard(across)">
                                      <p:cBhvr>
                                        <p:cTn id="59" dur="500"/>
                                        <p:tgtEl>
                                          <p:spTgt spid="5138"/>
                                        </p:tgtEl>
                                      </p:cBhvr>
                                    </p:animEffect>
                                    <p:set>
                                      <p:cBhvr>
                                        <p:cTn id="60" dur="1" fill="hold">
                                          <p:stCondLst>
                                            <p:cond delay="499"/>
                                          </p:stCondLst>
                                        </p:cTn>
                                        <p:tgtEl>
                                          <p:spTgt spid="51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5121"/>
                                        </p:tgtEl>
                                        <p:attrNameLst>
                                          <p:attrName>style.visibility</p:attrName>
                                        </p:attrNameLst>
                                      </p:cBhvr>
                                      <p:to>
                                        <p:strVal val="visible"/>
                                      </p:to>
                                    </p:set>
                                    <p:animEffect transition="in" filter="blinds(horizontal)">
                                      <p:cBhvr>
                                        <p:cTn id="65" dur="500"/>
                                        <p:tgtEl>
                                          <p:spTgt spid="51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140"/>
                                        </p:tgtEl>
                                        <p:attrNameLst>
                                          <p:attrName>style.visibility</p:attrName>
                                        </p:attrNameLst>
                                      </p:cBhvr>
                                      <p:to>
                                        <p:strVal val="visible"/>
                                      </p:to>
                                    </p:set>
                                    <p:animEffect transition="in" filter="blinds(horizontal)">
                                      <p:cBhvr>
                                        <p:cTn id="70" dur="500"/>
                                        <p:tgtEl>
                                          <p:spTgt spid="5140"/>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5123"/>
                                        </p:tgtEl>
                                        <p:attrNameLst>
                                          <p:attrName>style.visibility</p:attrName>
                                        </p:attrNameLst>
                                      </p:cBhvr>
                                      <p:to>
                                        <p:strVal val="visible"/>
                                      </p:to>
                                    </p:set>
                                    <p:animEffect transition="in" filter="blinds(horizontal)">
                                      <p:cBhvr>
                                        <p:cTn id="75" dur="500"/>
                                        <p:tgtEl>
                                          <p:spTgt spid="512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5141"/>
                                        </p:tgtEl>
                                        <p:attrNameLst>
                                          <p:attrName>style.visibility</p:attrName>
                                        </p:attrNameLst>
                                      </p:cBhvr>
                                      <p:to>
                                        <p:strVal val="visible"/>
                                      </p:to>
                                    </p:set>
                                    <p:animEffect transition="in" filter="blinds(horizontal)">
                                      <p:cBhvr>
                                        <p:cTn id="80"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215"/>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3"/>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5"/>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6"/>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8"/>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9"/>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30"/>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31"/>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32"/>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36"/>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8"/>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40"/>
                                        </p:tgtEl>
                                        <p:attrNameLst>
                                          <p:attrName>style.visibility</p:attrName>
                                        </p:attrNameLst>
                                      </p:cBhvr>
                                      <p:to>
                                        <p:strVal val="visible"/>
                                      </p:to>
                                    </p:set>
                                  </p:childTnLst>
                                </p:cTn>
                              </p:par>
                            </p:childTnLst>
                          </p:cTn>
                        </p:par>
                        <p:par>
                          <p:cTn id="116" fill="hold">
                            <p:stCondLst>
                              <p:cond delay="11000"/>
                            </p:stCondLst>
                            <p:childTnLst>
                              <p:par>
                                <p:cTn id="117" presetID="11" presetClass="entr" presetSubtype="0" fill="hold" grpId="0" nodeType="afterEffect">
                                  <p:stCondLst>
                                    <p:cond delay="0"/>
                                  </p:stCondLst>
                                  <p:childTnLst>
                                    <p:set>
                                      <p:cBhvr>
                                        <p:cTn id="118" dur="1000">
                                          <p:stCondLst>
                                            <p:cond delay="0"/>
                                          </p:stCondLst>
                                        </p:cTn>
                                        <p:tgtEl>
                                          <p:spTgt spid="41"/>
                                        </p:tgtEl>
                                        <p:attrNameLst>
                                          <p:attrName>style.visibility</p:attrName>
                                        </p:attrNameLst>
                                      </p:cBhvr>
                                      <p:to>
                                        <p:strVal val="visible"/>
                                      </p:to>
                                    </p:set>
                                  </p:childTnLst>
                                </p:cTn>
                              </p:par>
                            </p:childTnLst>
                          </p:cTn>
                        </p:par>
                        <p:par>
                          <p:cTn id="119" fill="hold">
                            <p:stCondLst>
                              <p:cond delay="12000"/>
                            </p:stCondLst>
                            <p:childTnLst>
                              <p:par>
                                <p:cTn id="120" presetID="11" presetClass="entr" presetSubtype="0" fill="hold" grpId="0" nodeType="afterEffect">
                                  <p:stCondLst>
                                    <p:cond delay="0"/>
                                  </p:stCondLst>
                                  <p:childTnLst>
                                    <p:set>
                                      <p:cBhvr>
                                        <p:cTn id="121" dur="1000">
                                          <p:stCondLst>
                                            <p:cond delay="0"/>
                                          </p:stCondLst>
                                        </p:cTn>
                                        <p:tgtEl>
                                          <p:spTgt spid="43"/>
                                        </p:tgtEl>
                                        <p:attrNameLst>
                                          <p:attrName>style.visibility</p:attrName>
                                        </p:attrNameLst>
                                      </p:cBhvr>
                                      <p:to>
                                        <p:strVal val="visible"/>
                                      </p:to>
                                    </p:set>
                                  </p:childTnLst>
                                </p:cTn>
                              </p:par>
                            </p:childTnLst>
                          </p:cTn>
                        </p:par>
                        <p:par>
                          <p:cTn id="122" fill="hold">
                            <p:stCondLst>
                              <p:cond delay="13000"/>
                            </p:stCondLst>
                            <p:childTnLst>
                              <p:par>
                                <p:cTn id="123" presetID="11" presetClass="entr" presetSubtype="0" fill="hold" grpId="0" nodeType="afterEffect">
                                  <p:stCondLst>
                                    <p:cond delay="0"/>
                                  </p:stCondLst>
                                  <p:childTnLst>
                                    <p:set>
                                      <p:cBhvr>
                                        <p:cTn id="124" dur="1000">
                                          <p:stCondLst>
                                            <p:cond delay="0"/>
                                          </p:stCondLst>
                                        </p:cTn>
                                        <p:tgtEl>
                                          <p:spTgt spid="44"/>
                                        </p:tgtEl>
                                        <p:attrNameLst>
                                          <p:attrName>style.visibility</p:attrName>
                                        </p:attrNameLst>
                                      </p:cBhvr>
                                      <p:to>
                                        <p:strVal val="visible"/>
                                      </p:to>
                                    </p:set>
                                  </p:childTnLst>
                                </p:cTn>
                              </p:par>
                            </p:childTnLst>
                          </p:cTn>
                        </p:par>
                        <p:par>
                          <p:cTn id="125" fill="hold">
                            <p:stCondLst>
                              <p:cond delay="14000"/>
                            </p:stCondLst>
                            <p:childTnLst>
                              <p:par>
                                <p:cTn id="126" presetID="11" presetClass="entr" presetSubtype="0" fill="hold" grpId="0" nodeType="afterEffect">
                                  <p:stCondLst>
                                    <p:cond delay="0"/>
                                  </p:stCondLst>
                                  <p:childTnLst>
                                    <p:set>
                                      <p:cBhvr>
                                        <p:cTn id="127" dur="1000">
                                          <p:stCondLst>
                                            <p:cond delay="0"/>
                                          </p:stCondLst>
                                        </p:cTn>
                                        <p:tgtEl>
                                          <p:spTgt spid="46"/>
                                        </p:tgtEl>
                                        <p:attrNameLst>
                                          <p:attrName>style.visibility</p:attrName>
                                        </p:attrNameLst>
                                      </p:cBhvr>
                                      <p:to>
                                        <p:strVal val="visible"/>
                                      </p:to>
                                    </p:set>
                                  </p:childTnLst>
                                </p:cTn>
                              </p:par>
                            </p:childTnLst>
                          </p:cTn>
                        </p:par>
                        <p:par>
                          <p:cTn id="128" fill="hold">
                            <p:stCondLst>
                              <p:cond delay="15000"/>
                            </p:stCondLst>
                            <p:childTnLst>
                              <p:par>
                                <p:cTn id="129" presetID="11" presetClass="entr" presetSubtype="0" fill="hold" grpId="0" nodeType="afterEffect">
                                  <p:stCondLst>
                                    <p:cond delay="0"/>
                                  </p:stCondLst>
                                  <p:childTnLst>
                                    <p:set>
                                      <p:cBhvr>
                                        <p:cTn id="130" dur="1000">
                                          <p:stCondLst>
                                            <p:cond delay="0"/>
                                          </p:stCondLst>
                                        </p:cTn>
                                        <p:tgtEl>
                                          <p:spTgt spid="47"/>
                                        </p:tgtEl>
                                        <p:attrNameLst>
                                          <p:attrName>style.visibility</p:attrName>
                                        </p:attrNameLst>
                                      </p:cBhvr>
                                      <p:to>
                                        <p:strVal val="visible"/>
                                      </p:to>
                                    </p:set>
                                  </p:childTnLst>
                                </p:cTn>
                              </p:par>
                            </p:childTnLst>
                          </p:cTn>
                        </p:par>
                        <p:par>
                          <p:cTn id="131" fill="hold">
                            <p:stCondLst>
                              <p:cond delay="16000"/>
                            </p:stCondLst>
                            <p:childTnLst>
                              <p:par>
                                <p:cTn id="132" presetID="11" presetClass="entr" presetSubtype="0" fill="hold" grpId="0" nodeType="afterEffect">
                                  <p:stCondLst>
                                    <p:cond delay="0"/>
                                  </p:stCondLst>
                                  <p:childTnLst>
                                    <p:set>
                                      <p:cBhvr>
                                        <p:cTn id="133" dur="1000">
                                          <p:stCondLst>
                                            <p:cond delay="0"/>
                                          </p:stCondLst>
                                        </p:cTn>
                                        <p:tgtEl>
                                          <p:spTgt spid="48"/>
                                        </p:tgtEl>
                                        <p:attrNameLst>
                                          <p:attrName>style.visibility</p:attrName>
                                        </p:attrNameLst>
                                      </p:cBhvr>
                                      <p:to>
                                        <p:strVal val="visible"/>
                                      </p:to>
                                    </p:set>
                                  </p:childTnLst>
                                </p:cTn>
                              </p:par>
                            </p:childTnLst>
                          </p:cTn>
                        </p:par>
                        <p:par>
                          <p:cTn id="134" fill="hold">
                            <p:stCondLst>
                              <p:cond delay="17000"/>
                            </p:stCondLst>
                            <p:childTnLst>
                              <p:par>
                                <p:cTn id="135" presetID="11" presetClass="entr" presetSubtype="0" fill="hold" grpId="0" nodeType="afterEffect">
                                  <p:stCondLst>
                                    <p:cond delay="0"/>
                                  </p:stCondLst>
                                  <p:childTnLst>
                                    <p:set>
                                      <p:cBhvr>
                                        <p:cTn id="136" dur="1000">
                                          <p:stCondLst>
                                            <p:cond delay="0"/>
                                          </p:stCondLst>
                                        </p:cTn>
                                        <p:tgtEl>
                                          <p:spTgt spid="49"/>
                                        </p:tgtEl>
                                        <p:attrNameLst>
                                          <p:attrName>style.visibility</p:attrName>
                                        </p:attrNameLst>
                                      </p:cBhvr>
                                      <p:to>
                                        <p:strVal val="visible"/>
                                      </p:to>
                                    </p:set>
                                  </p:childTnLst>
                                </p:cTn>
                              </p:par>
                            </p:childTnLst>
                          </p:cTn>
                        </p:par>
                        <p:par>
                          <p:cTn id="137" fill="hold">
                            <p:stCondLst>
                              <p:cond delay="18000"/>
                            </p:stCondLst>
                            <p:childTnLst>
                              <p:par>
                                <p:cTn id="138" presetID="11" presetClass="entr" presetSubtype="0" fill="hold" grpId="0" nodeType="afterEffect">
                                  <p:stCondLst>
                                    <p:cond delay="0"/>
                                  </p:stCondLst>
                                  <p:childTnLst>
                                    <p:set>
                                      <p:cBhvr>
                                        <p:cTn id="139" dur="1000">
                                          <p:stCondLst>
                                            <p:cond delay="0"/>
                                          </p:stCondLst>
                                        </p:cTn>
                                        <p:tgtEl>
                                          <p:spTgt spid="52"/>
                                        </p:tgtEl>
                                        <p:attrNameLst>
                                          <p:attrName>style.visibility</p:attrName>
                                        </p:attrNameLst>
                                      </p:cBhvr>
                                      <p:to>
                                        <p:strVal val="visible"/>
                                      </p:to>
                                    </p:set>
                                  </p:childTnLst>
                                </p:cTn>
                              </p:par>
                            </p:childTnLst>
                          </p:cTn>
                        </p:par>
                        <p:par>
                          <p:cTn id="140" fill="hold">
                            <p:stCondLst>
                              <p:cond delay="19000"/>
                            </p:stCondLst>
                            <p:childTnLst>
                              <p:par>
                                <p:cTn id="141" presetID="11" presetClass="entr" presetSubtype="0" fill="hold" grpId="0" nodeType="afterEffect">
                                  <p:stCondLst>
                                    <p:cond delay="0"/>
                                  </p:stCondLst>
                                  <p:childTnLst>
                                    <p:set>
                                      <p:cBhvr>
                                        <p:cTn id="142" dur="1000">
                                          <p:stCondLst>
                                            <p:cond delay="0"/>
                                          </p:stCondLst>
                                        </p:cTn>
                                        <p:tgtEl>
                                          <p:spTgt spid="53"/>
                                        </p:tgtEl>
                                        <p:attrNameLst>
                                          <p:attrName>style.visibility</p:attrName>
                                        </p:attrNameLst>
                                      </p:cBhvr>
                                      <p:to>
                                        <p:strVal val="visible"/>
                                      </p:to>
                                    </p:set>
                                  </p:childTnLst>
                                </p:cTn>
                              </p:par>
                            </p:childTnLst>
                          </p:cTn>
                        </p:par>
                        <p:par>
                          <p:cTn id="143" fill="hold">
                            <p:stCondLst>
                              <p:cond delay="20000"/>
                            </p:stCondLst>
                            <p:childTnLst>
                              <p:par>
                                <p:cTn id="144" presetID="11" presetClass="entr" presetSubtype="0" fill="hold" grpId="0" nodeType="afterEffect">
                                  <p:stCondLst>
                                    <p:cond delay="0"/>
                                  </p:stCondLst>
                                  <p:childTnLst>
                                    <p:set>
                                      <p:cBhvr>
                                        <p:cTn id="145" dur="1000">
                                          <p:stCondLst>
                                            <p:cond delay="0"/>
                                          </p:stCondLst>
                                        </p:cTn>
                                        <p:tgtEl>
                                          <p:spTgt spid="54"/>
                                        </p:tgtEl>
                                        <p:attrNameLst>
                                          <p:attrName>style.visibility</p:attrName>
                                        </p:attrNameLst>
                                      </p:cBhvr>
                                      <p:to>
                                        <p:strVal val="visible"/>
                                      </p:to>
                                    </p:set>
                                  </p:childTnLst>
                                </p:cTn>
                              </p:par>
                            </p:childTnLst>
                          </p:cTn>
                        </p:par>
                        <p:par>
                          <p:cTn id="146" fill="hold">
                            <p:stCondLst>
                              <p:cond delay="21000"/>
                            </p:stCondLst>
                            <p:childTnLst>
                              <p:par>
                                <p:cTn id="147" presetID="11" presetClass="entr" presetSubtype="0" fill="hold" grpId="0" nodeType="afterEffect">
                                  <p:stCondLst>
                                    <p:cond delay="0"/>
                                  </p:stCondLst>
                                  <p:childTnLst>
                                    <p:set>
                                      <p:cBhvr>
                                        <p:cTn id="148" dur="1000">
                                          <p:stCondLst>
                                            <p:cond delay="0"/>
                                          </p:stCondLst>
                                        </p:cTn>
                                        <p:tgtEl>
                                          <p:spTgt spid="55"/>
                                        </p:tgtEl>
                                        <p:attrNameLst>
                                          <p:attrName>style.visibility</p:attrName>
                                        </p:attrNameLst>
                                      </p:cBhvr>
                                      <p:to>
                                        <p:strVal val="visible"/>
                                      </p:to>
                                    </p:set>
                                  </p:childTnLst>
                                </p:cTn>
                              </p:par>
                            </p:childTnLst>
                          </p:cTn>
                        </p:par>
                        <p:par>
                          <p:cTn id="149" fill="hold">
                            <p:stCondLst>
                              <p:cond delay="22000"/>
                            </p:stCondLst>
                            <p:childTnLst>
                              <p:par>
                                <p:cTn id="150" presetID="11" presetClass="entr" presetSubtype="0" fill="hold" grpId="0" nodeType="afterEffect">
                                  <p:stCondLst>
                                    <p:cond delay="0"/>
                                  </p:stCondLst>
                                  <p:childTnLst>
                                    <p:set>
                                      <p:cBhvr>
                                        <p:cTn id="151" dur="1000">
                                          <p:stCondLst>
                                            <p:cond delay="0"/>
                                          </p:stCondLst>
                                        </p:cTn>
                                        <p:tgtEl>
                                          <p:spTgt spid="56"/>
                                        </p:tgtEl>
                                        <p:attrNameLst>
                                          <p:attrName>style.visibility</p:attrName>
                                        </p:attrNameLst>
                                      </p:cBhvr>
                                      <p:to>
                                        <p:strVal val="visible"/>
                                      </p:to>
                                    </p:set>
                                  </p:childTnLst>
                                </p:cTn>
                              </p:par>
                            </p:childTnLst>
                          </p:cTn>
                        </p:par>
                        <p:par>
                          <p:cTn id="152" fill="hold">
                            <p:stCondLst>
                              <p:cond delay="23000"/>
                            </p:stCondLst>
                            <p:childTnLst>
                              <p:par>
                                <p:cTn id="153" presetID="11" presetClass="entr" presetSubtype="0" fill="hold" grpId="0" nodeType="afterEffect">
                                  <p:stCondLst>
                                    <p:cond delay="0"/>
                                  </p:stCondLst>
                                  <p:childTnLst>
                                    <p:set>
                                      <p:cBhvr>
                                        <p:cTn id="154" dur="1000">
                                          <p:stCondLst>
                                            <p:cond delay="0"/>
                                          </p:stCondLst>
                                        </p:cTn>
                                        <p:tgtEl>
                                          <p:spTgt spid="57"/>
                                        </p:tgtEl>
                                        <p:attrNameLst>
                                          <p:attrName>style.visibility</p:attrName>
                                        </p:attrNameLst>
                                      </p:cBhvr>
                                      <p:to>
                                        <p:strVal val="visible"/>
                                      </p:to>
                                    </p:set>
                                  </p:childTnLst>
                                </p:cTn>
                              </p:par>
                            </p:childTnLst>
                          </p:cTn>
                        </p:par>
                        <p:par>
                          <p:cTn id="155" fill="hold">
                            <p:stCondLst>
                              <p:cond delay="24000"/>
                            </p:stCondLst>
                            <p:childTnLst>
                              <p:par>
                                <p:cTn id="156" presetID="11" presetClass="entr" presetSubtype="0" fill="hold" grpId="0" nodeType="afterEffect">
                                  <p:stCondLst>
                                    <p:cond delay="0"/>
                                  </p:stCondLst>
                                  <p:childTnLst>
                                    <p:set>
                                      <p:cBhvr>
                                        <p:cTn id="157" dur="1000">
                                          <p:stCondLst>
                                            <p:cond delay="0"/>
                                          </p:stCondLst>
                                        </p:cTn>
                                        <p:tgtEl>
                                          <p:spTgt spid="58"/>
                                        </p:tgtEl>
                                        <p:attrNameLst>
                                          <p:attrName>style.visibility</p:attrName>
                                        </p:attrNameLst>
                                      </p:cBhvr>
                                      <p:to>
                                        <p:strVal val="visible"/>
                                      </p:to>
                                    </p:set>
                                  </p:childTnLst>
                                </p:cTn>
                              </p:par>
                            </p:childTnLst>
                          </p:cTn>
                        </p:par>
                        <p:par>
                          <p:cTn id="158" fill="hold">
                            <p:stCondLst>
                              <p:cond delay="25000"/>
                            </p:stCondLst>
                            <p:childTnLst>
                              <p:par>
                                <p:cTn id="159" presetID="11" presetClass="entr" presetSubtype="0" fill="hold" grpId="0" nodeType="afterEffect">
                                  <p:stCondLst>
                                    <p:cond delay="0"/>
                                  </p:stCondLst>
                                  <p:childTnLst>
                                    <p:set>
                                      <p:cBhvr>
                                        <p:cTn id="160" dur="1000">
                                          <p:stCondLst>
                                            <p:cond delay="0"/>
                                          </p:stCondLst>
                                        </p:cTn>
                                        <p:tgtEl>
                                          <p:spTgt spid="59"/>
                                        </p:tgtEl>
                                        <p:attrNameLst>
                                          <p:attrName>style.visibility</p:attrName>
                                        </p:attrNameLst>
                                      </p:cBhvr>
                                      <p:to>
                                        <p:strVal val="visible"/>
                                      </p:to>
                                    </p:set>
                                  </p:childTnLst>
                                </p:cTn>
                              </p:par>
                            </p:childTnLst>
                          </p:cTn>
                        </p:par>
                        <p:par>
                          <p:cTn id="161" fill="hold">
                            <p:stCondLst>
                              <p:cond delay="26000"/>
                            </p:stCondLst>
                            <p:childTnLst>
                              <p:par>
                                <p:cTn id="162" presetID="11" presetClass="entr" presetSubtype="0" fill="hold" grpId="0" nodeType="afterEffect">
                                  <p:stCondLst>
                                    <p:cond delay="0"/>
                                  </p:stCondLst>
                                  <p:childTnLst>
                                    <p:set>
                                      <p:cBhvr>
                                        <p:cTn id="163" dur="1000">
                                          <p:stCondLst>
                                            <p:cond delay="0"/>
                                          </p:stCondLst>
                                        </p:cTn>
                                        <p:tgtEl>
                                          <p:spTgt spid="60"/>
                                        </p:tgtEl>
                                        <p:attrNameLst>
                                          <p:attrName>style.visibility</p:attrName>
                                        </p:attrNameLst>
                                      </p:cBhvr>
                                      <p:to>
                                        <p:strVal val="visible"/>
                                      </p:to>
                                    </p:set>
                                  </p:childTnLst>
                                </p:cTn>
                              </p:par>
                            </p:childTnLst>
                          </p:cTn>
                        </p:par>
                        <p:par>
                          <p:cTn id="164" fill="hold">
                            <p:stCondLst>
                              <p:cond delay="27000"/>
                            </p:stCondLst>
                            <p:childTnLst>
                              <p:par>
                                <p:cTn id="165" presetID="11" presetClass="entr" presetSubtype="0" fill="hold" grpId="0" nodeType="afterEffect">
                                  <p:stCondLst>
                                    <p:cond delay="0"/>
                                  </p:stCondLst>
                                  <p:childTnLst>
                                    <p:set>
                                      <p:cBhvr>
                                        <p:cTn id="166" dur="1000">
                                          <p:stCondLst>
                                            <p:cond delay="0"/>
                                          </p:stCondLst>
                                        </p:cTn>
                                        <p:tgtEl>
                                          <p:spTgt spid="61"/>
                                        </p:tgtEl>
                                        <p:attrNameLst>
                                          <p:attrName>style.visibility</p:attrName>
                                        </p:attrNameLst>
                                      </p:cBhvr>
                                      <p:to>
                                        <p:strVal val="visible"/>
                                      </p:to>
                                    </p:set>
                                  </p:childTnLst>
                                </p:cTn>
                              </p:par>
                            </p:childTnLst>
                          </p:cTn>
                        </p:par>
                        <p:par>
                          <p:cTn id="167" fill="hold">
                            <p:stCondLst>
                              <p:cond delay="28000"/>
                            </p:stCondLst>
                            <p:childTnLst>
                              <p:par>
                                <p:cTn id="168" presetID="11" presetClass="entr" presetSubtype="0" fill="hold" grpId="0" nodeType="afterEffect">
                                  <p:stCondLst>
                                    <p:cond delay="0"/>
                                  </p:stCondLst>
                                  <p:childTnLst>
                                    <p:set>
                                      <p:cBhvr>
                                        <p:cTn id="169" dur="1000">
                                          <p:stCondLst>
                                            <p:cond delay="0"/>
                                          </p:stCondLst>
                                        </p:cTn>
                                        <p:tgtEl>
                                          <p:spTgt spid="62"/>
                                        </p:tgtEl>
                                        <p:attrNameLst>
                                          <p:attrName>style.visibility</p:attrName>
                                        </p:attrNameLst>
                                      </p:cBhvr>
                                      <p:to>
                                        <p:strVal val="visible"/>
                                      </p:to>
                                    </p:set>
                                  </p:childTnLst>
                                </p:cTn>
                              </p:par>
                            </p:childTnLst>
                          </p:cTn>
                        </p:par>
                        <p:par>
                          <p:cTn id="170" fill="hold">
                            <p:stCondLst>
                              <p:cond delay="29000"/>
                            </p:stCondLst>
                            <p:childTnLst>
                              <p:par>
                                <p:cTn id="171" presetID="11" presetClass="entr" presetSubtype="0" fill="hold" grpId="0" nodeType="afterEffect">
                                  <p:stCondLst>
                                    <p:cond delay="0"/>
                                  </p:stCondLst>
                                  <p:childTnLst>
                                    <p:set>
                                      <p:cBhvr>
                                        <p:cTn id="172" dur="1000">
                                          <p:stCondLst>
                                            <p:cond delay="0"/>
                                          </p:stCondLst>
                                        </p:cTn>
                                        <p:tgtEl>
                                          <p:spTgt spid="63"/>
                                        </p:tgtEl>
                                        <p:attrNameLst>
                                          <p:attrName>style.visibility</p:attrName>
                                        </p:attrNameLst>
                                      </p:cBhvr>
                                      <p:to>
                                        <p:strVal val="visible"/>
                                      </p:to>
                                    </p:set>
                                  </p:childTnLst>
                                </p:cTn>
                              </p:par>
                            </p:childTnLst>
                          </p:cTn>
                        </p:par>
                        <p:par>
                          <p:cTn id="173" fill="hold">
                            <p:stCondLst>
                              <p:cond delay="30000"/>
                            </p:stCondLst>
                            <p:childTnLst>
                              <p:par>
                                <p:cTn id="174" presetID="11" presetClass="entr" presetSubtype="0" fill="hold" grpId="0" nodeType="afterEffect">
                                  <p:stCondLst>
                                    <p:cond delay="0"/>
                                  </p:stCondLst>
                                  <p:childTnLst>
                                    <p:set>
                                      <p:cBhvr>
                                        <p:cTn id="175" dur="1000">
                                          <p:stCondLst>
                                            <p:cond delay="0"/>
                                          </p:stCondLst>
                                        </p:cTn>
                                        <p:tgtEl>
                                          <p:spTgt spid="64"/>
                                        </p:tgtEl>
                                        <p:attrNameLst>
                                          <p:attrName>style.visibility</p:attrName>
                                        </p:attrNameLst>
                                      </p:cBhvr>
                                      <p:to>
                                        <p:strVal val="visible"/>
                                      </p:to>
                                    </p:set>
                                  </p:childTnLst>
                                </p:cTn>
                              </p:par>
                            </p:childTnLst>
                          </p:cTn>
                        </p:par>
                        <p:par>
                          <p:cTn id="176" fill="hold">
                            <p:stCondLst>
                              <p:cond delay="31000"/>
                            </p:stCondLst>
                            <p:childTnLst>
                              <p:par>
                                <p:cTn id="177" presetID="11" presetClass="entr" presetSubtype="0" fill="hold" grpId="0" nodeType="afterEffect">
                                  <p:stCondLst>
                                    <p:cond delay="0"/>
                                  </p:stCondLst>
                                  <p:childTnLst>
                                    <p:set>
                                      <p:cBhvr>
                                        <p:cTn id="178" dur="1000">
                                          <p:stCondLst>
                                            <p:cond delay="0"/>
                                          </p:stCondLst>
                                        </p:cTn>
                                        <p:tgtEl>
                                          <p:spTgt spid="65"/>
                                        </p:tgtEl>
                                        <p:attrNameLst>
                                          <p:attrName>style.visibility</p:attrName>
                                        </p:attrNameLst>
                                      </p:cBhvr>
                                      <p:to>
                                        <p:strVal val="visible"/>
                                      </p:to>
                                    </p:set>
                                  </p:childTnLst>
                                </p:cTn>
                              </p:par>
                            </p:childTnLst>
                          </p:cTn>
                        </p:par>
                        <p:par>
                          <p:cTn id="179" fill="hold">
                            <p:stCondLst>
                              <p:cond delay="32000"/>
                            </p:stCondLst>
                            <p:childTnLst>
                              <p:par>
                                <p:cTn id="180" presetID="11" presetClass="entr" presetSubtype="0" fill="hold" grpId="0" nodeType="afterEffect">
                                  <p:stCondLst>
                                    <p:cond delay="0"/>
                                  </p:stCondLst>
                                  <p:childTnLst>
                                    <p:set>
                                      <p:cBhvr>
                                        <p:cTn id="181" dur="1000">
                                          <p:stCondLst>
                                            <p:cond delay="0"/>
                                          </p:stCondLst>
                                        </p:cTn>
                                        <p:tgtEl>
                                          <p:spTgt spid="66"/>
                                        </p:tgtEl>
                                        <p:attrNameLst>
                                          <p:attrName>style.visibility</p:attrName>
                                        </p:attrNameLst>
                                      </p:cBhvr>
                                      <p:to>
                                        <p:strVal val="visible"/>
                                      </p:to>
                                    </p:set>
                                  </p:childTnLst>
                                </p:cTn>
                              </p:par>
                            </p:childTnLst>
                          </p:cTn>
                        </p:par>
                        <p:par>
                          <p:cTn id="182" fill="hold">
                            <p:stCondLst>
                              <p:cond delay="33000"/>
                            </p:stCondLst>
                            <p:childTnLst>
                              <p:par>
                                <p:cTn id="183" presetID="11" presetClass="entr" presetSubtype="0" fill="hold" grpId="0" nodeType="afterEffect">
                                  <p:stCondLst>
                                    <p:cond delay="0"/>
                                  </p:stCondLst>
                                  <p:childTnLst>
                                    <p:set>
                                      <p:cBhvr>
                                        <p:cTn id="184" dur="1000">
                                          <p:stCondLst>
                                            <p:cond delay="0"/>
                                          </p:stCondLst>
                                        </p:cTn>
                                        <p:tgtEl>
                                          <p:spTgt spid="67"/>
                                        </p:tgtEl>
                                        <p:attrNameLst>
                                          <p:attrName>style.visibility</p:attrName>
                                        </p:attrNameLst>
                                      </p:cBhvr>
                                      <p:to>
                                        <p:strVal val="visible"/>
                                      </p:to>
                                    </p:set>
                                  </p:childTnLst>
                                </p:cTn>
                              </p:par>
                            </p:childTnLst>
                          </p:cTn>
                        </p:par>
                        <p:par>
                          <p:cTn id="185" fill="hold">
                            <p:stCondLst>
                              <p:cond delay="34000"/>
                            </p:stCondLst>
                            <p:childTnLst>
                              <p:par>
                                <p:cTn id="186" presetID="11" presetClass="entr" presetSubtype="0" fill="hold" grpId="0" nodeType="afterEffect">
                                  <p:stCondLst>
                                    <p:cond delay="0"/>
                                  </p:stCondLst>
                                  <p:childTnLst>
                                    <p:set>
                                      <p:cBhvr>
                                        <p:cTn id="187" dur="1000">
                                          <p:stCondLst>
                                            <p:cond delay="0"/>
                                          </p:stCondLst>
                                        </p:cTn>
                                        <p:tgtEl>
                                          <p:spTgt spid="68"/>
                                        </p:tgtEl>
                                        <p:attrNameLst>
                                          <p:attrName>style.visibility</p:attrName>
                                        </p:attrNameLst>
                                      </p:cBhvr>
                                      <p:to>
                                        <p:strVal val="visible"/>
                                      </p:to>
                                    </p:set>
                                  </p:childTnLst>
                                </p:cTn>
                              </p:par>
                            </p:childTnLst>
                          </p:cTn>
                        </p:par>
                        <p:par>
                          <p:cTn id="188" fill="hold">
                            <p:stCondLst>
                              <p:cond delay="35000"/>
                            </p:stCondLst>
                            <p:childTnLst>
                              <p:par>
                                <p:cTn id="189" presetID="11" presetClass="entr" presetSubtype="0" fill="hold" grpId="0" nodeType="afterEffect">
                                  <p:stCondLst>
                                    <p:cond delay="0"/>
                                  </p:stCondLst>
                                  <p:childTnLst>
                                    <p:set>
                                      <p:cBhvr>
                                        <p:cTn id="190" dur="1000">
                                          <p:stCondLst>
                                            <p:cond delay="0"/>
                                          </p:stCondLst>
                                        </p:cTn>
                                        <p:tgtEl>
                                          <p:spTgt spid="69"/>
                                        </p:tgtEl>
                                        <p:attrNameLst>
                                          <p:attrName>style.visibility</p:attrName>
                                        </p:attrNameLst>
                                      </p:cBhvr>
                                      <p:to>
                                        <p:strVal val="visible"/>
                                      </p:to>
                                    </p:set>
                                  </p:childTnLst>
                                </p:cTn>
                              </p:par>
                            </p:childTnLst>
                          </p:cTn>
                        </p:par>
                        <p:par>
                          <p:cTn id="191" fill="hold">
                            <p:stCondLst>
                              <p:cond delay="36000"/>
                            </p:stCondLst>
                            <p:childTnLst>
                              <p:par>
                                <p:cTn id="192" presetID="11" presetClass="entr" presetSubtype="0" fill="hold" grpId="0" nodeType="afterEffect">
                                  <p:stCondLst>
                                    <p:cond delay="0"/>
                                  </p:stCondLst>
                                  <p:childTnLst>
                                    <p:set>
                                      <p:cBhvr>
                                        <p:cTn id="193" dur="1000">
                                          <p:stCondLst>
                                            <p:cond delay="0"/>
                                          </p:stCondLst>
                                        </p:cTn>
                                        <p:tgtEl>
                                          <p:spTgt spid="70"/>
                                        </p:tgtEl>
                                        <p:attrNameLst>
                                          <p:attrName>style.visibility</p:attrName>
                                        </p:attrNameLst>
                                      </p:cBhvr>
                                      <p:to>
                                        <p:strVal val="visible"/>
                                      </p:to>
                                    </p:set>
                                  </p:childTnLst>
                                </p:cTn>
                              </p:par>
                            </p:childTnLst>
                          </p:cTn>
                        </p:par>
                        <p:par>
                          <p:cTn id="194" fill="hold">
                            <p:stCondLst>
                              <p:cond delay="37000"/>
                            </p:stCondLst>
                            <p:childTnLst>
                              <p:par>
                                <p:cTn id="195" presetID="11" presetClass="entr" presetSubtype="0" fill="hold" grpId="0" nodeType="afterEffect">
                                  <p:stCondLst>
                                    <p:cond delay="0"/>
                                  </p:stCondLst>
                                  <p:childTnLst>
                                    <p:set>
                                      <p:cBhvr>
                                        <p:cTn id="196" dur="1000">
                                          <p:stCondLst>
                                            <p:cond delay="0"/>
                                          </p:stCondLst>
                                        </p:cTn>
                                        <p:tgtEl>
                                          <p:spTgt spid="71"/>
                                        </p:tgtEl>
                                        <p:attrNameLst>
                                          <p:attrName>style.visibility</p:attrName>
                                        </p:attrNameLst>
                                      </p:cBhvr>
                                      <p:to>
                                        <p:strVal val="visible"/>
                                      </p:to>
                                    </p:set>
                                  </p:childTnLst>
                                </p:cTn>
                              </p:par>
                            </p:childTnLst>
                          </p:cTn>
                        </p:par>
                        <p:par>
                          <p:cTn id="197" fill="hold">
                            <p:stCondLst>
                              <p:cond delay="38000"/>
                            </p:stCondLst>
                            <p:childTnLst>
                              <p:par>
                                <p:cTn id="198" presetID="11" presetClass="entr" presetSubtype="0" fill="hold" grpId="0" nodeType="afterEffect">
                                  <p:stCondLst>
                                    <p:cond delay="0"/>
                                  </p:stCondLst>
                                  <p:childTnLst>
                                    <p:set>
                                      <p:cBhvr>
                                        <p:cTn id="199" dur="1000">
                                          <p:stCondLst>
                                            <p:cond delay="0"/>
                                          </p:stCondLst>
                                        </p:cTn>
                                        <p:tgtEl>
                                          <p:spTgt spid="72"/>
                                        </p:tgtEl>
                                        <p:attrNameLst>
                                          <p:attrName>style.visibility</p:attrName>
                                        </p:attrNameLst>
                                      </p:cBhvr>
                                      <p:to>
                                        <p:strVal val="visible"/>
                                      </p:to>
                                    </p:set>
                                  </p:childTnLst>
                                </p:cTn>
                              </p:par>
                            </p:childTnLst>
                          </p:cTn>
                        </p:par>
                        <p:par>
                          <p:cTn id="200" fill="hold">
                            <p:stCondLst>
                              <p:cond delay="39000"/>
                            </p:stCondLst>
                            <p:childTnLst>
                              <p:par>
                                <p:cTn id="201" presetID="11" presetClass="entr" presetSubtype="0" fill="hold" grpId="0" nodeType="afterEffect">
                                  <p:stCondLst>
                                    <p:cond delay="0"/>
                                  </p:stCondLst>
                                  <p:childTnLst>
                                    <p:set>
                                      <p:cBhvr>
                                        <p:cTn id="202" dur="1000">
                                          <p:stCondLst>
                                            <p:cond delay="0"/>
                                          </p:stCondLst>
                                        </p:cTn>
                                        <p:tgtEl>
                                          <p:spTgt spid="73"/>
                                        </p:tgtEl>
                                        <p:attrNameLst>
                                          <p:attrName>style.visibility</p:attrName>
                                        </p:attrNameLst>
                                      </p:cBhvr>
                                      <p:to>
                                        <p:strVal val="visible"/>
                                      </p:to>
                                    </p:set>
                                  </p:childTnLst>
                                </p:cTn>
                              </p:par>
                            </p:childTnLst>
                          </p:cTn>
                        </p:par>
                        <p:par>
                          <p:cTn id="203" fill="hold">
                            <p:stCondLst>
                              <p:cond delay="40000"/>
                            </p:stCondLst>
                            <p:childTnLst>
                              <p:par>
                                <p:cTn id="204" presetID="11" presetClass="entr" presetSubtype="0" fill="hold" grpId="0" nodeType="afterEffect">
                                  <p:stCondLst>
                                    <p:cond delay="0"/>
                                  </p:stCondLst>
                                  <p:childTnLst>
                                    <p:set>
                                      <p:cBhvr>
                                        <p:cTn id="205" dur="1000">
                                          <p:stCondLst>
                                            <p:cond delay="0"/>
                                          </p:stCondLst>
                                        </p:cTn>
                                        <p:tgtEl>
                                          <p:spTgt spid="74"/>
                                        </p:tgtEl>
                                        <p:attrNameLst>
                                          <p:attrName>style.visibility</p:attrName>
                                        </p:attrNameLst>
                                      </p:cBhvr>
                                      <p:to>
                                        <p:strVal val="visible"/>
                                      </p:to>
                                    </p:set>
                                  </p:childTnLst>
                                </p:cTn>
                              </p:par>
                            </p:childTnLst>
                          </p:cTn>
                        </p:par>
                        <p:par>
                          <p:cTn id="206" fill="hold">
                            <p:stCondLst>
                              <p:cond delay="41000"/>
                            </p:stCondLst>
                            <p:childTnLst>
                              <p:par>
                                <p:cTn id="207" presetID="11" presetClass="entr" presetSubtype="0" fill="hold" grpId="0" nodeType="afterEffect">
                                  <p:stCondLst>
                                    <p:cond delay="0"/>
                                  </p:stCondLst>
                                  <p:childTnLst>
                                    <p:set>
                                      <p:cBhvr>
                                        <p:cTn id="208" dur="1000">
                                          <p:stCondLst>
                                            <p:cond delay="0"/>
                                          </p:stCondLst>
                                        </p:cTn>
                                        <p:tgtEl>
                                          <p:spTgt spid="75"/>
                                        </p:tgtEl>
                                        <p:attrNameLst>
                                          <p:attrName>style.visibility</p:attrName>
                                        </p:attrNameLst>
                                      </p:cBhvr>
                                      <p:to>
                                        <p:strVal val="visible"/>
                                      </p:to>
                                    </p:set>
                                  </p:childTnLst>
                                </p:cTn>
                              </p:par>
                            </p:childTnLst>
                          </p:cTn>
                        </p:par>
                        <p:par>
                          <p:cTn id="209" fill="hold">
                            <p:stCondLst>
                              <p:cond delay="42000"/>
                            </p:stCondLst>
                            <p:childTnLst>
                              <p:par>
                                <p:cTn id="210" presetID="11" presetClass="entr" presetSubtype="0" fill="hold" grpId="0" nodeType="afterEffect">
                                  <p:stCondLst>
                                    <p:cond delay="0"/>
                                  </p:stCondLst>
                                  <p:childTnLst>
                                    <p:set>
                                      <p:cBhvr>
                                        <p:cTn id="211" dur="1000">
                                          <p:stCondLst>
                                            <p:cond delay="0"/>
                                          </p:stCondLst>
                                        </p:cTn>
                                        <p:tgtEl>
                                          <p:spTgt spid="76"/>
                                        </p:tgtEl>
                                        <p:attrNameLst>
                                          <p:attrName>style.visibility</p:attrName>
                                        </p:attrNameLst>
                                      </p:cBhvr>
                                      <p:to>
                                        <p:strVal val="visible"/>
                                      </p:to>
                                    </p:set>
                                  </p:childTnLst>
                                </p:cTn>
                              </p:par>
                            </p:childTnLst>
                          </p:cTn>
                        </p:par>
                        <p:par>
                          <p:cTn id="212" fill="hold">
                            <p:stCondLst>
                              <p:cond delay="43000"/>
                            </p:stCondLst>
                            <p:childTnLst>
                              <p:par>
                                <p:cTn id="213" presetID="11" presetClass="entr" presetSubtype="0" fill="hold" grpId="0" nodeType="afterEffect">
                                  <p:stCondLst>
                                    <p:cond delay="0"/>
                                  </p:stCondLst>
                                  <p:childTnLst>
                                    <p:set>
                                      <p:cBhvr>
                                        <p:cTn id="214" dur="1000">
                                          <p:stCondLst>
                                            <p:cond delay="0"/>
                                          </p:stCondLst>
                                        </p:cTn>
                                        <p:tgtEl>
                                          <p:spTgt spid="77"/>
                                        </p:tgtEl>
                                        <p:attrNameLst>
                                          <p:attrName>style.visibility</p:attrName>
                                        </p:attrNameLst>
                                      </p:cBhvr>
                                      <p:to>
                                        <p:strVal val="visible"/>
                                      </p:to>
                                    </p:set>
                                  </p:childTnLst>
                                </p:cTn>
                              </p:par>
                            </p:childTnLst>
                          </p:cTn>
                        </p:par>
                        <p:par>
                          <p:cTn id="215" fill="hold">
                            <p:stCondLst>
                              <p:cond delay="44000"/>
                            </p:stCondLst>
                            <p:childTnLst>
                              <p:par>
                                <p:cTn id="216" presetID="11" presetClass="entr" presetSubtype="0" fill="hold" grpId="0" nodeType="afterEffect">
                                  <p:stCondLst>
                                    <p:cond delay="0"/>
                                  </p:stCondLst>
                                  <p:childTnLst>
                                    <p:set>
                                      <p:cBhvr>
                                        <p:cTn id="217" dur="1000">
                                          <p:stCondLst>
                                            <p:cond delay="0"/>
                                          </p:stCondLst>
                                        </p:cTn>
                                        <p:tgtEl>
                                          <p:spTgt spid="78"/>
                                        </p:tgtEl>
                                        <p:attrNameLst>
                                          <p:attrName>style.visibility</p:attrName>
                                        </p:attrNameLst>
                                      </p:cBhvr>
                                      <p:to>
                                        <p:strVal val="visible"/>
                                      </p:to>
                                    </p:set>
                                  </p:childTnLst>
                                </p:cTn>
                              </p:par>
                            </p:childTnLst>
                          </p:cTn>
                        </p:par>
                        <p:par>
                          <p:cTn id="218" fill="hold">
                            <p:stCondLst>
                              <p:cond delay="45000"/>
                            </p:stCondLst>
                            <p:childTnLst>
                              <p:par>
                                <p:cTn id="219" presetID="11" presetClass="entr" presetSubtype="0" fill="hold" grpId="0" nodeType="afterEffect">
                                  <p:stCondLst>
                                    <p:cond delay="0"/>
                                  </p:stCondLst>
                                  <p:childTnLst>
                                    <p:set>
                                      <p:cBhvr>
                                        <p:cTn id="220" dur="1000">
                                          <p:stCondLst>
                                            <p:cond delay="0"/>
                                          </p:stCondLst>
                                        </p:cTn>
                                        <p:tgtEl>
                                          <p:spTgt spid="79"/>
                                        </p:tgtEl>
                                        <p:attrNameLst>
                                          <p:attrName>style.visibility</p:attrName>
                                        </p:attrNameLst>
                                      </p:cBhvr>
                                      <p:to>
                                        <p:strVal val="visible"/>
                                      </p:to>
                                    </p:set>
                                  </p:childTnLst>
                                </p:cTn>
                              </p:par>
                            </p:childTnLst>
                          </p:cTn>
                        </p:par>
                        <p:par>
                          <p:cTn id="221" fill="hold">
                            <p:stCondLst>
                              <p:cond delay="46000"/>
                            </p:stCondLst>
                            <p:childTnLst>
                              <p:par>
                                <p:cTn id="222" presetID="11" presetClass="entr" presetSubtype="0" fill="hold" grpId="0" nodeType="afterEffect">
                                  <p:stCondLst>
                                    <p:cond delay="0"/>
                                  </p:stCondLst>
                                  <p:childTnLst>
                                    <p:set>
                                      <p:cBhvr>
                                        <p:cTn id="223" dur="1000">
                                          <p:stCondLst>
                                            <p:cond delay="0"/>
                                          </p:stCondLst>
                                        </p:cTn>
                                        <p:tgtEl>
                                          <p:spTgt spid="80"/>
                                        </p:tgtEl>
                                        <p:attrNameLst>
                                          <p:attrName>style.visibility</p:attrName>
                                        </p:attrNameLst>
                                      </p:cBhvr>
                                      <p:to>
                                        <p:strVal val="visible"/>
                                      </p:to>
                                    </p:set>
                                  </p:childTnLst>
                                </p:cTn>
                              </p:par>
                            </p:childTnLst>
                          </p:cTn>
                        </p:par>
                        <p:par>
                          <p:cTn id="224" fill="hold">
                            <p:stCondLst>
                              <p:cond delay="47000"/>
                            </p:stCondLst>
                            <p:childTnLst>
                              <p:par>
                                <p:cTn id="225" presetID="11" presetClass="entr" presetSubtype="0" fill="hold" grpId="0" nodeType="afterEffect">
                                  <p:stCondLst>
                                    <p:cond delay="0"/>
                                  </p:stCondLst>
                                  <p:childTnLst>
                                    <p:set>
                                      <p:cBhvr>
                                        <p:cTn id="226" dur="1000">
                                          <p:stCondLst>
                                            <p:cond delay="0"/>
                                          </p:stCondLst>
                                        </p:cTn>
                                        <p:tgtEl>
                                          <p:spTgt spid="81"/>
                                        </p:tgtEl>
                                        <p:attrNameLst>
                                          <p:attrName>style.visibility</p:attrName>
                                        </p:attrNameLst>
                                      </p:cBhvr>
                                      <p:to>
                                        <p:strVal val="visible"/>
                                      </p:to>
                                    </p:set>
                                  </p:childTnLst>
                                </p:cTn>
                              </p:par>
                            </p:childTnLst>
                          </p:cTn>
                        </p:par>
                        <p:par>
                          <p:cTn id="227" fill="hold">
                            <p:stCondLst>
                              <p:cond delay="48000"/>
                            </p:stCondLst>
                            <p:childTnLst>
                              <p:par>
                                <p:cTn id="228" presetID="11" presetClass="entr" presetSubtype="0" fill="hold" grpId="0" nodeType="afterEffect">
                                  <p:stCondLst>
                                    <p:cond delay="0"/>
                                  </p:stCondLst>
                                  <p:childTnLst>
                                    <p:set>
                                      <p:cBhvr>
                                        <p:cTn id="229" dur="1000">
                                          <p:stCondLst>
                                            <p:cond delay="0"/>
                                          </p:stCondLst>
                                        </p:cTn>
                                        <p:tgtEl>
                                          <p:spTgt spid="82"/>
                                        </p:tgtEl>
                                        <p:attrNameLst>
                                          <p:attrName>style.visibility</p:attrName>
                                        </p:attrNameLst>
                                      </p:cBhvr>
                                      <p:to>
                                        <p:strVal val="visible"/>
                                      </p:to>
                                    </p:set>
                                  </p:childTnLst>
                                </p:cTn>
                              </p:par>
                            </p:childTnLst>
                          </p:cTn>
                        </p:par>
                        <p:par>
                          <p:cTn id="230" fill="hold">
                            <p:stCondLst>
                              <p:cond delay="49000"/>
                            </p:stCondLst>
                            <p:childTnLst>
                              <p:par>
                                <p:cTn id="231" presetID="11" presetClass="entr" presetSubtype="0" fill="hold" grpId="0" nodeType="afterEffect">
                                  <p:stCondLst>
                                    <p:cond delay="0"/>
                                  </p:stCondLst>
                                  <p:childTnLst>
                                    <p:set>
                                      <p:cBhvr>
                                        <p:cTn id="232" dur="1000">
                                          <p:stCondLst>
                                            <p:cond delay="0"/>
                                          </p:stCondLst>
                                        </p:cTn>
                                        <p:tgtEl>
                                          <p:spTgt spid="83"/>
                                        </p:tgtEl>
                                        <p:attrNameLst>
                                          <p:attrName>style.visibility</p:attrName>
                                        </p:attrNameLst>
                                      </p:cBhvr>
                                      <p:to>
                                        <p:strVal val="visible"/>
                                      </p:to>
                                    </p:set>
                                  </p:childTnLst>
                                </p:cTn>
                              </p:par>
                            </p:childTnLst>
                          </p:cTn>
                        </p:par>
                        <p:par>
                          <p:cTn id="233" fill="hold">
                            <p:stCondLst>
                              <p:cond delay="50000"/>
                            </p:stCondLst>
                            <p:childTnLst>
                              <p:par>
                                <p:cTn id="234" presetID="11" presetClass="entr" presetSubtype="0" fill="hold" grpId="0" nodeType="afterEffect">
                                  <p:stCondLst>
                                    <p:cond delay="0"/>
                                  </p:stCondLst>
                                  <p:childTnLst>
                                    <p:set>
                                      <p:cBhvr>
                                        <p:cTn id="235" dur="1000">
                                          <p:stCondLst>
                                            <p:cond delay="0"/>
                                          </p:stCondLst>
                                        </p:cTn>
                                        <p:tgtEl>
                                          <p:spTgt spid="84"/>
                                        </p:tgtEl>
                                        <p:attrNameLst>
                                          <p:attrName>style.visibility</p:attrName>
                                        </p:attrNameLst>
                                      </p:cBhvr>
                                      <p:to>
                                        <p:strVal val="visible"/>
                                      </p:to>
                                    </p:set>
                                  </p:childTnLst>
                                </p:cTn>
                              </p:par>
                            </p:childTnLst>
                          </p:cTn>
                        </p:par>
                        <p:par>
                          <p:cTn id="236" fill="hold">
                            <p:stCondLst>
                              <p:cond delay="51000"/>
                            </p:stCondLst>
                            <p:childTnLst>
                              <p:par>
                                <p:cTn id="237" presetID="11" presetClass="entr" presetSubtype="0" fill="hold" grpId="0" nodeType="afterEffect">
                                  <p:stCondLst>
                                    <p:cond delay="0"/>
                                  </p:stCondLst>
                                  <p:childTnLst>
                                    <p:set>
                                      <p:cBhvr>
                                        <p:cTn id="238" dur="1000">
                                          <p:stCondLst>
                                            <p:cond delay="0"/>
                                          </p:stCondLst>
                                        </p:cTn>
                                        <p:tgtEl>
                                          <p:spTgt spid="85"/>
                                        </p:tgtEl>
                                        <p:attrNameLst>
                                          <p:attrName>style.visibility</p:attrName>
                                        </p:attrNameLst>
                                      </p:cBhvr>
                                      <p:to>
                                        <p:strVal val="visible"/>
                                      </p:to>
                                    </p:set>
                                  </p:childTnLst>
                                </p:cTn>
                              </p:par>
                            </p:childTnLst>
                          </p:cTn>
                        </p:par>
                        <p:par>
                          <p:cTn id="239" fill="hold">
                            <p:stCondLst>
                              <p:cond delay="52000"/>
                            </p:stCondLst>
                            <p:childTnLst>
                              <p:par>
                                <p:cTn id="240" presetID="11" presetClass="entr" presetSubtype="0" fill="hold" grpId="0" nodeType="afterEffect">
                                  <p:stCondLst>
                                    <p:cond delay="0"/>
                                  </p:stCondLst>
                                  <p:childTnLst>
                                    <p:set>
                                      <p:cBhvr>
                                        <p:cTn id="241" dur="1000">
                                          <p:stCondLst>
                                            <p:cond delay="0"/>
                                          </p:stCondLst>
                                        </p:cTn>
                                        <p:tgtEl>
                                          <p:spTgt spid="86"/>
                                        </p:tgtEl>
                                        <p:attrNameLst>
                                          <p:attrName>style.visibility</p:attrName>
                                        </p:attrNameLst>
                                      </p:cBhvr>
                                      <p:to>
                                        <p:strVal val="visible"/>
                                      </p:to>
                                    </p:set>
                                  </p:childTnLst>
                                </p:cTn>
                              </p:par>
                            </p:childTnLst>
                          </p:cTn>
                        </p:par>
                        <p:par>
                          <p:cTn id="242" fill="hold">
                            <p:stCondLst>
                              <p:cond delay="53000"/>
                            </p:stCondLst>
                            <p:childTnLst>
                              <p:par>
                                <p:cTn id="243" presetID="11" presetClass="entr" presetSubtype="0" fill="hold" grpId="0" nodeType="afterEffect">
                                  <p:stCondLst>
                                    <p:cond delay="0"/>
                                  </p:stCondLst>
                                  <p:childTnLst>
                                    <p:set>
                                      <p:cBhvr>
                                        <p:cTn id="244" dur="1000">
                                          <p:stCondLst>
                                            <p:cond delay="0"/>
                                          </p:stCondLst>
                                        </p:cTn>
                                        <p:tgtEl>
                                          <p:spTgt spid="87"/>
                                        </p:tgtEl>
                                        <p:attrNameLst>
                                          <p:attrName>style.visibility</p:attrName>
                                        </p:attrNameLst>
                                      </p:cBhvr>
                                      <p:to>
                                        <p:strVal val="visible"/>
                                      </p:to>
                                    </p:set>
                                  </p:childTnLst>
                                </p:cTn>
                              </p:par>
                            </p:childTnLst>
                          </p:cTn>
                        </p:par>
                        <p:par>
                          <p:cTn id="245" fill="hold">
                            <p:stCondLst>
                              <p:cond delay="54000"/>
                            </p:stCondLst>
                            <p:childTnLst>
                              <p:par>
                                <p:cTn id="246" presetID="11" presetClass="entr" presetSubtype="0" fill="hold" grpId="0" nodeType="afterEffect">
                                  <p:stCondLst>
                                    <p:cond delay="0"/>
                                  </p:stCondLst>
                                  <p:childTnLst>
                                    <p:set>
                                      <p:cBhvr>
                                        <p:cTn id="247" dur="1000">
                                          <p:stCondLst>
                                            <p:cond delay="0"/>
                                          </p:stCondLst>
                                        </p:cTn>
                                        <p:tgtEl>
                                          <p:spTgt spid="88"/>
                                        </p:tgtEl>
                                        <p:attrNameLst>
                                          <p:attrName>style.visibility</p:attrName>
                                        </p:attrNameLst>
                                      </p:cBhvr>
                                      <p:to>
                                        <p:strVal val="visible"/>
                                      </p:to>
                                    </p:set>
                                  </p:childTnLst>
                                </p:cTn>
                              </p:par>
                            </p:childTnLst>
                          </p:cTn>
                        </p:par>
                        <p:par>
                          <p:cTn id="248" fill="hold">
                            <p:stCondLst>
                              <p:cond delay="55000"/>
                            </p:stCondLst>
                            <p:childTnLst>
                              <p:par>
                                <p:cTn id="249" presetID="11" presetClass="entr" presetSubtype="0" fill="hold" grpId="0" nodeType="afterEffect">
                                  <p:stCondLst>
                                    <p:cond delay="0"/>
                                  </p:stCondLst>
                                  <p:childTnLst>
                                    <p:set>
                                      <p:cBhvr>
                                        <p:cTn id="250" dur="1000">
                                          <p:stCondLst>
                                            <p:cond delay="0"/>
                                          </p:stCondLst>
                                        </p:cTn>
                                        <p:tgtEl>
                                          <p:spTgt spid="89"/>
                                        </p:tgtEl>
                                        <p:attrNameLst>
                                          <p:attrName>style.visibility</p:attrName>
                                        </p:attrNameLst>
                                      </p:cBhvr>
                                      <p:to>
                                        <p:strVal val="visible"/>
                                      </p:to>
                                    </p:set>
                                  </p:childTnLst>
                                </p:cTn>
                              </p:par>
                            </p:childTnLst>
                          </p:cTn>
                        </p:par>
                        <p:par>
                          <p:cTn id="251" fill="hold">
                            <p:stCondLst>
                              <p:cond delay="56000"/>
                            </p:stCondLst>
                            <p:childTnLst>
                              <p:par>
                                <p:cTn id="252" presetID="11" presetClass="entr" presetSubtype="0" fill="hold" grpId="0" nodeType="afterEffect">
                                  <p:stCondLst>
                                    <p:cond delay="0"/>
                                  </p:stCondLst>
                                  <p:childTnLst>
                                    <p:set>
                                      <p:cBhvr>
                                        <p:cTn id="253" dur="1000">
                                          <p:stCondLst>
                                            <p:cond delay="0"/>
                                          </p:stCondLst>
                                        </p:cTn>
                                        <p:tgtEl>
                                          <p:spTgt spid="90"/>
                                        </p:tgtEl>
                                        <p:attrNameLst>
                                          <p:attrName>style.visibility</p:attrName>
                                        </p:attrNameLst>
                                      </p:cBhvr>
                                      <p:to>
                                        <p:strVal val="visible"/>
                                      </p:to>
                                    </p:set>
                                  </p:childTnLst>
                                </p:cTn>
                              </p:par>
                            </p:childTnLst>
                          </p:cTn>
                        </p:par>
                        <p:par>
                          <p:cTn id="254" fill="hold">
                            <p:stCondLst>
                              <p:cond delay="57000"/>
                            </p:stCondLst>
                            <p:childTnLst>
                              <p:par>
                                <p:cTn id="255" presetID="11" presetClass="entr" presetSubtype="0" fill="hold" grpId="0" nodeType="afterEffect">
                                  <p:stCondLst>
                                    <p:cond delay="0"/>
                                  </p:stCondLst>
                                  <p:childTnLst>
                                    <p:set>
                                      <p:cBhvr>
                                        <p:cTn id="256" dur="1000">
                                          <p:stCondLst>
                                            <p:cond delay="0"/>
                                          </p:stCondLst>
                                        </p:cTn>
                                        <p:tgtEl>
                                          <p:spTgt spid="91"/>
                                        </p:tgtEl>
                                        <p:attrNameLst>
                                          <p:attrName>style.visibility</p:attrName>
                                        </p:attrNameLst>
                                      </p:cBhvr>
                                      <p:to>
                                        <p:strVal val="visible"/>
                                      </p:to>
                                    </p:set>
                                  </p:childTnLst>
                                </p:cTn>
                              </p:par>
                            </p:childTnLst>
                          </p:cTn>
                        </p:par>
                        <p:par>
                          <p:cTn id="257" fill="hold">
                            <p:stCondLst>
                              <p:cond delay="58000"/>
                            </p:stCondLst>
                            <p:childTnLst>
                              <p:par>
                                <p:cTn id="258" presetID="11" presetClass="entr" presetSubtype="0" fill="hold" grpId="0" nodeType="afterEffect">
                                  <p:stCondLst>
                                    <p:cond delay="0"/>
                                  </p:stCondLst>
                                  <p:childTnLst>
                                    <p:set>
                                      <p:cBhvr>
                                        <p:cTn id="259" dur="1000">
                                          <p:stCondLst>
                                            <p:cond delay="0"/>
                                          </p:stCondLst>
                                        </p:cTn>
                                        <p:tgtEl>
                                          <p:spTgt spid="92"/>
                                        </p:tgtEl>
                                        <p:attrNameLst>
                                          <p:attrName>style.visibility</p:attrName>
                                        </p:attrNameLst>
                                      </p:cBhvr>
                                      <p:to>
                                        <p:strVal val="visible"/>
                                      </p:to>
                                    </p:set>
                                  </p:childTnLst>
                                </p:cTn>
                              </p:par>
                            </p:childTnLst>
                          </p:cTn>
                        </p:par>
                        <p:par>
                          <p:cTn id="260" fill="hold">
                            <p:stCondLst>
                              <p:cond delay="59000"/>
                            </p:stCondLst>
                            <p:childTnLst>
                              <p:par>
                                <p:cTn id="261" presetID="11" presetClass="entr" presetSubtype="0" fill="hold" grpId="0" nodeType="afterEffect">
                                  <p:stCondLst>
                                    <p:cond delay="0"/>
                                  </p:stCondLst>
                                  <p:childTnLst>
                                    <p:set>
                                      <p:cBhvr>
                                        <p:cTn id="262" dur="1000">
                                          <p:stCondLst>
                                            <p:cond delay="0"/>
                                          </p:stCondLst>
                                        </p:cTn>
                                        <p:tgtEl>
                                          <p:spTgt spid="93"/>
                                        </p:tgtEl>
                                        <p:attrNameLst>
                                          <p:attrName>style.visibility</p:attrName>
                                        </p:attrNameLst>
                                      </p:cBhvr>
                                      <p:to>
                                        <p:strVal val="visible"/>
                                      </p:to>
                                    </p:set>
                                  </p:childTnLst>
                                </p:cTn>
                              </p:par>
                            </p:childTnLst>
                          </p:cTn>
                        </p:par>
                        <p:par>
                          <p:cTn id="263" fill="hold">
                            <p:stCondLst>
                              <p:cond delay="60000"/>
                            </p:stCondLst>
                            <p:childTnLst>
                              <p:par>
                                <p:cTn id="264" presetID="11" presetClass="entr" presetSubtype="0" fill="hold" grpId="0" nodeType="afterEffect">
                                  <p:stCondLst>
                                    <p:cond delay="0"/>
                                  </p:stCondLst>
                                  <p:childTnLst>
                                    <p:set>
                                      <p:cBhvr>
                                        <p:cTn id="265" dur="1000">
                                          <p:stCondLst>
                                            <p:cond delay="0"/>
                                          </p:stCondLst>
                                        </p:cTn>
                                        <p:tgtEl>
                                          <p:spTgt spid="94"/>
                                        </p:tgtEl>
                                        <p:attrNameLst>
                                          <p:attrName>style.visibility</p:attrName>
                                        </p:attrNameLst>
                                      </p:cBhvr>
                                      <p:to>
                                        <p:strVal val="visible"/>
                                      </p:to>
                                    </p:set>
                                  </p:childTnLst>
                                </p:cTn>
                              </p:par>
                            </p:childTnLst>
                          </p:cTn>
                        </p:par>
                        <p:par>
                          <p:cTn id="266" fill="hold">
                            <p:stCondLst>
                              <p:cond delay="61000"/>
                            </p:stCondLst>
                            <p:childTnLst>
                              <p:par>
                                <p:cTn id="267" presetID="11" presetClass="entr" presetSubtype="0" fill="hold" grpId="0" nodeType="afterEffect">
                                  <p:stCondLst>
                                    <p:cond delay="0"/>
                                  </p:stCondLst>
                                  <p:childTnLst>
                                    <p:set>
                                      <p:cBhvr>
                                        <p:cTn id="268" dur="1000">
                                          <p:stCondLst>
                                            <p:cond delay="0"/>
                                          </p:stCondLst>
                                        </p:cTn>
                                        <p:tgtEl>
                                          <p:spTgt spid="95"/>
                                        </p:tgtEl>
                                        <p:attrNameLst>
                                          <p:attrName>style.visibility</p:attrName>
                                        </p:attrNameLst>
                                      </p:cBhvr>
                                      <p:to>
                                        <p:strVal val="visible"/>
                                      </p:to>
                                    </p:set>
                                  </p:childTnLst>
                                </p:cTn>
                              </p:par>
                            </p:childTnLst>
                          </p:cTn>
                        </p:par>
                        <p:par>
                          <p:cTn id="269" fill="hold">
                            <p:stCondLst>
                              <p:cond delay="62000"/>
                            </p:stCondLst>
                            <p:childTnLst>
                              <p:par>
                                <p:cTn id="270" presetID="11" presetClass="entr" presetSubtype="0" fill="hold" grpId="0" nodeType="afterEffect">
                                  <p:stCondLst>
                                    <p:cond delay="0"/>
                                  </p:stCondLst>
                                  <p:childTnLst>
                                    <p:set>
                                      <p:cBhvr>
                                        <p:cTn id="271" dur="1000">
                                          <p:stCondLst>
                                            <p:cond delay="0"/>
                                          </p:stCondLst>
                                        </p:cTn>
                                        <p:tgtEl>
                                          <p:spTgt spid="96"/>
                                        </p:tgtEl>
                                        <p:attrNameLst>
                                          <p:attrName>style.visibility</p:attrName>
                                        </p:attrNameLst>
                                      </p:cBhvr>
                                      <p:to>
                                        <p:strVal val="visible"/>
                                      </p:to>
                                    </p:set>
                                  </p:childTnLst>
                                </p:cTn>
                              </p:par>
                            </p:childTnLst>
                          </p:cTn>
                        </p:par>
                        <p:par>
                          <p:cTn id="272" fill="hold">
                            <p:stCondLst>
                              <p:cond delay="63000"/>
                            </p:stCondLst>
                            <p:childTnLst>
                              <p:par>
                                <p:cTn id="273" presetID="11" presetClass="entr" presetSubtype="0" fill="hold" grpId="0" nodeType="afterEffect">
                                  <p:stCondLst>
                                    <p:cond delay="0"/>
                                  </p:stCondLst>
                                  <p:childTnLst>
                                    <p:set>
                                      <p:cBhvr>
                                        <p:cTn id="274" dur="1000">
                                          <p:stCondLst>
                                            <p:cond delay="0"/>
                                          </p:stCondLst>
                                        </p:cTn>
                                        <p:tgtEl>
                                          <p:spTgt spid="97"/>
                                        </p:tgtEl>
                                        <p:attrNameLst>
                                          <p:attrName>style.visibility</p:attrName>
                                        </p:attrNameLst>
                                      </p:cBhvr>
                                      <p:to>
                                        <p:strVal val="visible"/>
                                      </p:to>
                                    </p:set>
                                  </p:childTnLst>
                                </p:cTn>
                              </p:par>
                            </p:childTnLst>
                          </p:cTn>
                        </p:par>
                        <p:par>
                          <p:cTn id="275" fill="hold">
                            <p:stCondLst>
                              <p:cond delay="64000"/>
                            </p:stCondLst>
                            <p:childTnLst>
                              <p:par>
                                <p:cTn id="276" presetID="11" presetClass="entr" presetSubtype="0" fill="hold" grpId="0" nodeType="afterEffect">
                                  <p:stCondLst>
                                    <p:cond delay="0"/>
                                  </p:stCondLst>
                                  <p:childTnLst>
                                    <p:set>
                                      <p:cBhvr>
                                        <p:cTn id="277" dur="1000">
                                          <p:stCondLst>
                                            <p:cond delay="0"/>
                                          </p:stCondLst>
                                        </p:cTn>
                                        <p:tgtEl>
                                          <p:spTgt spid="98"/>
                                        </p:tgtEl>
                                        <p:attrNameLst>
                                          <p:attrName>style.visibility</p:attrName>
                                        </p:attrNameLst>
                                      </p:cBhvr>
                                      <p:to>
                                        <p:strVal val="visible"/>
                                      </p:to>
                                    </p:set>
                                  </p:childTnLst>
                                </p:cTn>
                              </p:par>
                            </p:childTnLst>
                          </p:cTn>
                        </p:par>
                        <p:par>
                          <p:cTn id="278" fill="hold">
                            <p:stCondLst>
                              <p:cond delay="65000"/>
                            </p:stCondLst>
                            <p:childTnLst>
                              <p:par>
                                <p:cTn id="279" presetID="11" presetClass="entr" presetSubtype="0" fill="hold" grpId="0" nodeType="afterEffect">
                                  <p:stCondLst>
                                    <p:cond delay="0"/>
                                  </p:stCondLst>
                                  <p:childTnLst>
                                    <p:set>
                                      <p:cBhvr>
                                        <p:cTn id="280" dur="1000">
                                          <p:stCondLst>
                                            <p:cond delay="0"/>
                                          </p:stCondLst>
                                        </p:cTn>
                                        <p:tgtEl>
                                          <p:spTgt spid="99"/>
                                        </p:tgtEl>
                                        <p:attrNameLst>
                                          <p:attrName>style.visibility</p:attrName>
                                        </p:attrNameLst>
                                      </p:cBhvr>
                                      <p:to>
                                        <p:strVal val="visible"/>
                                      </p:to>
                                    </p:set>
                                  </p:childTnLst>
                                </p:cTn>
                              </p:par>
                            </p:childTnLst>
                          </p:cTn>
                        </p:par>
                        <p:par>
                          <p:cTn id="281" fill="hold">
                            <p:stCondLst>
                              <p:cond delay="66000"/>
                            </p:stCondLst>
                            <p:childTnLst>
                              <p:par>
                                <p:cTn id="282" presetID="11" presetClass="entr" presetSubtype="0" fill="hold" grpId="0" nodeType="afterEffect">
                                  <p:stCondLst>
                                    <p:cond delay="0"/>
                                  </p:stCondLst>
                                  <p:childTnLst>
                                    <p:set>
                                      <p:cBhvr>
                                        <p:cTn id="283" dur="1000">
                                          <p:stCondLst>
                                            <p:cond delay="0"/>
                                          </p:stCondLst>
                                        </p:cTn>
                                        <p:tgtEl>
                                          <p:spTgt spid="100"/>
                                        </p:tgtEl>
                                        <p:attrNameLst>
                                          <p:attrName>style.visibility</p:attrName>
                                        </p:attrNameLst>
                                      </p:cBhvr>
                                      <p:to>
                                        <p:strVal val="visible"/>
                                      </p:to>
                                    </p:set>
                                  </p:childTnLst>
                                </p:cTn>
                              </p:par>
                            </p:childTnLst>
                          </p:cTn>
                        </p:par>
                        <p:par>
                          <p:cTn id="284" fill="hold">
                            <p:stCondLst>
                              <p:cond delay="67000"/>
                            </p:stCondLst>
                            <p:childTnLst>
                              <p:par>
                                <p:cTn id="285" presetID="11" presetClass="entr" presetSubtype="0" fill="hold" grpId="0" nodeType="afterEffect">
                                  <p:stCondLst>
                                    <p:cond delay="0"/>
                                  </p:stCondLst>
                                  <p:childTnLst>
                                    <p:set>
                                      <p:cBhvr>
                                        <p:cTn id="286" dur="1000">
                                          <p:stCondLst>
                                            <p:cond delay="0"/>
                                          </p:stCondLst>
                                        </p:cTn>
                                        <p:tgtEl>
                                          <p:spTgt spid="101"/>
                                        </p:tgtEl>
                                        <p:attrNameLst>
                                          <p:attrName>style.visibility</p:attrName>
                                        </p:attrNameLst>
                                      </p:cBhvr>
                                      <p:to>
                                        <p:strVal val="visible"/>
                                      </p:to>
                                    </p:set>
                                  </p:childTnLst>
                                </p:cTn>
                              </p:par>
                            </p:childTnLst>
                          </p:cTn>
                        </p:par>
                        <p:par>
                          <p:cTn id="287" fill="hold">
                            <p:stCondLst>
                              <p:cond delay="68000"/>
                            </p:stCondLst>
                            <p:childTnLst>
                              <p:par>
                                <p:cTn id="288" presetID="11" presetClass="entr" presetSubtype="0" fill="hold" grpId="0" nodeType="afterEffect">
                                  <p:stCondLst>
                                    <p:cond delay="0"/>
                                  </p:stCondLst>
                                  <p:childTnLst>
                                    <p:set>
                                      <p:cBhvr>
                                        <p:cTn id="289" dur="1000">
                                          <p:stCondLst>
                                            <p:cond delay="0"/>
                                          </p:stCondLst>
                                        </p:cTn>
                                        <p:tgtEl>
                                          <p:spTgt spid="102"/>
                                        </p:tgtEl>
                                        <p:attrNameLst>
                                          <p:attrName>style.visibility</p:attrName>
                                        </p:attrNameLst>
                                      </p:cBhvr>
                                      <p:to>
                                        <p:strVal val="visible"/>
                                      </p:to>
                                    </p:set>
                                  </p:childTnLst>
                                </p:cTn>
                              </p:par>
                            </p:childTnLst>
                          </p:cTn>
                        </p:par>
                        <p:par>
                          <p:cTn id="290" fill="hold">
                            <p:stCondLst>
                              <p:cond delay="69000"/>
                            </p:stCondLst>
                            <p:childTnLst>
                              <p:par>
                                <p:cTn id="291" presetID="11" presetClass="entr" presetSubtype="0" fill="hold" grpId="0" nodeType="afterEffect">
                                  <p:stCondLst>
                                    <p:cond delay="0"/>
                                  </p:stCondLst>
                                  <p:childTnLst>
                                    <p:set>
                                      <p:cBhvr>
                                        <p:cTn id="292" dur="1000">
                                          <p:stCondLst>
                                            <p:cond delay="0"/>
                                          </p:stCondLst>
                                        </p:cTn>
                                        <p:tgtEl>
                                          <p:spTgt spid="103"/>
                                        </p:tgtEl>
                                        <p:attrNameLst>
                                          <p:attrName>style.visibility</p:attrName>
                                        </p:attrNameLst>
                                      </p:cBhvr>
                                      <p:to>
                                        <p:strVal val="visible"/>
                                      </p:to>
                                    </p:set>
                                  </p:childTnLst>
                                </p:cTn>
                              </p:par>
                            </p:childTnLst>
                          </p:cTn>
                        </p:par>
                        <p:par>
                          <p:cTn id="293" fill="hold">
                            <p:stCondLst>
                              <p:cond delay="70000"/>
                            </p:stCondLst>
                            <p:childTnLst>
                              <p:par>
                                <p:cTn id="294" presetID="11" presetClass="entr" presetSubtype="0" fill="hold" grpId="0" nodeType="afterEffect">
                                  <p:stCondLst>
                                    <p:cond delay="0"/>
                                  </p:stCondLst>
                                  <p:childTnLst>
                                    <p:set>
                                      <p:cBhvr>
                                        <p:cTn id="295" dur="1000">
                                          <p:stCondLst>
                                            <p:cond delay="0"/>
                                          </p:stCondLst>
                                        </p:cTn>
                                        <p:tgtEl>
                                          <p:spTgt spid="104"/>
                                        </p:tgtEl>
                                        <p:attrNameLst>
                                          <p:attrName>style.visibility</p:attrName>
                                        </p:attrNameLst>
                                      </p:cBhvr>
                                      <p:to>
                                        <p:strVal val="visible"/>
                                      </p:to>
                                    </p:set>
                                  </p:childTnLst>
                                </p:cTn>
                              </p:par>
                            </p:childTnLst>
                          </p:cTn>
                        </p:par>
                        <p:par>
                          <p:cTn id="296" fill="hold">
                            <p:stCondLst>
                              <p:cond delay="71000"/>
                            </p:stCondLst>
                            <p:childTnLst>
                              <p:par>
                                <p:cTn id="297" presetID="11" presetClass="entr" presetSubtype="0" fill="hold" grpId="0" nodeType="afterEffect">
                                  <p:stCondLst>
                                    <p:cond delay="0"/>
                                  </p:stCondLst>
                                  <p:childTnLst>
                                    <p:set>
                                      <p:cBhvr>
                                        <p:cTn id="298" dur="1000">
                                          <p:stCondLst>
                                            <p:cond delay="0"/>
                                          </p:stCondLst>
                                        </p:cTn>
                                        <p:tgtEl>
                                          <p:spTgt spid="105"/>
                                        </p:tgtEl>
                                        <p:attrNameLst>
                                          <p:attrName>style.visibility</p:attrName>
                                        </p:attrNameLst>
                                      </p:cBhvr>
                                      <p:to>
                                        <p:strVal val="visible"/>
                                      </p:to>
                                    </p:set>
                                  </p:childTnLst>
                                </p:cTn>
                              </p:par>
                            </p:childTnLst>
                          </p:cTn>
                        </p:par>
                        <p:par>
                          <p:cTn id="299" fill="hold">
                            <p:stCondLst>
                              <p:cond delay="72000"/>
                            </p:stCondLst>
                            <p:childTnLst>
                              <p:par>
                                <p:cTn id="300" presetID="11" presetClass="entr" presetSubtype="0" fill="hold" grpId="0" nodeType="afterEffect">
                                  <p:stCondLst>
                                    <p:cond delay="0"/>
                                  </p:stCondLst>
                                  <p:childTnLst>
                                    <p:set>
                                      <p:cBhvr>
                                        <p:cTn id="301" dur="1000">
                                          <p:stCondLst>
                                            <p:cond delay="0"/>
                                          </p:stCondLst>
                                        </p:cTn>
                                        <p:tgtEl>
                                          <p:spTgt spid="106"/>
                                        </p:tgtEl>
                                        <p:attrNameLst>
                                          <p:attrName>style.visibility</p:attrName>
                                        </p:attrNameLst>
                                      </p:cBhvr>
                                      <p:to>
                                        <p:strVal val="visible"/>
                                      </p:to>
                                    </p:set>
                                  </p:childTnLst>
                                </p:cTn>
                              </p:par>
                            </p:childTnLst>
                          </p:cTn>
                        </p:par>
                        <p:par>
                          <p:cTn id="302" fill="hold">
                            <p:stCondLst>
                              <p:cond delay="73000"/>
                            </p:stCondLst>
                            <p:childTnLst>
                              <p:par>
                                <p:cTn id="303" presetID="11" presetClass="entr" presetSubtype="0" fill="hold" grpId="0" nodeType="afterEffect">
                                  <p:stCondLst>
                                    <p:cond delay="0"/>
                                  </p:stCondLst>
                                  <p:childTnLst>
                                    <p:set>
                                      <p:cBhvr>
                                        <p:cTn id="304" dur="1000">
                                          <p:stCondLst>
                                            <p:cond delay="0"/>
                                          </p:stCondLst>
                                        </p:cTn>
                                        <p:tgtEl>
                                          <p:spTgt spid="107"/>
                                        </p:tgtEl>
                                        <p:attrNameLst>
                                          <p:attrName>style.visibility</p:attrName>
                                        </p:attrNameLst>
                                      </p:cBhvr>
                                      <p:to>
                                        <p:strVal val="visible"/>
                                      </p:to>
                                    </p:set>
                                  </p:childTnLst>
                                </p:cTn>
                              </p:par>
                            </p:childTnLst>
                          </p:cTn>
                        </p:par>
                        <p:par>
                          <p:cTn id="305" fill="hold">
                            <p:stCondLst>
                              <p:cond delay="74000"/>
                            </p:stCondLst>
                            <p:childTnLst>
                              <p:par>
                                <p:cTn id="306" presetID="11" presetClass="entr" presetSubtype="0" fill="hold" grpId="0" nodeType="afterEffect">
                                  <p:stCondLst>
                                    <p:cond delay="0"/>
                                  </p:stCondLst>
                                  <p:childTnLst>
                                    <p:set>
                                      <p:cBhvr>
                                        <p:cTn id="307" dur="1000">
                                          <p:stCondLst>
                                            <p:cond delay="0"/>
                                          </p:stCondLst>
                                        </p:cTn>
                                        <p:tgtEl>
                                          <p:spTgt spid="108"/>
                                        </p:tgtEl>
                                        <p:attrNameLst>
                                          <p:attrName>style.visibility</p:attrName>
                                        </p:attrNameLst>
                                      </p:cBhvr>
                                      <p:to>
                                        <p:strVal val="visible"/>
                                      </p:to>
                                    </p:set>
                                  </p:childTnLst>
                                </p:cTn>
                              </p:par>
                            </p:childTnLst>
                          </p:cTn>
                        </p:par>
                        <p:par>
                          <p:cTn id="308" fill="hold">
                            <p:stCondLst>
                              <p:cond delay="75000"/>
                            </p:stCondLst>
                            <p:childTnLst>
                              <p:par>
                                <p:cTn id="309" presetID="11" presetClass="entr" presetSubtype="0" fill="hold" grpId="0" nodeType="afterEffect">
                                  <p:stCondLst>
                                    <p:cond delay="0"/>
                                  </p:stCondLst>
                                  <p:childTnLst>
                                    <p:set>
                                      <p:cBhvr>
                                        <p:cTn id="310" dur="1000">
                                          <p:stCondLst>
                                            <p:cond delay="0"/>
                                          </p:stCondLst>
                                        </p:cTn>
                                        <p:tgtEl>
                                          <p:spTgt spid="109"/>
                                        </p:tgtEl>
                                        <p:attrNameLst>
                                          <p:attrName>style.visibility</p:attrName>
                                        </p:attrNameLst>
                                      </p:cBhvr>
                                      <p:to>
                                        <p:strVal val="visible"/>
                                      </p:to>
                                    </p:set>
                                  </p:childTnLst>
                                </p:cTn>
                              </p:par>
                            </p:childTnLst>
                          </p:cTn>
                        </p:par>
                        <p:par>
                          <p:cTn id="311" fill="hold">
                            <p:stCondLst>
                              <p:cond delay="76000"/>
                            </p:stCondLst>
                            <p:childTnLst>
                              <p:par>
                                <p:cTn id="312" presetID="11" presetClass="entr" presetSubtype="0" fill="hold" grpId="0" nodeType="afterEffect">
                                  <p:stCondLst>
                                    <p:cond delay="0"/>
                                  </p:stCondLst>
                                  <p:childTnLst>
                                    <p:set>
                                      <p:cBhvr>
                                        <p:cTn id="313" dur="1000">
                                          <p:stCondLst>
                                            <p:cond delay="0"/>
                                          </p:stCondLst>
                                        </p:cTn>
                                        <p:tgtEl>
                                          <p:spTgt spid="110"/>
                                        </p:tgtEl>
                                        <p:attrNameLst>
                                          <p:attrName>style.visibility</p:attrName>
                                        </p:attrNameLst>
                                      </p:cBhvr>
                                      <p:to>
                                        <p:strVal val="visible"/>
                                      </p:to>
                                    </p:set>
                                  </p:childTnLst>
                                </p:cTn>
                              </p:par>
                            </p:childTnLst>
                          </p:cTn>
                        </p:par>
                        <p:par>
                          <p:cTn id="314" fill="hold">
                            <p:stCondLst>
                              <p:cond delay="77000"/>
                            </p:stCondLst>
                            <p:childTnLst>
                              <p:par>
                                <p:cTn id="315" presetID="11" presetClass="entr" presetSubtype="0" fill="hold" grpId="0" nodeType="afterEffect">
                                  <p:stCondLst>
                                    <p:cond delay="0"/>
                                  </p:stCondLst>
                                  <p:childTnLst>
                                    <p:set>
                                      <p:cBhvr>
                                        <p:cTn id="316" dur="1000">
                                          <p:stCondLst>
                                            <p:cond delay="0"/>
                                          </p:stCondLst>
                                        </p:cTn>
                                        <p:tgtEl>
                                          <p:spTgt spid="111"/>
                                        </p:tgtEl>
                                        <p:attrNameLst>
                                          <p:attrName>style.visibility</p:attrName>
                                        </p:attrNameLst>
                                      </p:cBhvr>
                                      <p:to>
                                        <p:strVal val="visible"/>
                                      </p:to>
                                    </p:set>
                                  </p:childTnLst>
                                </p:cTn>
                              </p:par>
                            </p:childTnLst>
                          </p:cTn>
                        </p:par>
                        <p:par>
                          <p:cTn id="317" fill="hold">
                            <p:stCondLst>
                              <p:cond delay="78000"/>
                            </p:stCondLst>
                            <p:childTnLst>
                              <p:par>
                                <p:cTn id="318" presetID="11" presetClass="entr" presetSubtype="0" fill="hold" grpId="0" nodeType="afterEffect">
                                  <p:stCondLst>
                                    <p:cond delay="0"/>
                                  </p:stCondLst>
                                  <p:childTnLst>
                                    <p:set>
                                      <p:cBhvr>
                                        <p:cTn id="319" dur="1000">
                                          <p:stCondLst>
                                            <p:cond delay="0"/>
                                          </p:stCondLst>
                                        </p:cTn>
                                        <p:tgtEl>
                                          <p:spTgt spid="112"/>
                                        </p:tgtEl>
                                        <p:attrNameLst>
                                          <p:attrName>style.visibility</p:attrName>
                                        </p:attrNameLst>
                                      </p:cBhvr>
                                      <p:to>
                                        <p:strVal val="visible"/>
                                      </p:to>
                                    </p:set>
                                  </p:childTnLst>
                                </p:cTn>
                              </p:par>
                            </p:childTnLst>
                          </p:cTn>
                        </p:par>
                        <p:par>
                          <p:cTn id="320" fill="hold">
                            <p:stCondLst>
                              <p:cond delay="79000"/>
                            </p:stCondLst>
                            <p:childTnLst>
                              <p:par>
                                <p:cTn id="321" presetID="11" presetClass="entr" presetSubtype="0" fill="hold" grpId="0" nodeType="afterEffect">
                                  <p:stCondLst>
                                    <p:cond delay="0"/>
                                  </p:stCondLst>
                                  <p:childTnLst>
                                    <p:set>
                                      <p:cBhvr>
                                        <p:cTn id="322" dur="1000">
                                          <p:stCondLst>
                                            <p:cond delay="0"/>
                                          </p:stCondLst>
                                        </p:cTn>
                                        <p:tgtEl>
                                          <p:spTgt spid="113"/>
                                        </p:tgtEl>
                                        <p:attrNameLst>
                                          <p:attrName>style.visibility</p:attrName>
                                        </p:attrNameLst>
                                      </p:cBhvr>
                                      <p:to>
                                        <p:strVal val="visible"/>
                                      </p:to>
                                    </p:set>
                                  </p:childTnLst>
                                </p:cTn>
                              </p:par>
                            </p:childTnLst>
                          </p:cTn>
                        </p:par>
                        <p:par>
                          <p:cTn id="323" fill="hold">
                            <p:stCondLst>
                              <p:cond delay="80000"/>
                            </p:stCondLst>
                            <p:childTnLst>
                              <p:par>
                                <p:cTn id="324" presetID="11" presetClass="entr" presetSubtype="0" fill="hold" grpId="0" nodeType="afterEffect">
                                  <p:stCondLst>
                                    <p:cond delay="0"/>
                                  </p:stCondLst>
                                  <p:childTnLst>
                                    <p:set>
                                      <p:cBhvr>
                                        <p:cTn id="325" dur="1000">
                                          <p:stCondLst>
                                            <p:cond delay="0"/>
                                          </p:stCondLst>
                                        </p:cTn>
                                        <p:tgtEl>
                                          <p:spTgt spid="114"/>
                                        </p:tgtEl>
                                        <p:attrNameLst>
                                          <p:attrName>style.visibility</p:attrName>
                                        </p:attrNameLst>
                                      </p:cBhvr>
                                      <p:to>
                                        <p:strVal val="visible"/>
                                      </p:to>
                                    </p:set>
                                  </p:childTnLst>
                                </p:cTn>
                              </p:par>
                            </p:childTnLst>
                          </p:cTn>
                        </p:par>
                        <p:par>
                          <p:cTn id="326" fill="hold">
                            <p:stCondLst>
                              <p:cond delay="81000"/>
                            </p:stCondLst>
                            <p:childTnLst>
                              <p:par>
                                <p:cTn id="327" presetID="11" presetClass="entr" presetSubtype="0" fill="hold" grpId="0" nodeType="afterEffect">
                                  <p:stCondLst>
                                    <p:cond delay="0"/>
                                  </p:stCondLst>
                                  <p:childTnLst>
                                    <p:set>
                                      <p:cBhvr>
                                        <p:cTn id="328" dur="1000">
                                          <p:stCondLst>
                                            <p:cond delay="0"/>
                                          </p:stCondLst>
                                        </p:cTn>
                                        <p:tgtEl>
                                          <p:spTgt spid="115"/>
                                        </p:tgtEl>
                                        <p:attrNameLst>
                                          <p:attrName>style.visibility</p:attrName>
                                        </p:attrNameLst>
                                      </p:cBhvr>
                                      <p:to>
                                        <p:strVal val="visible"/>
                                      </p:to>
                                    </p:set>
                                  </p:childTnLst>
                                </p:cTn>
                              </p:par>
                            </p:childTnLst>
                          </p:cTn>
                        </p:par>
                        <p:par>
                          <p:cTn id="329" fill="hold">
                            <p:stCondLst>
                              <p:cond delay="82000"/>
                            </p:stCondLst>
                            <p:childTnLst>
                              <p:par>
                                <p:cTn id="330" presetID="11" presetClass="entr" presetSubtype="0" fill="hold" grpId="0" nodeType="afterEffect">
                                  <p:stCondLst>
                                    <p:cond delay="0"/>
                                  </p:stCondLst>
                                  <p:childTnLst>
                                    <p:set>
                                      <p:cBhvr>
                                        <p:cTn id="331" dur="1000">
                                          <p:stCondLst>
                                            <p:cond delay="0"/>
                                          </p:stCondLst>
                                        </p:cTn>
                                        <p:tgtEl>
                                          <p:spTgt spid="116"/>
                                        </p:tgtEl>
                                        <p:attrNameLst>
                                          <p:attrName>style.visibility</p:attrName>
                                        </p:attrNameLst>
                                      </p:cBhvr>
                                      <p:to>
                                        <p:strVal val="visible"/>
                                      </p:to>
                                    </p:set>
                                  </p:childTnLst>
                                </p:cTn>
                              </p:par>
                            </p:childTnLst>
                          </p:cTn>
                        </p:par>
                        <p:par>
                          <p:cTn id="332" fill="hold">
                            <p:stCondLst>
                              <p:cond delay="83000"/>
                            </p:stCondLst>
                            <p:childTnLst>
                              <p:par>
                                <p:cTn id="333" presetID="11" presetClass="entr" presetSubtype="0" fill="hold" grpId="0" nodeType="afterEffect">
                                  <p:stCondLst>
                                    <p:cond delay="0"/>
                                  </p:stCondLst>
                                  <p:childTnLst>
                                    <p:set>
                                      <p:cBhvr>
                                        <p:cTn id="334" dur="1000">
                                          <p:stCondLst>
                                            <p:cond delay="0"/>
                                          </p:stCondLst>
                                        </p:cTn>
                                        <p:tgtEl>
                                          <p:spTgt spid="117"/>
                                        </p:tgtEl>
                                        <p:attrNameLst>
                                          <p:attrName>style.visibility</p:attrName>
                                        </p:attrNameLst>
                                      </p:cBhvr>
                                      <p:to>
                                        <p:strVal val="visible"/>
                                      </p:to>
                                    </p:set>
                                  </p:childTnLst>
                                </p:cTn>
                              </p:par>
                            </p:childTnLst>
                          </p:cTn>
                        </p:par>
                        <p:par>
                          <p:cTn id="335" fill="hold">
                            <p:stCondLst>
                              <p:cond delay="84000"/>
                            </p:stCondLst>
                            <p:childTnLst>
                              <p:par>
                                <p:cTn id="336" presetID="11" presetClass="entr" presetSubtype="0" fill="hold" grpId="0" nodeType="afterEffect">
                                  <p:stCondLst>
                                    <p:cond delay="0"/>
                                  </p:stCondLst>
                                  <p:childTnLst>
                                    <p:set>
                                      <p:cBhvr>
                                        <p:cTn id="337" dur="1000">
                                          <p:stCondLst>
                                            <p:cond delay="0"/>
                                          </p:stCondLst>
                                        </p:cTn>
                                        <p:tgtEl>
                                          <p:spTgt spid="118"/>
                                        </p:tgtEl>
                                        <p:attrNameLst>
                                          <p:attrName>style.visibility</p:attrName>
                                        </p:attrNameLst>
                                      </p:cBhvr>
                                      <p:to>
                                        <p:strVal val="visible"/>
                                      </p:to>
                                    </p:set>
                                  </p:childTnLst>
                                </p:cTn>
                              </p:par>
                            </p:childTnLst>
                          </p:cTn>
                        </p:par>
                        <p:par>
                          <p:cTn id="338" fill="hold">
                            <p:stCondLst>
                              <p:cond delay="85000"/>
                            </p:stCondLst>
                            <p:childTnLst>
                              <p:par>
                                <p:cTn id="339" presetID="11" presetClass="entr" presetSubtype="0" fill="hold" grpId="0" nodeType="afterEffect">
                                  <p:stCondLst>
                                    <p:cond delay="0"/>
                                  </p:stCondLst>
                                  <p:childTnLst>
                                    <p:set>
                                      <p:cBhvr>
                                        <p:cTn id="340" dur="1000">
                                          <p:stCondLst>
                                            <p:cond delay="0"/>
                                          </p:stCondLst>
                                        </p:cTn>
                                        <p:tgtEl>
                                          <p:spTgt spid="119"/>
                                        </p:tgtEl>
                                        <p:attrNameLst>
                                          <p:attrName>style.visibility</p:attrName>
                                        </p:attrNameLst>
                                      </p:cBhvr>
                                      <p:to>
                                        <p:strVal val="visible"/>
                                      </p:to>
                                    </p:set>
                                  </p:childTnLst>
                                </p:cTn>
                              </p:par>
                            </p:childTnLst>
                          </p:cTn>
                        </p:par>
                        <p:par>
                          <p:cTn id="341" fill="hold">
                            <p:stCondLst>
                              <p:cond delay="86000"/>
                            </p:stCondLst>
                            <p:childTnLst>
                              <p:par>
                                <p:cTn id="342" presetID="11" presetClass="entr" presetSubtype="0" fill="hold" grpId="0" nodeType="afterEffect">
                                  <p:stCondLst>
                                    <p:cond delay="0"/>
                                  </p:stCondLst>
                                  <p:childTnLst>
                                    <p:set>
                                      <p:cBhvr>
                                        <p:cTn id="343" dur="1000">
                                          <p:stCondLst>
                                            <p:cond delay="0"/>
                                          </p:stCondLst>
                                        </p:cTn>
                                        <p:tgtEl>
                                          <p:spTgt spid="120"/>
                                        </p:tgtEl>
                                        <p:attrNameLst>
                                          <p:attrName>style.visibility</p:attrName>
                                        </p:attrNameLst>
                                      </p:cBhvr>
                                      <p:to>
                                        <p:strVal val="visible"/>
                                      </p:to>
                                    </p:set>
                                  </p:childTnLst>
                                </p:cTn>
                              </p:par>
                            </p:childTnLst>
                          </p:cTn>
                        </p:par>
                        <p:par>
                          <p:cTn id="344" fill="hold">
                            <p:stCondLst>
                              <p:cond delay="87000"/>
                            </p:stCondLst>
                            <p:childTnLst>
                              <p:par>
                                <p:cTn id="345" presetID="11" presetClass="entr" presetSubtype="0" fill="hold" grpId="0" nodeType="afterEffect">
                                  <p:stCondLst>
                                    <p:cond delay="0"/>
                                  </p:stCondLst>
                                  <p:childTnLst>
                                    <p:set>
                                      <p:cBhvr>
                                        <p:cTn id="346" dur="1000">
                                          <p:stCondLst>
                                            <p:cond delay="0"/>
                                          </p:stCondLst>
                                        </p:cTn>
                                        <p:tgtEl>
                                          <p:spTgt spid="121"/>
                                        </p:tgtEl>
                                        <p:attrNameLst>
                                          <p:attrName>style.visibility</p:attrName>
                                        </p:attrNameLst>
                                      </p:cBhvr>
                                      <p:to>
                                        <p:strVal val="visible"/>
                                      </p:to>
                                    </p:set>
                                  </p:childTnLst>
                                </p:cTn>
                              </p:par>
                            </p:childTnLst>
                          </p:cTn>
                        </p:par>
                        <p:par>
                          <p:cTn id="347" fill="hold">
                            <p:stCondLst>
                              <p:cond delay="88000"/>
                            </p:stCondLst>
                            <p:childTnLst>
                              <p:par>
                                <p:cTn id="348" presetID="11" presetClass="entr" presetSubtype="0" fill="hold" grpId="0" nodeType="afterEffect">
                                  <p:stCondLst>
                                    <p:cond delay="0"/>
                                  </p:stCondLst>
                                  <p:childTnLst>
                                    <p:set>
                                      <p:cBhvr>
                                        <p:cTn id="349" dur="1000">
                                          <p:stCondLst>
                                            <p:cond delay="0"/>
                                          </p:stCondLst>
                                        </p:cTn>
                                        <p:tgtEl>
                                          <p:spTgt spid="122"/>
                                        </p:tgtEl>
                                        <p:attrNameLst>
                                          <p:attrName>style.visibility</p:attrName>
                                        </p:attrNameLst>
                                      </p:cBhvr>
                                      <p:to>
                                        <p:strVal val="visible"/>
                                      </p:to>
                                    </p:set>
                                  </p:childTnLst>
                                </p:cTn>
                              </p:par>
                            </p:childTnLst>
                          </p:cTn>
                        </p:par>
                        <p:par>
                          <p:cTn id="350" fill="hold">
                            <p:stCondLst>
                              <p:cond delay="89000"/>
                            </p:stCondLst>
                            <p:childTnLst>
                              <p:par>
                                <p:cTn id="351" presetID="11" presetClass="entr" presetSubtype="0" fill="hold" grpId="0" nodeType="afterEffect">
                                  <p:stCondLst>
                                    <p:cond delay="0"/>
                                  </p:stCondLst>
                                  <p:childTnLst>
                                    <p:set>
                                      <p:cBhvr>
                                        <p:cTn id="352" dur="1000">
                                          <p:stCondLst>
                                            <p:cond delay="0"/>
                                          </p:stCondLst>
                                        </p:cTn>
                                        <p:tgtEl>
                                          <p:spTgt spid="123"/>
                                        </p:tgtEl>
                                        <p:attrNameLst>
                                          <p:attrName>style.visibility</p:attrName>
                                        </p:attrNameLst>
                                      </p:cBhvr>
                                      <p:to>
                                        <p:strVal val="visible"/>
                                      </p:to>
                                    </p:set>
                                  </p:childTnLst>
                                </p:cTn>
                              </p:par>
                            </p:childTnLst>
                          </p:cTn>
                        </p:par>
                        <p:par>
                          <p:cTn id="353" fill="hold">
                            <p:stCondLst>
                              <p:cond delay="90000"/>
                            </p:stCondLst>
                            <p:childTnLst>
                              <p:par>
                                <p:cTn id="354" presetID="11" presetClass="entr" presetSubtype="0" fill="hold" grpId="0" nodeType="afterEffect">
                                  <p:stCondLst>
                                    <p:cond delay="0"/>
                                  </p:stCondLst>
                                  <p:childTnLst>
                                    <p:set>
                                      <p:cBhvr>
                                        <p:cTn id="355" dur="1000">
                                          <p:stCondLst>
                                            <p:cond delay="0"/>
                                          </p:stCondLst>
                                        </p:cTn>
                                        <p:tgtEl>
                                          <p:spTgt spid="124"/>
                                        </p:tgtEl>
                                        <p:attrNameLst>
                                          <p:attrName>style.visibility</p:attrName>
                                        </p:attrNameLst>
                                      </p:cBhvr>
                                      <p:to>
                                        <p:strVal val="visible"/>
                                      </p:to>
                                    </p:set>
                                  </p:childTnLst>
                                </p:cTn>
                              </p:par>
                            </p:childTnLst>
                          </p:cTn>
                        </p:par>
                        <p:par>
                          <p:cTn id="356" fill="hold">
                            <p:stCondLst>
                              <p:cond delay="91000"/>
                            </p:stCondLst>
                            <p:childTnLst>
                              <p:par>
                                <p:cTn id="357" presetID="11" presetClass="entr" presetSubtype="0" fill="hold" grpId="0" nodeType="afterEffect">
                                  <p:stCondLst>
                                    <p:cond delay="0"/>
                                  </p:stCondLst>
                                  <p:childTnLst>
                                    <p:set>
                                      <p:cBhvr>
                                        <p:cTn id="358" dur="1000">
                                          <p:stCondLst>
                                            <p:cond delay="0"/>
                                          </p:stCondLst>
                                        </p:cTn>
                                        <p:tgtEl>
                                          <p:spTgt spid="125"/>
                                        </p:tgtEl>
                                        <p:attrNameLst>
                                          <p:attrName>style.visibility</p:attrName>
                                        </p:attrNameLst>
                                      </p:cBhvr>
                                      <p:to>
                                        <p:strVal val="visible"/>
                                      </p:to>
                                    </p:set>
                                  </p:childTnLst>
                                </p:cTn>
                              </p:par>
                            </p:childTnLst>
                          </p:cTn>
                        </p:par>
                        <p:par>
                          <p:cTn id="359" fill="hold">
                            <p:stCondLst>
                              <p:cond delay="92000"/>
                            </p:stCondLst>
                            <p:childTnLst>
                              <p:par>
                                <p:cTn id="360" presetID="11" presetClass="entr" presetSubtype="0" fill="hold" grpId="0" nodeType="afterEffect">
                                  <p:stCondLst>
                                    <p:cond delay="0"/>
                                  </p:stCondLst>
                                  <p:childTnLst>
                                    <p:set>
                                      <p:cBhvr>
                                        <p:cTn id="361" dur="1000">
                                          <p:stCondLst>
                                            <p:cond delay="0"/>
                                          </p:stCondLst>
                                        </p:cTn>
                                        <p:tgtEl>
                                          <p:spTgt spid="126"/>
                                        </p:tgtEl>
                                        <p:attrNameLst>
                                          <p:attrName>style.visibility</p:attrName>
                                        </p:attrNameLst>
                                      </p:cBhvr>
                                      <p:to>
                                        <p:strVal val="visible"/>
                                      </p:to>
                                    </p:set>
                                  </p:childTnLst>
                                </p:cTn>
                              </p:par>
                            </p:childTnLst>
                          </p:cTn>
                        </p:par>
                        <p:par>
                          <p:cTn id="362" fill="hold">
                            <p:stCondLst>
                              <p:cond delay="93000"/>
                            </p:stCondLst>
                            <p:childTnLst>
                              <p:par>
                                <p:cTn id="363" presetID="11" presetClass="entr" presetSubtype="0" fill="hold" grpId="0" nodeType="afterEffect">
                                  <p:stCondLst>
                                    <p:cond delay="0"/>
                                  </p:stCondLst>
                                  <p:childTnLst>
                                    <p:set>
                                      <p:cBhvr>
                                        <p:cTn id="364" dur="1000">
                                          <p:stCondLst>
                                            <p:cond delay="0"/>
                                          </p:stCondLst>
                                        </p:cTn>
                                        <p:tgtEl>
                                          <p:spTgt spid="127"/>
                                        </p:tgtEl>
                                        <p:attrNameLst>
                                          <p:attrName>style.visibility</p:attrName>
                                        </p:attrNameLst>
                                      </p:cBhvr>
                                      <p:to>
                                        <p:strVal val="visible"/>
                                      </p:to>
                                    </p:set>
                                  </p:childTnLst>
                                </p:cTn>
                              </p:par>
                            </p:childTnLst>
                          </p:cTn>
                        </p:par>
                        <p:par>
                          <p:cTn id="365" fill="hold">
                            <p:stCondLst>
                              <p:cond delay="94000"/>
                            </p:stCondLst>
                            <p:childTnLst>
                              <p:par>
                                <p:cTn id="366" presetID="11" presetClass="entr" presetSubtype="0" fill="hold" grpId="0" nodeType="afterEffect">
                                  <p:stCondLst>
                                    <p:cond delay="0"/>
                                  </p:stCondLst>
                                  <p:childTnLst>
                                    <p:set>
                                      <p:cBhvr>
                                        <p:cTn id="367" dur="1000">
                                          <p:stCondLst>
                                            <p:cond delay="0"/>
                                          </p:stCondLst>
                                        </p:cTn>
                                        <p:tgtEl>
                                          <p:spTgt spid="128"/>
                                        </p:tgtEl>
                                        <p:attrNameLst>
                                          <p:attrName>style.visibility</p:attrName>
                                        </p:attrNameLst>
                                      </p:cBhvr>
                                      <p:to>
                                        <p:strVal val="visible"/>
                                      </p:to>
                                    </p:set>
                                  </p:childTnLst>
                                </p:cTn>
                              </p:par>
                            </p:childTnLst>
                          </p:cTn>
                        </p:par>
                        <p:par>
                          <p:cTn id="368" fill="hold">
                            <p:stCondLst>
                              <p:cond delay="95000"/>
                            </p:stCondLst>
                            <p:childTnLst>
                              <p:par>
                                <p:cTn id="369" presetID="11" presetClass="entr" presetSubtype="0" fill="hold" grpId="0" nodeType="afterEffect">
                                  <p:stCondLst>
                                    <p:cond delay="0"/>
                                  </p:stCondLst>
                                  <p:childTnLst>
                                    <p:set>
                                      <p:cBhvr>
                                        <p:cTn id="370" dur="1000">
                                          <p:stCondLst>
                                            <p:cond delay="0"/>
                                          </p:stCondLst>
                                        </p:cTn>
                                        <p:tgtEl>
                                          <p:spTgt spid="129"/>
                                        </p:tgtEl>
                                        <p:attrNameLst>
                                          <p:attrName>style.visibility</p:attrName>
                                        </p:attrNameLst>
                                      </p:cBhvr>
                                      <p:to>
                                        <p:strVal val="visible"/>
                                      </p:to>
                                    </p:set>
                                  </p:childTnLst>
                                </p:cTn>
                              </p:par>
                            </p:childTnLst>
                          </p:cTn>
                        </p:par>
                        <p:par>
                          <p:cTn id="371" fill="hold">
                            <p:stCondLst>
                              <p:cond delay="96000"/>
                            </p:stCondLst>
                            <p:childTnLst>
                              <p:par>
                                <p:cTn id="372" presetID="11" presetClass="entr" presetSubtype="0" fill="hold" grpId="0" nodeType="afterEffect">
                                  <p:stCondLst>
                                    <p:cond delay="0"/>
                                  </p:stCondLst>
                                  <p:childTnLst>
                                    <p:set>
                                      <p:cBhvr>
                                        <p:cTn id="373" dur="1000">
                                          <p:stCondLst>
                                            <p:cond delay="0"/>
                                          </p:stCondLst>
                                        </p:cTn>
                                        <p:tgtEl>
                                          <p:spTgt spid="130"/>
                                        </p:tgtEl>
                                        <p:attrNameLst>
                                          <p:attrName>style.visibility</p:attrName>
                                        </p:attrNameLst>
                                      </p:cBhvr>
                                      <p:to>
                                        <p:strVal val="visible"/>
                                      </p:to>
                                    </p:set>
                                  </p:childTnLst>
                                </p:cTn>
                              </p:par>
                            </p:childTnLst>
                          </p:cTn>
                        </p:par>
                        <p:par>
                          <p:cTn id="374" fill="hold">
                            <p:stCondLst>
                              <p:cond delay="97000"/>
                            </p:stCondLst>
                            <p:childTnLst>
                              <p:par>
                                <p:cTn id="375" presetID="11" presetClass="entr" presetSubtype="0" fill="hold" grpId="0" nodeType="afterEffect">
                                  <p:stCondLst>
                                    <p:cond delay="0"/>
                                  </p:stCondLst>
                                  <p:childTnLst>
                                    <p:set>
                                      <p:cBhvr>
                                        <p:cTn id="376" dur="1000">
                                          <p:stCondLst>
                                            <p:cond delay="0"/>
                                          </p:stCondLst>
                                        </p:cTn>
                                        <p:tgtEl>
                                          <p:spTgt spid="131"/>
                                        </p:tgtEl>
                                        <p:attrNameLst>
                                          <p:attrName>style.visibility</p:attrName>
                                        </p:attrNameLst>
                                      </p:cBhvr>
                                      <p:to>
                                        <p:strVal val="visible"/>
                                      </p:to>
                                    </p:set>
                                  </p:childTnLst>
                                </p:cTn>
                              </p:par>
                            </p:childTnLst>
                          </p:cTn>
                        </p:par>
                        <p:par>
                          <p:cTn id="377" fill="hold">
                            <p:stCondLst>
                              <p:cond delay="98000"/>
                            </p:stCondLst>
                            <p:childTnLst>
                              <p:par>
                                <p:cTn id="378" presetID="11" presetClass="entr" presetSubtype="0" fill="hold" grpId="0" nodeType="afterEffect">
                                  <p:stCondLst>
                                    <p:cond delay="0"/>
                                  </p:stCondLst>
                                  <p:childTnLst>
                                    <p:set>
                                      <p:cBhvr>
                                        <p:cTn id="379" dur="1000">
                                          <p:stCondLst>
                                            <p:cond delay="0"/>
                                          </p:stCondLst>
                                        </p:cTn>
                                        <p:tgtEl>
                                          <p:spTgt spid="132"/>
                                        </p:tgtEl>
                                        <p:attrNameLst>
                                          <p:attrName>style.visibility</p:attrName>
                                        </p:attrNameLst>
                                      </p:cBhvr>
                                      <p:to>
                                        <p:strVal val="visible"/>
                                      </p:to>
                                    </p:set>
                                  </p:childTnLst>
                                </p:cTn>
                              </p:par>
                            </p:childTnLst>
                          </p:cTn>
                        </p:par>
                        <p:par>
                          <p:cTn id="380" fill="hold">
                            <p:stCondLst>
                              <p:cond delay="99000"/>
                            </p:stCondLst>
                            <p:childTnLst>
                              <p:par>
                                <p:cTn id="381" presetID="11" presetClass="entr" presetSubtype="0" fill="hold" grpId="0" nodeType="afterEffect">
                                  <p:stCondLst>
                                    <p:cond delay="0"/>
                                  </p:stCondLst>
                                  <p:childTnLst>
                                    <p:set>
                                      <p:cBhvr>
                                        <p:cTn id="382" dur="1000">
                                          <p:stCondLst>
                                            <p:cond delay="0"/>
                                          </p:stCondLst>
                                        </p:cTn>
                                        <p:tgtEl>
                                          <p:spTgt spid="133"/>
                                        </p:tgtEl>
                                        <p:attrNameLst>
                                          <p:attrName>style.visibility</p:attrName>
                                        </p:attrNameLst>
                                      </p:cBhvr>
                                      <p:to>
                                        <p:strVal val="visible"/>
                                      </p:to>
                                    </p:set>
                                  </p:childTnLst>
                                </p:cTn>
                              </p:par>
                            </p:childTnLst>
                          </p:cTn>
                        </p:par>
                        <p:par>
                          <p:cTn id="383" fill="hold">
                            <p:stCondLst>
                              <p:cond delay="100000"/>
                            </p:stCondLst>
                            <p:childTnLst>
                              <p:par>
                                <p:cTn id="384" presetID="11" presetClass="entr" presetSubtype="0" fill="hold" grpId="0" nodeType="afterEffect">
                                  <p:stCondLst>
                                    <p:cond delay="0"/>
                                  </p:stCondLst>
                                  <p:childTnLst>
                                    <p:set>
                                      <p:cBhvr>
                                        <p:cTn id="385" dur="1000">
                                          <p:stCondLst>
                                            <p:cond delay="0"/>
                                          </p:stCondLst>
                                        </p:cTn>
                                        <p:tgtEl>
                                          <p:spTgt spid="134"/>
                                        </p:tgtEl>
                                        <p:attrNameLst>
                                          <p:attrName>style.visibility</p:attrName>
                                        </p:attrNameLst>
                                      </p:cBhvr>
                                      <p:to>
                                        <p:strVal val="visible"/>
                                      </p:to>
                                    </p:set>
                                  </p:childTnLst>
                                </p:cTn>
                              </p:par>
                            </p:childTnLst>
                          </p:cTn>
                        </p:par>
                        <p:par>
                          <p:cTn id="386" fill="hold">
                            <p:stCondLst>
                              <p:cond delay="101000"/>
                            </p:stCondLst>
                            <p:childTnLst>
                              <p:par>
                                <p:cTn id="387" presetID="11" presetClass="entr" presetSubtype="0" fill="hold" grpId="0" nodeType="afterEffect">
                                  <p:stCondLst>
                                    <p:cond delay="0"/>
                                  </p:stCondLst>
                                  <p:childTnLst>
                                    <p:set>
                                      <p:cBhvr>
                                        <p:cTn id="388" dur="1000">
                                          <p:stCondLst>
                                            <p:cond delay="0"/>
                                          </p:stCondLst>
                                        </p:cTn>
                                        <p:tgtEl>
                                          <p:spTgt spid="135"/>
                                        </p:tgtEl>
                                        <p:attrNameLst>
                                          <p:attrName>style.visibility</p:attrName>
                                        </p:attrNameLst>
                                      </p:cBhvr>
                                      <p:to>
                                        <p:strVal val="visible"/>
                                      </p:to>
                                    </p:set>
                                  </p:childTnLst>
                                </p:cTn>
                              </p:par>
                            </p:childTnLst>
                          </p:cTn>
                        </p:par>
                        <p:par>
                          <p:cTn id="389" fill="hold">
                            <p:stCondLst>
                              <p:cond delay="102000"/>
                            </p:stCondLst>
                            <p:childTnLst>
                              <p:par>
                                <p:cTn id="390" presetID="11" presetClass="entr" presetSubtype="0" fill="hold" grpId="0" nodeType="afterEffect">
                                  <p:stCondLst>
                                    <p:cond delay="0"/>
                                  </p:stCondLst>
                                  <p:childTnLst>
                                    <p:set>
                                      <p:cBhvr>
                                        <p:cTn id="391" dur="1000">
                                          <p:stCondLst>
                                            <p:cond delay="0"/>
                                          </p:stCondLst>
                                        </p:cTn>
                                        <p:tgtEl>
                                          <p:spTgt spid="136"/>
                                        </p:tgtEl>
                                        <p:attrNameLst>
                                          <p:attrName>style.visibility</p:attrName>
                                        </p:attrNameLst>
                                      </p:cBhvr>
                                      <p:to>
                                        <p:strVal val="visible"/>
                                      </p:to>
                                    </p:set>
                                  </p:childTnLst>
                                </p:cTn>
                              </p:par>
                            </p:childTnLst>
                          </p:cTn>
                        </p:par>
                        <p:par>
                          <p:cTn id="392" fill="hold">
                            <p:stCondLst>
                              <p:cond delay="103000"/>
                            </p:stCondLst>
                            <p:childTnLst>
                              <p:par>
                                <p:cTn id="393" presetID="11" presetClass="entr" presetSubtype="0" fill="hold" grpId="0" nodeType="afterEffect">
                                  <p:stCondLst>
                                    <p:cond delay="0"/>
                                  </p:stCondLst>
                                  <p:childTnLst>
                                    <p:set>
                                      <p:cBhvr>
                                        <p:cTn id="394" dur="1000">
                                          <p:stCondLst>
                                            <p:cond delay="0"/>
                                          </p:stCondLst>
                                        </p:cTn>
                                        <p:tgtEl>
                                          <p:spTgt spid="137"/>
                                        </p:tgtEl>
                                        <p:attrNameLst>
                                          <p:attrName>style.visibility</p:attrName>
                                        </p:attrNameLst>
                                      </p:cBhvr>
                                      <p:to>
                                        <p:strVal val="visible"/>
                                      </p:to>
                                    </p:set>
                                  </p:childTnLst>
                                </p:cTn>
                              </p:par>
                            </p:childTnLst>
                          </p:cTn>
                        </p:par>
                        <p:par>
                          <p:cTn id="395" fill="hold">
                            <p:stCondLst>
                              <p:cond delay="104000"/>
                            </p:stCondLst>
                            <p:childTnLst>
                              <p:par>
                                <p:cTn id="396" presetID="11" presetClass="entr" presetSubtype="0" fill="hold" grpId="0" nodeType="afterEffect">
                                  <p:stCondLst>
                                    <p:cond delay="0"/>
                                  </p:stCondLst>
                                  <p:childTnLst>
                                    <p:set>
                                      <p:cBhvr>
                                        <p:cTn id="397" dur="1000">
                                          <p:stCondLst>
                                            <p:cond delay="0"/>
                                          </p:stCondLst>
                                        </p:cTn>
                                        <p:tgtEl>
                                          <p:spTgt spid="138"/>
                                        </p:tgtEl>
                                        <p:attrNameLst>
                                          <p:attrName>style.visibility</p:attrName>
                                        </p:attrNameLst>
                                      </p:cBhvr>
                                      <p:to>
                                        <p:strVal val="visible"/>
                                      </p:to>
                                    </p:set>
                                  </p:childTnLst>
                                </p:cTn>
                              </p:par>
                            </p:childTnLst>
                          </p:cTn>
                        </p:par>
                        <p:par>
                          <p:cTn id="398" fill="hold">
                            <p:stCondLst>
                              <p:cond delay="105000"/>
                            </p:stCondLst>
                            <p:childTnLst>
                              <p:par>
                                <p:cTn id="399" presetID="11" presetClass="entr" presetSubtype="0" fill="hold" grpId="0" nodeType="afterEffect">
                                  <p:stCondLst>
                                    <p:cond delay="0"/>
                                  </p:stCondLst>
                                  <p:childTnLst>
                                    <p:set>
                                      <p:cBhvr>
                                        <p:cTn id="400" dur="1000">
                                          <p:stCondLst>
                                            <p:cond delay="0"/>
                                          </p:stCondLst>
                                        </p:cTn>
                                        <p:tgtEl>
                                          <p:spTgt spid="139"/>
                                        </p:tgtEl>
                                        <p:attrNameLst>
                                          <p:attrName>style.visibility</p:attrName>
                                        </p:attrNameLst>
                                      </p:cBhvr>
                                      <p:to>
                                        <p:strVal val="visible"/>
                                      </p:to>
                                    </p:set>
                                  </p:childTnLst>
                                </p:cTn>
                              </p:par>
                            </p:childTnLst>
                          </p:cTn>
                        </p:par>
                        <p:par>
                          <p:cTn id="401" fill="hold">
                            <p:stCondLst>
                              <p:cond delay="106000"/>
                            </p:stCondLst>
                            <p:childTnLst>
                              <p:par>
                                <p:cTn id="402" presetID="11" presetClass="entr" presetSubtype="0" fill="hold" grpId="0" nodeType="afterEffect">
                                  <p:stCondLst>
                                    <p:cond delay="0"/>
                                  </p:stCondLst>
                                  <p:childTnLst>
                                    <p:set>
                                      <p:cBhvr>
                                        <p:cTn id="403" dur="1000">
                                          <p:stCondLst>
                                            <p:cond delay="0"/>
                                          </p:stCondLst>
                                        </p:cTn>
                                        <p:tgtEl>
                                          <p:spTgt spid="140"/>
                                        </p:tgtEl>
                                        <p:attrNameLst>
                                          <p:attrName>style.visibility</p:attrName>
                                        </p:attrNameLst>
                                      </p:cBhvr>
                                      <p:to>
                                        <p:strVal val="visible"/>
                                      </p:to>
                                    </p:set>
                                  </p:childTnLst>
                                </p:cTn>
                              </p:par>
                            </p:childTnLst>
                          </p:cTn>
                        </p:par>
                        <p:par>
                          <p:cTn id="404" fill="hold">
                            <p:stCondLst>
                              <p:cond delay="107000"/>
                            </p:stCondLst>
                            <p:childTnLst>
                              <p:par>
                                <p:cTn id="405" presetID="11" presetClass="entr" presetSubtype="0" fill="hold" grpId="0" nodeType="afterEffect">
                                  <p:stCondLst>
                                    <p:cond delay="0"/>
                                  </p:stCondLst>
                                  <p:childTnLst>
                                    <p:set>
                                      <p:cBhvr>
                                        <p:cTn id="406" dur="1000">
                                          <p:stCondLst>
                                            <p:cond delay="0"/>
                                          </p:stCondLst>
                                        </p:cTn>
                                        <p:tgtEl>
                                          <p:spTgt spid="141"/>
                                        </p:tgtEl>
                                        <p:attrNameLst>
                                          <p:attrName>style.visibility</p:attrName>
                                        </p:attrNameLst>
                                      </p:cBhvr>
                                      <p:to>
                                        <p:strVal val="visible"/>
                                      </p:to>
                                    </p:set>
                                  </p:childTnLst>
                                </p:cTn>
                              </p:par>
                            </p:childTnLst>
                          </p:cTn>
                        </p:par>
                        <p:par>
                          <p:cTn id="407" fill="hold">
                            <p:stCondLst>
                              <p:cond delay="108000"/>
                            </p:stCondLst>
                            <p:childTnLst>
                              <p:par>
                                <p:cTn id="408" presetID="11" presetClass="entr" presetSubtype="0" fill="hold" grpId="0" nodeType="afterEffect">
                                  <p:stCondLst>
                                    <p:cond delay="0"/>
                                  </p:stCondLst>
                                  <p:childTnLst>
                                    <p:set>
                                      <p:cBhvr>
                                        <p:cTn id="409" dur="1000">
                                          <p:stCondLst>
                                            <p:cond delay="0"/>
                                          </p:stCondLst>
                                        </p:cTn>
                                        <p:tgtEl>
                                          <p:spTgt spid="142"/>
                                        </p:tgtEl>
                                        <p:attrNameLst>
                                          <p:attrName>style.visibility</p:attrName>
                                        </p:attrNameLst>
                                      </p:cBhvr>
                                      <p:to>
                                        <p:strVal val="visible"/>
                                      </p:to>
                                    </p:set>
                                  </p:childTnLst>
                                </p:cTn>
                              </p:par>
                            </p:childTnLst>
                          </p:cTn>
                        </p:par>
                        <p:par>
                          <p:cTn id="410" fill="hold">
                            <p:stCondLst>
                              <p:cond delay="109000"/>
                            </p:stCondLst>
                            <p:childTnLst>
                              <p:par>
                                <p:cTn id="411" presetID="11" presetClass="entr" presetSubtype="0" fill="hold" grpId="0" nodeType="afterEffect">
                                  <p:stCondLst>
                                    <p:cond delay="0"/>
                                  </p:stCondLst>
                                  <p:childTnLst>
                                    <p:set>
                                      <p:cBhvr>
                                        <p:cTn id="412" dur="1000">
                                          <p:stCondLst>
                                            <p:cond delay="0"/>
                                          </p:stCondLst>
                                        </p:cTn>
                                        <p:tgtEl>
                                          <p:spTgt spid="143"/>
                                        </p:tgtEl>
                                        <p:attrNameLst>
                                          <p:attrName>style.visibility</p:attrName>
                                        </p:attrNameLst>
                                      </p:cBhvr>
                                      <p:to>
                                        <p:strVal val="visible"/>
                                      </p:to>
                                    </p:set>
                                  </p:childTnLst>
                                </p:cTn>
                              </p:par>
                            </p:childTnLst>
                          </p:cTn>
                        </p:par>
                        <p:par>
                          <p:cTn id="413" fill="hold">
                            <p:stCondLst>
                              <p:cond delay="110000"/>
                            </p:stCondLst>
                            <p:childTnLst>
                              <p:par>
                                <p:cTn id="414" presetID="11" presetClass="entr" presetSubtype="0" fill="hold" grpId="0" nodeType="afterEffect">
                                  <p:stCondLst>
                                    <p:cond delay="0"/>
                                  </p:stCondLst>
                                  <p:childTnLst>
                                    <p:set>
                                      <p:cBhvr>
                                        <p:cTn id="415" dur="1000">
                                          <p:stCondLst>
                                            <p:cond delay="0"/>
                                          </p:stCondLst>
                                        </p:cTn>
                                        <p:tgtEl>
                                          <p:spTgt spid="144"/>
                                        </p:tgtEl>
                                        <p:attrNameLst>
                                          <p:attrName>style.visibility</p:attrName>
                                        </p:attrNameLst>
                                      </p:cBhvr>
                                      <p:to>
                                        <p:strVal val="visible"/>
                                      </p:to>
                                    </p:set>
                                  </p:childTnLst>
                                </p:cTn>
                              </p:par>
                            </p:childTnLst>
                          </p:cTn>
                        </p:par>
                        <p:par>
                          <p:cTn id="416" fill="hold">
                            <p:stCondLst>
                              <p:cond delay="111000"/>
                            </p:stCondLst>
                            <p:childTnLst>
                              <p:par>
                                <p:cTn id="417" presetID="11" presetClass="entr" presetSubtype="0" fill="hold" grpId="0" nodeType="afterEffect">
                                  <p:stCondLst>
                                    <p:cond delay="0"/>
                                  </p:stCondLst>
                                  <p:childTnLst>
                                    <p:set>
                                      <p:cBhvr>
                                        <p:cTn id="418" dur="1000">
                                          <p:stCondLst>
                                            <p:cond delay="0"/>
                                          </p:stCondLst>
                                        </p:cTn>
                                        <p:tgtEl>
                                          <p:spTgt spid="145"/>
                                        </p:tgtEl>
                                        <p:attrNameLst>
                                          <p:attrName>style.visibility</p:attrName>
                                        </p:attrNameLst>
                                      </p:cBhvr>
                                      <p:to>
                                        <p:strVal val="visible"/>
                                      </p:to>
                                    </p:set>
                                  </p:childTnLst>
                                </p:cTn>
                              </p:par>
                            </p:childTnLst>
                          </p:cTn>
                        </p:par>
                        <p:par>
                          <p:cTn id="419" fill="hold">
                            <p:stCondLst>
                              <p:cond delay="112000"/>
                            </p:stCondLst>
                            <p:childTnLst>
                              <p:par>
                                <p:cTn id="420" presetID="11" presetClass="entr" presetSubtype="0" fill="hold" grpId="0" nodeType="afterEffect">
                                  <p:stCondLst>
                                    <p:cond delay="0"/>
                                  </p:stCondLst>
                                  <p:childTnLst>
                                    <p:set>
                                      <p:cBhvr>
                                        <p:cTn id="421" dur="1000">
                                          <p:stCondLst>
                                            <p:cond delay="0"/>
                                          </p:stCondLst>
                                        </p:cTn>
                                        <p:tgtEl>
                                          <p:spTgt spid="146"/>
                                        </p:tgtEl>
                                        <p:attrNameLst>
                                          <p:attrName>style.visibility</p:attrName>
                                        </p:attrNameLst>
                                      </p:cBhvr>
                                      <p:to>
                                        <p:strVal val="visible"/>
                                      </p:to>
                                    </p:set>
                                  </p:childTnLst>
                                </p:cTn>
                              </p:par>
                            </p:childTnLst>
                          </p:cTn>
                        </p:par>
                        <p:par>
                          <p:cTn id="422" fill="hold">
                            <p:stCondLst>
                              <p:cond delay="113000"/>
                            </p:stCondLst>
                            <p:childTnLst>
                              <p:par>
                                <p:cTn id="423" presetID="11" presetClass="entr" presetSubtype="0" fill="hold" grpId="0" nodeType="afterEffect">
                                  <p:stCondLst>
                                    <p:cond delay="0"/>
                                  </p:stCondLst>
                                  <p:childTnLst>
                                    <p:set>
                                      <p:cBhvr>
                                        <p:cTn id="424" dur="1000">
                                          <p:stCondLst>
                                            <p:cond delay="0"/>
                                          </p:stCondLst>
                                        </p:cTn>
                                        <p:tgtEl>
                                          <p:spTgt spid="147"/>
                                        </p:tgtEl>
                                        <p:attrNameLst>
                                          <p:attrName>style.visibility</p:attrName>
                                        </p:attrNameLst>
                                      </p:cBhvr>
                                      <p:to>
                                        <p:strVal val="visible"/>
                                      </p:to>
                                    </p:set>
                                  </p:childTnLst>
                                </p:cTn>
                              </p:par>
                            </p:childTnLst>
                          </p:cTn>
                        </p:par>
                        <p:par>
                          <p:cTn id="425" fill="hold">
                            <p:stCondLst>
                              <p:cond delay="114000"/>
                            </p:stCondLst>
                            <p:childTnLst>
                              <p:par>
                                <p:cTn id="426" presetID="11" presetClass="entr" presetSubtype="0" fill="hold" grpId="0" nodeType="afterEffect">
                                  <p:stCondLst>
                                    <p:cond delay="0"/>
                                  </p:stCondLst>
                                  <p:childTnLst>
                                    <p:set>
                                      <p:cBhvr>
                                        <p:cTn id="427" dur="1000">
                                          <p:stCondLst>
                                            <p:cond delay="0"/>
                                          </p:stCondLst>
                                        </p:cTn>
                                        <p:tgtEl>
                                          <p:spTgt spid="148"/>
                                        </p:tgtEl>
                                        <p:attrNameLst>
                                          <p:attrName>style.visibility</p:attrName>
                                        </p:attrNameLst>
                                      </p:cBhvr>
                                      <p:to>
                                        <p:strVal val="visible"/>
                                      </p:to>
                                    </p:set>
                                  </p:childTnLst>
                                </p:cTn>
                              </p:par>
                            </p:childTnLst>
                          </p:cTn>
                        </p:par>
                        <p:par>
                          <p:cTn id="428" fill="hold">
                            <p:stCondLst>
                              <p:cond delay="115000"/>
                            </p:stCondLst>
                            <p:childTnLst>
                              <p:par>
                                <p:cTn id="429" presetID="11" presetClass="entr" presetSubtype="0" fill="hold" grpId="0" nodeType="afterEffect">
                                  <p:stCondLst>
                                    <p:cond delay="0"/>
                                  </p:stCondLst>
                                  <p:childTnLst>
                                    <p:set>
                                      <p:cBhvr>
                                        <p:cTn id="430" dur="1000">
                                          <p:stCondLst>
                                            <p:cond delay="0"/>
                                          </p:stCondLst>
                                        </p:cTn>
                                        <p:tgtEl>
                                          <p:spTgt spid="149"/>
                                        </p:tgtEl>
                                        <p:attrNameLst>
                                          <p:attrName>style.visibility</p:attrName>
                                        </p:attrNameLst>
                                      </p:cBhvr>
                                      <p:to>
                                        <p:strVal val="visible"/>
                                      </p:to>
                                    </p:set>
                                  </p:childTnLst>
                                </p:cTn>
                              </p:par>
                            </p:childTnLst>
                          </p:cTn>
                        </p:par>
                        <p:par>
                          <p:cTn id="431" fill="hold">
                            <p:stCondLst>
                              <p:cond delay="116000"/>
                            </p:stCondLst>
                            <p:childTnLst>
                              <p:par>
                                <p:cTn id="432" presetID="11" presetClass="entr" presetSubtype="0" fill="hold" grpId="0" nodeType="afterEffect">
                                  <p:stCondLst>
                                    <p:cond delay="0"/>
                                  </p:stCondLst>
                                  <p:childTnLst>
                                    <p:set>
                                      <p:cBhvr>
                                        <p:cTn id="433" dur="1000">
                                          <p:stCondLst>
                                            <p:cond delay="0"/>
                                          </p:stCondLst>
                                        </p:cTn>
                                        <p:tgtEl>
                                          <p:spTgt spid="150"/>
                                        </p:tgtEl>
                                        <p:attrNameLst>
                                          <p:attrName>style.visibility</p:attrName>
                                        </p:attrNameLst>
                                      </p:cBhvr>
                                      <p:to>
                                        <p:strVal val="visible"/>
                                      </p:to>
                                    </p:set>
                                  </p:childTnLst>
                                </p:cTn>
                              </p:par>
                            </p:childTnLst>
                          </p:cTn>
                        </p:par>
                        <p:par>
                          <p:cTn id="434" fill="hold">
                            <p:stCondLst>
                              <p:cond delay="117000"/>
                            </p:stCondLst>
                            <p:childTnLst>
                              <p:par>
                                <p:cTn id="435" presetID="11" presetClass="entr" presetSubtype="0" fill="hold" grpId="0" nodeType="afterEffect">
                                  <p:stCondLst>
                                    <p:cond delay="0"/>
                                  </p:stCondLst>
                                  <p:childTnLst>
                                    <p:set>
                                      <p:cBhvr>
                                        <p:cTn id="436" dur="1000">
                                          <p:stCondLst>
                                            <p:cond delay="0"/>
                                          </p:stCondLst>
                                        </p:cTn>
                                        <p:tgtEl>
                                          <p:spTgt spid="151"/>
                                        </p:tgtEl>
                                        <p:attrNameLst>
                                          <p:attrName>style.visibility</p:attrName>
                                        </p:attrNameLst>
                                      </p:cBhvr>
                                      <p:to>
                                        <p:strVal val="visible"/>
                                      </p:to>
                                    </p:set>
                                  </p:childTnLst>
                                </p:cTn>
                              </p:par>
                            </p:childTnLst>
                          </p:cTn>
                        </p:par>
                        <p:par>
                          <p:cTn id="437" fill="hold">
                            <p:stCondLst>
                              <p:cond delay="118000"/>
                            </p:stCondLst>
                            <p:childTnLst>
                              <p:par>
                                <p:cTn id="438" presetID="11" presetClass="entr" presetSubtype="0" fill="hold" grpId="0" nodeType="afterEffect">
                                  <p:stCondLst>
                                    <p:cond delay="0"/>
                                  </p:stCondLst>
                                  <p:childTnLst>
                                    <p:set>
                                      <p:cBhvr>
                                        <p:cTn id="439" dur="1000">
                                          <p:stCondLst>
                                            <p:cond delay="0"/>
                                          </p:stCondLst>
                                        </p:cTn>
                                        <p:tgtEl>
                                          <p:spTgt spid="152"/>
                                        </p:tgtEl>
                                        <p:attrNameLst>
                                          <p:attrName>style.visibility</p:attrName>
                                        </p:attrNameLst>
                                      </p:cBhvr>
                                      <p:to>
                                        <p:strVal val="visible"/>
                                      </p:to>
                                    </p:set>
                                  </p:childTnLst>
                                </p:cTn>
                              </p:par>
                            </p:childTnLst>
                          </p:cTn>
                        </p:par>
                        <p:par>
                          <p:cTn id="440" fill="hold">
                            <p:stCondLst>
                              <p:cond delay="119000"/>
                            </p:stCondLst>
                            <p:childTnLst>
                              <p:par>
                                <p:cTn id="441" presetID="11" presetClass="entr" presetSubtype="0" fill="hold" grpId="0" nodeType="afterEffect">
                                  <p:stCondLst>
                                    <p:cond delay="0"/>
                                  </p:stCondLst>
                                  <p:childTnLst>
                                    <p:set>
                                      <p:cBhvr>
                                        <p:cTn id="442" dur="1000">
                                          <p:stCondLst>
                                            <p:cond delay="0"/>
                                          </p:stCondLst>
                                        </p:cTn>
                                        <p:tgtEl>
                                          <p:spTgt spid="153"/>
                                        </p:tgtEl>
                                        <p:attrNameLst>
                                          <p:attrName>style.visibility</p:attrName>
                                        </p:attrNameLst>
                                      </p:cBhvr>
                                      <p:to>
                                        <p:strVal val="visible"/>
                                      </p:to>
                                    </p:set>
                                  </p:childTnLst>
                                </p:cTn>
                              </p:par>
                            </p:childTnLst>
                          </p:cTn>
                        </p:par>
                        <p:par>
                          <p:cTn id="443" fill="hold">
                            <p:stCondLst>
                              <p:cond delay="120000"/>
                            </p:stCondLst>
                            <p:childTnLst>
                              <p:par>
                                <p:cTn id="444" presetID="11" presetClass="entr" presetSubtype="0" fill="hold" grpId="0" nodeType="afterEffect">
                                  <p:stCondLst>
                                    <p:cond delay="0"/>
                                  </p:stCondLst>
                                  <p:childTnLst>
                                    <p:set>
                                      <p:cBhvr>
                                        <p:cTn id="445" dur="1000">
                                          <p:stCondLst>
                                            <p:cond delay="0"/>
                                          </p:stCondLst>
                                        </p:cTn>
                                        <p:tgtEl>
                                          <p:spTgt spid="154"/>
                                        </p:tgtEl>
                                        <p:attrNameLst>
                                          <p:attrName>style.visibility</p:attrName>
                                        </p:attrNameLst>
                                      </p:cBhvr>
                                      <p:to>
                                        <p:strVal val="visible"/>
                                      </p:to>
                                    </p:set>
                                  </p:childTnLst>
                                </p:cTn>
                              </p:par>
                            </p:childTnLst>
                          </p:cTn>
                        </p:par>
                        <p:par>
                          <p:cTn id="446" fill="hold">
                            <p:stCondLst>
                              <p:cond delay="121000"/>
                            </p:stCondLst>
                            <p:childTnLst>
                              <p:par>
                                <p:cTn id="447" presetID="11" presetClass="entr" presetSubtype="0" fill="hold" grpId="0" nodeType="afterEffect">
                                  <p:stCondLst>
                                    <p:cond delay="0"/>
                                  </p:stCondLst>
                                  <p:childTnLst>
                                    <p:set>
                                      <p:cBhvr>
                                        <p:cTn id="448" dur="1000">
                                          <p:stCondLst>
                                            <p:cond delay="0"/>
                                          </p:stCondLst>
                                        </p:cTn>
                                        <p:tgtEl>
                                          <p:spTgt spid="155"/>
                                        </p:tgtEl>
                                        <p:attrNameLst>
                                          <p:attrName>style.visibility</p:attrName>
                                        </p:attrNameLst>
                                      </p:cBhvr>
                                      <p:to>
                                        <p:strVal val="visible"/>
                                      </p:to>
                                    </p:set>
                                  </p:childTnLst>
                                </p:cTn>
                              </p:par>
                            </p:childTnLst>
                          </p:cTn>
                        </p:par>
                        <p:par>
                          <p:cTn id="449" fill="hold">
                            <p:stCondLst>
                              <p:cond delay="122000"/>
                            </p:stCondLst>
                            <p:childTnLst>
                              <p:par>
                                <p:cTn id="450" presetID="11" presetClass="entr" presetSubtype="0" fill="hold" grpId="0" nodeType="afterEffect">
                                  <p:stCondLst>
                                    <p:cond delay="0"/>
                                  </p:stCondLst>
                                  <p:childTnLst>
                                    <p:set>
                                      <p:cBhvr>
                                        <p:cTn id="451" dur="1000">
                                          <p:stCondLst>
                                            <p:cond delay="0"/>
                                          </p:stCondLst>
                                        </p:cTn>
                                        <p:tgtEl>
                                          <p:spTgt spid="156"/>
                                        </p:tgtEl>
                                        <p:attrNameLst>
                                          <p:attrName>style.visibility</p:attrName>
                                        </p:attrNameLst>
                                      </p:cBhvr>
                                      <p:to>
                                        <p:strVal val="visible"/>
                                      </p:to>
                                    </p:set>
                                  </p:childTnLst>
                                </p:cTn>
                              </p:par>
                            </p:childTnLst>
                          </p:cTn>
                        </p:par>
                        <p:par>
                          <p:cTn id="452" fill="hold">
                            <p:stCondLst>
                              <p:cond delay="123000"/>
                            </p:stCondLst>
                            <p:childTnLst>
                              <p:par>
                                <p:cTn id="453" presetID="11" presetClass="entr" presetSubtype="0" fill="hold" grpId="0" nodeType="afterEffect">
                                  <p:stCondLst>
                                    <p:cond delay="0"/>
                                  </p:stCondLst>
                                  <p:childTnLst>
                                    <p:set>
                                      <p:cBhvr>
                                        <p:cTn id="454" dur="1000">
                                          <p:stCondLst>
                                            <p:cond delay="0"/>
                                          </p:stCondLst>
                                        </p:cTn>
                                        <p:tgtEl>
                                          <p:spTgt spid="157"/>
                                        </p:tgtEl>
                                        <p:attrNameLst>
                                          <p:attrName>style.visibility</p:attrName>
                                        </p:attrNameLst>
                                      </p:cBhvr>
                                      <p:to>
                                        <p:strVal val="visible"/>
                                      </p:to>
                                    </p:set>
                                  </p:childTnLst>
                                </p:cTn>
                              </p:par>
                            </p:childTnLst>
                          </p:cTn>
                        </p:par>
                        <p:par>
                          <p:cTn id="455" fill="hold">
                            <p:stCondLst>
                              <p:cond delay="124000"/>
                            </p:stCondLst>
                            <p:childTnLst>
                              <p:par>
                                <p:cTn id="456" presetID="11" presetClass="entr" presetSubtype="0" fill="hold" grpId="0" nodeType="afterEffect">
                                  <p:stCondLst>
                                    <p:cond delay="0"/>
                                  </p:stCondLst>
                                  <p:childTnLst>
                                    <p:set>
                                      <p:cBhvr>
                                        <p:cTn id="457" dur="1000">
                                          <p:stCondLst>
                                            <p:cond delay="0"/>
                                          </p:stCondLst>
                                        </p:cTn>
                                        <p:tgtEl>
                                          <p:spTgt spid="158"/>
                                        </p:tgtEl>
                                        <p:attrNameLst>
                                          <p:attrName>style.visibility</p:attrName>
                                        </p:attrNameLst>
                                      </p:cBhvr>
                                      <p:to>
                                        <p:strVal val="visible"/>
                                      </p:to>
                                    </p:set>
                                  </p:childTnLst>
                                </p:cTn>
                              </p:par>
                            </p:childTnLst>
                          </p:cTn>
                        </p:par>
                        <p:par>
                          <p:cTn id="458" fill="hold">
                            <p:stCondLst>
                              <p:cond delay="125000"/>
                            </p:stCondLst>
                            <p:childTnLst>
                              <p:par>
                                <p:cTn id="459" presetID="11" presetClass="entr" presetSubtype="0" fill="hold" grpId="0" nodeType="afterEffect">
                                  <p:stCondLst>
                                    <p:cond delay="0"/>
                                  </p:stCondLst>
                                  <p:childTnLst>
                                    <p:set>
                                      <p:cBhvr>
                                        <p:cTn id="460" dur="1000">
                                          <p:stCondLst>
                                            <p:cond delay="0"/>
                                          </p:stCondLst>
                                        </p:cTn>
                                        <p:tgtEl>
                                          <p:spTgt spid="159"/>
                                        </p:tgtEl>
                                        <p:attrNameLst>
                                          <p:attrName>style.visibility</p:attrName>
                                        </p:attrNameLst>
                                      </p:cBhvr>
                                      <p:to>
                                        <p:strVal val="visible"/>
                                      </p:to>
                                    </p:set>
                                  </p:childTnLst>
                                </p:cTn>
                              </p:par>
                            </p:childTnLst>
                          </p:cTn>
                        </p:par>
                        <p:par>
                          <p:cTn id="461" fill="hold">
                            <p:stCondLst>
                              <p:cond delay="126000"/>
                            </p:stCondLst>
                            <p:childTnLst>
                              <p:par>
                                <p:cTn id="462" presetID="11" presetClass="entr" presetSubtype="0" fill="hold" grpId="0" nodeType="afterEffect">
                                  <p:stCondLst>
                                    <p:cond delay="0"/>
                                  </p:stCondLst>
                                  <p:childTnLst>
                                    <p:set>
                                      <p:cBhvr>
                                        <p:cTn id="463" dur="1000">
                                          <p:stCondLst>
                                            <p:cond delay="0"/>
                                          </p:stCondLst>
                                        </p:cTn>
                                        <p:tgtEl>
                                          <p:spTgt spid="160"/>
                                        </p:tgtEl>
                                        <p:attrNameLst>
                                          <p:attrName>style.visibility</p:attrName>
                                        </p:attrNameLst>
                                      </p:cBhvr>
                                      <p:to>
                                        <p:strVal val="visible"/>
                                      </p:to>
                                    </p:set>
                                  </p:childTnLst>
                                </p:cTn>
                              </p:par>
                            </p:childTnLst>
                          </p:cTn>
                        </p:par>
                        <p:par>
                          <p:cTn id="464" fill="hold">
                            <p:stCondLst>
                              <p:cond delay="127000"/>
                            </p:stCondLst>
                            <p:childTnLst>
                              <p:par>
                                <p:cTn id="465" presetID="11" presetClass="entr" presetSubtype="0" fill="hold" grpId="0" nodeType="afterEffect">
                                  <p:stCondLst>
                                    <p:cond delay="0"/>
                                  </p:stCondLst>
                                  <p:childTnLst>
                                    <p:set>
                                      <p:cBhvr>
                                        <p:cTn id="466" dur="1000">
                                          <p:stCondLst>
                                            <p:cond delay="0"/>
                                          </p:stCondLst>
                                        </p:cTn>
                                        <p:tgtEl>
                                          <p:spTgt spid="161"/>
                                        </p:tgtEl>
                                        <p:attrNameLst>
                                          <p:attrName>style.visibility</p:attrName>
                                        </p:attrNameLst>
                                      </p:cBhvr>
                                      <p:to>
                                        <p:strVal val="visible"/>
                                      </p:to>
                                    </p:set>
                                  </p:childTnLst>
                                </p:cTn>
                              </p:par>
                            </p:childTnLst>
                          </p:cTn>
                        </p:par>
                        <p:par>
                          <p:cTn id="467" fill="hold">
                            <p:stCondLst>
                              <p:cond delay="128000"/>
                            </p:stCondLst>
                            <p:childTnLst>
                              <p:par>
                                <p:cTn id="468" presetID="11" presetClass="entr" presetSubtype="0" fill="hold" grpId="0" nodeType="afterEffect">
                                  <p:stCondLst>
                                    <p:cond delay="0"/>
                                  </p:stCondLst>
                                  <p:childTnLst>
                                    <p:set>
                                      <p:cBhvr>
                                        <p:cTn id="469" dur="1000">
                                          <p:stCondLst>
                                            <p:cond delay="0"/>
                                          </p:stCondLst>
                                        </p:cTn>
                                        <p:tgtEl>
                                          <p:spTgt spid="162"/>
                                        </p:tgtEl>
                                        <p:attrNameLst>
                                          <p:attrName>style.visibility</p:attrName>
                                        </p:attrNameLst>
                                      </p:cBhvr>
                                      <p:to>
                                        <p:strVal val="visible"/>
                                      </p:to>
                                    </p:set>
                                  </p:childTnLst>
                                </p:cTn>
                              </p:par>
                            </p:childTnLst>
                          </p:cTn>
                        </p:par>
                        <p:par>
                          <p:cTn id="470" fill="hold">
                            <p:stCondLst>
                              <p:cond delay="129000"/>
                            </p:stCondLst>
                            <p:childTnLst>
                              <p:par>
                                <p:cTn id="471" presetID="11" presetClass="entr" presetSubtype="0" fill="hold" grpId="0" nodeType="afterEffect">
                                  <p:stCondLst>
                                    <p:cond delay="0"/>
                                  </p:stCondLst>
                                  <p:childTnLst>
                                    <p:set>
                                      <p:cBhvr>
                                        <p:cTn id="472" dur="1000">
                                          <p:stCondLst>
                                            <p:cond delay="0"/>
                                          </p:stCondLst>
                                        </p:cTn>
                                        <p:tgtEl>
                                          <p:spTgt spid="163"/>
                                        </p:tgtEl>
                                        <p:attrNameLst>
                                          <p:attrName>style.visibility</p:attrName>
                                        </p:attrNameLst>
                                      </p:cBhvr>
                                      <p:to>
                                        <p:strVal val="visible"/>
                                      </p:to>
                                    </p:set>
                                  </p:childTnLst>
                                </p:cTn>
                              </p:par>
                            </p:childTnLst>
                          </p:cTn>
                        </p:par>
                        <p:par>
                          <p:cTn id="473" fill="hold">
                            <p:stCondLst>
                              <p:cond delay="130000"/>
                            </p:stCondLst>
                            <p:childTnLst>
                              <p:par>
                                <p:cTn id="474" presetID="11" presetClass="entr" presetSubtype="0" fill="hold" grpId="0" nodeType="afterEffect">
                                  <p:stCondLst>
                                    <p:cond delay="0"/>
                                  </p:stCondLst>
                                  <p:childTnLst>
                                    <p:set>
                                      <p:cBhvr>
                                        <p:cTn id="475" dur="1000">
                                          <p:stCondLst>
                                            <p:cond delay="0"/>
                                          </p:stCondLst>
                                        </p:cTn>
                                        <p:tgtEl>
                                          <p:spTgt spid="164"/>
                                        </p:tgtEl>
                                        <p:attrNameLst>
                                          <p:attrName>style.visibility</p:attrName>
                                        </p:attrNameLst>
                                      </p:cBhvr>
                                      <p:to>
                                        <p:strVal val="visible"/>
                                      </p:to>
                                    </p:set>
                                  </p:childTnLst>
                                </p:cTn>
                              </p:par>
                            </p:childTnLst>
                          </p:cTn>
                        </p:par>
                        <p:par>
                          <p:cTn id="476" fill="hold">
                            <p:stCondLst>
                              <p:cond delay="131000"/>
                            </p:stCondLst>
                            <p:childTnLst>
                              <p:par>
                                <p:cTn id="477" presetID="11" presetClass="entr" presetSubtype="0" fill="hold" grpId="0" nodeType="afterEffect">
                                  <p:stCondLst>
                                    <p:cond delay="0"/>
                                  </p:stCondLst>
                                  <p:childTnLst>
                                    <p:set>
                                      <p:cBhvr>
                                        <p:cTn id="478" dur="1000">
                                          <p:stCondLst>
                                            <p:cond delay="0"/>
                                          </p:stCondLst>
                                        </p:cTn>
                                        <p:tgtEl>
                                          <p:spTgt spid="165"/>
                                        </p:tgtEl>
                                        <p:attrNameLst>
                                          <p:attrName>style.visibility</p:attrName>
                                        </p:attrNameLst>
                                      </p:cBhvr>
                                      <p:to>
                                        <p:strVal val="visible"/>
                                      </p:to>
                                    </p:set>
                                  </p:childTnLst>
                                </p:cTn>
                              </p:par>
                            </p:childTnLst>
                          </p:cTn>
                        </p:par>
                        <p:par>
                          <p:cTn id="479" fill="hold">
                            <p:stCondLst>
                              <p:cond delay="132000"/>
                            </p:stCondLst>
                            <p:childTnLst>
                              <p:par>
                                <p:cTn id="480" presetID="11" presetClass="entr" presetSubtype="0" fill="hold" grpId="0" nodeType="afterEffect">
                                  <p:stCondLst>
                                    <p:cond delay="0"/>
                                  </p:stCondLst>
                                  <p:childTnLst>
                                    <p:set>
                                      <p:cBhvr>
                                        <p:cTn id="481" dur="1000">
                                          <p:stCondLst>
                                            <p:cond delay="0"/>
                                          </p:stCondLst>
                                        </p:cTn>
                                        <p:tgtEl>
                                          <p:spTgt spid="166"/>
                                        </p:tgtEl>
                                        <p:attrNameLst>
                                          <p:attrName>style.visibility</p:attrName>
                                        </p:attrNameLst>
                                      </p:cBhvr>
                                      <p:to>
                                        <p:strVal val="visible"/>
                                      </p:to>
                                    </p:set>
                                  </p:childTnLst>
                                </p:cTn>
                              </p:par>
                            </p:childTnLst>
                          </p:cTn>
                        </p:par>
                        <p:par>
                          <p:cTn id="482" fill="hold">
                            <p:stCondLst>
                              <p:cond delay="133000"/>
                            </p:stCondLst>
                            <p:childTnLst>
                              <p:par>
                                <p:cTn id="483" presetID="11" presetClass="entr" presetSubtype="0" fill="hold" grpId="0" nodeType="afterEffect">
                                  <p:stCondLst>
                                    <p:cond delay="0"/>
                                  </p:stCondLst>
                                  <p:childTnLst>
                                    <p:set>
                                      <p:cBhvr>
                                        <p:cTn id="484" dur="1000">
                                          <p:stCondLst>
                                            <p:cond delay="0"/>
                                          </p:stCondLst>
                                        </p:cTn>
                                        <p:tgtEl>
                                          <p:spTgt spid="167"/>
                                        </p:tgtEl>
                                        <p:attrNameLst>
                                          <p:attrName>style.visibility</p:attrName>
                                        </p:attrNameLst>
                                      </p:cBhvr>
                                      <p:to>
                                        <p:strVal val="visible"/>
                                      </p:to>
                                    </p:set>
                                  </p:childTnLst>
                                </p:cTn>
                              </p:par>
                            </p:childTnLst>
                          </p:cTn>
                        </p:par>
                        <p:par>
                          <p:cTn id="485" fill="hold">
                            <p:stCondLst>
                              <p:cond delay="134000"/>
                            </p:stCondLst>
                            <p:childTnLst>
                              <p:par>
                                <p:cTn id="486" presetID="11" presetClass="entr" presetSubtype="0" fill="hold" grpId="0" nodeType="afterEffect">
                                  <p:stCondLst>
                                    <p:cond delay="0"/>
                                  </p:stCondLst>
                                  <p:childTnLst>
                                    <p:set>
                                      <p:cBhvr>
                                        <p:cTn id="487" dur="1000">
                                          <p:stCondLst>
                                            <p:cond delay="0"/>
                                          </p:stCondLst>
                                        </p:cTn>
                                        <p:tgtEl>
                                          <p:spTgt spid="168"/>
                                        </p:tgtEl>
                                        <p:attrNameLst>
                                          <p:attrName>style.visibility</p:attrName>
                                        </p:attrNameLst>
                                      </p:cBhvr>
                                      <p:to>
                                        <p:strVal val="visible"/>
                                      </p:to>
                                    </p:set>
                                  </p:childTnLst>
                                </p:cTn>
                              </p:par>
                            </p:childTnLst>
                          </p:cTn>
                        </p:par>
                        <p:par>
                          <p:cTn id="488" fill="hold">
                            <p:stCondLst>
                              <p:cond delay="135000"/>
                            </p:stCondLst>
                            <p:childTnLst>
                              <p:par>
                                <p:cTn id="489" presetID="11" presetClass="entr" presetSubtype="0" fill="hold" grpId="0" nodeType="afterEffect">
                                  <p:stCondLst>
                                    <p:cond delay="0"/>
                                  </p:stCondLst>
                                  <p:childTnLst>
                                    <p:set>
                                      <p:cBhvr>
                                        <p:cTn id="490" dur="1000">
                                          <p:stCondLst>
                                            <p:cond delay="0"/>
                                          </p:stCondLst>
                                        </p:cTn>
                                        <p:tgtEl>
                                          <p:spTgt spid="169"/>
                                        </p:tgtEl>
                                        <p:attrNameLst>
                                          <p:attrName>style.visibility</p:attrName>
                                        </p:attrNameLst>
                                      </p:cBhvr>
                                      <p:to>
                                        <p:strVal val="visible"/>
                                      </p:to>
                                    </p:set>
                                  </p:childTnLst>
                                </p:cTn>
                              </p:par>
                            </p:childTnLst>
                          </p:cTn>
                        </p:par>
                        <p:par>
                          <p:cTn id="491" fill="hold">
                            <p:stCondLst>
                              <p:cond delay="136000"/>
                            </p:stCondLst>
                            <p:childTnLst>
                              <p:par>
                                <p:cTn id="492" presetID="11" presetClass="entr" presetSubtype="0" fill="hold" grpId="0" nodeType="afterEffect">
                                  <p:stCondLst>
                                    <p:cond delay="0"/>
                                  </p:stCondLst>
                                  <p:childTnLst>
                                    <p:set>
                                      <p:cBhvr>
                                        <p:cTn id="493" dur="1000">
                                          <p:stCondLst>
                                            <p:cond delay="0"/>
                                          </p:stCondLst>
                                        </p:cTn>
                                        <p:tgtEl>
                                          <p:spTgt spid="170"/>
                                        </p:tgtEl>
                                        <p:attrNameLst>
                                          <p:attrName>style.visibility</p:attrName>
                                        </p:attrNameLst>
                                      </p:cBhvr>
                                      <p:to>
                                        <p:strVal val="visible"/>
                                      </p:to>
                                    </p:set>
                                  </p:childTnLst>
                                </p:cTn>
                              </p:par>
                            </p:childTnLst>
                          </p:cTn>
                        </p:par>
                        <p:par>
                          <p:cTn id="494" fill="hold">
                            <p:stCondLst>
                              <p:cond delay="137000"/>
                            </p:stCondLst>
                            <p:childTnLst>
                              <p:par>
                                <p:cTn id="495" presetID="11" presetClass="entr" presetSubtype="0" fill="hold" grpId="0" nodeType="afterEffect">
                                  <p:stCondLst>
                                    <p:cond delay="0"/>
                                  </p:stCondLst>
                                  <p:childTnLst>
                                    <p:set>
                                      <p:cBhvr>
                                        <p:cTn id="496" dur="1000">
                                          <p:stCondLst>
                                            <p:cond delay="0"/>
                                          </p:stCondLst>
                                        </p:cTn>
                                        <p:tgtEl>
                                          <p:spTgt spid="171"/>
                                        </p:tgtEl>
                                        <p:attrNameLst>
                                          <p:attrName>style.visibility</p:attrName>
                                        </p:attrNameLst>
                                      </p:cBhvr>
                                      <p:to>
                                        <p:strVal val="visible"/>
                                      </p:to>
                                    </p:set>
                                  </p:childTnLst>
                                </p:cTn>
                              </p:par>
                            </p:childTnLst>
                          </p:cTn>
                        </p:par>
                        <p:par>
                          <p:cTn id="497" fill="hold">
                            <p:stCondLst>
                              <p:cond delay="138000"/>
                            </p:stCondLst>
                            <p:childTnLst>
                              <p:par>
                                <p:cTn id="498" presetID="11" presetClass="entr" presetSubtype="0" fill="hold" grpId="0" nodeType="afterEffect">
                                  <p:stCondLst>
                                    <p:cond delay="0"/>
                                  </p:stCondLst>
                                  <p:childTnLst>
                                    <p:set>
                                      <p:cBhvr>
                                        <p:cTn id="499" dur="1000">
                                          <p:stCondLst>
                                            <p:cond delay="0"/>
                                          </p:stCondLst>
                                        </p:cTn>
                                        <p:tgtEl>
                                          <p:spTgt spid="172"/>
                                        </p:tgtEl>
                                        <p:attrNameLst>
                                          <p:attrName>style.visibility</p:attrName>
                                        </p:attrNameLst>
                                      </p:cBhvr>
                                      <p:to>
                                        <p:strVal val="visible"/>
                                      </p:to>
                                    </p:set>
                                  </p:childTnLst>
                                </p:cTn>
                              </p:par>
                            </p:childTnLst>
                          </p:cTn>
                        </p:par>
                        <p:par>
                          <p:cTn id="500" fill="hold">
                            <p:stCondLst>
                              <p:cond delay="139000"/>
                            </p:stCondLst>
                            <p:childTnLst>
                              <p:par>
                                <p:cTn id="501" presetID="11" presetClass="entr" presetSubtype="0" fill="hold" grpId="0" nodeType="afterEffect">
                                  <p:stCondLst>
                                    <p:cond delay="0"/>
                                  </p:stCondLst>
                                  <p:childTnLst>
                                    <p:set>
                                      <p:cBhvr>
                                        <p:cTn id="502" dur="1000">
                                          <p:stCondLst>
                                            <p:cond delay="0"/>
                                          </p:stCondLst>
                                        </p:cTn>
                                        <p:tgtEl>
                                          <p:spTgt spid="173"/>
                                        </p:tgtEl>
                                        <p:attrNameLst>
                                          <p:attrName>style.visibility</p:attrName>
                                        </p:attrNameLst>
                                      </p:cBhvr>
                                      <p:to>
                                        <p:strVal val="visible"/>
                                      </p:to>
                                    </p:set>
                                  </p:childTnLst>
                                </p:cTn>
                              </p:par>
                            </p:childTnLst>
                          </p:cTn>
                        </p:par>
                        <p:par>
                          <p:cTn id="503" fill="hold">
                            <p:stCondLst>
                              <p:cond delay="140000"/>
                            </p:stCondLst>
                            <p:childTnLst>
                              <p:par>
                                <p:cTn id="504" presetID="11" presetClass="entr" presetSubtype="0" fill="hold" grpId="0" nodeType="afterEffect">
                                  <p:stCondLst>
                                    <p:cond delay="0"/>
                                  </p:stCondLst>
                                  <p:childTnLst>
                                    <p:set>
                                      <p:cBhvr>
                                        <p:cTn id="505" dur="1000">
                                          <p:stCondLst>
                                            <p:cond delay="0"/>
                                          </p:stCondLst>
                                        </p:cTn>
                                        <p:tgtEl>
                                          <p:spTgt spid="174"/>
                                        </p:tgtEl>
                                        <p:attrNameLst>
                                          <p:attrName>style.visibility</p:attrName>
                                        </p:attrNameLst>
                                      </p:cBhvr>
                                      <p:to>
                                        <p:strVal val="visible"/>
                                      </p:to>
                                    </p:set>
                                  </p:childTnLst>
                                </p:cTn>
                              </p:par>
                            </p:childTnLst>
                          </p:cTn>
                        </p:par>
                        <p:par>
                          <p:cTn id="506" fill="hold">
                            <p:stCondLst>
                              <p:cond delay="141000"/>
                            </p:stCondLst>
                            <p:childTnLst>
                              <p:par>
                                <p:cTn id="507" presetID="11" presetClass="entr" presetSubtype="0" fill="hold" grpId="0" nodeType="afterEffect">
                                  <p:stCondLst>
                                    <p:cond delay="0"/>
                                  </p:stCondLst>
                                  <p:childTnLst>
                                    <p:set>
                                      <p:cBhvr>
                                        <p:cTn id="508" dur="1000">
                                          <p:stCondLst>
                                            <p:cond delay="0"/>
                                          </p:stCondLst>
                                        </p:cTn>
                                        <p:tgtEl>
                                          <p:spTgt spid="175"/>
                                        </p:tgtEl>
                                        <p:attrNameLst>
                                          <p:attrName>style.visibility</p:attrName>
                                        </p:attrNameLst>
                                      </p:cBhvr>
                                      <p:to>
                                        <p:strVal val="visible"/>
                                      </p:to>
                                    </p:set>
                                  </p:childTnLst>
                                </p:cTn>
                              </p:par>
                            </p:childTnLst>
                          </p:cTn>
                        </p:par>
                        <p:par>
                          <p:cTn id="509" fill="hold">
                            <p:stCondLst>
                              <p:cond delay="142000"/>
                            </p:stCondLst>
                            <p:childTnLst>
                              <p:par>
                                <p:cTn id="510" presetID="11" presetClass="entr" presetSubtype="0" fill="hold" grpId="0" nodeType="afterEffect">
                                  <p:stCondLst>
                                    <p:cond delay="0"/>
                                  </p:stCondLst>
                                  <p:childTnLst>
                                    <p:set>
                                      <p:cBhvr>
                                        <p:cTn id="511" dur="1000">
                                          <p:stCondLst>
                                            <p:cond delay="0"/>
                                          </p:stCondLst>
                                        </p:cTn>
                                        <p:tgtEl>
                                          <p:spTgt spid="176"/>
                                        </p:tgtEl>
                                        <p:attrNameLst>
                                          <p:attrName>style.visibility</p:attrName>
                                        </p:attrNameLst>
                                      </p:cBhvr>
                                      <p:to>
                                        <p:strVal val="visible"/>
                                      </p:to>
                                    </p:set>
                                  </p:childTnLst>
                                </p:cTn>
                              </p:par>
                            </p:childTnLst>
                          </p:cTn>
                        </p:par>
                        <p:par>
                          <p:cTn id="512" fill="hold">
                            <p:stCondLst>
                              <p:cond delay="143000"/>
                            </p:stCondLst>
                            <p:childTnLst>
                              <p:par>
                                <p:cTn id="513" presetID="11" presetClass="entr" presetSubtype="0" fill="hold" grpId="0" nodeType="afterEffect">
                                  <p:stCondLst>
                                    <p:cond delay="0"/>
                                  </p:stCondLst>
                                  <p:childTnLst>
                                    <p:set>
                                      <p:cBhvr>
                                        <p:cTn id="514" dur="1000">
                                          <p:stCondLst>
                                            <p:cond delay="0"/>
                                          </p:stCondLst>
                                        </p:cTn>
                                        <p:tgtEl>
                                          <p:spTgt spid="177"/>
                                        </p:tgtEl>
                                        <p:attrNameLst>
                                          <p:attrName>style.visibility</p:attrName>
                                        </p:attrNameLst>
                                      </p:cBhvr>
                                      <p:to>
                                        <p:strVal val="visible"/>
                                      </p:to>
                                    </p:set>
                                  </p:childTnLst>
                                </p:cTn>
                              </p:par>
                            </p:childTnLst>
                          </p:cTn>
                        </p:par>
                        <p:par>
                          <p:cTn id="515" fill="hold">
                            <p:stCondLst>
                              <p:cond delay="144000"/>
                            </p:stCondLst>
                            <p:childTnLst>
                              <p:par>
                                <p:cTn id="516" presetID="11" presetClass="entr" presetSubtype="0" fill="hold" grpId="0" nodeType="afterEffect">
                                  <p:stCondLst>
                                    <p:cond delay="0"/>
                                  </p:stCondLst>
                                  <p:childTnLst>
                                    <p:set>
                                      <p:cBhvr>
                                        <p:cTn id="517" dur="1000">
                                          <p:stCondLst>
                                            <p:cond delay="0"/>
                                          </p:stCondLst>
                                        </p:cTn>
                                        <p:tgtEl>
                                          <p:spTgt spid="178"/>
                                        </p:tgtEl>
                                        <p:attrNameLst>
                                          <p:attrName>style.visibility</p:attrName>
                                        </p:attrNameLst>
                                      </p:cBhvr>
                                      <p:to>
                                        <p:strVal val="visible"/>
                                      </p:to>
                                    </p:set>
                                  </p:childTnLst>
                                </p:cTn>
                              </p:par>
                            </p:childTnLst>
                          </p:cTn>
                        </p:par>
                        <p:par>
                          <p:cTn id="518" fill="hold">
                            <p:stCondLst>
                              <p:cond delay="145000"/>
                            </p:stCondLst>
                            <p:childTnLst>
                              <p:par>
                                <p:cTn id="519" presetID="11" presetClass="entr" presetSubtype="0" fill="hold" grpId="0" nodeType="afterEffect">
                                  <p:stCondLst>
                                    <p:cond delay="0"/>
                                  </p:stCondLst>
                                  <p:childTnLst>
                                    <p:set>
                                      <p:cBhvr>
                                        <p:cTn id="520" dur="1000">
                                          <p:stCondLst>
                                            <p:cond delay="0"/>
                                          </p:stCondLst>
                                        </p:cTn>
                                        <p:tgtEl>
                                          <p:spTgt spid="179"/>
                                        </p:tgtEl>
                                        <p:attrNameLst>
                                          <p:attrName>style.visibility</p:attrName>
                                        </p:attrNameLst>
                                      </p:cBhvr>
                                      <p:to>
                                        <p:strVal val="visible"/>
                                      </p:to>
                                    </p:set>
                                  </p:childTnLst>
                                </p:cTn>
                              </p:par>
                            </p:childTnLst>
                          </p:cTn>
                        </p:par>
                        <p:par>
                          <p:cTn id="521" fill="hold">
                            <p:stCondLst>
                              <p:cond delay="146000"/>
                            </p:stCondLst>
                            <p:childTnLst>
                              <p:par>
                                <p:cTn id="522" presetID="11" presetClass="entr" presetSubtype="0" fill="hold" grpId="0" nodeType="afterEffect">
                                  <p:stCondLst>
                                    <p:cond delay="0"/>
                                  </p:stCondLst>
                                  <p:childTnLst>
                                    <p:set>
                                      <p:cBhvr>
                                        <p:cTn id="523" dur="1000">
                                          <p:stCondLst>
                                            <p:cond delay="0"/>
                                          </p:stCondLst>
                                        </p:cTn>
                                        <p:tgtEl>
                                          <p:spTgt spid="180"/>
                                        </p:tgtEl>
                                        <p:attrNameLst>
                                          <p:attrName>style.visibility</p:attrName>
                                        </p:attrNameLst>
                                      </p:cBhvr>
                                      <p:to>
                                        <p:strVal val="visible"/>
                                      </p:to>
                                    </p:set>
                                  </p:childTnLst>
                                </p:cTn>
                              </p:par>
                            </p:childTnLst>
                          </p:cTn>
                        </p:par>
                        <p:par>
                          <p:cTn id="524" fill="hold">
                            <p:stCondLst>
                              <p:cond delay="147000"/>
                            </p:stCondLst>
                            <p:childTnLst>
                              <p:par>
                                <p:cTn id="525" presetID="11" presetClass="entr" presetSubtype="0" fill="hold" grpId="0" nodeType="afterEffect">
                                  <p:stCondLst>
                                    <p:cond delay="0"/>
                                  </p:stCondLst>
                                  <p:childTnLst>
                                    <p:set>
                                      <p:cBhvr>
                                        <p:cTn id="526" dur="1000">
                                          <p:stCondLst>
                                            <p:cond delay="0"/>
                                          </p:stCondLst>
                                        </p:cTn>
                                        <p:tgtEl>
                                          <p:spTgt spid="181"/>
                                        </p:tgtEl>
                                        <p:attrNameLst>
                                          <p:attrName>style.visibility</p:attrName>
                                        </p:attrNameLst>
                                      </p:cBhvr>
                                      <p:to>
                                        <p:strVal val="visible"/>
                                      </p:to>
                                    </p:set>
                                  </p:childTnLst>
                                </p:cTn>
                              </p:par>
                            </p:childTnLst>
                          </p:cTn>
                        </p:par>
                        <p:par>
                          <p:cTn id="527" fill="hold">
                            <p:stCondLst>
                              <p:cond delay="148000"/>
                            </p:stCondLst>
                            <p:childTnLst>
                              <p:par>
                                <p:cTn id="528" presetID="11" presetClass="entr" presetSubtype="0" fill="hold" grpId="0" nodeType="afterEffect">
                                  <p:stCondLst>
                                    <p:cond delay="0"/>
                                  </p:stCondLst>
                                  <p:childTnLst>
                                    <p:set>
                                      <p:cBhvr>
                                        <p:cTn id="529" dur="1000">
                                          <p:stCondLst>
                                            <p:cond delay="0"/>
                                          </p:stCondLst>
                                        </p:cTn>
                                        <p:tgtEl>
                                          <p:spTgt spid="182"/>
                                        </p:tgtEl>
                                        <p:attrNameLst>
                                          <p:attrName>style.visibility</p:attrName>
                                        </p:attrNameLst>
                                      </p:cBhvr>
                                      <p:to>
                                        <p:strVal val="visible"/>
                                      </p:to>
                                    </p:set>
                                  </p:childTnLst>
                                </p:cTn>
                              </p:par>
                            </p:childTnLst>
                          </p:cTn>
                        </p:par>
                        <p:par>
                          <p:cTn id="530" fill="hold">
                            <p:stCondLst>
                              <p:cond delay="149000"/>
                            </p:stCondLst>
                            <p:childTnLst>
                              <p:par>
                                <p:cTn id="531" presetID="11" presetClass="entr" presetSubtype="0" fill="hold" grpId="0" nodeType="afterEffect">
                                  <p:stCondLst>
                                    <p:cond delay="0"/>
                                  </p:stCondLst>
                                  <p:childTnLst>
                                    <p:set>
                                      <p:cBhvr>
                                        <p:cTn id="532" dur="1000">
                                          <p:stCondLst>
                                            <p:cond delay="0"/>
                                          </p:stCondLst>
                                        </p:cTn>
                                        <p:tgtEl>
                                          <p:spTgt spid="183"/>
                                        </p:tgtEl>
                                        <p:attrNameLst>
                                          <p:attrName>style.visibility</p:attrName>
                                        </p:attrNameLst>
                                      </p:cBhvr>
                                      <p:to>
                                        <p:strVal val="visible"/>
                                      </p:to>
                                    </p:set>
                                  </p:childTnLst>
                                </p:cTn>
                              </p:par>
                            </p:childTnLst>
                          </p:cTn>
                        </p:par>
                        <p:par>
                          <p:cTn id="533" fill="hold">
                            <p:stCondLst>
                              <p:cond delay="150000"/>
                            </p:stCondLst>
                            <p:childTnLst>
                              <p:par>
                                <p:cTn id="534" presetID="11" presetClass="entr" presetSubtype="0" fill="hold" grpId="0" nodeType="afterEffect">
                                  <p:stCondLst>
                                    <p:cond delay="0"/>
                                  </p:stCondLst>
                                  <p:childTnLst>
                                    <p:set>
                                      <p:cBhvr>
                                        <p:cTn id="535" dur="1000">
                                          <p:stCondLst>
                                            <p:cond delay="0"/>
                                          </p:stCondLst>
                                        </p:cTn>
                                        <p:tgtEl>
                                          <p:spTgt spid="184"/>
                                        </p:tgtEl>
                                        <p:attrNameLst>
                                          <p:attrName>style.visibility</p:attrName>
                                        </p:attrNameLst>
                                      </p:cBhvr>
                                      <p:to>
                                        <p:strVal val="visible"/>
                                      </p:to>
                                    </p:set>
                                  </p:childTnLst>
                                </p:cTn>
                              </p:par>
                            </p:childTnLst>
                          </p:cTn>
                        </p:par>
                        <p:par>
                          <p:cTn id="536" fill="hold">
                            <p:stCondLst>
                              <p:cond delay="151000"/>
                            </p:stCondLst>
                            <p:childTnLst>
                              <p:par>
                                <p:cTn id="537" presetID="11" presetClass="entr" presetSubtype="0" fill="hold" grpId="0" nodeType="afterEffect">
                                  <p:stCondLst>
                                    <p:cond delay="0"/>
                                  </p:stCondLst>
                                  <p:childTnLst>
                                    <p:set>
                                      <p:cBhvr>
                                        <p:cTn id="538" dur="1000">
                                          <p:stCondLst>
                                            <p:cond delay="0"/>
                                          </p:stCondLst>
                                        </p:cTn>
                                        <p:tgtEl>
                                          <p:spTgt spid="185"/>
                                        </p:tgtEl>
                                        <p:attrNameLst>
                                          <p:attrName>style.visibility</p:attrName>
                                        </p:attrNameLst>
                                      </p:cBhvr>
                                      <p:to>
                                        <p:strVal val="visible"/>
                                      </p:to>
                                    </p:set>
                                  </p:childTnLst>
                                </p:cTn>
                              </p:par>
                            </p:childTnLst>
                          </p:cTn>
                        </p:par>
                        <p:par>
                          <p:cTn id="539" fill="hold">
                            <p:stCondLst>
                              <p:cond delay="152000"/>
                            </p:stCondLst>
                            <p:childTnLst>
                              <p:par>
                                <p:cTn id="540" presetID="11" presetClass="entr" presetSubtype="0" fill="hold" grpId="0" nodeType="afterEffect">
                                  <p:stCondLst>
                                    <p:cond delay="0"/>
                                  </p:stCondLst>
                                  <p:childTnLst>
                                    <p:set>
                                      <p:cBhvr>
                                        <p:cTn id="541" dur="1000">
                                          <p:stCondLst>
                                            <p:cond delay="0"/>
                                          </p:stCondLst>
                                        </p:cTn>
                                        <p:tgtEl>
                                          <p:spTgt spid="186"/>
                                        </p:tgtEl>
                                        <p:attrNameLst>
                                          <p:attrName>style.visibility</p:attrName>
                                        </p:attrNameLst>
                                      </p:cBhvr>
                                      <p:to>
                                        <p:strVal val="visible"/>
                                      </p:to>
                                    </p:set>
                                  </p:childTnLst>
                                </p:cTn>
                              </p:par>
                            </p:childTnLst>
                          </p:cTn>
                        </p:par>
                        <p:par>
                          <p:cTn id="542" fill="hold">
                            <p:stCondLst>
                              <p:cond delay="153000"/>
                            </p:stCondLst>
                            <p:childTnLst>
                              <p:par>
                                <p:cTn id="543" presetID="11" presetClass="entr" presetSubtype="0" fill="hold" grpId="0" nodeType="afterEffect">
                                  <p:stCondLst>
                                    <p:cond delay="0"/>
                                  </p:stCondLst>
                                  <p:childTnLst>
                                    <p:set>
                                      <p:cBhvr>
                                        <p:cTn id="544" dur="1000">
                                          <p:stCondLst>
                                            <p:cond delay="0"/>
                                          </p:stCondLst>
                                        </p:cTn>
                                        <p:tgtEl>
                                          <p:spTgt spid="187"/>
                                        </p:tgtEl>
                                        <p:attrNameLst>
                                          <p:attrName>style.visibility</p:attrName>
                                        </p:attrNameLst>
                                      </p:cBhvr>
                                      <p:to>
                                        <p:strVal val="visible"/>
                                      </p:to>
                                    </p:set>
                                  </p:childTnLst>
                                </p:cTn>
                              </p:par>
                            </p:childTnLst>
                          </p:cTn>
                        </p:par>
                        <p:par>
                          <p:cTn id="545" fill="hold">
                            <p:stCondLst>
                              <p:cond delay="154000"/>
                            </p:stCondLst>
                            <p:childTnLst>
                              <p:par>
                                <p:cTn id="546" presetID="11" presetClass="entr" presetSubtype="0" fill="hold" grpId="0" nodeType="afterEffect">
                                  <p:stCondLst>
                                    <p:cond delay="0"/>
                                  </p:stCondLst>
                                  <p:childTnLst>
                                    <p:set>
                                      <p:cBhvr>
                                        <p:cTn id="547" dur="1000">
                                          <p:stCondLst>
                                            <p:cond delay="0"/>
                                          </p:stCondLst>
                                        </p:cTn>
                                        <p:tgtEl>
                                          <p:spTgt spid="188"/>
                                        </p:tgtEl>
                                        <p:attrNameLst>
                                          <p:attrName>style.visibility</p:attrName>
                                        </p:attrNameLst>
                                      </p:cBhvr>
                                      <p:to>
                                        <p:strVal val="visible"/>
                                      </p:to>
                                    </p:set>
                                  </p:childTnLst>
                                </p:cTn>
                              </p:par>
                            </p:childTnLst>
                          </p:cTn>
                        </p:par>
                        <p:par>
                          <p:cTn id="548" fill="hold">
                            <p:stCondLst>
                              <p:cond delay="155000"/>
                            </p:stCondLst>
                            <p:childTnLst>
                              <p:par>
                                <p:cTn id="549" presetID="11" presetClass="entr" presetSubtype="0" fill="hold" grpId="0" nodeType="afterEffect">
                                  <p:stCondLst>
                                    <p:cond delay="0"/>
                                  </p:stCondLst>
                                  <p:childTnLst>
                                    <p:set>
                                      <p:cBhvr>
                                        <p:cTn id="550" dur="1000">
                                          <p:stCondLst>
                                            <p:cond delay="0"/>
                                          </p:stCondLst>
                                        </p:cTn>
                                        <p:tgtEl>
                                          <p:spTgt spid="189"/>
                                        </p:tgtEl>
                                        <p:attrNameLst>
                                          <p:attrName>style.visibility</p:attrName>
                                        </p:attrNameLst>
                                      </p:cBhvr>
                                      <p:to>
                                        <p:strVal val="visible"/>
                                      </p:to>
                                    </p:set>
                                  </p:childTnLst>
                                </p:cTn>
                              </p:par>
                            </p:childTnLst>
                          </p:cTn>
                        </p:par>
                        <p:par>
                          <p:cTn id="551" fill="hold">
                            <p:stCondLst>
                              <p:cond delay="156000"/>
                            </p:stCondLst>
                            <p:childTnLst>
                              <p:par>
                                <p:cTn id="552" presetID="11" presetClass="entr" presetSubtype="0" fill="hold" grpId="0" nodeType="afterEffect">
                                  <p:stCondLst>
                                    <p:cond delay="0"/>
                                  </p:stCondLst>
                                  <p:childTnLst>
                                    <p:set>
                                      <p:cBhvr>
                                        <p:cTn id="553" dur="1000">
                                          <p:stCondLst>
                                            <p:cond delay="0"/>
                                          </p:stCondLst>
                                        </p:cTn>
                                        <p:tgtEl>
                                          <p:spTgt spid="190"/>
                                        </p:tgtEl>
                                        <p:attrNameLst>
                                          <p:attrName>style.visibility</p:attrName>
                                        </p:attrNameLst>
                                      </p:cBhvr>
                                      <p:to>
                                        <p:strVal val="visible"/>
                                      </p:to>
                                    </p:set>
                                  </p:childTnLst>
                                </p:cTn>
                              </p:par>
                            </p:childTnLst>
                          </p:cTn>
                        </p:par>
                        <p:par>
                          <p:cTn id="554" fill="hold">
                            <p:stCondLst>
                              <p:cond delay="157000"/>
                            </p:stCondLst>
                            <p:childTnLst>
                              <p:par>
                                <p:cTn id="555" presetID="11" presetClass="entr" presetSubtype="0" fill="hold" grpId="0" nodeType="afterEffect">
                                  <p:stCondLst>
                                    <p:cond delay="0"/>
                                  </p:stCondLst>
                                  <p:childTnLst>
                                    <p:set>
                                      <p:cBhvr>
                                        <p:cTn id="556" dur="1000">
                                          <p:stCondLst>
                                            <p:cond delay="0"/>
                                          </p:stCondLst>
                                        </p:cTn>
                                        <p:tgtEl>
                                          <p:spTgt spid="191"/>
                                        </p:tgtEl>
                                        <p:attrNameLst>
                                          <p:attrName>style.visibility</p:attrName>
                                        </p:attrNameLst>
                                      </p:cBhvr>
                                      <p:to>
                                        <p:strVal val="visible"/>
                                      </p:to>
                                    </p:set>
                                  </p:childTnLst>
                                </p:cTn>
                              </p:par>
                            </p:childTnLst>
                          </p:cTn>
                        </p:par>
                        <p:par>
                          <p:cTn id="557" fill="hold">
                            <p:stCondLst>
                              <p:cond delay="158000"/>
                            </p:stCondLst>
                            <p:childTnLst>
                              <p:par>
                                <p:cTn id="558" presetID="11" presetClass="entr" presetSubtype="0" fill="hold" grpId="0" nodeType="afterEffect">
                                  <p:stCondLst>
                                    <p:cond delay="0"/>
                                  </p:stCondLst>
                                  <p:childTnLst>
                                    <p:set>
                                      <p:cBhvr>
                                        <p:cTn id="559" dur="1000">
                                          <p:stCondLst>
                                            <p:cond delay="0"/>
                                          </p:stCondLst>
                                        </p:cTn>
                                        <p:tgtEl>
                                          <p:spTgt spid="192"/>
                                        </p:tgtEl>
                                        <p:attrNameLst>
                                          <p:attrName>style.visibility</p:attrName>
                                        </p:attrNameLst>
                                      </p:cBhvr>
                                      <p:to>
                                        <p:strVal val="visible"/>
                                      </p:to>
                                    </p:set>
                                  </p:childTnLst>
                                </p:cTn>
                              </p:par>
                            </p:childTnLst>
                          </p:cTn>
                        </p:par>
                        <p:par>
                          <p:cTn id="560" fill="hold">
                            <p:stCondLst>
                              <p:cond delay="159000"/>
                            </p:stCondLst>
                            <p:childTnLst>
                              <p:par>
                                <p:cTn id="561" presetID="11" presetClass="entr" presetSubtype="0" fill="hold" grpId="0" nodeType="afterEffect">
                                  <p:stCondLst>
                                    <p:cond delay="0"/>
                                  </p:stCondLst>
                                  <p:childTnLst>
                                    <p:set>
                                      <p:cBhvr>
                                        <p:cTn id="562" dur="1000">
                                          <p:stCondLst>
                                            <p:cond delay="0"/>
                                          </p:stCondLst>
                                        </p:cTn>
                                        <p:tgtEl>
                                          <p:spTgt spid="193"/>
                                        </p:tgtEl>
                                        <p:attrNameLst>
                                          <p:attrName>style.visibility</p:attrName>
                                        </p:attrNameLst>
                                      </p:cBhvr>
                                      <p:to>
                                        <p:strVal val="visible"/>
                                      </p:to>
                                    </p:set>
                                  </p:childTnLst>
                                </p:cTn>
                              </p:par>
                            </p:childTnLst>
                          </p:cTn>
                        </p:par>
                        <p:par>
                          <p:cTn id="563" fill="hold">
                            <p:stCondLst>
                              <p:cond delay="160000"/>
                            </p:stCondLst>
                            <p:childTnLst>
                              <p:par>
                                <p:cTn id="564" presetID="11" presetClass="entr" presetSubtype="0" fill="hold" grpId="0" nodeType="afterEffect">
                                  <p:stCondLst>
                                    <p:cond delay="0"/>
                                  </p:stCondLst>
                                  <p:childTnLst>
                                    <p:set>
                                      <p:cBhvr>
                                        <p:cTn id="565" dur="1000">
                                          <p:stCondLst>
                                            <p:cond delay="0"/>
                                          </p:stCondLst>
                                        </p:cTn>
                                        <p:tgtEl>
                                          <p:spTgt spid="194"/>
                                        </p:tgtEl>
                                        <p:attrNameLst>
                                          <p:attrName>style.visibility</p:attrName>
                                        </p:attrNameLst>
                                      </p:cBhvr>
                                      <p:to>
                                        <p:strVal val="visible"/>
                                      </p:to>
                                    </p:set>
                                  </p:childTnLst>
                                </p:cTn>
                              </p:par>
                            </p:childTnLst>
                          </p:cTn>
                        </p:par>
                        <p:par>
                          <p:cTn id="566" fill="hold">
                            <p:stCondLst>
                              <p:cond delay="161000"/>
                            </p:stCondLst>
                            <p:childTnLst>
                              <p:par>
                                <p:cTn id="567" presetID="11" presetClass="entr" presetSubtype="0" fill="hold" grpId="0" nodeType="afterEffect">
                                  <p:stCondLst>
                                    <p:cond delay="0"/>
                                  </p:stCondLst>
                                  <p:childTnLst>
                                    <p:set>
                                      <p:cBhvr>
                                        <p:cTn id="568" dur="1000">
                                          <p:stCondLst>
                                            <p:cond delay="0"/>
                                          </p:stCondLst>
                                        </p:cTn>
                                        <p:tgtEl>
                                          <p:spTgt spid="195"/>
                                        </p:tgtEl>
                                        <p:attrNameLst>
                                          <p:attrName>style.visibility</p:attrName>
                                        </p:attrNameLst>
                                      </p:cBhvr>
                                      <p:to>
                                        <p:strVal val="visible"/>
                                      </p:to>
                                    </p:set>
                                  </p:childTnLst>
                                </p:cTn>
                              </p:par>
                            </p:childTnLst>
                          </p:cTn>
                        </p:par>
                        <p:par>
                          <p:cTn id="569" fill="hold">
                            <p:stCondLst>
                              <p:cond delay="162000"/>
                            </p:stCondLst>
                            <p:childTnLst>
                              <p:par>
                                <p:cTn id="570" presetID="11" presetClass="entr" presetSubtype="0" fill="hold" grpId="0" nodeType="afterEffect">
                                  <p:stCondLst>
                                    <p:cond delay="0"/>
                                  </p:stCondLst>
                                  <p:childTnLst>
                                    <p:set>
                                      <p:cBhvr>
                                        <p:cTn id="571" dur="1000">
                                          <p:stCondLst>
                                            <p:cond delay="0"/>
                                          </p:stCondLst>
                                        </p:cTn>
                                        <p:tgtEl>
                                          <p:spTgt spid="196"/>
                                        </p:tgtEl>
                                        <p:attrNameLst>
                                          <p:attrName>style.visibility</p:attrName>
                                        </p:attrNameLst>
                                      </p:cBhvr>
                                      <p:to>
                                        <p:strVal val="visible"/>
                                      </p:to>
                                    </p:set>
                                  </p:childTnLst>
                                </p:cTn>
                              </p:par>
                            </p:childTnLst>
                          </p:cTn>
                        </p:par>
                        <p:par>
                          <p:cTn id="572" fill="hold">
                            <p:stCondLst>
                              <p:cond delay="163000"/>
                            </p:stCondLst>
                            <p:childTnLst>
                              <p:par>
                                <p:cTn id="573" presetID="11" presetClass="entr" presetSubtype="0" fill="hold" grpId="0" nodeType="afterEffect">
                                  <p:stCondLst>
                                    <p:cond delay="0"/>
                                  </p:stCondLst>
                                  <p:childTnLst>
                                    <p:set>
                                      <p:cBhvr>
                                        <p:cTn id="574" dur="1000">
                                          <p:stCondLst>
                                            <p:cond delay="0"/>
                                          </p:stCondLst>
                                        </p:cTn>
                                        <p:tgtEl>
                                          <p:spTgt spid="197"/>
                                        </p:tgtEl>
                                        <p:attrNameLst>
                                          <p:attrName>style.visibility</p:attrName>
                                        </p:attrNameLst>
                                      </p:cBhvr>
                                      <p:to>
                                        <p:strVal val="visible"/>
                                      </p:to>
                                    </p:set>
                                  </p:childTnLst>
                                </p:cTn>
                              </p:par>
                            </p:childTnLst>
                          </p:cTn>
                        </p:par>
                        <p:par>
                          <p:cTn id="575" fill="hold">
                            <p:stCondLst>
                              <p:cond delay="164000"/>
                            </p:stCondLst>
                            <p:childTnLst>
                              <p:par>
                                <p:cTn id="576" presetID="11" presetClass="entr" presetSubtype="0" fill="hold" grpId="0" nodeType="afterEffect">
                                  <p:stCondLst>
                                    <p:cond delay="0"/>
                                  </p:stCondLst>
                                  <p:childTnLst>
                                    <p:set>
                                      <p:cBhvr>
                                        <p:cTn id="577" dur="1000">
                                          <p:stCondLst>
                                            <p:cond delay="0"/>
                                          </p:stCondLst>
                                        </p:cTn>
                                        <p:tgtEl>
                                          <p:spTgt spid="198"/>
                                        </p:tgtEl>
                                        <p:attrNameLst>
                                          <p:attrName>style.visibility</p:attrName>
                                        </p:attrNameLst>
                                      </p:cBhvr>
                                      <p:to>
                                        <p:strVal val="visible"/>
                                      </p:to>
                                    </p:set>
                                  </p:childTnLst>
                                </p:cTn>
                              </p:par>
                            </p:childTnLst>
                          </p:cTn>
                        </p:par>
                        <p:par>
                          <p:cTn id="578" fill="hold">
                            <p:stCondLst>
                              <p:cond delay="165000"/>
                            </p:stCondLst>
                            <p:childTnLst>
                              <p:par>
                                <p:cTn id="579" presetID="11" presetClass="entr" presetSubtype="0" fill="hold" grpId="0" nodeType="afterEffect">
                                  <p:stCondLst>
                                    <p:cond delay="0"/>
                                  </p:stCondLst>
                                  <p:childTnLst>
                                    <p:set>
                                      <p:cBhvr>
                                        <p:cTn id="580" dur="1000">
                                          <p:stCondLst>
                                            <p:cond delay="0"/>
                                          </p:stCondLst>
                                        </p:cTn>
                                        <p:tgtEl>
                                          <p:spTgt spid="199"/>
                                        </p:tgtEl>
                                        <p:attrNameLst>
                                          <p:attrName>style.visibility</p:attrName>
                                        </p:attrNameLst>
                                      </p:cBhvr>
                                      <p:to>
                                        <p:strVal val="visible"/>
                                      </p:to>
                                    </p:set>
                                  </p:childTnLst>
                                </p:cTn>
                              </p:par>
                            </p:childTnLst>
                          </p:cTn>
                        </p:par>
                        <p:par>
                          <p:cTn id="581" fill="hold">
                            <p:stCondLst>
                              <p:cond delay="166000"/>
                            </p:stCondLst>
                            <p:childTnLst>
                              <p:par>
                                <p:cTn id="582" presetID="11" presetClass="entr" presetSubtype="0" fill="hold" grpId="0" nodeType="afterEffect">
                                  <p:stCondLst>
                                    <p:cond delay="0"/>
                                  </p:stCondLst>
                                  <p:childTnLst>
                                    <p:set>
                                      <p:cBhvr>
                                        <p:cTn id="583" dur="1000">
                                          <p:stCondLst>
                                            <p:cond delay="0"/>
                                          </p:stCondLst>
                                        </p:cTn>
                                        <p:tgtEl>
                                          <p:spTgt spid="200"/>
                                        </p:tgtEl>
                                        <p:attrNameLst>
                                          <p:attrName>style.visibility</p:attrName>
                                        </p:attrNameLst>
                                      </p:cBhvr>
                                      <p:to>
                                        <p:strVal val="visible"/>
                                      </p:to>
                                    </p:set>
                                  </p:childTnLst>
                                </p:cTn>
                              </p:par>
                            </p:childTnLst>
                          </p:cTn>
                        </p:par>
                        <p:par>
                          <p:cTn id="584" fill="hold">
                            <p:stCondLst>
                              <p:cond delay="167000"/>
                            </p:stCondLst>
                            <p:childTnLst>
                              <p:par>
                                <p:cTn id="585" presetID="11" presetClass="entr" presetSubtype="0" fill="hold" grpId="0" nodeType="afterEffect">
                                  <p:stCondLst>
                                    <p:cond delay="0"/>
                                  </p:stCondLst>
                                  <p:childTnLst>
                                    <p:set>
                                      <p:cBhvr>
                                        <p:cTn id="586" dur="1000">
                                          <p:stCondLst>
                                            <p:cond delay="0"/>
                                          </p:stCondLst>
                                        </p:cTn>
                                        <p:tgtEl>
                                          <p:spTgt spid="201"/>
                                        </p:tgtEl>
                                        <p:attrNameLst>
                                          <p:attrName>style.visibility</p:attrName>
                                        </p:attrNameLst>
                                      </p:cBhvr>
                                      <p:to>
                                        <p:strVal val="visible"/>
                                      </p:to>
                                    </p:set>
                                  </p:childTnLst>
                                </p:cTn>
                              </p:par>
                            </p:childTnLst>
                          </p:cTn>
                        </p:par>
                        <p:par>
                          <p:cTn id="587" fill="hold">
                            <p:stCondLst>
                              <p:cond delay="168000"/>
                            </p:stCondLst>
                            <p:childTnLst>
                              <p:par>
                                <p:cTn id="588" presetID="11" presetClass="entr" presetSubtype="0" fill="hold" grpId="0" nodeType="afterEffect">
                                  <p:stCondLst>
                                    <p:cond delay="0"/>
                                  </p:stCondLst>
                                  <p:childTnLst>
                                    <p:set>
                                      <p:cBhvr>
                                        <p:cTn id="589" dur="1000">
                                          <p:stCondLst>
                                            <p:cond delay="0"/>
                                          </p:stCondLst>
                                        </p:cTn>
                                        <p:tgtEl>
                                          <p:spTgt spid="202"/>
                                        </p:tgtEl>
                                        <p:attrNameLst>
                                          <p:attrName>style.visibility</p:attrName>
                                        </p:attrNameLst>
                                      </p:cBhvr>
                                      <p:to>
                                        <p:strVal val="visible"/>
                                      </p:to>
                                    </p:set>
                                  </p:childTnLst>
                                </p:cTn>
                              </p:par>
                            </p:childTnLst>
                          </p:cTn>
                        </p:par>
                        <p:par>
                          <p:cTn id="590" fill="hold">
                            <p:stCondLst>
                              <p:cond delay="169000"/>
                            </p:stCondLst>
                            <p:childTnLst>
                              <p:par>
                                <p:cTn id="591" presetID="11" presetClass="entr" presetSubtype="0" fill="hold" grpId="0" nodeType="afterEffect">
                                  <p:stCondLst>
                                    <p:cond delay="0"/>
                                  </p:stCondLst>
                                  <p:childTnLst>
                                    <p:set>
                                      <p:cBhvr>
                                        <p:cTn id="592" dur="1000">
                                          <p:stCondLst>
                                            <p:cond delay="0"/>
                                          </p:stCondLst>
                                        </p:cTn>
                                        <p:tgtEl>
                                          <p:spTgt spid="203"/>
                                        </p:tgtEl>
                                        <p:attrNameLst>
                                          <p:attrName>style.visibility</p:attrName>
                                        </p:attrNameLst>
                                      </p:cBhvr>
                                      <p:to>
                                        <p:strVal val="visible"/>
                                      </p:to>
                                    </p:set>
                                  </p:childTnLst>
                                </p:cTn>
                              </p:par>
                            </p:childTnLst>
                          </p:cTn>
                        </p:par>
                        <p:par>
                          <p:cTn id="593" fill="hold">
                            <p:stCondLst>
                              <p:cond delay="170000"/>
                            </p:stCondLst>
                            <p:childTnLst>
                              <p:par>
                                <p:cTn id="594" presetID="11" presetClass="entr" presetSubtype="0" fill="hold" grpId="0" nodeType="afterEffect">
                                  <p:stCondLst>
                                    <p:cond delay="0"/>
                                  </p:stCondLst>
                                  <p:childTnLst>
                                    <p:set>
                                      <p:cBhvr>
                                        <p:cTn id="595" dur="1000">
                                          <p:stCondLst>
                                            <p:cond delay="0"/>
                                          </p:stCondLst>
                                        </p:cTn>
                                        <p:tgtEl>
                                          <p:spTgt spid="204"/>
                                        </p:tgtEl>
                                        <p:attrNameLst>
                                          <p:attrName>style.visibility</p:attrName>
                                        </p:attrNameLst>
                                      </p:cBhvr>
                                      <p:to>
                                        <p:strVal val="visible"/>
                                      </p:to>
                                    </p:set>
                                  </p:childTnLst>
                                </p:cTn>
                              </p:par>
                            </p:childTnLst>
                          </p:cTn>
                        </p:par>
                        <p:par>
                          <p:cTn id="596" fill="hold">
                            <p:stCondLst>
                              <p:cond delay="171000"/>
                            </p:stCondLst>
                            <p:childTnLst>
                              <p:par>
                                <p:cTn id="597" presetID="11" presetClass="entr" presetSubtype="0" fill="hold" grpId="0" nodeType="afterEffect">
                                  <p:stCondLst>
                                    <p:cond delay="0"/>
                                  </p:stCondLst>
                                  <p:childTnLst>
                                    <p:set>
                                      <p:cBhvr>
                                        <p:cTn id="598" dur="1000">
                                          <p:stCondLst>
                                            <p:cond delay="0"/>
                                          </p:stCondLst>
                                        </p:cTn>
                                        <p:tgtEl>
                                          <p:spTgt spid="205"/>
                                        </p:tgtEl>
                                        <p:attrNameLst>
                                          <p:attrName>style.visibility</p:attrName>
                                        </p:attrNameLst>
                                      </p:cBhvr>
                                      <p:to>
                                        <p:strVal val="visible"/>
                                      </p:to>
                                    </p:set>
                                  </p:childTnLst>
                                </p:cTn>
                              </p:par>
                            </p:childTnLst>
                          </p:cTn>
                        </p:par>
                        <p:par>
                          <p:cTn id="599" fill="hold">
                            <p:stCondLst>
                              <p:cond delay="172000"/>
                            </p:stCondLst>
                            <p:childTnLst>
                              <p:par>
                                <p:cTn id="600" presetID="11" presetClass="entr" presetSubtype="0" fill="hold" grpId="0" nodeType="afterEffect">
                                  <p:stCondLst>
                                    <p:cond delay="0"/>
                                  </p:stCondLst>
                                  <p:childTnLst>
                                    <p:set>
                                      <p:cBhvr>
                                        <p:cTn id="601" dur="1000">
                                          <p:stCondLst>
                                            <p:cond delay="0"/>
                                          </p:stCondLst>
                                        </p:cTn>
                                        <p:tgtEl>
                                          <p:spTgt spid="206"/>
                                        </p:tgtEl>
                                        <p:attrNameLst>
                                          <p:attrName>style.visibility</p:attrName>
                                        </p:attrNameLst>
                                      </p:cBhvr>
                                      <p:to>
                                        <p:strVal val="visible"/>
                                      </p:to>
                                    </p:set>
                                  </p:childTnLst>
                                </p:cTn>
                              </p:par>
                            </p:childTnLst>
                          </p:cTn>
                        </p:par>
                        <p:par>
                          <p:cTn id="602" fill="hold">
                            <p:stCondLst>
                              <p:cond delay="173000"/>
                            </p:stCondLst>
                            <p:childTnLst>
                              <p:par>
                                <p:cTn id="603" presetID="11" presetClass="entr" presetSubtype="0" fill="hold" grpId="0" nodeType="afterEffect">
                                  <p:stCondLst>
                                    <p:cond delay="0"/>
                                  </p:stCondLst>
                                  <p:childTnLst>
                                    <p:set>
                                      <p:cBhvr>
                                        <p:cTn id="604" dur="1000">
                                          <p:stCondLst>
                                            <p:cond delay="0"/>
                                          </p:stCondLst>
                                        </p:cTn>
                                        <p:tgtEl>
                                          <p:spTgt spid="207"/>
                                        </p:tgtEl>
                                        <p:attrNameLst>
                                          <p:attrName>style.visibility</p:attrName>
                                        </p:attrNameLst>
                                      </p:cBhvr>
                                      <p:to>
                                        <p:strVal val="visible"/>
                                      </p:to>
                                    </p:set>
                                  </p:childTnLst>
                                </p:cTn>
                              </p:par>
                            </p:childTnLst>
                          </p:cTn>
                        </p:par>
                        <p:par>
                          <p:cTn id="605" fill="hold">
                            <p:stCondLst>
                              <p:cond delay="174000"/>
                            </p:stCondLst>
                            <p:childTnLst>
                              <p:par>
                                <p:cTn id="606" presetID="11" presetClass="entr" presetSubtype="0" fill="hold" grpId="0" nodeType="afterEffect">
                                  <p:stCondLst>
                                    <p:cond delay="0"/>
                                  </p:stCondLst>
                                  <p:childTnLst>
                                    <p:set>
                                      <p:cBhvr>
                                        <p:cTn id="607" dur="1000">
                                          <p:stCondLst>
                                            <p:cond delay="0"/>
                                          </p:stCondLst>
                                        </p:cTn>
                                        <p:tgtEl>
                                          <p:spTgt spid="208"/>
                                        </p:tgtEl>
                                        <p:attrNameLst>
                                          <p:attrName>style.visibility</p:attrName>
                                        </p:attrNameLst>
                                      </p:cBhvr>
                                      <p:to>
                                        <p:strVal val="visible"/>
                                      </p:to>
                                    </p:set>
                                  </p:childTnLst>
                                </p:cTn>
                              </p:par>
                            </p:childTnLst>
                          </p:cTn>
                        </p:par>
                        <p:par>
                          <p:cTn id="608" fill="hold">
                            <p:stCondLst>
                              <p:cond delay="175000"/>
                            </p:stCondLst>
                            <p:childTnLst>
                              <p:par>
                                <p:cTn id="609" presetID="11" presetClass="entr" presetSubtype="0" fill="hold" grpId="0" nodeType="afterEffect">
                                  <p:stCondLst>
                                    <p:cond delay="0"/>
                                  </p:stCondLst>
                                  <p:childTnLst>
                                    <p:set>
                                      <p:cBhvr>
                                        <p:cTn id="610" dur="1000">
                                          <p:stCondLst>
                                            <p:cond delay="0"/>
                                          </p:stCondLst>
                                        </p:cTn>
                                        <p:tgtEl>
                                          <p:spTgt spid="209"/>
                                        </p:tgtEl>
                                        <p:attrNameLst>
                                          <p:attrName>style.visibility</p:attrName>
                                        </p:attrNameLst>
                                      </p:cBhvr>
                                      <p:to>
                                        <p:strVal val="visible"/>
                                      </p:to>
                                    </p:set>
                                  </p:childTnLst>
                                </p:cTn>
                              </p:par>
                            </p:childTnLst>
                          </p:cTn>
                        </p:par>
                        <p:par>
                          <p:cTn id="611" fill="hold">
                            <p:stCondLst>
                              <p:cond delay="176000"/>
                            </p:stCondLst>
                            <p:childTnLst>
                              <p:par>
                                <p:cTn id="612" presetID="11" presetClass="entr" presetSubtype="0" fill="hold" grpId="0" nodeType="afterEffect">
                                  <p:stCondLst>
                                    <p:cond delay="0"/>
                                  </p:stCondLst>
                                  <p:childTnLst>
                                    <p:set>
                                      <p:cBhvr>
                                        <p:cTn id="613" dur="1000">
                                          <p:stCondLst>
                                            <p:cond delay="0"/>
                                          </p:stCondLst>
                                        </p:cTn>
                                        <p:tgtEl>
                                          <p:spTgt spid="210"/>
                                        </p:tgtEl>
                                        <p:attrNameLst>
                                          <p:attrName>style.visibility</p:attrName>
                                        </p:attrNameLst>
                                      </p:cBhvr>
                                      <p:to>
                                        <p:strVal val="visible"/>
                                      </p:to>
                                    </p:set>
                                  </p:childTnLst>
                                </p:cTn>
                              </p:par>
                            </p:childTnLst>
                          </p:cTn>
                        </p:par>
                        <p:par>
                          <p:cTn id="614" fill="hold">
                            <p:stCondLst>
                              <p:cond delay="178000"/>
                            </p:stCondLst>
                            <p:childTnLst>
                              <p:par>
                                <p:cTn id="615" presetID="11" presetClass="entr" presetSubtype="0" fill="hold" grpId="0" nodeType="afterEffect">
                                  <p:stCondLst>
                                    <p:cond delay="0"/>
                                  </p:stCondLst>
                                  <p:childTnLst>
                                    <p:set>
                                      <p:cBhvr>
                                        <p:cTn id="616" dur="1000">
                                          <p:stCondLst>
                                            <p:cond delay="0"/>
                                          </p:stCondLst>
                                        </p:cTn>
                                        <p:tgtEl>
                                          <p:spTgt spid="212"/>
                                        </p:tgtEl>
                                        <p:attrNameLst>
                                          <p:attrName>style.visibility</p:attrName>
                                        </p:attrNameLst>
                                      </p:cBhvr>
                                      <p:to>
                                        <p:strVal val="visible"/>
                                      </p:to>
                                    </p:set>
                                  </p:childTnLst>
                                </p:cTn>
                              </p:par>
                            </p:childTnLst>
                          </p:cTn>
                        </p:par>
                        <p:par>
                          <p:cTn id="617" fill="hold">
                            <p:stCondLst>
                              <p:cond delay="179000"/>
                            </p:stCondLst>
                            <p:childTnLst>
                              <p:par>
                                <p:cTn id="618" presetID="11" presetClass="entr" presetSubtype="0" fill="hold" grpId="0" nodeType="afterEffect">
                                  <p:stCondLst>
                                    <p:cond delay="0"/>
                                  </p:stCondLst>
                                  <p:childTnLst>
                                    <p:set>
                                      <p:cBhvr>
                                        <p:cTn id="619" dur="1000">
                                          <p:stCondLst>
                                            <p:cond delay="0"/>
                                          </p:stCondLst>
                                        </p:cTn>
                                        <p:tgtEl>
                                          <p:spTgt spid="213"/>
                                        </p:tgtEl>
                                        <p:attrNameLst>
                                          <p:attrName>style.visibility</p:attrName>
                                        </p:attrNameLst>
                                      </p:cBhvr>
                                      <p:to>
                                        <p:strVal val="visible"/>
                                      </p:to>
                                    </p:set>
                                  </p:childTnLst>
                                </p:cTn>
                              </p:par>
                            </p:childTnLst>
                          </p:cTn>
                        </p:par>
                        <p:par>
                          <p:cTn id="620" fill="hold">
                            <p:stCondLst>
                              <p:cond delay="180000"/>
                            </p:stCondLst>
                            <p:childTnLst>
                              <p:par>
                                <p:cTn id="621" presetID="11" presetClass="entr" presetSubtype="0" fill="hold" grpId="0" nodeType="afterEffect">
                                  <p:stCondLst>
                                    <p:cond delay="0"/>
                                  </p:stCondLst>
                                  <p:childTnLst>
                                    <p:set>
                                      <p:cBhvr>
                                        <p:cTn id="622" dur="1000">
                                          <p:stCondLst>
                                            <p:cond delay="0"/>
                                          </p:stCondLst>
                                        </p:cTn>
                                        <p:tgtEl>
                                          <p:spTgt spid="211"/>
                                        </p:tgtEl>
                                        <p:attrNameLst>
                                          <p:attrName>style.visibility</p:attrName>
                                        </p:attrNameLst>
                                      </p:cBhvr>
                                      <p:to>
                                        <p:strVal val="visible"/>
                                      </p:to>
                                    </p:set>
                                  </p:childTnLst>
                                </p:cTn>
                              </p:par>
                            </p:childTnLst>
                          </p:cTn>
                        </p:par>
                        <p:par>
                          <p:cTn id="623" fill="hold">
                            <p:stCondLst>
                              <p:cond delay="181000"/>
                            </p:stCondLst>
                            <p:childTnLst>
                              <p:par>
                                <p:cTn id="624" presetID="11" presetClass="entr" presetSubtype="0" fill="hold" grpId="0" nodeType="afterEffect">
                                  <p:stCondLst>
                                    <p:cond delay="0"/>
                                  </p:stCondLst>
                                  <p:childTnLst>
                                    <p:set>
                                      <p:cBhvr>
                                        <p:cTn id="625" dur="1000">
                                          <p:stCondLst>
                                            <p:cond delay="0"/>
                                          </p:stCondLst>
                                        </p:cTn>
                                        <p:tgtEl>
                                          <p:spTgt spid="214"/>
                                        </p:tgtEl>
                                        <p:attrNameLst>
                                          <p:attrName>style.visibility</p:attrName>
                                        </p:attrNameLst>
                                      </p:cBhvr>
                                      <p:to>
                                        <p:strVal val="visible"/>
                                      </p:to>
                                    </p:set>
                                  </p:childTnLst>
                                  <p:subTnLst>
                                    <p:audio>
                                      <p:cMediaNode>
                                        <p:cTn display="0" masterRel="sameClick">
                                          <p:stCondLst>
                                            <p:cond evt="begin" delay="0">
                                              <p:tn val="62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15"/>
                  </p:tgtEl>
                </p:cond>
              </p:nextCondLst>
            </p:seq>
          </p:childTnLst>
        </p:cTn>
      </p:par>
    </p:tnLst>
    <p:bldLst>
      <p:bldP spid="33" grpId="0"/>
      <p:bldP spid="34" grpId="0"/>
      <p:bldP spid="35" grpId="0"/>
      <p:bldP spid="23" grpId="0" animBg="1"/>
      <p:bldP spid="25" grpId="0" animBg="1"/>
      <p:bldP spid="26" grpId="0" animBg="1"/>
      <p:bldP spid="28" grpId="0" animBg="1"/>
      <p:bldP spid="29" grpId="0" animBg="1"/>
      <p:bldP spid="30" grpId="0" animBg="1"/>
      <p:bldP spid="31" grpId="0" animBg="1"/>
      <p:bldP spid="32" grpId="0" animBg="1"/>
      <p:bldP spid="36" grpId="0" animBg="1"/>
      <p:bldP spid="38" grpId="0" animBg="1"/>
      <p:bldP spid="40" grpId="0" animBg="1"/>
      <p:bldP spid="41" grpId="0" animBg="1"/>
      <p:bldP spid="43" grpId="0" animBg="1"/>
      <p:bldP spid="44"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898147" y="917574"/>
                <a:ext cx="7243319" cy="9639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Tìm một số có ba chữ số dạng </a:t>
                </a:r>
                <a14:m>
                  <m:oMath xmlns:m="http://schemas.openxmlformats.org/officeDocument/2006/math">
                    <m:acc>
                      <m:accPr>
                        <m:chr m:val="̅"/>
                        <m:ctrlPr>
                          <a:rPr lang="vi-VN" sz="2800" b="1" i="1">
                            <a:latin typeface="Cambria Math" panose="02040503050406030204" pitchFamily="18" charset="0"/>
                          </a:rPr>
                        </m:ctrlPr>
                      </m:accPr>
                      <m:e>
                        <m:r>
                          <a:rPr lang="vi-VN" sz="2800" b="1" i="1">
                            <a:latin typeface="Cambria Math" panose="02040503050406030204" pitchFamily="18" charset="0"/>
                          </a:rPr>
                          <m:t>𝒂𝒃𝒄</m:t>
                        </m:r>
                      </m:e>
                    </m:acc>
                    <m:r>
                      <m:rPr>
                        <m:nor/>
                      </m:rPr>
                      <a:rPr lang="en-US" sz="2800" b="1" i="0" smtClean="0">
                        <a:latin typeface="Times New Roman" panose="02020603050405020304" pitchFamily="18" charset="0"/>
                        <a:cs typeface="Times New Roman" panose="02020603050405020304" pitchFamily="18" charset="0"/>
                      </a:rPr>
                      <m:t>  </m:t>
                    </m:r>
                  </m:oMath>
                </a14:m>
                <a:r>
                  <a:rPr lang="en-US" sz="2800" b="1" i="0">
                    <a:latin typeface="Times New Roman" panose="02020603050405020304" pitchFamily="18" charset="0"/>
                    <a:cs typeface="Times New Roman" panose="02020603050405020304" pitchFamily="18" charset="0"/>
                  </a:rPr>
                  <a:t>thỏa mãn các điều kiện sau:</a:t>
                </a:r>
                <a:endParaRPr lang="en-US" sz="2800" b="1">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98147" y="917574"/>
                <a:ext cx="7243319" cy="963982"/>
              </a:xfrm>
              <a:prstGeom prst="rect">
                <a:avLst/>
              </a:prstGeom>
              <a:blipFill rotWithShape="0">
                <a:blip r:embed="rId3"/>
                <a:stretch>
                  <a:fillRect l="-1682" t="-5696" b="-1708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62739" y="2394350"/>
                <a:ext cx="4483920"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200" i="1">
                          <a:latin typeface="Cambria Math" panose="02040503050406030204" pitchFamily="18" charset="0"/>
                        </a:rPr>
                        <m:t>𝑎</m:t>
                      </m:r>
                      <m:r>
                        <a:rPr lang="vi-VN" sz="2200" i="0">
                          <a:latin typeface="Cambria Math" panose="02040503050406030204" pitchFamily="18" charset="0"/>
                        </a:rPr>
                        <m:t>=</m:t>
                      </m:r>
                      <m:sSup>
                        <m:sSupPr>
                          <m:ctrlPr>
                            <a:rPr lang="vi-VN" sz="2200" i="1">
                              <a:latin typeface="Cambria Math" panose="02040503050406030204" pitchFamily="18" charset="0"/>
                            </a:rPr>
                          </m:ctrlPr>
                        </m:sSupPr>
                        <m:e>
                          <m:r>
                            <m:rPr>
                              <m:sty m:val="p"/>
                            </m:rPr>
                            <a:rPr lang="vi-VN" sz="2200" i="0">
                              <a:latin typeface="Cambria Math" panose="02040503050406030204" pitchFamily="18" charset="0"/>
                            </a:rPr>
                            <m:t>sin</m:t>
                          </m:r>
                        </m:e>
                        <m:sup>
                          <m:r>
                            <a:rPr lang="vi-VN" sz="2200" i="0">
                              <a:latin typeface="Cambria Math" panose="02040503050406030204" pitchFamily="18" charset="0"/>
                            </a:rPr>
                            <m:t>2</m:t>
                          </m:r>
                        </m:sup>
                      </m:sSup>
                      <m:r>
                        <a:rPr lang="vi-VN" sz="2200" i="1">
                          <a:latin typeface="Cambria Math" panose="02040503050406030204" pitchFamily="18" charset="0"/>
                        </a:rPr>
                        <m:t>𝛼</m:t>
                      </m:r>
                      <m:r>
                        <a:rPr lang="vi-VN" sz="2200" i="0">
                          <a:latin typeface="Cambria Math" panose="02040503050406030204" pitchFamily="18" charset="0"/>
                        </a:rPr>
                        <m:t>+</m:t>
                      </m:r>
                      <m:r>
                        <a:rPr lang="vi-VN" sz="2200" i="1">
                          <a:latin typeface="Cambria Math" panose="02040503050406030204" pitchFamily="18" charset="0"/>
                        </a:rPr>
                        <m:t>𝑐</m:t>
                      </m:r>
                      <m:sSup>
                        <m:sSupPr>
                          <m:ctrlPr>
                            <a:rPr lang="vi-VN" sz="2200" i="1">
                              <a:latin typeface="Cambria Math" panose="02040503050406030204" pitchFamily="18" charset="0"/>
                            </a:rPr>
                          </m:ctrlPr>
                        </m:sSupPr>
                        <m:e>
                          <m:r>
                            <m:rPr>
                              <m:nor/>
                            </m:rPr>
                            <a:rPr lang="vi-VN" sz="2200" i="1">
                              <a:latin typeface="Cambria Math" panose="02040503050406030204" pitchFamily="18" charset="0"/>
                            </a:rPr>
                            <m:t>os</m:t>
                          </m:r>
                        </m:e>
                        <m:sup>
                          <m:r>
                            <a:rPr lang="vi-VN" sz="2200" i="0">
                              <a:latin typeface="Cambria Math" panose="02040503050406030204" pitchFamily="18" charset="0"/>
                            </a:rPr>
                            <m:t>2</m:t>
                          </m:r>
                        </m:sup>
                      </m:sSup>
                      <m:r>
                        <a:rPr lang="vi-VN" sz="2200" i="1">
                          <a:latin typeface="Cambria Math" panose="02040503050406030204" pitchFamily="18" charset="0"/>
                        </a:rPr>
                        <m:t>𝛼</m:t>
                      </m:r>
                      <m:r>
                        <m:rPr>
                          <m:nor/>
                        </m:rPr>
                        <a:rPr lang="vi-VN" sz="2200" i="1">
                          <a:latin typeface="Cambria Math" panose="02040503050406030204" pitchFamily="18" charset="0"/>
                        </a:rPr>
                        <m:t>  </m:t>
                      </m:r>
                      <m:d>
                        <m:dPr>
                          <m:ctrlPr>
                            <a:rPr lang="vi-VN" sz="2200" i="1">
                              <a:latin typeface="Cambria Math" panose="02040503050406030204" pitchFamily="18" charset="0"/>
                            </a:rPr>
                          </m:ctrlPr>
                        </m:dPr>
                        <m:e>
                          <m:sSup>
                            <m:sSupPr>
                              <m:ctrlPr>
                                <a:rPr lang="vi-VN" sz="2200" i="1">
                                  <a:latin typeface="Cambria Math" panose="02040503050406030204" pitchFamily="18" charset="0"/>
                                </a:rPr>
                              </m:ctrlPr>
                            </m:sSupPr>
                            <m:e>
                              <m:r>
                                <a:rPr lang="vi-VN" sz="2200" i="0">
                                  <a:latin typeface="Cambria Math" panose="02040503050406030204" pitchFamily="18" charset="0"/>
                                </a:rPr>
                                <m:t>0</m:t>
                              </m:r>
                            </m:e>
                            <m:sup>
                              <m:r>
                                <a:rPr lang="vi-VN" sz="2200" i="0">
                                  <a:latin typeface="Cambria Math" panose="02040503050406030204" pitchFamily="18" charset="0"/>
                                </a:rPr>
                                <m:t>0</m:t>
                              </m:r>
                            </m:sup>
                          </m:sSup>
                          <m:r>
                            <a:rPr lang="vi-VN" sz="2200" i="0">
                              <a:latin typeface="Cambria Math" panose="02040503050406030204" pitchFamily="18" charset="0"/>
                            </a:rPr>
                            <m:t>&lt;</m:t>
                          </m:r>
                          <m:r>
                            <a:rPr lang="vi-VN" sz="2200" i="1">
                              <a:latin typeface="Cambria Math" panose="02040503050406030204" pitchFamily="18" charset="0"/>
                            </a:rPr>
                            <m:t>𝛼</m:t>
                          </m:r>
                          <m:r>
                            <a:rPr lang="vi-VN" sz="2200" i="0">
                              <a:latin typeface="Cambria Math" panose="02040503050406030204" pitchFamily="18" charset="0"/>
                            </a:rPr>
                            <m:t>&lt;</m:t>
                          </m:r>
                          <m:sSup>
                            <m:sSupPr>
                              <m:ctrlPr>
                                <a:rPr lang="vi-VN" sz="2200" i="1">
                                  <a:latin typeface="Cambria Math" panose="02040503050406030204" pitchFamily="18" charset="0"/>
                                </a:rPr>
                              </m:ctrlPr>
                            </m:sSupPr>
                            <m:e>
                              <m:r>
                                <a:rPr lang="vi-VN" sz="2200" i="0">
                                  <a:latin typeface="Cambria Math" panose="02040503050406030204" pitchFamily="18" charset="0"/>
                                </a:rPr>
                                <m:t>90</m:t>
                              </m:r>
                            </m:e>
                            <m:sup>
                              <m:r>
                                <a:rPr lang="vi-VN" sz="2200" i="0">
                                  <a:latin typeface="Cambria Math" panose="02040503050406030204" pitchFamily="18" charset="0"/>
                                </a:rPr>
                                <m:t>0</m:t>
                              </m:r>
                            </m:sup>
                          </m:sSup>
                        </m:e>
                      </m:d>
                    </m:oMath>
                  </m:oMathPara>
                </a14:m>
                <a:endParaRPr lang="vi-VN" sz="2200"/>
              </a:p>
            </p:txBody>
          </p:sp>
        </mc:Choice>
        <mc:Fallback xmlns="">
          <p:sp>
            <p:nvSpPr>
              <p:cNvPr id="10" name="Rectangle 9"/>
              <p:cNvSpPr>
                <a:spLocks noRot="1" noChangeAspect="1" noMove="1" noResize="1" noEditPoints="1" noAdjustHandles="1" noChangeArrowheads="1" noChangeShapeType="1" noTextEdit="1"/>
              </p:cNvSpPr>
              <p:nvPr/>
            </p:nvSpPr>
            <p:spPr>
              <a:xfrm>
                <a:off x="1562739" y="2394350"/>
                <a:ext cx="4483920" cy="430887"/>
              </a:xfrm>
              <a:prstGeom prst="rect">
                <a:avLst/>
              </a:prstGeom>
              <a:blipFill rotWithShape="0">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75332" y="3018405"/>
                <a:ext cx="397711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200" i="1">
                          <a:latin typeface="Cambria Math" panose="02040503050406030204" pitchFamily="18" charset="0"/>
                        </a:rPr>
                        <m:t>𝑏</m:t>
                      </m:r>
                      <m:r>
                        <a:rPr lang="vi-VN" sz="2200" i="0">
                          <a:latin typeface="Cambria Math" panose="02040503050406030204" pitchFamily="18" charset="0"/>
                        </a:rPr>
                        <m:t>=</m:t>
                      </m:r>
                      <m:r>
                        <m:rPr>
                          <m:sty m:val="p"/>
                        </m:rPr>
                        <a:rPr lang="vi-VN" sz="2200" i="0">
                          <a:latin typeface="Cambria Math" panose="02040503050406030204" pitchFamily="18" charset="0"/>
                        </a:rPr>
                        <m:t>tan</m:t>
                      </m:r>
                      <m:r>
                        <a:rPr lang="vi-VN" sz="2200" i="1">
                          <a:latin typeface="Cambria Math" panose="02040503050406030204" pitchFamily="18" charset="0"/>
                        </a:rPr>
                        <m:t>𝛽</m:t>
                      </m:r>
                      <m:r>
                        <a:rPr lang="vi-VN" sz="2200" i="0">
                          <a:latin typeface="Cambria Math" panose="02040503050406030204" pitchFamily="18" charset="0"/>
                        </a:rPr>
                        <m:t>.</m:t>
                      </m:r>
                      <m:r>
                        <m:rPr>
                          <m:sty m:val="p"/>
                        </m:rPr>
                        <a:rPr lang="vi-VN" sz="2200" i="0">
                          <a:latin typeface="Cambria Math" panose="02040503050406030204" pitchFamily="18" charset="0"/>
                        </a:rPr>
                        <m:t>cot</m:t>
                      </m:r>
                      <m:r>
                        <a:rPr lang="vi-VN" sz="2200" i="1">
                          <a:latin typeface="Cambria Math" panose="02040503050406030204" pitchFamily="18" charset="0"/>
                        </a:rPr>
                        <m:t>𝛽</m:t>
                      </m:r>
                      <m:r>
                        <m:rPr>
                          <m:nor/>
                        </m:rPr>
                        <a:rPr lang="vi-VN" sz="2200" i="1">
                          <a:latin typeface="Cambria Math" panose="02040503050406030204" pitchFamily="18" charset="0"/>
                        </a:rPr>
                        <m:t>  </m:t>
                      </m:r>
                      <m:d>
                        <m:dPr>
                          <m:ctrlPr>
                            <a:rPr lang="vi-VN" sz="2200" i="1">
                              <a:latin typeface="Cambria Math" panose="02040503050406030204" pitchFamily="18" charset="0"/>
                            </a:rPr>
                          </m:ctrlPr>
                        </m:dPr>
                        <m:e>
                          <m:sSup>
                            <m:sSupPr>
                              <m:ctrlPr>
                                <a:rPr lang="vi-VN" sz="2200" i="1">
                                  <a:latin typeface="Cambria Math" panose="02040503050406030204" pitchFamily="18" charset="0"/>
                                </a:rPr>
                              </m:ctrlPr>
                            </m:sSupPr>
                            <m:e>
                              <m:r>
                                <a:rPr lang="vi-VN" sz="2200" i="0">
                                  <a:latin typeface="Cambria Math" panose="02040503050406030204" pitchFamily="18" charset="0"/>
                                </a:rPr>
                                <m:t>0</m:t>
                              </m:r>
                            </m:e>
                            <m:sup>
                              <m:r>
                                <a:rPr lang="vi-VN" sz="2200" i="0">
                                  <a:latin typeface="Cambria Math" panose="02040503050406030204" pitchFamily="18" charset="0"/>
                                </a:rPr>
                                <m:t>0</m:t>
                              </m:r>
                            </m:sup>
                          </m:sSup>
                          <m:r>
                            <a:rPr lang="vi-VN" sz="2200" i="0">
                              <a:latin typeface="Cambria Math" panose="02040503050406030204" pitchFamily="18" charset="0"/>
                            </a:rPr>
                            <m:t>&lt;</m:t>
                          </m:r>
                          <m:r>
                            <a:rPr lang="vi-VN" sz="2200" i="1">
                              <a:latin typeface="Cambria Math" panose="02040503050406030204" pitchFamily="18" charset="0"/>
                            </a:rPr>
                            <m:t>𝛽</m:t>
                          </m:r>
                          <m:r>
                            <a:rPr lang="vi-VN" sz="2200" i="0">
                              <a:latin typeface="Cambria Math" panose="02040503050406030204" pitchFamily="18" charset="0"/>
                            </a:rPr>
                            <m:t>&lt;</m:t>
                          </m:r>
                          <m:sSup>
                            <m:sSupPr>
                              <m:ctrlPr>
                                <a:rPr lang="vi-VN" sz="2200" i="1">
                                  <a:latin typeface="Cambria Math" panose="02040503050406030204" pitchFamily="18" charset="0"/>
                                </a:rPr>
                              </m:ctrlPr>
                            </m:sSupPr>
                            <m:e>
                              <m:r>
                                <a:rPr lang="vi-VN" sz="2200" i="0">
                                  <a:latin typeface="Cambria Math" panose="02040503050406030204" pitchFamily="18" charset="0"/>
                                </a:rPr>
                                <m:t>90</m:t>
                              </m:r>
                            </m:e>
                            <m:sup>
                              <m:r>
                                <a:rPr lang="vi-VN" sz="2200" i="0">
                                  <a:latin typeface="Cambria Math" panose="02040503050406030204" pitchFamily="18" charset="0"/>
                                </a:rPr>
                                <m:t>0</m:t>
                              </m:r>
                            </m:sup>
                          </m:sSup>
                        </m:e>
                      </m:d>
                    </m:oMath>
                  </m:oMathPara>
                </a14:m>
                <a:endParaRPr lang="vi-VN" sz="2200"/>
              </a:p>
            </p:txBody>
          </p:sp>
        </mc:Choice>
        <mc:Fallback xmlns="">
          <p:sp>
            <p:nvSpPr>
              <p:cNvPr id="11" name="Rectangle 10"/>
              <p:cNvSpPr>
                <a:spLocks noRot="1" noChangeAspect="1" noMove="1" noResize="1" noEditPoints="1" noAdjustHandles="1" noChangeArrowheads="1" noChangeShapeType="1" noTextEdit="1"/>
              </p:cNvSpPr>
              <p:nvPr/>
            </p:nvSpPr>
            <p:spPr>
              <a:xfrm>
                <a:off x="1575332" y="3018405"/>
                <a:ext cx="3977114" cy="430887"/>
              </a:xfrm>
              <a:prstGeom prst="rect">
                <a:avLst/>
              </a:prstGeom>
              <a:blipFill rotWithShape="0">
                <a:blip r:embed="rId5"/>
                <a:stretch>
                  <a:fillRect b="-1831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75332" y="3642461"/>
                <a:ext cx="179113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200" i="1">
                          <a:latin typeface="Cambria Math" panose="02040503050406030204" pitchFamily="18" charset="0"/>
                        </a:rPr>
                        <m:t>𝑐</m:t>
                      </m:r>
                      <m:r>
                        <a:rPr lang="vi-VN" sz="2200" i="0">
                          <a:latin typeface="Cambria Math" panose="02040503050406030204" pitchFamily="18" charset="0"/>
                        </a:rPr>
                        <m:t>=</m:t>
                      </m:r>
                      <m:sSup>
                        <m:sSupPr>
                          <m:ctrlPr>
                            <a:rPr lang="vi-VN" sz="2200" i="1">
                              <a:latin typeface="Cambria Math" panose="02040503050406030204" pitchFamily="18" charset="0"/>
                            </a:rPr>
                          </m:ctrlPr>
                        </m:sSupPr>
                        <m:e>
                          <m:d>
                            <m:dPr>
                              <m:ctrlPr>
                                <a:rPr lang="vi-VN" sz="2200" i="1">
                                  <a:latin typeface="Cambria Math" panose="02040503050406030204" pitchFamily="18" charset="0"/>
                                </a:rPr>
                              </m:ctrlPr>
                            </m:dPr>
                            <m:e>
                              <m:r>
                                <a:rPr lang="vi-VN" sz="2200" i="1">
                                  <a:latin typeface="Cambria Math" panose="02040503050406030204" pitchFamily="18" charset="0"/>
                                </a:rPr>
                                <m:t>𝑎</m:t>
                              </m:r>
                              <m:r>
                                <a:rPr lang="vi-VN" sz="2200" i="0">
                                  <a:latin typeface="Cambria Math" panose="02040503050406030204" pitchFamily="18" charset="0"/>
                                </a:rPr>
                                <m:t>+</m:t>
                              </m:r>
                              <m:r>
                                <a:rPr lang="vi-VN" sz="2200" i="1">
                                  <a:latin typeface="Cambria Math" panose="02040503050406030204" pitchFamily="18" charset="0"/>
                                </a:rPr>
                                <m:t>𝑏</m:t>
                              </m:r>
                            </m:e>
                          </m:d>
                        </m:e>
                        <m:sup>
                          <m:r>
                            <a:rPr lang="vi-VN" sz="2200" i="0">
                              <a:latin typeface="Cambria Math" panose="02040503050406030204" pitchFamily="18" charset="0"/>
                            </a:rPr>
                            <m:t>2</m:t>
                          </m:r>
                        </m:sup>
                      </m:sSup>
                    </m:oMath>
                  </m:oMathPara>
                </a14:m>
                <a:endParaRPr lang="vi-VN" sz="2200"/>
              </a:p>
            </p:txBody>
          </p:sp>
        </mc:Choice>
        <mc:Fallback xmlns="">
          <p:sp>
            <p:nvSpPr>
              <p:cNvPr id="12" name="Rectangle 11"/>
              <p:cNvSpPr>
                <a:spLocks noRot="1" noChangeAspect="1" noMove="1" noResize="1" noEditPoints="1" noAdjustHandles="1" noChangeArrowheads="1" noChangeShapeType="1" noTextEdit="1"/>
              </p:cNvSpPr>
              <p:nvPr/>
            </p:nvSpPr>
            <p:spPr>
              <a:xfrm>
                <a:off x="1575332" y="3642461"/>
                <a:ext cx="1791131" cy="430887"/>
              </a:xfrm>
              <a:prstGeom prst="rect">
                <a:avLst/>
              </a:prstGeom>
              <a:blipFill rotWithShape="0">
                <a:blip r:embed="rId6"/>
                <a:stretch>
                  <a:fillRect/>
                </a:stretch>
              </a:blipFill>
            </p:spPr>
            <p:txBody>
              <a:bodyPr/>
              <a:lstStyle/>
              <a:p>
                <a:r>
                  <a:rPr lang="vi-VN">
                    <a:noFill/>
                  </a:rPr>
                  <a:t> </a:t>
                </a:r>
              </a:p>
            </p:txBody>
          </p:sp>
        </mc:Fallback>
      </mc:AlternateContent>
      <p:pic>
        <p:nvPicPr>
          <p:cNvPr id="1029" name="Picture 5" descr="Kết quả hình ảnh cho dấu hỏi 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600" b="100000" l="10000" r="90000"/>
                    </a14:imgEffect>
                  </a14:imgLayer>
                </a14:imgProps>
              </a:ext>
              <a:ext uri="{28A0092B-C50C-407E-A947-70E740481C1C}">
                <a14:useLocalDpi xmlns:a14="http://schemas.microsoft.com/office/drawing/2010/main" val="0"/>
              </a:ext>
            </a:extLst>
          </a:blip>
          <a:srcRect l="29276" r="34227"/>
          <a:stretch/>
        </p:blipFill>
        <p:spPr bwMode="auto">
          <a:xfrm>
            <a:off x="6830460" y="2672279"/>
            <a:ext cx="1057618" cy="16098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nvGraphicFramePr>
        <p:xfrm>
          <a:off x="2338658" y="4847773"/>
          <a:ext cx="1841456" cy="617992"/>
        </p:xfrm>
        <a:graphic>
          <a:graphicData uri="http://schemas.openxmlformats.org/presentationml/2006/ole">
            <mc:AlternateContent xmlns:mc="http://schemas.openxmlformats.org/markup-compatibility/2006">
              <mc:Choice xmlns:v="urn:schemas-microsoft-com:vml" Requires="v">
                <p:oleObj name="Equation" r:id="rId9" imgW="634680" imgH="215640" progId="Equation.DSMT4">
                  <p:embed/>
                </p:oleObj>
              </mc:Choice>
              <mc:Fallback>
                <p:oleObj name="Equation" r:id="rId9" imgW="634680" imgH="215640" progId="Equation.DSMT4">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8658" y="4847773"/>
                        <a:ext cx="1841456" cy="617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hỗ dành sẵn cho Nội dung 2"/>
          <p:cNvSpPr>
            <a:spLocks noGrp="1"/>
          </p:cNvSpPr>
          <p:nvPr>
            <p:ph idx="1"/>
          </p:nvPr>
        </p:nvSpPr>
        <p:spPr>
          <a:xfrm>
            <a:off x="628650" y="4980826"/>
            <a:ext cx="3870779" cy="868361"/>
          </a:xfrm>
        </p:spPr>
        <p:txBody>
          <a:bodyPr/>
          <a:lstStyle/>
          <a:p>
            <a:pPr algn="just">
              <a:buNone/>
            </a:pPr>
            <a:r>
              <a:rPr lang="vi-VN" b="1" i="1" dirty="0">
                <a:solidFill>
                  <a:schemeClr val="tx2"/>
                </a:solidFill>
                <a:latin typeface="+mj-lt"/>
              </a:rPr>
              <a:t>Đáp án:</a:t>
            </a:r>
          </a:p>
        </p:txBody>
      </p:sp>
      <p:sp>
        <p:nvSpPr>
          <p:cNvPr id="13" name="Date Placeholder 12"/>
          <p:cNvSpPr>
            <a:spLocks noGrp="1"/>
          </p:cNvSpPr>
          <p:nvPr>
            <p:ph type="dt" sz="half" idx="10"/>
          </p:nvPr>
        </p:nvSpPr>
        <p:spPr/>
        <p:txBody>
          <a:bodyPr/>
          <a:lstStyle/>
          <a:p>
            <a:endParaRPr lang="vi-VN"/>
          </a:p>
        </p:txBody>
      </p:sp>
      <p:sp>
        <p:nvSpPr>
          <p:cNvPr id="14" name="Slide Number Placeholder 13"/>
          <p:cNvSpPr>
            <a:spLocks noGrp="1"/>
          </p:cNvSpPr>
          <p:nvPr>
            <p:ph type="sldNum" sz="quarter" idx="12"/>
          </p:nvPr>
        </p:nvSpPr>
        <p:spPr/>
        <p:txBody>
          <a:bodyPr/>
          <a:lstStyle/>
          <a:p>
            <a:fld id="{5E7060A3-8747-4477-88D7-F4E130D4D656}" type="slidenum">
              <a:rPr lang="vi-VN" smtClean="0"/>
              <a:pPr/>
              <a:t>2</a:t>
            </a:fld>
            <a:endParaRPr lang="vi-VN"/>
          </a:p>
        </p:txBody>
      </p:sp>
    </p:spTree>
    <p:extLst>
      <p:ext uri="{BB962C8B-B14F-4D97-AF65-F5344CB8AC3E}">
        <p14:creationId xmlns:p14="http://schemas.microsoft.com/office/powerpoint/2010/main" val="1839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2000" fill="hold"/>
                                        <p:tgtEl>
                                          <p:spTgt spid="102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2500"/>
                            </p:stCondLst>
                            <p:childTnLst>
                              <p:par>
                                <p:cTn id="33" presetID="1" presetClass="exit"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checkerboard(across)">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0" grpId="0" animBg="1"/>
      <p:bldP spid="11" grpId="0" animBg="1"/>
      <p:bldP spid="12" grpId="0" animBg="1"/>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467" y="3788494"/>
            <a:ext cx="2857818" cy="1958658"/>
          </a:xfrm>
          <a:prstGeom prst="rect">
            <a:avLst/>
          </a:prstGeom>
          <a:noFill/>
          <a:ln>
            <a:noFill/>
          </a:ln>
        </p:spPr>
      </p:pic>
      <p:pic>
        <p:nvPicPr>
          <p:cNvPr id="11" name="Picture 10"/>
          <p:cNvPicPr>
            <a:picLocks noChangeAspect="1"/>
          </p:cNvPicPr>
          <p:nvPr/>
        </p:nvPicPr>
        <p:blipFill>
          <a:blip r:embed="rId3"/>
          <a:stretch>
            <a:fillRect/>
          </a:stretch>
        </p:blipFill>
        <p:spPr>
          <a:xfrm>
            <a:off x="5550052" y="3559833"/>
            <a:ext cx="3327248" cy="2768375"/>
          </a:xfrm>
          <a:prstGeom prst="rect">
            <a:avLst/>
          </a:prstGeom>
        </p:spPr>
      </p:pic>
      <p:sp>
        <p:nvSpPr>
          <p:cNvPr id="6" name="TextBox 5"/>
          <p:cNvSpPr txBox="1"/>
          <p:nvPr/>
        </p:nvSpPr>
        <p:spPr>
          <a:xfrm>
            <a:off x="355600" y="215900"/>
            <a:ext cx="8394700" cy="3139321"/>
          </a:xfrm>
          <a:prstGeom prst="rect">
            <a:avLst/>
          </a:prstGeom>
          <a:noFill/>
        </p:spPr>
        <p:txBody>
          <a:bodyPr wrap="square" rtlCol="0">
            <a:spAutoFit/>
          </a:bodyPr>
          <a:lstStyle/>
          <a:p>
            <a:r>
              <a:rPr lang="en-US" sz="2200" b="1" i="1" dirty="0" err="1">
                <a:latin typeface="Times New Roman" panose="02020603050405020304" pitchFamily="18" charset="0"/>
                <a:cs typeface="Times New Roman" panose="02020603050405020304" pitchFamily="18" charset="0"/>
              </a:rPr>
              <a:t>Bài</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toán</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thực</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tế</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tiếp</a:t>
            </a:r>
            <a:r>
              <a:rPr lang="en-US" sz="2200" b="1"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theo</a:t>
            </a:r>
            <a:r>
              <a:rPr lang="en-US" sz="2200" b="1" i="1" dirty="0">
                <a:latin typeface="Times New Roman" panose="02020603050405020304" pitchFamily="18" charset="0"/>
                <a:cs typeface="Times New Roman" panose="02020603050405020304" pitchFamily="18" charset="0"/>
              </a:rPr>
              <a:t>):</a:t>
            </a:r>
          </a:p>
          <a:p>
            <a:r>
              <a:rPr lang="en-US" sz="2200" b="1" dirty="0">
                <a:latin typeface="Times New Roman" pitchFamily="18" charset="0"/>
                <a:cs typeface="Times New Roman" pitchFamily="18" charset="0"/>
              </a:rPr>
              <a:t>2)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bác</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bác</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mét</a:t>
            </a:r>
            <a:r>
              <a:rPr lang="en-US" sz="2200" dirty="0">
                <a:latin typeface="Times New Roman" panose="02020603050405020304" pitchFamily="18" charset="0"/>
                <a:cs typeface="Times New Roman" panose="02020603050405020304" pitchFamily="18" charset="0"/>
              </a:rPr>
              <a:t>?</a:t>
            </a:r>
            <a:endParaRPr lang="vi-VN"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mua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3963340" y="1604049"/>
          <a:ext cx="704850" cy="331787"/>
        </p:xfrm>
        <a:graphic>
          <a:graphicData uri="http://schemas.openxmlformats.org/presentationml/2006/ole">
            <mc:AlternateContent xmlns:mc="http://schemas.openxmlformats.org/markup-compatibility/2006">
              <mc:Choice xmlns:v="urn:schemas-microsoft-com:vml" Requires="v">
                <p:oleObj name="Equation" r:id="rId4" imgW="533169" imgH="203112" progId="Equation.DSMT4">
                  <p:embed/>
                </p:oleObj>
              </mc:Choice>
              <mc:Fallback>
                <p:oleObj name="Equation" r:id="rId4" imgW="533169" imgH="203112"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340" y="1604049"/>
                        <a:ext cx="70485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3945399" y="5829300"/>
          <a:ext cx="1577975" cy="330200"/>
        </p:xfrm>
        <a:graphic>
          <a:graphicData uri="http://schemas.openxmlformats.org/presentationml/2006/ole">
            <mc:AlternateContent xmlns:mc="http://schemas.openxmlformats.org/markup-compatibility/2006">
              <mc:Choice xmlns:v="urn:schemas-microsoft-com:vml" Requires="v">
                <p:oleObj name="Equation" r:id="rId6" imgW="1206360" imgH="203040" progId="Equation.DSMT4">
                  <p:embed/>
                </p:oleObj>
              </mc:Choice>
              <mc:Fallback>
                <p:oleObj name="Equation" r:id="rId6" imgW="1206360" imgH="20304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5399" y="5829300"/>
                        <a:ext cx="157797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2225675" y="5815013"/>
          <a:ext cx="839788" cy="331787"/>
        </p:xfrm>
        <a:graphic>
          <a:graphicData uri="http://schemas.openxmlformats.org/presentationml/2006/ole">
            <mc:AlternateContent xmlns:mc="http://schemas.openxmlformats.org/markup-compatibility/2006">
              <mc:Choice xmlns:v="urn:schemas-microsoft-com:vml" Requires="v">
                <p:oleObj name="Equation" r:id="rId8" imgW="634725" imgH="203112" progId="Equation.DSMT4">
                  <p:embed/>
                </p:oleObj>
              </mc:Choice>
              <mc:Fallback>
                <p:oleObj name="Equation" r:id="rId8" imgW="634725" imgH="203112"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5675" y="5815013"/>
                        <a:ext cx="839788"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Date Placeholder 9"/>
          <p:cNvSpPr>
            <a:spLocks noGrp="1"/>
          </p:cNvSpPr>
          <p:nvPr>
            <p:ph type="dt" sz="half" idx="10"/>
          </p:nvPr>
        </p:nvSpPr>
        <p:spPr/>
        <p:txBody>
          <a:bodyPr/>
          <a:lstStyle/>
          <a:p>
            <a:endParaRPr lang="vi-VN"/>
          </a:p>
        </p:txBody>
      </p:sp>
      <p:sp>
        <p:nvSpPr>
          <p:cNvPr id="12" name="Slide Number Placeholder 11"/>
          <p:cNvSpPr>
            <a:spLocks noGrp="1"/>
          </p:cNvSpPr>
          <p:nvPr>
            <p:ph type="sldNum" sz="quarter" idx="12"/>
          </p:nvPr>
        </p:nvSpPr>
        <p:spPr/>
        <p:txBody>
          <a:bodyPr/>
          <a:lstStyle/>
          <a:p>
            <a:fld id="{5E7060A3-8747-4477-88D7-F4E130D4D656}" type="slidenum">
              <a:rPr lang="vi-VN" smtClean="0"/>
              <a:pPr/>
              <a:t>20</a:t>
            </a:fld>
            <a:endParaRPr lang="vi-VN"/>
          </a:p>
        </p:txBody>
      </p:sp>
    </p:spTree>
    <p:extLst>
      <p:ext uri="{BB962C8B-B14F-4D97-AF65-F5344CB8AC3E}">
        <p14:creationId xmlns:p14="http://schemas.microsoft.com/office/powerpoint/2010/main" val="17628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heckerboard(across)">
                                      <p:cBhvr>
                                        <p:cTn id="12" dur="500"/>
                                        <p:tgtEl>
                                          <p:spTgt spid="1028"/>
                                        </p:tgtEl>
                                      </p:cBhvr>
                                    </p:animEffect>
                                  </p:childTnLst>
                                </p:cTn>
                              </p:par>
                              <p:par>
                                <p:cTn id="13" presetID="5" presetClass="entr" presetSubtype="1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checkerboard(across)">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77800" y="409985"/>
                <a:ext cx="8966200" cy="6036653"/>
              </a:xfrm>
              <a:prstGeom prst="rect">
                <a:avLst/>
              </a:prstGeom>
            </p:spPr>
            <p:txBody>
              <a:bodyPr wrap="square">
                <a:spAutoFit/>
              </a:bodyPr>
              <a:lstStyle/>
              <a:p>
                <a:pPr algn="ctr">
                  <a:lnSpc>
                    <a:spcPct val="115000"/>
                  </a:lnSpc>
                  <a:spcAft>
                    <a:spcPts val="800"/>
                  </a:spcAft>
                </a:pPr>
                <a:r>
                  <a:rPr lang="en-US" sz="2600" b="1">
                    <a:latin typeface="Times New Roman" panose="02020603050405020304" pitchFamily="18" charset="0"/>
                    <a:ea typeface="Arial" panose="020B0604020202020204" pitchFamily="34" charset="0"/>
                    <a:cs typeface="Times New Roman" panose="02020603050405020304" pitchFamily="18" charset="0"/>
                  </a:rPr>
                  <a:t>CÓ THỂ EM CHƯA BIẾT</a:t>
                </a:r>
              </a:p>
              <a:p>
                <a:pPr>
                  <a:lnSpc>
                    <a:spcPct val="115000"/>
                  </a:lnSpc>
                  <a:spcAft>
                    <a:spcPts val="800"/>
                  </a:spcAft>
                </a:pPr>
                <a:r>
                  <a:rPr lang="en-US" sz="2400">
                    <a:latin typeface="Times New Roman" panose="02020603050405020304" pitchFamily="18" charset="0"/>
                    <a:ea typeface="Arial" panose="020B0604020202020204" pitchFamily="34" charset="0"/>
                    <a:cs typeface="Times New Roman" panose="02020603050405020304" pitchFamily="18" charset="0"/>
                  </a:rPr>
                  <a:t>Khái niệm “độ dốc” của mái nhà được tính theo công thức </a:t>
                </a:r>
                <a:endParaRPr lang="vi-VN" sz="2400" i="1">
                  <a:latin typeface="Cambria Math" panose="02040503050406030204" pitchFamily="18" charset="0"/>
                </a:endParaRPr>
              </a:p>
              <a:p>
                <a:pPr lvl="2">
                  <a:lnSpc>
                    <a:spcPct val="115000"/>
                  </a:lnSpc>
                  <a:spcAft>
                    <a:spcPts val="800"/>
                  </a:spcAft>
                </a:pPr>
                <a14:m>
                  <m:oMathPara xmlns:m="http://schemas.openxmlformats.org/officeDocument/2006/math">
                    <m:oMathParaPr>
                      <m:jc m:val="left"/>
                    </m:oMathParaPr>
                    <m:oMath xmlns:m="http://schemas.openxmlformats.org/officeDocument/2006/math">
                      <m:r>
                        <a:rPr lang="vi-VN" sz="2400" i="1">
                          <a:latin typeface="Cambria Math" panose="02040503050406030204" pitchFamily="18" charset="0"/>
                        </a:rPr>
                        <m:t>𝑃</m:t>
                      </m:r>
                      <m:r>
                        <a:rPr lang="vi-VN" sz="2400">
                          <a:latin typeface="Cambria Math" panose="02040503050406030204" pitchFamily="18" charset="0"/>
                        </a:rPr>
                        <m:t>=</m:t>
                      </m:r>
                      <m:r>
                        <m:rPr>
                          <m:sty m:val="p"/>
                        </m:rPr>
                        <a:rPr lang="vi-VN" sz="2400">
                          <a:latin typeface="Cambria Math" panose="02040503050406030204" pitchFamily="18" charset="0"/>
                        </a:rPr>
                        <m:t>tan</m:t>
                      </m:r>
                      <m:r>
                        <a:rPr lang="vi-VN" sz="2400" i="1">
                          <a:latin typeface="Cambria Math" panose="02040503050406030204" pitchFamily="18" charset="0"/>
                        </a:rPr>
                        <m:t>𝛼</m:t>
                      </m:r>
                      <m:r>
                        <a:rPr lang="vi-VN" sz="2400">
                          <a:latin typeface="Cambria Math" panose="02040503050406030204" pitchFamily="18" charset="0"/>
                        </a:rPr>
                        <m:t>=</m:t>
                      </m:r>
                      <m:f>
                        <m:fPr>
                          <m:ctrlPr>
                            <a:rPr lang="vi-VN" sz="2400" i="1">
                              <a:latin typeface="Cambria Math" panose="02040503050406030204" pitchFamily="18" charset="0"/>
                            </a:rPr>
                          </m:ctrlPr>
                        </m:fPr>
                        <m:num>
                          <m:r>
                            <a:rPr lang="vi-VN" sz="2400" i="1">
                              <a:latin typeface="Cambria Math" panose="02040503050406030204" pitchFamily="18" charset="0"/>
                            </a:rPr>
                            <m:t>h</m:t>
                          </m:r>
                        </m:num>
                        <m:den>
                          <m:r>
                            <a:rPr lang="vi-VN" sz="2400" i="1">
                              <a:latin typeface="Cambria Math" panose="02040503050406030204" pitchFamily="18" charset="0"/>
                            </a:rPr>
                            <m:t>𝑎</m:t>
                          </m:r>
                        </m:den>
                      </m:f>
                    </m:oMath>
                  </m:oMathPara>
                </a14:m>
                <a:endParaRPr lang="vi-VN" sz="2400">
                  <a:latin typeface="Times New Roman" panose="02020603050405020304" pitchFamily="18" charset="0"/>
                  <a:cs typeface="Times New Roman" panose="02020603050405020304" pitchFamily="18" charset="0"/>
                </a:endParaRPr>
              </a:p>
              <a:p>
                <a:pPr>
                  <a:lnSpc>
                    <a:spcPct val="150000"/>
                  </a:lnSpc>
                  <a:spcAft>
                    <a:spcPts val="800"/>
                  </a:spcAft>
                </a:pPr>
                <a14:m>
                  <m:oMath xmlns:m="http://schemas.openxmlformats.org/officeDocument/2006/math">
                    <m:r>
                      <a:rPr lang="en-US" sz="2400" i="1" smtClean="0">
                        <a:latin typeface="Cambria Math" panose="02040503050406030204" pitchFamily="18" charset="0"/>
                        <a:cs typeface="Times New Roman" panose="02020603050405020304" pitchFamily="18" charset="0"/>
                      </a:rPr>
                      <m:t>𝑃</m:t>
                    </m:r>
                  </m:oMath>
                </a14:m>
                <a:r>
                  <a:rPr lang="en-US" sz="2400">
                    <a:latin typeface="Times New Roman" panose="02020603050405020304" pitchFamily="18" charset="0"/>
                    <a:cs typeface="Times New Roman" panose="02020603050405020304" pitchFamily="18" charset="0"/>
                  </a:rPr>
                  <a:t> thường tính theo đơn vị %</a:t>
                </a:r>
              </a:p>
              <a:p>
                <a:pPr fontAlgn="base">
                  <a:lnSpc>
                    <a:spcPct val="150000"/>
                  </a:lnSpc>
                </a:pPr>
                <a:r>
                  <a:rPr lang="vi-VN" sz="2400">
                    <a:latin typeface="Times New Roman" panose="02020603050405020304" pitchFamily="18" charset="0"/>
                    <a:cs typeface="Times New Roman" panose="02020603050405020304" pitchFamily="18" charset="0"/>
                  </a:rPr>
                  <a:t>Thông thường độ dốc hợp lí của các loại mái sẽ có tiêu chuẩn như sau:</a:t>
                </a:r>
              </a:p>
              <a:p>
                <a:pPr lvl="0" fontAlgn="base">
                  <a:lnSpc>
                    <a:spcPct val="150000"/>
                  </a:lnSpc>
                </a:pPr>
                <a:r>
                  <a:rPr lang="vi-VN" sz="2400">
                    <a:latin typeface="Times New Roman" panose="02020603050405020304" pitchFamily="18" charset="0"/>
                    <a:cs typeface="Times New Roman" panose="02020603050405020304" pitchFamily="18" charset="0"/>
                    <a:sym typeface="Wingdings 2" panose="05020102010507070707" pitchFamily="18" charset="2"/>
                  </a:rPr>
                  <a:t> </a:t>
                </a:r>
                <a:r>
                  <a:rPr lang="vi-VN" sz="2400">
                    <a:latin typeface="Times New Roman" panose="02020603050405020304" pitchFamily="18" charset="0"/>
                    <a:cs typeface="Times New Roman" panose="02020603050405020304" pitchFamily="18" charset="0"/>
                  </a:rPr>
                  <a:t>Đối với các loại ngói âm dương, thường thì độ dốc là 40% tương đương góc 25 độ</a:t>
                </a:r>
              </a:p>
              <a:p>
                <a:pPr lvl="0" fontAlgn="base">
                  <a:lnSpc>
                    <a:spcPct val="150000"/>
                  </a:lnSpc>
                </a:pPr>
                <a:r>
                  <a:rPr lang="vi-VN" sz="2400">
                    <a:latin typeface="Times New Roman" panose="02020603050405020304" pitchFamily="18" charset="0"/>
                    <a:cs typeface="Times New Roman" panose="02020603050405020304" pitchFamily="18" charset="0"/>
                    <a:sym typeface="Wingdings 2" panose="05020102010507070707" pitchFamily="18" charset="2"/>
                  </a:rPr>
                  <a:t> </a:t>
                </a:r>
                <a:r>
                  <a:rPr lang="vi-VN" sz="2400">
                    <a:latin typeface="Times New Roman" panose="02020603050405020304" pitchFamily="18" charset="0"/>
                    <a:cs typeface="Times New Roman" panose="02020603050405020304" pitchFamily="18" charset="0"/>
                  </a:rPr>
                  <a:t>Đối với ngói dẹt, ngói ta, ngói vảy rồng, ngói mũi… độ dốc từ 35 độ đến 60 độ</a:t>
                </a:r>
              </a:p>
              <a:p>
                <a:pPr lvl="0" fontAlgn="base">
                  <a:lnSpc>
                    <a:spcPct val="150000"/>
                  </a:lnSpc>
                </a:pPr>
                <a:r>
                  <a:rPr lang="vi-VN" sz="2400">
                    <a:latin typeface="Times New Roman" panose="02020603050405020304" pitchFamily="18" charset="0"/>
                    <a:cs typeface="Times New Roman" panose="02020603050405020304" pitchFamily="18" charset="0"/>
                    <a:sym typeface="Wingdings 2" panose="05020102010507070707" pitchFamily="18" charset="2"/>
                  </a:rPr>
                  <a:t> </a:t>
                </a:r>
                <a:r>
                  <a:rPr lang="vi-VN" sz="2400">
                    <a:latin typeface="Times New Roman" panose="02020603050405020304" pitchFamily="18" charset="0"/>
                    <a:cs typeface="Times New Roman" panose="02020603050405020304" pitchFamily="18" charset="0"/>
                  </a:rPr>
                  <a:t>Độ dốc của mái tôn sẽ thường thấp hơn các độ dốc của mái ngói</a:t>
                </a:r>
              </a:p>
            </p:txBody>
          </p:sp>
        </mc:Choice>
        <mc:Fallback xmlns="">
          <p:sp>
            <p:nvSpPr>
              <p:cNvPr id="4" name="Rectangle 3"/>
              <p:cNvSpPr>
                <a:spLocks noRot="1" noChangeAspect="1" noMove="1" noResize="1" noEditPoints="1" noAdjustHandles="1" noChangeArrowheads="1" noChangeShapeType="1" noTextEdit="1"/>
              </p:cNvSpPr>
              <p:nvPr/>
            </p:nvSpPr>
            <p:spPr>
              <a:xfrm>
                <a:off x="177800" y="409985"/>
                <a:ext cx="8966200" cy="6036653"/>
              </a:xfrm>
              <a:prstGeom prst="rect">
                <a:avLst/>
              </a:prstGeom>
              <a:blipFill rotWithShape="0">
                <a:blip r:embed="rId2"/>
                <a:stretch>
                  <a:fillRect l="-1020" t="-505" r="-136" b="-807"/>
                </a:stretch>
              </a:blipFill>
            </p:spPr>
            <p:txBody>
              <a:bodyPr/>
              <a:lstStyle/>
              <a:p>
                <a:r>
                  <a:rPr lang="vi-VN">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930" y="914400"/>
            <a:ext cx="3252470" cy="2145347"/>
          </a:xfrm>
          <a:prstGeom prst="rect">
            <a:avLst/>
          </a:prstGeom>
          <a:noFill/>
          <a:ln>
            <a:noFill/>
          </a:ln>
        </p:spPr>
      </p:pic>
      <p:sp>
        <p:nvSpPr>
          <p:cNvPr id="5" name="Date Placeholder 4"/>
          <p:cNvSpPr>
            <a:spLocks noGrp="1"/>
          </p:cNvSpPr>
          <p:nvPr>
            <p:ph type="dt" sz="half" idx="10"/>
          </p:nvPr>
        </p:nvSpPr>
        <p:spPr/>
        <p:txBody>
          <a:bodyPr/>
          <a:lstStyle/>
          <a:p>
            <a:endParaRPr lang="vi-VN"/>
          </a:p>
        </p:txBody>
      </p:sp>
      <p:sp>
        <p:nvSpPr>
          <p:cNvPr id="7" name="Slide Number Placeholder 6"/>
          <p:cNvSpPr>
            <a:spLocks noGrp="1"/>
          </p:cNvSpPr>
          <p:nvPr>
            <p:ph type="sldNum" sz="quarter" idx="12"/>
          </p:nvPr>
        </p:nvSpPr>
        <p:spPr/>
        <p:txBody>
          <a:bodyPr/>
          <a:lstStyle/>
          <a:p>
            <a:fld id="{5E7060A3-8747-4477-88D7-F4E130D4D656}" type="slidenum">
              <a:rPr lang="vi-VN" smtClean="0"/>
              <a:pPr/>
              <a:t>21</a:t>
            </a:fld>
            <a:endParaRPr lang="vi-VN"/>
          </a:p>
        </p:txBody>
      </p:sp>
    </p:spTree>
    <p:extLst>
      <p:ext uri="{BB962C8B-B14F-4D97-AF65-F5344CB8AC3E}">
        <p14:creationId xmlns:p14="http://schemas.microsoft.com/office/powerpoint/2010/main" val="2139695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399" y="647334"/>
            <a:ext cx="8080829" cy="4633063"/>
          </a:xfrm>
          <a:prstGeom prst="rect">
            <a:avLst/>
          </a:prstGeom>
        </p:spPr>
        <p:txBody>
          <a:bodyPr wrap="square">
            <a:spAutoFit/>
          </a:bodyPr>
          <a:lstStyle/>
          <a:p>
            <a:pPr>
              <a:lnSpc>
                <a:spcPct val="115000"/>
              </a:lnSpc>
              <a:spcAft>
                <a:spcPts val="800"/>
              </a:spcAft>
            </a:pPr>
            <a:r>
              <a:rPr lang="en-US" sz="3200" b="1" dirty="0">
                <a:solidFill>
                  <a:srgbClr val="002060"/>
                </a:solidFill>
                <a:latin typeface="Times New Roman" pitchFamily="18" charset="0"/>
                <a:cs typeface="Times New Roman" pitchFamily="18" charset="0"/>
              </a:rPr>
              <a:t>HƯỚNG DẪN HỌC Ở NHÀ: </a:t>
            </a:r>
            <a:endParaRPr lang="vi-VN" sz="3200" dirty="0">
              <a:solidFill>
                <a:srgbClr val="002060"/>
              </a:solidFill>
              <a:latin typeface="Times New Roman" pitchFamily="18" charset="0"/>
              <a:cs typeface="Times New Roman" pitchFamily="18" charset="0"/>
            </a:endParaRPr>
          </a:p>
          <a:p>
            <a:pPr marL="514350" indent="-514350"/>
            <a:r>
              <a:rPr lang="en-US" sz="2800" dirty="0">
                <a:solidFill>
                  <a:srgbClr val="C00000"/>
                </a:solidFill>
                <a:latin typeface="Times New Roman" pitchFamily="18" charset="0"/>
                <a:cs typeface="Times New Roman" pitchFamily="18" charset="0"/>
              </a:rPr>
              <a:t>1. </a:t>
            </a:r>
            <a:r>
              <a:rPr lang="en-US" sz="2800"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học</a:t>
            </a:r>
            <a:r>
              <a:rPr lang="en-US" sz="2800" dirty="0">
                <a:solidFill>
                  <a:srgbClr val="C00000"/>
                </a:solidFill>
                <a:latin typeface="Times New Roman" pitchFamily="18" charset="0"/>
                <a:cs typeface="Times New Roman" pitchFamily="18" charset="0"/>
              </a:rPr>
              <a:t>:</a:t>
            </a:r>
          </a:p>
          <a:p>
            <a:pPr marL="514350" indent="-51435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2a,b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16, 17, 24 SGK.</a:t>
            </a:r>
          </a:p>
          <a:p>
            <a:endParaRPr lang="en-US" sz="2800" dirty="0">
              <a:solidFill>
                <a:srgbClr val="C00000"/>
              </a:solidFill>
              <a:latin typeface="Times New Roman" pitchFamily="18" charset="0"/>
              <a:cs typeface="Times New Roman" pitchFamily="18" charset="0"/>
            </a:endParaRPr>
          </a:p>
          <a:p>
            <a:r>
              <a:rPr lang="en-US" sz="2800" dirty="0">
                <a:solidFill>
                  <a:srgbClr val="C00000"/>
                </a:solidFill>
                <a:latin typeface="Times New Roman" pitchFamily="18" charset="0"/>
                <a:cs typeface="Times New Roman" pitchFamily="18" charset="0"/>
              </a:rPr>
              <a:t>2. </a:t>
            </a:r>
            <a:r>
              <a:rPr lang="en-US" sz="2800"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sắp</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học</a:t>
            </a:r>
            <a:r>
              <a:rPr lang="en-US" sz="2800" dirty="0">
                <a:solidFill>
                  <a:srgbClr val="C00000"/>
                </a:solidFill>
                <a:latin typeface="Times New Roman" pitchFamily="18" charset="0"/>
                <a:cs typeface="Times New Roman" pitchFamily="18" charset="0"/>
              </a:rPr>
              <a:t>:</a:t>
            </a:r>
            <a:endParaRPr lang="vi-VN" sz="2800" dirty="0">
              <a:solidFill>
                <a:srgbClr val="C00000"/>
              </a:solidFill>
              <a:latin typeface="Times New Roman" pitchFamily="18" charset="0"/>
              <a:cs typeface="Times New Roman" pitchFamily="18" charset="0"/>
            </a:endParaRPr>
          </a:p>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SGK,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85 SGK </a:t>
            </a:r>
            <a:endParaRPr lang="vi-VN" sz="2800" dirty="0">
              <a:latin typeface="Times New Roman" pitchFamily="18" charset="0"/>
              <a:cs typeface="Times New Roman" pitchFamily="18" charset="0"/>
            </a:endParaRPr>
          </a:p>
          <a:p>
            <a:pPr>
              <a:lnSpc>
                <a:spcPct val="115000"/>
              </a:lnSpc>
              <a:spcAft>
                <a:spcPts val="800"/>
              </a:spcAft>
            </a:pP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endParaRPr lang="vi-VN"/>
          </a:p>
        </p:txBody>
      </p:sp>
      <p:sp>
        <p:nvSpPr>
          <p:cNvPr id="5" name="Slide Number Placeholder 4"/>
          <p:cNvSpPr>
            <a:spLocks noGrp="1"/>
          </p:cNvSpPr>
          <p:nvPr>
            <p:ph type="sldNum" sz="quarter" idx="12"/>
          </p:nvPr>
        </p:nvSpPr>
        <p:spPr/>
        <p:txBody>
          <a:bodyPr/>
          <a:lstStyle/>
          <a:p>
            <a:fld id="{5E7060A3-8747-4477-88D7-F4E130D4D656}" type="slidenum">
              <a:rPr lang="vi-VN" smtClean="0"/>
              <a:pPr/>
              <a:t>22</a:t>
            </a:fld>
            <a:endParaRPr lang="vi-VN"/>
          </a:p>
        </p:txBody>
      </p:sp>
    </p:spTree>
    <p:extLst>
      <p:ext uri="{BB962C8B-B14F-4D97-AF65-F5344CB8AC3E}">
        <p14:creationId xmlns:p14="http://schemas.microsoft.com/office/powerpoint/2010/main" val="149818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81001" y="6048834"/>
            <a:ext cx="10773229" cy="461665"/>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FF00FF"/>
                </a:solidFill>
                <a:latin typeface="VNI-Times" pitchFamily="2" charset="0"/>
              </a:rPr>
              <a:t>Xin</a:t>
            </a:r>
            <a:r>
              <a:rPr lang="en-US" sz="2400" b="1" dirty="0">
                <a:solidFill>
                  <a:srgbClr val="FF00FF"/>
                </a:solidFill>
                <a:latin typeface="VNI-Times" pitchFamily="2" charset="0"/>
              </a:rPr>
              <a:t> </a:t>
            </a:r>
            <a:r>
              <a:rPr lang="en-US" sz="2400" b="1" dirty="0" err="1">
                <a:solidFill>
                  <a:srgbClr val="FF00FF"/>
                </a:solidFill>
                <a:latin typeface="VNI-Times" pitchFamily="2" charset="0"/>
              </a:rPr>
              <a:t>chaân</a:t>
            </a:r>
            <a:r>
              <a:rPr lang="en-US" sz="2400" b="1" dirty="0">
                <a:solidFill>
                  <a:srgbClr val="FF00FF"/>
                </a:solidFill>
                <a:latin typeface="VNI-Times" pitchFamily="2" charset="0"/>
              </a:rPr>
              <a:t> </a:t>
            </a:r>
            <a:r>
              <a:rPr lang="en-US" sz="2400" b="1" dirty="0" err="1">
                <a:solidFill>
                  <a:srgbClr val="FF00FF"/>
                </a:solidFill>
                <a:latin typeface="VNI-Times" pitchFamily="2" charset="0"/>
              </a:rPr>
              <a:t>thaønh</a:t>
            </a:r>
            <a:r>
              <a:rPr lang="en-US" sz="2400" b="1" dirty="0">
                <a:solidFill>
                  <a:srgbClr val="FF00FF"/>
                </a:solidFill>
                <a:latin typeface="VNI-Times" pitchFamily="2" charset="0"/>
              </a:rPr>
              <a:t> </a:t>
            </a:r>
            <a:r>
              <a:rPr lang="en-US" sz="2400" b="1" dirty="0" err="1">
                <a:solidFill>
                  <a:srgbClr val="FF00FF"/>
                </a:solidFill>
                <a:latin typeface="VNI-Times" pitchFamily="2" charset="0"/>
              </a:rPr>
              <a:t>caûm</a:t>
            </a:r>
            <a:r>
              <a:rPr lang="en-US" sz="2400" b="1" dirty="0">
                <a:solidFill>
                  <a:srgbClr val="FF00FF"/>
                </a:solidFill>
                <a:latin typeface="VNI-Times" pitchFamily="2" charset="0"/>
              </a:rPr>
              <a:t> </a:t>
            </a:r>
            <a:r>
              <a:rPr lang="en-US" sz="2400" b="1" dirty="0" err="1">
                <a:solidFill>
                  <a:srgbClr val="FF00FF"/>
                </a:solidFill>
                <a:latin typeface="VNI-Times" pitchFamily="2" charset="0"/>
              </a:rPr>
              <a:t>ôn</a:t>
            </a:r>
            <a:r>
              <a:rPr lang="en-US" sz="2400" b="1" dirty="0">
                <a:solidFill>
                  <a:srgbClr val="FF00FF"/>
                </a:solidFill>
                <a:latin typeface="VNI-Times" pitchFamily="2" charset="0"/>
              </a:rPr>
              <a:t> </a:t>
            </a:r>
            <a:r>
              <a:rPr lang="en-US" sz="2400" b="1" dirty="0" err="1">
                <a:solidFill>
                  <a:srgbClr val="FF00FF"/>
                </a:solidFill>
                <a:latin typeface="VNI-Times" pitchFamily="2" charset="0"/>
              </a:rPr>
              <a:t>giaùo</a:t>
            </a:r>
            <a:r>
              <a:rPr lang="en-US" sz="2400" b="1" dirty="0">
                <a:solidFill>
                  <a:srgbClr val="FF00FF"/>
                </a:solidFill>
                <a:latin typeface="VNI-Times" pitchFamily="2" charset="0"/>
              </a:rPr>
              <a:t> </a:t>
            </a:r>
            <a:r>
              <a:rPr lang="en-US" sz="2400" b="1" dirty="0" err="1">
                <a:solidFill>
                  <a:srgbClr val="FF00FF"/>
                </a:solidFill>
                <a:latin typeface="VNI-Times" pitchFamily="2" charset="0"/>
              </a:rPr>
              <a:t>vieân</a:t>
            </a:r>
            <a:r>
              <a:rPr lang="en-US" sz="2400" b="1" dirty="0">
                <a:solidFill>
                  <a:srgbClr val="FF00FF"/>
                </a:solidFill>
                <a:latin typeface="VNI-Times" pitchFamily="2" charset="0"/>
              </a:rPr>
              <a:t> </a:t>
            </a:r>
            <a:r>
              <a:rPr lang="en-US" sz="2400" b="1" dirty="0" err="1">
                <a:solidFill>
                  <a:srgbClr val="FF00FF"/>
                </a:solidFill>
                <a:latin typeface="VNI-Times" pitchFamily="2" charset="0"/>
              </a:rPr>
              <a:t>chuû</a:t>
            </a:r>
            <a:r>
              <a:rPr lang="en-US" sz="2400" b="1" dirty="0">
                <a:solidFill>
                  <a:srgbClr val="FF00FF"/>
                </a:solidFill>
                <a:latin typeface="VNI-Times" pitchFamily="2" charset="0"/>
              </a:rPr>
              <a:t> </a:t>
            </a:r>
            <a:r>
              <a:rPr lang="en-US" sz="2400" b="1" dirty="0" err="1">
                <a:solidFill>
                  <a:srgbClr val="FF00FF"/>
                </a:solidFill>
                <a:latin typeface="VNI-Times" pitchFamily="2" charset="0"/>
              </a:rPr>
              <a:t>nhieäm</a:t>
            </a:r>
            <a:r>
              <a:rPr lang="en-US" sz="2400" b="1" dirty="0">
                <a:solidFill>
                  <a:srgbClr val="FF00FF"/>
                </a:solidFill>
                <a:latin typeface="VNI-Times" pitchFamily="2" charset="0"/>
              </a:rPr>
              <a:t> </a:t>
            </a:r>
            <a:r>
              <a:rPr lang="en-US" sz="2400" b="1" dirty="0" err="1">
                <a:solidFill>
                  <a:srgbClr val="FF00FF"/>
                </a:solidFill>
                <a:latin typeface="VNI-Times" pitchFamily="2" charset="0"/>
              </a:rPr>
              <a:t>vaø</a:t>
            </a:r>
            <a:r>
              <a:rPr lang="en-US" sz="2400" b="1" dirty="0">
                <a:solidFill>
                  <a:srgbClr val="FF00FF"/>
                </a:solidFill>
                <a:latin typeface="VNI-Times" pitchFamily="2" charset="0"/>
              </a:rPr>
              <a:t> </a:t>
            </a:r>
            <a:r>
              <a:rPr lang="en-US" sz="2400" b="1" dirty="0" err="1">
                <a:solidFill>
                  <a:srgbClr val="FF00FF"/>
                </a:solidFill>
                <a:latin typeface="VNI-Times" pitchFamily="2" charset="0"/>
              </a:rPr>
              <a:t>toaøn</a:t>
            </a:r>
            <a:r>
              <a:rPr lang="en-US" sz="2400" b="1" dirty="0">
                <a:solidFill>
                  <a:srgbClr val="FF00FF"/>
                </a:solidFill>
                <a:latin typeface="VNI-Times" pitchFamily="2" charset="0"/>
              </a:rPr>
              <a:t> </a:t>
            </a:r>
            <a:r>
              <a:rPr lang="en-US" sz="2400" b="1" dirty="0" err="1">
                <a:solidFill>
                  <a:srgbClr val="FF00FF"/>
                </a:solidFill>
                <a:latin typeface="VNI-Times" pitchFamily="2" charset="0"/>
              </a:rPr>
              <a:t>theå</a:t>
            </a:r>
            <a:r>
              <a:rPr lang="en-US" sz="2400" b="1" dirty="0">
                <a:solidFill>
                  <a:srgbClr val="FF00FF"/>
                </a:solidFill>
                <a:latin typeface="VNI-Times" pitchFamily="2" charset="0"/>
              </a:rPr>
              <a:t> </a:t>
            </a:r>
            <a:r>
              <a:rPr lang="en-US" sz="2400" b="1" dirty="0" err="1">
                <a:solidFill>
                  <a:srgbClr val="FF00FF"/>
                </a:solidFill>
                <a:latin typeface="VNI-Times" pitchFamily="2" charset="0"/>
              </a:rPr>
              <a:t>hoïc</a:t>
            </a:r>
            <a:r>
              <a:rPr lang="en-US" sz="2400" b="1" dirty="0">
                <a:solidFill>
                  <a:srgbClr val="FF00FF"/>
                </a:solidFill>
                <a:latin typeface="VNI-Times" pitchFamily="2" charset="0"/>
              </a:rPr>
              <a:t> </a:t>
            </a:r>
            <a:r>
              <a:rPr lang="en-US" sz="2400" b="1" dirty="0" err="1">
                <a:solidFill>
                  <a:srgbClr val="FF00FF"/>
                </a:solidFill>
                <a:latin typeface="VNI-Times" pitchFamily="2" charset="0"/>
              </a:rPr>
              <a:t>sinh</a:t>
            </a:r>
            <a:r>
              <a:rPr lang="en-US" sz="2400" b="1" dirty="0">
                <a:solidFill>
                  <a:srgbClr val="FF00FF"/>
                </a:solidFill>
                <a:latin typeface="VNI-Times" pitchFamily="2" charset="0"/>
              </a:rPr>
              <a:t> </a:t>
            </a:r>
            <a:r>
              <a:rPr lang="en-US" sz="2400" b="1" dirty="0" err="1">
                <a:solidFill>
                  <a:srgbClr val="FF00FF"/>
                </a:solidFill>
                <a:latin typeface="VNI-Times" pitchFamily="2" charset="0"/>
              </a:rPr>
              <a:t>lôùp</a:t>
            </a:r>
            <a:r>
              <a:rPr lang="en-US" sz="2400" b="1" dirty="0">
                <a:solidFill>
                  <a:srgbClr val="FF00FF"/>
                </a:solidFill>
                <a:latin typeface="VNI-Times" pitchFamily="2" charset="0"/>
              </a:rPr>
              <a:t> 9</a:t>
            </a:r>
            <a:r>
              <a:rPr lang="en-US" sz="2400" b="1" baseline="30000" dirty="0">
                <a:solidFill>
                  <a:srgbClr val="FF00FF"/>
                </a:solidFill>
                <a:latin typeface="VNI-Times" pitchFamily="2" charset="0"/>
              </a:rPr>
              <a:t>C</a:t>
            </a:r>
            <a:endParaRPr lang="en-US" sz="2400" b="1" dirty="0">
              <a:solidFill>
                <a:srgbClr val="FF00FF"/>
              </a:solidFill>
              <a:latin typeface="VNI-Times" pitchFamily="2" charset="0"/>
            </a:endParaRPr>
          </a:p>
        </p:txBody>
      </p:sp>
      <p:pic>
        <p:nvPicPr>
          <p:cNvPr id="105476" name="Picture 4" descr="Froc1"/>
          <p:cNvPicPr>
            <a:picLocks noChangeAspect="1" noChangeArrowheads="1" noCrop="1"/>
          </p:cNvPicPr>
          <p:nvPr/>
        </p:nvPicPr>
        <p:blipFill>
          <a:blip r:embed="rId3"/>
          <a:srcRect/>
          <a:stretch>
            <a:fillRect/>
          </a:stretch>
        </p:blipFill>
        <p:spPr bwMode="auto">
          <a:xfrm>
            <a:off x="6477000" y="4202113"/>
            <a:ext cx="2095500" cy="2074862"/>
          </a:xfrm>
          <a:prstGeom prst="rect">
            <a:avLst/>
          </a:prstGeom>
          <a:noFill/>
        </p:spPr>
      </p:pic>
      <p:pic>
        <p:nvPicPr>
          <p:cNvPr id="105477" name="Picture 5" descr="th_54"/>
          <p:cNvPicPr>
            <a:picLocks noChangeAspect="1" noChangeArrowheads="1" noCrop="1"/>
          </p:cNvPicPr>
          <p:nvPr/>
        </p:nvPicPr>
        <p:blipFill>
          <a:blip r:embed="rId4"/>
          <a:srcRect/>
          <a:stretch>
            <a:fillRect/>
          </a:stretch>
        </p:blipFill>
        <p:spPr bwMode="auto">
          <a:xfrm>
            <a:off x="0" y="0"/>
            <a:ext cx="2227263" cy="2292350"/>
          </a:xfrm>
          <a:prstGeom prst="rect">
            <a:avLst/>
          </a:prstGeom>
          <a:noFill/>
        </p:spPr>
      </p:pic>
      <p:pic>
        <p:nvPicPr>
          <p:cNvPr id="105478" name="Picture 6" descr="th_54"/>
          <p:cNvPicPr>
            <a:picLocks noChangeAspect="1" noChangeArrowheads="1" noCrop="1"/>
          </p:cNvPicPr>
          <p:nvPr/>
        </p:nvPicPr>
        <p:blipFill>
          <a:blip r:embed="rId4"/>
          <a:srcRect/>
          <a:stretch>
            <a:fillRect/>
          </a:stretch>
        </p:blipFill>
        <p:spPr bwMode="auto">
          <a:xfrm>
            <a:off x="6916738" y="0"/>
            <a:ext cx="2227262" cy="2292350"/>
          </a:xfrm>
          <a:prstGeom prst="rect">
            <a:avLst/>
          </a:prstGeom>
          <a:noFill/>
        </p:spPr>
      </p:pic>
      <p:pic>
        <p:nvPicPr>
          <p:cNvPr id="105479" name="Picture 7" descr="firew1"/>
          <p:cNvPicPr>
            <a:picLocks noChangeAspect="1" noChangeArrowheads="1" noCrop="1"/>
          </p:cNvPicPr>
          <p:nvPr/>
        </p:nvPicPr>
        <p:blipFill>
          <a:blip r:embed="rId5"/>
          <a:srcRect/>
          <a:stretch>
            <a:fillRect/>
          </a:stretch>
        </p:blipFill>
        <p:spPr bwMode="auto">
          <a:xfrm>
            <a:off x="232229" y="1520371"/>
            <a:ext cx="2400300" cy="4876800"/>
          </a:xfrm>
          <a:prstGeom prst="rect">
            <a:avLst/>
          </a:prstGeom>
          <a:noFill/>
        </p:spPr>
      </p:pic>
      <p:pic>
        <p:nvPicPr>
          <p:cNvPr id="105480" name="Picture 8" descr="firew1"/>
          <p:cNvPicPr>
            <a:picLocks noChangeAspect="1" noChangeArrowheads="1" noCrop="1"/>
          </p:cNvPicPr>
          <p:nvPr/>
        </p:nvPicPr>
        <p:blipFill>
          <a:blip r:embed="rId5"/>
          <a:srcRect/>
          <a:stretch>
            <a:fillRect/>
          </a:stretch>
        </p:blipFill>
        <p:spPr bwMode="auto">
          <a:xfrm>
            <a:off x="4114800" y="2667000"/>
            <a:ext cx="1219200" cy="3962400"/>
          </a:xfrm>
          <a:prstGeom prst="rect">
            <a:avLst/>
          </a:prstGeom>
          <a:noFill/>
        </p:spPr>
      </p:pic>
      <p:pic>
        <p:nvPicPr>
          <p:cNvPr id="105481" name="Picture 9" descr="firew1"/>
          <p:cNvPicPr>
            <a:picLocks noChangeAspect="1" noChangeArrowheads="1" noCrop="1"/>
          </p:cNvPicPr>
          <p:nvPr/>
        </p:nvPicPr>
        <p:blipFill>
          <a:blip r:embed="rId5"/>
          <a:srcRect/>
          <a:stretch>
            <a:fillRect/>
          </a:stretch>
        </p:blipFill>
        <p:spPr bwMode="auto">
          <a:xfrm flipH="1">
            <a:off x="6096000" y="1752600"/>
            <a:ext cx="2743200" cy="4876800"/>
          </a:xfrm>
          <a:prstGeom prst="rect">
            <a:avLst/>
          </a:prstGeom>
          <a:noFill/>
        </p:spPr>
      </p:pic>
      <p:grpSp>
        <p:nvGrpSpPr>
          <p:cNvPr id="2" name="Group 7"/>
          <p:cNvGrpSpPr>
            <a:grpSpLocks/>
          </p:cNvGrpSpPr>
          <p:nvPr/>
        </p:nvGrpSpPr>
        <p:grpSpPr bwMode="auto">
          <a:xfrm>
            <a:off x="4876800" y="5562600"/>
            <a:ext cx="833438" cy="762000"/>
            <a:chOff x="2304" y="1632"/>
            <a:chExt cx="525" cy="480"/>
          </a:xfrm>
        </p:grpSpPr>
        <p:sp>
          <p:nvSpPr>
            <p:cNvPr id="105483" name="Freeform 8"/>
            <p:cNvSpPr>
              <a:spLocks/>
            </p:cNvSpPr>
            <p:nvPr/>
          </p:nvSpPr>
          <p:spPr bwMode="gray">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84" name="Freeform 9"/>
            <p:cNvSpPr>
              <a:spLocks/>
            </p:cNvSpPr>
            <p:nvPr/>
          </p:nvSpPr>
          <p:spPr bwMode="gray">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85" name="Freeform 10"/>
            <p:cNvSpPr>
              <a:spLocks/>
            </p:cNvSpPr>
            <p:nvPr/>
          </p:nvSpPr>
          <p:spPr bwMode="gray">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86" name="Freeform 11"/>
            <p:cNvSpPr>
              <a:spLocks/>
            </p:cNvSpPr>
            <p:nvPr/>
          </p:nvSpPr>
          <p:spPr bwMode="gray">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w="9525" cap="rnd">
              <a:noFill/>
              <a:round/>
              <a:headEnd/>
              <a:tailEnd/>
            </a:ln>
          </p:spPr>
          <p:txBody>
            <a:bodyPr/>
            <a:lstStyle/>
            <a:p>
              <a:endParaRPr lang="vi-VN" sz="3200">
                <a:latin typeface=".VnTime" pitchFamily="34" charset="0"/>
              </a:endParaRPr>
            </a:p>
          </p:txBody>
        </p:sp>
      </p:grpSp>
      <p:grpSp>
        <p:nvGrpSpPr>
          <p:cNvPr id="3" name="Group 32"/>
          <p:cNvGrpSpPr>
            <a:grpSpLocks/>
          </p:cNvGrpSpPr>
          <p:nvPr/>
        </p:nvGrpSpPr>
        <p:grpSpPr bwMode="auto">
          <a:xfrm>
            <a:off x="6248400" y="609600"/>
            <a:ext cx="833438" cy="762000"/>
            <a:chOff x="624" y="1632"/>
            <a:chExt cx="525" cy="480"/>
          </a:xfrm>
        </p:grpSpPr>
        <p:sp>
          <p:nvSpPr>
            <p:cNvPr id="105488" name="Freeform 33"/>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89" name="Freeform 34"/>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90" name="Freeform 35"/>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91" name="Freeform 36"/>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4" name="Group 37"/>
          <p:cNvGrpSpPr>
            <a:grpSpLocks/>
          </p:cNvGrpSpPr>
          <p:nvPr/>
        </p:nvGrpSpPr>
        <p:grpSpPr bwMode="auto">
          <a:xfrm>
            <a:off x="2895600" y="5181600"/>
            <a:ext cx="833438" cy="762000"/>
            <a:chOff x="624" y="1632"/>
            <a:chExt cx="525" cy="480"/>
          </a:xfrm>
        </p:grpSpPr>
        <p:sp>
          <p:nvSpPr>
            <p:cNvPr id="105493" name="Freeform 38"/>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94" name="Freeform 39"/>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95" name="Freeform 40"/>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96" name="Freeform 41"/>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5" name="Group 42"/>
          <p:cNvGrpSpPr>
            <a:grpSpLocks/>
          </p:cNvGrpSpPr>
          <p:nvPr/>
        </p:nvGrpSpPr>
        <p:grpSpPr bwMode="auto">
          <a:xfrm>
            <a:off x="76200" y="152400"/>
            <a:ext cx="833438" cy="762000"/>
            <a:chOff x="624" y="1632"/>
            <a:chExt cx="525" cy="480"/>
          </a:xfrm>
        </p:grpSpPr>
        <p:sp>
          <p:nvSpPr>
            <p:cNvPr id="105498" name="Freeform 43"/>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499" name="Freeform 44"/>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00" name="Freeform 45"/>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01" name="Freeform 46"/>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6" name="Group 52"/>
          <p:cNvGrpSpPr>
            <a:grpSpLocks/>
          </p:cNvGrpSpPr>
          <p:nvPr/>
        </p:nvGrpSpPr>
        <p:grpSpPr bwMode="auto">
          <a:xfrm>
            <a:off x="7391400" y="5334000"/>
            <a:ext cx="833438" cy="762000"/>
            <a:chOff x="3312" y="1632"/>
            <a:chExt cx="525" cy="480"/>
          </a:xfrm>
        </p:grpSpPr>
        <p:sp>
          <p:nvSpPr>
            <p:cNvPr id="105503" name="Freeform 53"/>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04" name="Freeform 54"/>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05" name="Freeform 55"/>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06" name="Freeform 56"/>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7" name="Group 67"/>
          <p:cNvGrpSpPr>
            <a:grpSpLocks/>
          </p:cNvGrpSpPr>
          <p:nvPr/>
        </p:nvGrpSpPr>
        <p:grpSpPr bwMode="auto">
          <a:xfrm>
            <a:off x="762000" y="3733800"/>
            <a:ext cx="833438" cy="762000"/>
            <a:chOff x="672" y="624"/>
            <a:chExt cx="525" cy="480"/>
          </a:xfrm>
        </p:grpSpPr>
        <p:sp>
          <p:nvSpPr>
            <p:cNvPr id="105508" name="Freeform 68"/>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09" name="Freeform 69"/>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10" name="Freeform 70"/>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11" name="Freeform 71"/>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8" name="Group 72"/>
          <p:cNvGrpSpPr>
            <a:grpSpLocks/>
          </p:cNvGrpSpPr>
          <p:nvPr/>
        </p:nvGrpSpPr>
        <p:grpSpPr bwMode="auto">
          <a:xfrm>
            <a:off x="2590800" y="2133600"/>
            <a:ext cx="833438" cy="762000"/>
            <a:chOff x="672" y="624"/>
            <a:chExt cx="525" cy="480"/>
          </a:xfrm>
        </p:grpSpPr>
        <p:sp>
          <p:nvSpPr>
            <p:cNvPr id="105513" name="Freeform 73"/>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14" name="Freeform 74"/>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15" name="Freeform 75"/>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16" name="Freeform 76"/>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9" name="Group 127"/>
          <p:cNvGrpSpPr>
            <a:grpSpLocks/>
          </p:cNvGrpSpPr>
          <p:nvPr/>
        </p:nvGrpSpPr>
        <p:grpSpPr bwMode="auto">
          <a:xfrm>
            <a:off x="609600" y="5105400"/>
            <a:ext cx="833438" cy="762000"/>
            <a:chOff x="2256" y="672"/>
            <a:chExt cx="525" cy="480"/>
          </a:xfrm>
        </p:grpSpPr>
        <p:sp>
          <p:nvSpPr>
            <p:cNvPr id="105518" name="Freeform 128"/>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19" name="Freeform 129"/>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20" name="Freeform 130"/>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21" name="Freeform 131"/>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w="9525" cap="rnd">
              <a:noFill/>
              <a:round/>
              <a:headEnd/>
              <a:tailEnd/>
            </a:ln>
          </p:spPr>
          <p:txBody>
            <a:bodyPr/>
            <a:lstStyle/>
            <a:p>
              <a:endParaRPr lang="vi-VN" sz="3200">
                <a:latin typeface=".VnTime" pitchFamily="34" charset="0"/>
              </a:endParaRPr>
            </a:p>
          </p:txBody>
        </p:sp>
      </p:grpSp>
      <p:grpSp>
        <p:nvGrpSpPr>
          <p:cNvPr id="10" name="Group 137"/>
          <p:cNvGrpSpPr>
            <a:grpSpLocks/>
          </p:cNvGrpSpPr>
          <p:nvPr/>
        </p:nvGrpSpPr>
        <p:grpSpPr bwMode="auto">
          <a:xfrm>
            <a:off x="8001000" y="1371600"/>
            <a:ext cx="833438" cy="762000"/>
            <a:chOff x="2256" y="672"/>
            <a:chExt cx="525" cy="480"/>
          </a:xfrm>
        </p:grpSpPr>
        <p:sp>
          <p:nvSpPr>
            <p:cNvPr id="105523" name="Freeform 138"/>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24" name="Freeform 139"/>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25" name="Freeform 140"/>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26" name="Freeform 141"/>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w="9525" cap="rnd">
              <a:noFill/>
              <a:round/>
              <a:headEnd/>
              <a:tailEnd/>
            </a:ln>
          </p:spPr>
          <p:txBody>
            <a:bodyPr/>
            <a:lstStyle/>
            <a:p>
              <a:endParaRPr lang="vi-VN" sz="3200">
                <a:latin typeface=".VnTime" pitchFamily="34" charset="0"/>
              </a:endParaRPr>
            </a:p>
          </p:txBody>
        </p:sp>
      </p:grpSp>
      <p:grpSp>
        <p:nvGrpSpPr>
          <p:cNvPr id="11" name="Group 142"/>
          <p:cNvGrpSpPr>
            <a:grpSpLocks/>
          </p:cNvGrpSpPr>
          <p:nvPr/>
        </p:nvGrpSpPr>
        <p:grpSpPr bwMode="auto">
          <a:xfrm>
            <a:off x="2667000" y="533400"/>
            <a:ext cx="833438" cy="762000"/>
            <a:chOff x="2256" y="672"/>
            <a:chExt cx="525" cy="480"/>
          </a:xfrm>
        </p:grpSpPr>
        <p:sp>
          <p:nvSpPr>
            <p:cNvPr id="105528" name="Freeform 143"/>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29" name="Freeform 144"/>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30" name="Freeform 145"/>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31" name="Freeform 146"/>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w="9525" cap="rnd">
              <a:noFill/>
              <a:round/>
              <a:headEnd/>
              <a:tailEnd/>
            </a:ln>
          </p:spPr>
          <p:txBody>
            <a:bodyPr/>
            <a:lstStyle/>
            <a:p>
              <a:endParaRPr lang="vi-VN" sz="3200">
                <a:latin typeface=".VnTime" pitchFamily="34" charset="0"/>
              </a:endParaRPr>
            </a:p>
          </p:txBody>
        </p:sp>
      </p:grpSp>
      <p:grpSp>
        <p:nvGrpSpPr>
          <p:cNvPr id="12" name="Group 167"/>
          <p:cNvGrpSpPr>
            <a:grpSpLocks/>
          </p:cNvGrpSpPr>
          <p:nvPr/>
        </p:nvGrpSpPr>
        <p:grpSpPr bwMode="auto">
          <a:xfrm>
            <a:off x="4876800" y="3657600"/>
            <a:ext cx="833438" cy="762000"/>
            <a:chOff x="672" y="624"/>
            <a:chExt cx="525" cy="480"/>
          </a:xfrm>
        </p:grpSpPr>
        <p:sp>
          <p:nvSpPr>
            <p:cNvPr id="105533" name="Freeform 168"/>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34" name="Freeform 169"/>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35" name="Freeform 170"/>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36" name="Freeform 171"/>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p:spPr>
          <p:txBody>
            <a:bodyPr/>
            <a:lstStyle/>
            <a:p>
              <a:endParaRPr lang="vi-VN" sz="3200">
                <a:latin typeface=".VnTime" pitchFamily="34" charset="0"/>
              </a:endParaRPr>
            </a:p>
          </p:txBody>
        </p:sp>
      </p:grpSp>
      <p:grpSp>
        <p:nvGrpSpPr>
          <p:cNvPr id="13" name="Group 177"/>
          <p:cNvGrpSpPr>
            <a:grpSpLocks/>
          </p:cNvGrpSpPr>
          <p:nvPr/>
        </p:nvGrpSpPr>
        <p:grpSpPr bwMode="auto">
          <a:xfrm>
            <a:off x="4191000" y="2286000"/>
            <a:ext cx="833438" cy="762000"/>
            <a:chOff x="2256" y="672"/>
            <a:chExt cx="525" cy="480"/>
          </a:xfrm>
        </p:grpSpPr>
        <p:sp>
          <p:nvSpPr>
            <p:cNvPr id="105538" name="Freeform 178"/>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39" name="Freeform 179"/>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40" name="Freeform 180"/>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w="9525" cap="rnd">
              <a:noFill/>
              <a:round/>
              <a:headEnd/>
              <a:tailEnd/>
            </a:ln>
          </p:spPr>
          <p:txBody>
            <a:bodyPr/>
            <a:lstStyle/>
            <a:p>
              <a:endParaRPr lang="vi-VN" sz="3200">
                <a:latin typeface=".VnTime" pitchFamily="34" charset="0"/>
              </a:endParaRPr>
            </a:p>
          </p:txBody>
        </p:sp>
        <p:sp>
          <p:nvSpPr>
            <p:cNvPr id="105541" name="Freeform 181"/>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w="9525" cap="rnd">
              <a:noFill/>
              <a:round/>
              <a:headEnd/>
              <a:tailEnd/>
            </a:ln>
          </p:spPr>
          <p:txBody>
            <a:bodyPr/>
            <a:lstStyle/>
            <a:p>
              <a:endParaRPr lang="vi-VN" sz="3200">
                <a:latin typeface=".VnTime" pitchFamily="34" charset="0"/>
              </a:endParaRPr>
            </a:p>
          </p:txBody>
        </p:sp>
      </p:grpSp>
      <p:pic>
        <p:nvPicPr>
          <p:cNvPr id="105543" name="Mai truong men yeu.mp3">
            <a:hlinkClick r:id="" action="ppaction://media"/>
          </p:cNvPr>
          <p:cNvPicPr>
            <a:picLocks noRot="1" noChangeAspect="1" noChangeArrowheads="1"/>
          </p:cNvPicPr>
          <p:nvPr>
            <a:audioFile r:link="rId1"/>
          </p:nvPr>
        </p:nvPicPr>
        <p:blipFill>
          <a:blip r:embed="rId6"/>
          <a:srcRect/>
          <a:stretch>
            <a:fillRect/>
          </a:stretch>
        </p:blipFill>
        <p:spPr bwMode="auto">
          <a:xfrm>
            <a:off x="4449763" y="3306763"/>
            <a:ext cx="244475" cy="244475"/>
          </a:xfrm>
          <a:prstGeom prst="rect">
            <a:avLst/>
          </a:prstGeom>
          <a:noFill/>
        </p:spPr>
      </p:pic>
      <p:sp>
        <p:nvSpPr>
          <p:cNvPr id="71" name="Rectangle 70"/>
          <p:cNvSpPr/>
          <p:nvPr/>
        </p:nvSpPr>
        <p:spPr>
          <a:xfrm>
            <a:off x="787400" y="1518174"/>
            <a:ext cx="7645400" cy="3506601"/>
          </a:xfrm>
          <a:prstGeom prst="rect">
            <a:avLst/>
          </a:prstGeom>
        </p:spPr>
        <p:txBody>
          <a:bodyPr wrap="square">
            <a:spAutoFit/>
          </a:bodyPr>
          <a:lstStyle/>
          <a:p>
            <a:pPr>
              <a:lnSpc>
                <a:spcPct val="115000"/>
              </a:lnSpc>
              <a:spcAft>
                <a:spcPts val="800"/>
              </a:spcAft>
            </a:pPr>
            <a:endParaRPr lang="vi-VN" sz="2400" dirty="0">
              <a:latin typeface="Times New Roman" pitchFamily="18" charset="0"/>
              <a:cs typeface="Times New Roman" pitchFamily="18" charset="0"/>
            </a:endParaRPr>
          </a:p>
          <a:p>
            <a:r>
              <a:rPr lang="en-US" sz="3200" dirty="0" err="1">
                <a:solidFill>
                  <a:srgbClr val="002060"/>
                </a:solidFill>
                <a:latin typeface="Times New Roman" pitchFamily="18" charset="0"/>
                <a:cs typeface="Times New Roman" pitchFamily="18" charset="0"/>
              </a:rPr>
              <a:t>Chúc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công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tốt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đẹp</a:t>
            </a:r>
            <a:r>
              <a:rPr lang="en-US" sz="3200" dirty="0">
                <a:solidFill>
                  <a:srgbClr val="002060"/>
                </a:solidFill>
                <a:latin typeface="Times New Roman" pitchFamily="18" charset="0"/>
                <a:cs typeface="Times New Roman" pitchFamily="18" charset="0"/>
              </a:rPr>
              <a:t>.</a:t>
            </a:r>
          </a:p>
          <a:p>
            <a:endParaRPr lang="en-US" sz="3200" dirty="0">
              <a:solidFill>
                <a:srgbClr val="002060"/>
              </a:solidFill>
              <a:latin typeface="Times New Roman" pitchFamily="18" charset="0"/>
              <a:cs typeface="Times New Roman" pitchFamily="18" charset="0"/>
            </a:endParaRPr>
          </a:p>
          <a:p>
            <a:r>
              <a:rPr lang="en-US" sz="3200" dirty="0" err="1">
                <a:solidFill>
                  <a:srgbClr val="002060"/>
                </a:solidFill>
                <a:latin typeface="Times New Roman" pitchFamily="18" charset="0"/>
                <a:cs typeface="Times New Roman" pitchFamily="18" charset="0"/>
              </a:rPr>
              <a:t>Kính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quý</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thầy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khỏe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phúc</a:t>
            </a:r>
            <a:r>
              <a:rPr lang="en-US" sz="3200" dirty="0">
                <a:solidFill>
                  <a:srgbClr val="002060"/>
                </a:solidFill>
                <a:latin typeface="Times New Roman" pitchFamily="18" charset="0"/>
                <a:cs typeface="Times New Roman" pitchFamily="18" charset="0"/>
              </a:rPr>
              <a:t>.</a:t>
            </a:r>
          </a:p>
          <a:p>
            <a:endParaRPr lang="vi-VN" sz="3200" dirty="0">
              <a:solidFill>
                <a:srgbClr val="002060"/>
              </a:solidFill>
              <a:latin typeface="Times New Roman" pitchFamily="18" charset="0"/>
              <a:cs typeface="Times New Roman" pitchFamily="18" charset="0"/>
            </a:endParaRPr>
          </a:p>
          <a:p>
            <a:r>
              <a:rPr lang="en-US" sz="3200" dirty="0" err="1">
                <a:solidFill>
                  <a:srgbClr val="002060"/>
                </a:solidFill>
                <a:latin typeface="Times New Roman" pitchFamily="18" charset="0"/>
                <a:cs typeface="Times New Roman" pitchFamily="18" charset="0"/>
              </a:rPr>
              <a:t>Chúc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em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9C </a:t>
            </a:r>
            <a:r>
              <a:rPr lang="en-US" sz="3200" dirty="0" err="1">
                <a:solidFill>
                  <a:srgbClr val="002060"/>
                </a:solidFill>
                <a:latin typeface="Times New Roman" pitchFamily="18" charset="0"/>
                <a:cs typeface="Times New Roman" pitchFamily="18" charset="0"/>
              </a:rPr>
              <a:t>chăm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ngoan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giỏi</a:t>
            </a:r>
            <a:r>
              <a:rPr lang="en-US" sz="3200" dirty="0">
                <a:solidFill>
                  <a:srgbClr val="002060"/>
                </a:solidFill>
                <a:latin typeface="Times New Roman" pitchFamily="18" charset="0"/>
                <a:cs typeface="Times New Roman" pitchFamily="18" charset="0"/>
              </a:rPr>
              <a:t>.</a:t>
            </a:r>
            <a:endParaRPr lang="vi-VN" sz="3200" dirty="0">
              <a:solidFill>
                <a:srgbClr val="002060"/>
              </a:solidFill>
              <a:latin typeface="Times New Roman" pitchFamily="18" charset="0"/>
              <a:cs typeface="Times New Roman" pitchFamily="18" charset="0"/>
            </a:endParaRPr>
          </a:p>
          <a:p>
            <a:pPr>
              <a:lnSpc>
                <a:spcPct val="115000"/>
              </a:lnSpc>
              <a:spcAft>
                <a:spcPts val="800"/>
              </a:spcAft>
            </a:pP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72" name="Date Placeholder 71"/>
          <p:cNvSpPr>
            <a:spLocks noGrp="1"/>
          </p:cNvSpPr>
          <p:nvPr>
            <p:ph type="dt" sz="half" idx="10"/>
          </p:nvPr>
        </p:nvSpPr>
        <p:spPr/>
        <p:txBody>
          <a:bodyPr/>
          <a:lstStyle/>
          <a:p>
            <a:endParaRPr lang="vi-VN"/>
          </a:p>
        </p:txBody>
      </p:sp>
      <p:sp>
        <p:nvSpPr>
          <p:cNvPr id="73" name="Slide Number Placeholder 72"/>
          <p:cNvSpPr>
            <a:spLocks noGrp="1"/>
          </p:cNvSpPr>
          <p:nvPr>
            <p:ph type="sldNum" sz="quarter" idx="12"/>
          </p:nvPr>
        </p:nvSpPr>
        <p:spPr/>
        <p:txBody>
          <a:bodyPr/>
          <a:lstStyle/>
          <a:p>
            <a:fld id="{5E7060A3-8747-4477-88D7-F4E130D4D656}" type="slidenum">
              <a:rPr lang="vi-VN" smtClean="0"/>
              <a:pPr/>
              <a:t>23</a:t>
            </a:fld>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grpId="0" nodeType="withEffect">
                                  <p:stCondLst>
                                    <p:cond delay="0"/>
                                  </p:stCondLst>
                                  <p:childTnLst>
                                    <p:animMotion origin="layout" path="M 1.01667 -0.00672 L -1.08628 0.0044 " pathEditMode="relative" rAng="0" ptsTypes="AA">
                                      <p:cBhvr>
                                        <p:cTn id="6" dur="20000" fill="hold"/>
                                        <p:tgtEl>
                                          <p:spTgt spid="105474"/>
                                        </p:tgtEl>
                                        <p:attrNameLst>
                                          <p:attrName>ppt_x</p:attrName>
                                          <p:attrName>ppt_y</p:attrName>
                                        </p:attrNameLst>
                                      </p:cBhvr>
                                      <p:rCtr x="-1052" y="6"/>
                                    </p:animMotion>
                                  </p:childTnLst>
                                </p:cTn>
                              </p:par>
                              <p:par>
                                <p:cTn id="7" presetID="8" presetClass="emph" presetSubtype="0" repeatCount="indefinite" fill="hold" nodeType="withEffect">
                                  <p:stCondLst>
                                    <p:cond delay="0"/>
                                  </p:stCondLst>
                                  <p:childTnLst>
                                    <p:animRot by="21600000">
                                      <p:cBhvr>
                                        <p:cTn id="8" dur="500" fill="hold"/>
                                        <p:tgtEl>
                                          <p:spTgt spid="2"/>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 fill="hold"/>
                                        <p:tgtEl>
                                          <p:spTgt spid="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 fill="hold"/>
                                        <p:tgtEl>
                                          <p:spTgt spid="6"/>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 fill="hold"/>
                                        <p:tgtEl>
                                          <p:spTgt spid="7"/>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 fill="hold"/>
                                        <p:tgtEl>
                                          <p:spTgt spid="8"/>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500" fill="hold"/>
                                        <p:tgtEl>
                                          <p:spTgt spid="9"/>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 fill="hold"/>
                                        <p:tgtEl>
                                          <p:spTgt spid="10"/>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500" fill="hold"/>
                                        <p:tgtEl>
                                          <p:spTgt spid="11"/>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 fill="hold"/>
                                        <p:tgtEl>
                                          <p:spTgt spid="12"/>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500" fill="hold"/>
                                        <p:tgtEl>
                                          <p:spTgt spid="13"/>
                                        </p:tgtEl>
                                        <p:attrNameLst>
                                          <p:attrName>r</p:attrName>
                                        </p:attrNameLst>
                                      </p:cBhvr>
                                    </p:animRot>
                                  </p:childTnLst>
                                </p:cTn>
                              </p:par>
                              <p:par>
                                <p:cTn id="31" presetID="26" presetClass="emph" presetSubtype="0" repeatCount="indefinite" fill="hold" nodeType="withEffect">
                                  <p:stCondLst>
                                    <p:cond delay="0"/>
                                  </p:stCondLst>
                                  <p:childTnLst>
                                    <p:animEffect transition="out" filter="fade">
                                      <p:cBhvr>
                                        <p:cTn id="32" dur="500" tmFilter="0, 0; .2, .5; .8, .5; 1, 0"/>
                                        <p:tgtEl>
                                          <p:spTgt spid="12"/>
                                        </p:tgtEl>
                                      </p:cBhvr>
                                    </p:animEffect>
                                    <p:animScale>
                                      <p:cBhvr>
                                        <p:cTn id="33" dur="250" autoRev="1" fill="hold"/>
                                        <p:tgtEl>
                                          <p:spTgt spid="12"/>
                                        </p:tgtEl>
                                      </p:cBhvr>
                                      <p:by x="105000" y="105000"/>
                                    </p:animScale>
                                  </p:childTnLst>
                                </p:cTn>
                              </p:par>
                              <p:par>
                                <p:cTn id="34" presetID="26" presetClass="emph" presetSubtype="0" repeatCount="indefinite" fill="hold"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par>
                                <p:cTn id="37" presetID="26" presetClass="emph" presetSubtype="0" repeatCount="indefinite" fill="hold" nodeType="withEffect">
                                  <p:stCondLst>
                                    <p:cond delay="0"/>
                                  </p:stCondLst>
                                  <p:childTnLst>
                                    <p:animEffect transition="out" filter="fade">
                                      <p:cBhvr>
                                        <p:cTn id="38" dur="500" tmFilter="0, 0; .2, .5; .8, .5; 1, 0"/>
                                        <p:tgtEl>
                                          <p:spTgt spid="4"/>
                                        </p:tgtEl>
                                      </p:cBhvr>
                                    </p:animEffect>
                                    <p:animScale>
                                      <p:cBhvr>
                                        <p:cTn id="39" dur="250" autoRev="1" fill="hold"/>
                                        <p:tgtEl>
                                          <p:spTgt spid="4"/>
                                        </p:tgtEl>
                                      </p:cBhvr>
                                      <p:by x="105000" y="105000"/>
                                    </p:animScale>
                                  </p:childTnLst>
                                </p:cTn>
                              </p:par>
                              <p:par>
                                <p:cTn id="40" presetID="26" presetClass="emph" presetSubtype="0" repeatCount="indefinite" fill="hold" nodeType="withEffect">
                                  <p:stCondLst>
                                    <p:cond delay="0"/>
                                  </p:stCondLst>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par>
                                <p:cTn id="43" presetID="26" presetClass="emph" presetSubtype="0" repeatCount="indefinite" fill="hold" nodeType="withEffect">
                                  <p:stCondLst>
                                    <p:cond delay="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par>
                                <p:cTn id="46" presetID="26" presetClass="emph" presetSubtype="0" repeatCount="indefinite" fill="hold" nodeType="withEffect">
                                  <p:stCondLst>
                                    <p:cond delay="0"/>
                                  </p:stCondLst>
                                  <p:childTnLst>
                                    <p:animEffect transition="out" filter="fade">
                                      <p:cBhvr>
                                        <p:cTn id="47" dur="500" tmFilter="0, 0; .2, .5; .8, .5; 1, 0"/>
                                        <p:tgtEl>
                                          <p:spTgt spid="10"/>
                                        </p:tgtEl>
                                      </p:cBhvr>
                                    </p:animEffect>
                                    <p:animScale>
                                      <p:cBhvr>
                                        <p:cTn id="48" dur="250" autoRev="1" fill="hold"/>
                                        <p:tgtEl>
                                          <p:spTgt spid="10"/>
                                        </p:tgtEl>
                                      </p:cBhvr>
                                      <p:by x="105000" y="105000"/>
                                    </p:animScale>
                                  </p:childTnLst>
                                </p:cTn>
                              </p:par>
                              <p:par>
                                <p:cTn id="49" presetID="26" presetClass="emph" presetSubtype="0" repeatCount="indefinite" fill="hold" nodeType="withEffect">
                                  <p:stCondLst>
                                    <p:cond delay="0"/>
                                  </p:stCondLst>
                                  <p:childTnLst>
                                    <p:animEffect transition="out" filter="fade">
                                      <p:cBhvr>
                                        <p:cTn id="50" dur="500" tmFilter="0, 0; .2, .5; .8, .5; 1, 0"/>
                                        <p:tgtEl>
                                          <p:spTgt spid="3"/>
                                        </p:tgtEl>
                                      </p:cBhvr>
                                    </p:animEffect>
                                    <p:animScale>
                                      <p:cBhvr>
                                        <p:cTn id="51" dur="250" autoRev="1" fill="hold"/>
                                        <p:tgtEl>
                                          <p:spTgt spid="3"/>
                                        </p:tgtEl>
                                      </p:cBhvr>
                                      <p:by x="105000" y="105000"/>
                                    </p:animScale>
                                  </p:childTnLst>
                                </p:cTn>
                              </p:par>
                              <p:par>
                                <p:cTn id="52" presetID="26" presetClass="emph" presetSubtype="0" repeatCount="indefinite" fill="hold" nodeType="withEffect">
                                  <p:stCondLst>
                                    <p:cond delay="0"/>
                                  </p:stCondLst>
                                  <p:childTnLst>
                                    <p:animEffect transition="out" filter="fade">
                                      <p:cBhvr>
                                        <p:cTn id="53" dur="500" tmFilter="0, 0; .2, .5; .8, .5; 1, 0"/>
                                        <p:tgtEl>
                                          <p:spTgt spid="13"/>
                                        </p:tgtEl>
                                      </p:cBhvr>
                                    </p:animEffect>
                                    <p:animScale>
                                      <p:cBhvr>
                                        <p:cTn id="54" dur="250" autoRev="1" fill="hold"/>
                                        <p:tgtEl>
                                          <p:spTgt spid="13"/>
                                        </p:tgtEl>
                                      </p:cBhvr>
                                      <p:by x="105000" y="105000"/>
                                    </p:animScale>
                                  </p:childTnLst>
                                </p:cTn>
                              </p:par>
                              <p:par>
                                <p:cTn id="55" presetID="26" presetClass="emph" presetSubtype="0" repeatCount="indefinite" fill="hold" nodeType="withEffect">
                                  <p:stCondLst>
                                    <p:cond delay="0"/>
                                  </p:stCondLst>
                                  <p:childTnLst>
                                    <p:animEffect transition="out" filter="fade">
                                      <p:cBhvr>
                                        <p:cTn id="56" dur="500" tmFilter="0, 0; .2, .5; .8, .5; 1, 0"/>
                                        <p:tgtEl>
                                          <p:spTgt spid="8"/>
                                        </p:tgtEl>
                                      </p:cBhvr>
                                    </p:animEffect>
                                    <p:animScale>
                                      <p:cBhvr>
                                        <p:cTn id="57" dur="250" autoRev="1" fill="hold"/>
                                        <p:tgtEl>
                                          <p:spTgt spid="8"/>
                                        </p:tgtEl>
                                      </p:cBhvr>
                                      <p:by x="105000" y="105000"/>
                                    </p:animScale>
                                  </p:childTnLst>
                                </p:cTn>
                              </p:par>
                              <p:par>
                                <p:cTn id="58" presetID="26" presetClass="emph" presetSubtype="0" repeatCount="indefinite" fill="hold" nodeType="withEffect">
                                  <p:stCondLst>
                                    <p:cond delay="0"/>
                                  </p:stCondLst>
                                  <p:childTnLst>
                                    <p:animEffect transition="out" filter="fade">
                                      <p:cBhvr>
                                        <p:cTn id="59" dur="500" tmFilter="0, 0; .2, .5; .8, .5; 1, 0"/>
                                        <p:tgtEl>
                                          <p:spTgt spid="11"/>
                                        </p:tgtEl>
                                      </p:cBhvr>
                                    </p:animEffect>
                                    <p:animScale>
                                      <p:cBhvr>
                                        <p:cTn id="60" dur="250" autoRev="1" fill="hold"/>
                                        <p:tgtEl>
                                          <p:spTgt spid="11"/>
                                        </p:tgtEl>
                                      </p:cBhvr>
                                      <p:by x="105000" y="105000"/>
                                    </p:animScale>
                                  </p:childTnLst>
                                </p:cTn>
                              </p:par>
                              <p:par>
                                <p:cTn id="61" presetID="26" presetClass="emph" presetSubtype="0" repeatCount="indefinite" fill="hold" nodeType="withEffect">
                                  <p:stCondLst>
                                    <p:cond delay="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par>
                                <p:cTn id="64" presetID="1" presetClass="mediacall" presetSubtype="0" fill="hold" nodeType="withEffect">
                                  <p:stCondLst>
                                    <p:cond delay="0"/>
                                  </p:stCondLst>
                                  <p:childTnLst>
                                    <p:cmd type="call" cmd="playFrom(0.0)">
                                      <p:cBhvr>
                                        <p:cTn id="65" dur="1" fill="hold"/>
                                        <p:tgtEl>
                                          <p:spTgt spid="1055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66" repeatCount="indefinite" fill="hold" display="0">
                  <p:stCondLst>
                    <p:cond delay="indefinite"/>
                  </p:stCondLst>
                  <p:endCondLst>
                    <p:cond evt="onPrev" delay="0">
                      <p:tgtEl>
                        <p:sldTgt/>
                      </p:tgtEl>
                    </p:cond>
                    <p:cond evt="onStopAudio" delay="0">
                      <p:tgtEl>
                        <p:sldTgt/>
                      </p:tgtEl>
                    </p:cond>
                  </p:endCondLst>
                </p:cTn>
                <p:tgtEl>
                  <p:spTgt spid="105543"/>
                </p:tgtEl>
              </p:cMediaNode>
            </p:audio>
          </p:childTnLst>
        </p:cTn>
      </p:par>
    </p:tnLst>
    <p:bldLst>
      <p:bldP spid="1054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701845"/>
          </a:xfrm>
        </p:spPr>
        <p:txBody>
          <a:bodyPr/>
          <a:lstStyle/>
          <a:p>
            <a:endParaRPr lang="vi-VN" dirty="0"/>
          </a:p>
        </p:txBody>
      </p:sp>
      <p:pic>
        <p:nvPicPr>
          <p:cNvPr id="4" name="Picture 3"/>
          <p:cNvPicPr/>
          <p:nvPr/>
        </p:nvPicPr>
        <p:blipFill>
          <a:blip r:embed="rId2"/>
          <a:stretch>
            <a:fillRect/>
          </a:stretch>
        </p:blipFill>
        <p:spPr>
          <a:xfrm>
            <a:off x="508000" y="609601"/>
            <a:ext cx="8142514" cy="5558970"/>
          </a:xfrm>
          <a:prstGeom prst="rect">
            <a:avLst/>
          </a:prstGeom>
        </p:spPr>
      </p:pic>
      <p:sp>
        <p:nvSpPr>
          <p:cNvPr id="5" name="Date Placeholder 4"/>
          <p:cNvSpPr>
            <a:spLocks noGrp="1"/>
          </p:cNvSpPr>
          <p:nvPr>
            <p:ph type="dt" sz="half" idx="10"/>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24</a:t>
            </a:fld>
            <a:endParaRPr lang="vi-V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477152"/>
            <a:ext cx="8394700" cy="1138773"/>
          </a:xfrm>
          <a:prstGeom prst="rect">
            <a:avLst/>
          </a:prstGeom>
          <a:noFill/>
        </p:spPr>
        <p:txBody>
          <a:bodyPr wrap="square" rtlCol="0">
            <a:spAutoFit/>
          </a:bodyPr>
          <a:lstStyle/>
          <a:p>
            <a:pPr algn="just"/>
            <a:r>
              <a:rPr lang="en-US" sz="2400" b="1" i="1" dirty="0" err="1">
                <a:latin typeface="Times New Roman" panose="02020603050405020304" pitchFamily="18" charset="0"/>
                <a:cs typeface="Times New Roman" panose="02020603050405020304" pitchFamily="18" charset="0"/>
              </a:rPr>
              <a:t>Bài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tập</a:t>
            </a:r>
            <a:r>
              <a:rPr lang="en-US" sz="2400" b="1" i="1" dirty="0">
                <a:latin typeface="Times New Roman" panose="02020603050405020304" pitchFamily="18" charset="0"/>
                <a:cs typeface="Times New Roman" panose="02020603050405020304" pitchFamily="18" charset="0"/>
              </a:rPr>
              <a:t> 24 </a:t>
            </a:r>
            <a:r>
              <a:rPr lang="en-US" sz="2400" b="1" i="1" dirty="0" err="1">
                <a:latin typeface="Times New Roman" panose="02020603050405020304" pitchFamily="18" charset="0"/>
                <a:cs typeface="Times New Roman" panose="02020603050405020304" pitchFamily="18" charset="0"/>
              </a:rPr>
              <a:t>trang</a:t>
            </a:r>
            <a:r>
              <a:rPr lang="en-US" sz="2400" b="1" i="1" dirty="0">
                <a:latin typeface="Times New Roman" panose="02020603050405020304" pitchFamily="18" charset="0"/>
                <a:cs typeface="Times New Roman" panose="02020603050405020304" pitchFamily="18" charset="0"/>
              </a:rPr>
              <a:t> 84 SGK:</a:t>
            </a:r>
          </a:p>
          <a:p>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endParaRPr lang="vi-VN" sz="20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467748" y="1422403"/>
          <a:ext cx="2725441" cy="751342"/>
        </p:xfrm>
        <a:graphic>
          <a:graphicData uri="http://schemas.openxmlformats.org/presentationml/2006/ole">
            <mc:AlternateContent xmlns:mc="http://schemas.openxmlformats.org/markup-compatibility/2006">
              <mc:Choice xmlns:v="urn:schemas-microsoft-com:vml" Requires="v">
                <p:oleObj name="Equation" r:id="rId2" imgW="2031840" imgH="482400" progId="Equation.DSMT4">
                  <p:embed/>
                </p:oleObj>
              </mc:Choice>
              <mc:Fallback>
                <p:oleObj name="Equation" r:id="rId2" imgW="2031840" imgH="4824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8" y="1422403"/>
                        <a:ext cx="2725441" cy="751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08000" y="2226092"/>
            <a:ext cx="8394700"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a)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endParaRPr lang="vi-VN"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693830004"/>
              </p:ext>
            </p:extLst>
          </p:nvPr>
        </p:nvGraphicFramePr>
        <p:xfrm>
          <a:off x="1630159" y="2278743"/>
          <a:ext cx="3957865" cy="391882"/>
        </p:xfrm>
        <a:graphic>
          <a:graphicData uri="http://schemas.openxmlformats.org/presentationml/2006/ole">
            <mc:AlternateContent xmlns:mc="http://schemas.openxmlformats.org/markup-compatibility/2006">
              <mc:Choice xmlns:v="urn:schemas-microsoft-com:vml" Requires="v">
                <p:oleObj name="Equation" r:id="rId4" imgW="2019240" imgH="228600" progId="Equation.DSMT4">
                  <p:embed/>
                </p:oleObj>
              </mc:Choice>
              <mc:Fallback>
                <p:oleObj name="Equation" r:id="rId4" imgW="201924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159" y="2278743"/>
                        <a:ext cx="3957865" cy="391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nvGraphicFramePr>
        <p:xfrm>
          <a:off x="4498739" y="2639331"/>
          <a:ext cx="3584575" cy="392113"/>
        </p:xfrm>
        <a:graphic>
          <a:graphicData uri="http://schemas.openxmlformats.org/presentationml/2006/ole">
            <mc:AlternateContent xmlns:mc="http://schemas.openxmlformats.org/markup-compatibility/2006">
              <mc:Choice xmlns:v="urn:schemas-microsoft-com:vml" Requires="v">
                <p:oleObj name="Equation" r:id="rId6" imgW="1828800" imgH="228600" progId="Equation.DSMT4">
                  <p:embed/>
                </p:oleObj>
              </mc:Choice>
              <mc:Fallback>
                <p:oleObj name="Equation" r:id="rId6" imgW="18288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739" y="2639331"/>
                        <a:ext cx="3584575"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nvGraphicFramePr>
        <p:xfrm>
          <a:off x="1446211" y="3000600"/>
          <a:ext cx="3733800" cy="392112"/>
        </p:xfrm>
        <a:graphic>
          <a:graphicData uri="http://schemas.openxmlformats.org/presentationml/2006/ole">
            <mc:AlternateContent xmlns:mc="http://schemas.openxmlformats.org/markup-compatibility/2006">
              <mc:Choice xmlns:v="urn:schemas-microsoft-com:vml" Requires="v">
                <p:oleObj name="Equation" r:id="rId8" imgW="1904760" imgH="228600" progId="Equation.DSMT4">
                  <p:embed/>
                </p:oleObj>
              </mc:Choice>
              <mc:Fallback>
                <p:oleObj name="Equation" r:id="rId8" imgW="190476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6211" y="3000600"/>
                        <a:ext cx="3733800"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7"/>
          <p:cNvSpPr>
            <a:spLocks noGrp="1"/>
          </p:cNvSpPr>
          <p:nvPr>
            <p:ph type="dt" sz="half" idx="10"/>
          </p:nvPr>
        </p:nvSpPr>
        <p:spPr/>
        <p:txBody>
          <a:bodyPr/>
          <a:lstStyle/>
          <a:p>
            <a:endParaRPr lang="vi-VN"/>
          </a:p>
        </p:txBody>
      </p:sp>
      <p:sp>
        <p:nvSpPr>
          <p:cNvPr id="9" name="Slide Number Placeholder 8"/>
          <p:cNvSpPr>
            <a:spLocks noGrp="1"/>
          </p:cNvSpPr>
          <p:nvPr>
            <p:ph type="sldNum" sz="quarter" idx="12"/>
          </p:nvPr>
        </p:nvSpPr>
        <p:spPr/>
        <p:txBody>
          <a:bodyPr/>
          <a:lstStyle/>
          <a:p>
            <a:fld id="{5E7060A3-8747-4477-88D7-F4E130D4D656}" type="slidenum">
              <a:rPr lang="vi-VN" smtClean="0"/>
              <a:pPr/>
              <a:t>25</a:t>
            </a:fld>
            <a:endParaRPr lang="vi-VN"/>
          </a:p>
        </p:txBody>
      </p:sp>
    </p:spTree>
    <p:extLst>
      <p:ext uri="{BB962C8B-B14F-4D97-AF65-F5344CB8AC3E}">
        <p14:creationId xmlns:p14="http://schemas.microsoft.com/office/powerpoint/2010/main" val="304097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blinds(horizontal)">
                                      <p:cBhvr>
                                        <p:cTn id="13" dur="500"/>
                                        <p:tgtEl>
                                          <p:spTgt spid="33795"/>
                                        </p:tgtEl>
                                      </p:cBhvr>
                                    </p:animEffect>
                                  </p:childTnLst>
                                </p:cTn>
                              </p:par>
                              <p:par>
                                <p:cTn id="14" presetID="3" presetClass="entr" presetSubtype="10" fill="hold" nodeType="withEffect">
                                  <p:stCondLst>
                                    <p:cond delay="0"/>
                                  </p:stCondLst>
                                  <p:childTnLst>
                                    <p:set>
                                      <p:cBhvr>
                                        <p:cTn id="15" dur="1" fill="hold">
                                          <p:stCondLst>
                                            <p:cond delay="0"/>
                                          </p:stCondLst>
                                        </p:cTn>
                                        <p:tgtEl>
                                          <p:spTgt spid="33796"/>
                                        </p:tgtEl>
                                        <p:attrNameLst>
                                          <p:attrName>style.visibility</p:attrName>
                                        </p:attrNameLst>
                                      </p:cBhvr>
                                      <p:to>
                                        <p:strVal val="visible"/>
                                      </p:to>
                                    </p:set>
                                    <p:animEffect transition="in" filter="blinds(horizontal)">
                                      <p:cBhvr>
                                        <p:cTn id="16"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14">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525684" y="334506"/>
            <a:ext cx="3073859" cy="2771551"/>
          </a:xfrm>
          <a:prstGeom prst="rect">
            <a:avLst/>
          </a:prstGeom>
        </p:spPr>
      </p:pic>
      <p:pic>
        <p:nvPicPr>
          <p:cNvPr id="5" name="Xecuu" descr="Káº¿t quáº£ hÃ¬nh áº£nh cho xe cá»©u há»a hoáº¡t hÃ¬nh"/>
          <p:cNvPicPr>
            <a:picLocks noGrp="1" noChangeAspect="1" noChangeArrowheads="1"/>
          </p:cNvPicPr>
          <p:nvPr>
            <p:ph idx="1"/>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032022" y="2685135"/>
            <a:ext cx="3018974" cy="2983908"/>
          </a:xfrm>
          <a:prstGeom prst="rect">
            <a:avLst/>
          </a:prstGeom>
          <a:noFill/>
          <a:extLst>
            <a:ext uri="{909E8E84-426E-40DD-AFC4-6F175D3DCCD1}">
              <a14:hiddenFill xmlns:a14="http://schemas.microsoft.com/office/drawing/2010/main">
                <a:solidFill>
                  <a:srgbClr val="FFFFFF"/>
                </a:solidFill>
              </a14:hiddenFill>
            </a:ext>
          </a:extLst>
        </p:spPr>
      </p:pic>
      <p:pic>
        <p:nvPicPr>
          <p:cNvPr id="6" name="Linhcuu\" descr="Káº¿t quáº£ hÃ¬nh áº£nh cho lÃ­nh cá»©u há»a hoáº¡t hÃ¬nh"/>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494747" y="3164106"/>
            <a:ext cx="2241381" cy="2140151"/>
          </a:xfrm>
          <a:prstGeom prst="rect">
            <a:avLst/>
          </a:prstGeom>
          <a:noFill/>
          <a:extLst>
            <a:ext uri="{909E8E84-426E-40DD-AFC4-6F175D3DCCD1}">
              <a14:hiddenFill xmlns:a14="http://schemas.microsoft.com/office/drawing/2010/main">
                <a:solidFill>
                  <a:srgbClr val="FFFFFF"/>
                </a:solidFill>
              </a14:hiddenFill>
            </a:ext>
          </a:extLst>
        </p:spPr>
      </p:pic>
      <p:pic>
        <p:nvPicPr>
          <p:cNvPr id="7" name="trucuu"/>
          <p:cNvPicPr>
            <a:picLocks noChangeAspect="1"/>
          </p:cNvPicPr>
          <p:nvPr/>
        </p:nvPicPr>
        <p:blipFill>
          <a:blip r:embed="rId7" cstate="print">
            <a:clrChange>
              <a:clrFrom>
                <a:srgbClr val="FFFFFF"/>
              </a:clrFrom>
              <a:clrTo>
                <a:srgbClr val="FFFFFF">
                  <a:alpha val="0"/>
                </a:srgbClr>
              </a:clrTo>
            </a:clrChange>
          </a:blip>
          <a:stretch>
            <a:fillRect/>
          </a:stretch>
        </p:blipFill>
        <p:spPr>
          <a:xfrm>
            <a:off x="5265744" y="4107538"/>
            <a:ext cx="641586" cy="940067"/>
          </a:xfrm>
          <a:prstGeom prst="rect">
            <a:avLst/>
          </a:prstGeom>
        </p:spPr>
      </p:pic>
      <p:sp>
        <p:nvSpPr>
          <p:cNvPr id="8" name="Date Placeholder 7"/>
          <p:cNvSpPr>
            <a:spLocks noGrp="1"/>
          </p:cNvSpPr>
          <p:nvPr>
            <p:ph type="dt" sz="half" idx="10"/>
          </p:nvPr>
        </p:nvSpPr>
        <p:spPr/>
        <p:txBody>
          <a:bodyPr/>
          <a:lstStyle/>
          <a:p>
            <a:endParaRPr lang="vi-VN"/>
          </a:p>
        </p:txBody>
      </p:sp>
      <p:sp>
        <p:nvSpPr>
          <p:cNvPr id="9" name="Slide Number Placeholder 8"/>
          <p:cNvSpPr>
            <a:spLocks noGrp="1"/>
          </p:cNvSpPr>
          <p:nvPr>
            <p:ph type="sldNum" sz="quarter" idx="12"/>
          </p:nvPr>
        </p:nvSpPr>
        <p:spPr/>
        <p:txBody>
          <a:bodyPr/>
          <a:lstStyle/>
          <a:p>
            <a:fld id="{5E7060A3-8747-4477-88D7-F4E130D4D656}" type="slidenum">
              <a:rPr lang="vi-VN" smtClean="0"/>
              <a:pPr/>
              <a:t>3</a:t>
            </a:fld>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193" y="853162"/>
            <a:ext cx="7886700" cy="4351338"/>
          </a:xfrm>
        </p:spPr>
        <p:txBody>
          <a:bodyPr>
            <a:normAutofit fontScale="92500" lnSpcReduction="20000"/>
          </a:bodyPr>
          <a:lstStyle/>
          <a:p>
            <a:pPr>
              <a:buNone/>
            </a:pPr>
            <a:r>
              <a:rPr lang="vi-VN" sz="3500" b="1" dirty="0">
                <a:solidFill>
                  <a:srgbClr val="C00000"/>
                </a:solidFill>
                <a:latin typeface="+mj-lt"/>
              </a:rPr>
              <a:t>114 </a:t>
            </a:r>
            <a:r>
              <a:rPr lang="vi-VN" sz="3500" dirty="0">
                <a:solidFill>
                  <a:srgbClr val="C00000"/>
                </a:solidFill>
                <a:latin typeface="+mj-lt"/>
              </a:rPr>
              <a:t>chính là số thông báo cho cơ quan có thẩm quyền về các tình huống như sau:</a:t>
            </a:r>
          </a:p>
          <a:p>
            <a:pPr lvl="0"/>
            <a:r>
              <a:rPr lang="vi-VN" dirty="0">
                <a:latin typeface="+mj-lt"/>
              </a:rPr>
              <a:t>Có người bị nạn trong sự cố cháy, nổ.</a:t>
            </a:r>
          </a:p>
          <a:p>
            <a:pPr lvl="0"/>
            <a:r>
              <a:rPr lang="vi-VN" dirty="0">
                <a:latin typeface="+mj-lt"/>
              </a:rPr>
              <a:t>Có người bị nạn trên sông, suối, hồ, ao, giếng nước, hố sâu có nước, khu du lịch, vui chơi giải trí, bãi tắm.</a:t>
            </a:r>
          </a:p>
          <a:p>
            <a:pPr lvl="0"/>
            <a:r>
              <a:rPr lang="vi-VN" dirty="0">
                <a:latin typeface="+mj-lt"/>
              </a:rPr>
              <a:t>Có người bị nạn trong các sự cố lở đất đá, sập đổ nhà, công trình.</a:t>
            </a:r>
          </a:p>
          <a:p>
            <a:pPr lvl="0"/>
            <a:r>
              <a:rPr lang="vi-VN" dirty="0">
                <a:latin typeface="+mj-lt"/>
              </a:rPr>
              <a:t>Có người bị mắc kẹt trong các phương tiện khi xảy ra sự cố, tai nạn giao thông đường độ, đường sắt, đường sông.</a:t>
            </a:r>
          </a:p>
          <a:p>
            <a:r>
              <a:rPr lang="vi-VN" dirty="0">
                <a:latin typeface="+mj-lt"/>
              </a:rPr>
              <a:t>Có người bị mắc kẹt trong nhà, trong thang máy, trên cao, dưới hầm, hố sâu, trong hang, công trình ngầm.</a:t>
            </a:r>
          </a:p>
        </p:txBody>
      </p:sp>
      <p:sp>
        <p:nvSpPr>
          <p:cNvPr id="4" name="Date Placeholder 3"/>
          <p:cNvSpPr>
            <a:spLocks noGrp="1"/>
          </p:cNvSpPr>
          <p:nvPr>
            <p:ph type="dt" sz="half" idx="10"/>
          </p:nvPr>
        </p:nvSpPr>
        <p:spPr/>
        <p:txBody>
          <a:bodyPr/>
          <a:lstStyle/>
          <a:p>
            <a:endParaRPr lang="vi-VN"/>
          </a:p>
        </p:txBody>
      </p:sp>
      <p:sp>
        <p:nvSpPr>
          <p:cNvPr id="5" name="Slide Number Placeholder 4"/>
          <p:cNvSpPr>
            <a:spLocks noGrp="1"/>
          </p:cNvSpPr>
          <p:nvPr>
            <p:ph type="sldNum" sz="quarter" idx="12"/>
          </p:nvPr>
        </p:nvSpPr>
        <p:spPr/>
        <p:txBody>
          <a:bodyPr/>
          <a:lstStyle/>
          <a:p>
            <a:fld id="{5E7060A3-8747-4477-88D7-F4E130D4D656}" type="slidenum">
              <a:rPr lang="vi-VN" smtClean="0"/>
              <a:pPr/>
              <a:t>4</a:t>
            </a:fld>
            <a:endParaRPr lang="vi-V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vi-VN"/>
          </a:p>
        </p:txBody>
      </p:sp>
      <p:sp>
        <p:nvSpPr>
          <p:cNvPr id="5" name="Slide Number Placeholder 4"/>
          <p:cNvSpPr>
            <a:spLocks noGrp="1"/>
          </p:cNvSpPr>
          <p:nvPr>
            <p:ph type="sldNum" sz="quarter" idx="12"/>
          </p:nvPr>
        </p:nvSpPr>
        <p:spPr/>
        <p:txBody>
          <a:bodyPr/>
          <a:lstStyle/>
          <a:p>
            <a:fld id="{5E7060A3-8747-4477-88D7-F4E130D4D656}" type="slidenum">
              <a:rPr lang="vi-VN" smtClean="0"/>
              <a:pPr/>
              <a:t>5</a:t>
            </a:fld>
            <a:endParaRPr lang="vi-VN"/>
          </a:p>
        </p:txBody>
      </p:sp>
      <p:pic>
        <p:nvPicPr>
          <p:cNvPr id="51202" name="Picture 2" descr="D:\HỘI GIẢNG GVG CẤP HUYỆN 2019\114.jpg"/>
          <p:cNvPicPr>
            <a:picLocks noGrp="1" noChangeAspect="1" noChangeArrowheads="1"/>
          </p:cNvPicPr>
          <p:nvPr>
            <p:ph idx="1"/>
          </p:nvPr>
        </p:nvPicPr>
        <p:blipFill>
          <a:blip r:embed="rId2"/>
          <a:srcRect/>
          <a:stretch>
            <a:fillRect/>
          </a:stretch>
        </p:blipFill>
        <p:spPr bwMode="auto">
          <a:xfrm>
            <a:off x="406401" y="290287"/>
            <a:ext cx="8345714" cy="59798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8680" y="809423"/>
            <a:ext cx="8008172" cy="5926883"/>
            <a:chOff x="577581" y="665908"/>
            <a:chExt cx="8008172" cy="5926883"/>
          </a:xfrm>
        </p:grpSpPr>
        <p:pic>
          <p:nvPicPr>
            <p:cNvPr id="8" name="Picture 7"/>
            <p:cNvPicPr>
              <a:picLocks noChangeAspect="1"/>
            </p:cNvPicPr>
            <p:nvPr/>
          </p:nvPicPr>
          <p:blipFill>
            <a:blip r:embed="rId2"/>
            <a:stretch>
              <a:fillRect/>
            </a:stretch>
          </p:blipFill>
          <p:spPr>
            <a:xfrm>
              <a:off x="577581" y="665908"/>
              <a:ext cx="8008172" cy="5450671"/>
            </a:xfrm>
            <a:prstGeom prst="rect">
              <a:avLst/>
            </a:prstGeom>
          </p:spPr>
        </p:pic>
        <p:sp>
          <p:nvSpPr>
            <p:cNvPr id="9" name="TextBox 8"/>
            <p:cNvSpPr txBox="1"/>
            <p:nvPr/>
          </p:nvSpPr>
          <p:spPr>
            <a:xfrm>
              <a:off x="577581" y="6223459"/>
              <a:ext cx="8008172" cy="369332"/>
            </a:xfrm>
            <a:prstGeom prst="rect">
              <a:avLst/>
            </a:prstGeom>
            <a:noFill/>
          </p:spPr>
          <p:txBody>
            <a:bodyPr wrap="square" rtlCol="0">
              <a:spAutoFit/>
            </a:bodyPr>
            <a:lstStyle/>
            <a:p>
              <a:pPr algn="ctr"/>
              <a:r>
                <a:rPr lang="vi-VN" b="1">
                  <a:latin typeface="+mj-lt"/>
                </a:rPr>
                <a:t>CHÁY NHÀ THỜ ĐỨC BÀ – PHÁP NGÀY 15-4-2019</a:t>
              </a:r>
            </a:p>
          </p:txBody>
        </p:sp>
      </p:grpSp>
      <p:grpSp>
        <p:nvGrpSpPr>
          <p:cNvPr id="2" name="Group 1"/>
          <p:cNvGrpSpPr/>
          <p:nvPr/>
        </p:nvGrpSpPr>
        <p:grpSpPr>
          <a:xfrm>
            <a:off x="573718" y="401686"/>
            <a:ext cx="8008172" cy="6456314"/>
            <a:chOff x="628680" y="279992"/>
            <a:chExt cx="8008172" cy="6456314"/>
          </a:xfrm>
        </p:grpSpPr>
        <p:sp>
          <p:nvSpPr>
            <p:cNvPr id="12" name="TextBox 11"/>
            <p:cNvSpPr txBox="1"/>
            <p:nvPr/>
          </p:nvSpPr>
          <p:spPr>
            <a:xfrm>
              <a:off x="628680" y="279992"/>
              <a:ext cx="8008172" cy="369332"/>
            </a:xfrm>
            <a:prstGeom prst="rect">
              <a:avLst/>
            </a:prstGeom>
            <a:noFill/>
          </p:spPr>
          <p:txBody>
            <a:bodyPr wrap="square" rtlCol="0">
              <a:spAutoFit/>
            </a:bodyPr>
            <a:lstStyle/>
            <a:p>
              <a:pPr algn="ctr"/>
              <a:r>
                <a:rPr lang="vi-VN" b="1" dirty="0"/>
                <a:t>CHÁY RỪNG AMAZON Ở BRAZIL CUỐI THÁNG 7 NĂM 2019</a:t>
              </a:r>
            </a:p>
          </p:txBody>
        </p:sp>
        <p:pic>
          <p:nvPicPr>
            <p:cNvPr id="14" name="Picture 1" descr="D:\HỘI GIẢNG GVG CẤP HUYỆN 2019\amozoniafirestwitter-156681009635852724696-crop-1566810102097972760155.jpg"/>
            <p:cNvPicPr>
              <a:picLocks noChangeAspect="1" noChangeArrowheads="1"/>
            </p:cNvPicPr>
            <p:nvPr/>
          </p:nvPicPr>
          <p:blipFill>
            <a:blip r:embed="rId3"/>
            <a:srcRect/>
            <a:stretch>
              <a:fillRect/>
            </a:stretch>
          </p:blipFill>
          <p:spPr bwMode="auto">
            <a:xfrm>
              <a:off x="628680" y="724009"/>
              <a:ext cx="8008172" cy="6012297"/>
            </a:xfrm>
            <a:prstGeom prst="rect">
              <a:avLst/>
            </a:prstGeom>
            <a:noFill/>
          </p:spPr>
        </p:pic>
      </p:grpSp>
      <p:grpSp>
        <p:nvGrpSpPr>
          <p:cNvPr id="11" name="Group 10"/>
          <p:cNvGrpSpPr/>
          <p:nvPr/>
        </p:nvGrpSpPr>
        <p:grpSpPr>
          <a:xfrm>
            <a:off x="573718" y="294505"/>
            <a:ext cx="8118095" cy="6578009"/>
            <a:chOff x="552180" y="534776"/>
            <a:chExt cx="8118095" cy="5447383"/>
          </a:xfrm>
        </p:grpSpPr>
        <p:pic>
          <p:nvPicPr>
            <p:cNvPr id="13" name="Picture 2" descr="Kết quả hình ảnh cho đám cháy rạng động ở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80" y="534776"/>
              <a:ext cx="8090245" cy="50928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2181" y="5607586"/>
              <a:ext cx="8118094" cy="374573"/>
            </a:xfrm>
            <a:prstGeom prst="rect">
              <a:avLst/>
            </a:prstGeom>
            <a:solidFill>
              <a:schemeClr val="bg1"/>
            </a:solidFill>
          </p:spPr>
          <p:txBody>
            <a:bodyPr wrap="square" rtlCol="0">
              <a:spAutoFit/>
            </a:bodyPr>
            <a:lstStyle/>
            <a:p>
              <a:pPr algn="ctr"/>
              <a:r>
                <a:rPr lang="vi-VN" b="1">
                  <a:latin typeface="+mj-lt"/>
                </a:rPr>
                <a:t>CHÁY KHO CÔNG TY BÓNG ĐÈN PHÍCH NƯỚC RẠNG ĐÔNG 28-8-2019</a:t>
              </a:r>
            </a:p>
          </p:txBody>
        </p:sp>
      </p:grpSp>
      <p:sp>
        <p:nvSpPr>
          <p:cNvPr id="16" name="Date Placeholder 15"/>
          <p:cNvSpPr>
            <a:spLocks noGrp="1"/>
          </p:cNvSpPr>
          <p:nvPr>
            <p:ph type="dt" sz="half" idx="10"/>
          </p:nvPr>
        </p:nvSpPr>
        <p:spPr/>
        <p:txBody>
          <a:bodyPr/>
          <a:lstStyle/>
          <a:p>
            <a:endParaRPr lang="vi-VN"/>
          </a:p>
        </p:txBody>
      </p:sp>
      <p:sp>
        <p:nvSpPr>
          <p:cNvPr id="17" name="Slide Number Placeholder 16"/>
          <p:cNvSpPr>
            <a:spLocks noGrp="1"/>
          </p:cNvSpPr>
          <p:nvPr>
            <p:ph type="sldNum" sz="quarter" idx="12"/>
          </p:nvPr>
        </p:nvSpPr>
        <p:spPr/>
        <p:txBody>
          <a:bodyPr/>
          <a:lstStyle/>
          <a:p>
            <a:fld id="{5E7060A3-8747-4477-88D7-F4E130D4D656}" type="slidenum">
              <a:rPr lang="vi-VN" smtClean="0"/>
              <a:pPr/>
              <a:t>6</a:t>
            </a:fld>
            <a:endParaRPr lang="vi-VN"/>
          </a:p>
        </p:txBody>
      </p:sp>
    </p:spTree>
    <p:extLst>
      <p:ext uri="{BB962C8B-B14F-4D97-AF65-F5344CB8AC3E}">
        <p14:creationId xmlns:p14="http://schemas.microsoft.com/office/powerpoint/2010/main" val="206764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889" y="232723"/>
            <a:ext cx="7143893" cy="6625277"/>
          </a:xfrm>
          <a:prstGeom prst="rect">
            <a:avLst/>
          </a:prstGeom>
        </p:spPr>
      </p:pic>
      <p:sp>
        <p:nvSpPr>
          <p:cNvPr id="5" name="Hình chữ nhật 4"/>
          <p:cNvSpPr/>
          <p:nvPr/>
        </p:nvSpPr>
        <p:spPr>
          <a:xfrm>
            <a:off x="1555835" y="232723"/>
            <a:ext cx="6782947"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p>
        </p:txBody>
      </p:sp>
      <p:pic>
        <p:nvPicPr>
          <p:cNvPr id="6" name="Ảnh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8046" b="97701" l="0" r="100000"/>
                    </a14:imgEffect>
                  </a14:imgLayer>
                </a14:imgProps>
              </a:ext>
            </a:extLst>
          </a:blip>
          <a:stretch>
            <a:fillRect/>
          </a:stretch>
        </p:blipFill>
        <p:spPr>
          <a:xfrm>
            <a:off x="6129690" y="1384536"/>
            <a:ext cx="2304762" cy="828571"/>
          </a:xfrm>
          <a:prstGeom prst="rect">
            <a:avLst/>
          </a:prstGeom>
        </p:spPr>
      </p:pic>
      <p:pic>
        <p:nvPicPr>
          <p:cNvPr id="2"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338782" y="84788"/>
            <a:ext cx="609600" cy="609600"/>
          </a:xfrm>
          <a:prstGeom prst="rect">
            <a:avLst/>
          </a:prstGeom>
        </p:spPr>
      </p:pic>
      <p:sp>
        <p:nvSpPr>
          <p:cNvPr id="7" name="Date Placeholder 6"/>
          <p:cNvSpPr>
            <a:spLocks noGrp="1"/>
          </p:cNvSpPr>
          <p:nvPr>
            <p:ph type="dt" sz="half" idx="10"/>
          </p:nvPr>
        </p:nvSpPr>
        <p:spPr/>
        <p:txBody>
          <a:bodyPr/>
          <a:lstStyle/>
          <a:p>
            <a:endParaRPr lang="vi-VN"/>
          </a:p>
        </p:txBody>
      </p:sp>
      <p:sp>
        <p:nvSpPr>
          <p:cNvPr id="8" name="Slide Number Placeholder 7"/>
          <p:cNvSpPr>
            <a:spLocks noGrp="1"/>
          </p:cNvSpPr>
          <p:nvPr>
            <p:ph type="sldNum" sz="quarter" idx="12"/>
          </p:nvPr>
        </p:nvSpPr>
        <p:spPr/>
        <p:txBody>
          <a:bodyPr/>
          <a:lstStyle/>
          <a:p>
            <a:fld id="{5E7060A3-8747-4477-88D7-F4E130D4D656}" type="slidenum">
              <a:rPr lang="vi-VN" smtClean="0"/>
              <a:pPr/>
              <a:t>7</a:t>
            </a:fld>
            <a:endParaRPr lang="vi-VN"/>
          </a:p>
        </p:txBody>
      </p:sp>
    </p:spTree>
    <p:extLst>
      <p:ext uri="{BB962C8B-B14F-4D97-AF65-F5344CB8AC3E}">
        <p14:creationId xmlns:p14="http://schemas.microsoft.com/office/powerpoint/2010/main" val="398073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3">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628650" y="214199"/>
            <a:ext cx="7886700" cy="1325563"/>
          </a:xfrm>
        </p:spPr>
        <p:txBody>
          <a:bodyPr/>
          <a:lstStyle/>
          <a:p>
            <a:pPr algn="ctr"/>
            <a:r>
              <a:rPr lang="vi-VN" b="1">
                <a:solidFill>
                  <a:srgbClr val="FF0000"/>
                </a:solidFill>
              </a:rPr>
              <a:t>Luật chơi – Cách chơi</a:t>
            </a:r>
          </a:p>
        </p:txBody>
      </p:sp>
      <p:sp>
        <p:nvSpPr>
          <p:cNvPr id="3" name="Chỗ dành sẵn cho Nội dung 2"/>
          <p:cNvSpPr>
            <a:spLocks noGrp="1"/>
          </p:cNvSpPr>
          <p:nvPr>
            <p:ph idx="1"/>
          </p:nvPr>
        </p:nvSpPr>
        <p:spPr>
          <a:xfrm>
            <a:off x="628650" y="1424896"/>
            <a:ext cx="7886700" cy="4351338"/>
          </a:xfrm>
        </p:spPr>
        <p:txBody>
          <a:bodyPr/>
          <a:lstStyle/>
          <a:p>
            <a:pPr algn="just"/>
            <a:r>
              <a:rPr lang="vi-VN" dirty="0">
                <a:solidFill>
                  <a:schemeClr val="tx2"/>
                </a:solidFill>
                <a:latin typeface="+mj-lt"/>
              </a:rPr>
              <a:t>Có mội ngôi nhà trong thành phố bị cháy. Hãy dập tắt đám cháy để cứu các thành viên trong gia đình bằng cách trả lời đúng các câu hỏi được đưa ra tương ứng.</a:t>
            </a:r>
          </a:p>
          <a:p>
            <a:r>
              <a:rPr lang="vi-VN" dirty="0">
                <a:solidFill>
                  <a:schemeClr val="tx2"/>
                </a:solidFill>
                <a:latin typeface="+mj-lt"/>
              </a:rPr>
              <a:t>Yêu cầu HS thảo luận nhóm </a:t>
            </a:r>
          </a:p>
          <a:p>
            <a:r>
              <a:rPr lang="vi-VN" dirty="0">
                <a:solidFill>
                  <a:schemeClr val="tx2"/>
                </a:solidFill>
                <a:latin typeface="+mj-lt"/>
              </a:rPr>
              <a:t>GV chia lớp thành 4 (tổ đội) để hoàn thành câu hỏi</a:t>
            </a:r>
          </a:p>
          <a:p>
            <a:r>
              <a:rPr lang="vi-VN" dirty="0">
                <a:solidFill>
                  <a:schemeClr val="tx2"/>
                </a:solidFill>
                <a:latin typeface="+mj-lt"/>
              </a:rPr>
              <a:t>Khi nhóm trả lời sai, nhóm khác có quyền bổ sung để cứu đủ 4 thành viên trong gia đình.</a:t>
            </a:r>
          </a:p>
          <a:p>
            <a:r>
              <a:rPr lang="vi-VN" dirty="0">
                <a:solidFill>
                  <a:schemeClr val="tx2"/>
                </a:solidFill>
                <a:latin typeface="+mj-lt"/>
              </a:rPr>
              <a:t>Chúc các đội thành công!</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97950" l="1418" r="95745">
                        <a14:foregroundMark x1="30142" y1="23235" x2="30142" y2="23235"/>
                        <a14:foregroundMark x1="48582" y1="22551" x2="48582" y2="22551"/>
                        <a14:foregroundMark x1="28014" y1="29841" x2="28014" y2="29841"/>
                        <a14:foregroundMark x1="45745" y1="23007" x2="45745" y2="23007"/>
                        <a14:foregroundMark x1="51418" y1="29613" x2="51418" y2="29613"/>
                        <a14:foregroundMark x1="51418" y1="54442" x2="51418" y2="54442"/>
                        <a14:foregroundMark x1="51418" y1="66287" x2="51418" y2="66287"/>
                        <a14:foregroundMark x1="67730" y1="74715" x2="67730" y2="74715"/>
                        <a14:foregroundMark x1="78014" y1="78360" x2="78014" y2="78360"/>
                        <a14:foregroundMark x1="72695" y1="77221" x2="72695" y2="77221"/>
                        <a14:foregroundMark x1="61348" y1="64692" x2="61348" y2="64692"/>
                        <a14:foregroundMark x1="47872" y1="29157" x2="47872" y2="29157"/>
                        <a14:foregroundMark x1="62411" y1="31891" x2="62411" y2="31891"/>
                        <a14:foregroundMark x1="71631" y1="31891" x2="71631" y2="31891"/>
                        <a14:foregroundMark x1="64894" y1="23235" x2="64894" y2="23235"/>
                        <a14:foregroundMark x1="47518" y1="31891" x2="47518" y2="31891"/>
                        <a14:foregroundMark x1="31915" y1="32574" x2="31915" y2="32574"/>
                        <a14:foregroundMark x1="48582" y1="33257" x2="48582" y2="33257"/>
                        <a14:foregroundMark x1="30851" y1="27335" x2="30851" y2="27335"/>
                        <a14:foregroundMark x1="28369" y1="32118" x2="28369" y2="32118"/>
                        <a14:foregroundMark x1="63121" y1="10706" x2="63121" y2="10706"/>
                        <a14:foregroundMark x1="65957" y1="12528" x2="65957" y2="12528"/>
                        <a14:foregroundMark x1="65957" y1="20046" x2="65957" y2="20046"/>
                        <a14:foregroundMark x1="74468" y1="34852" x2="74468" y2="34852"/>
                        <a14:foregroundMark x1="62411" y1="32118" x2="57801" y2="30979"/>
                        <a14:foregroundMark x1="46454" y1="29157" x2="46454" y2="29157"/>
                        <a14:foregroundMark x1="42199" y1="28018" x2="42199" y2="28018"/>
                        <a14:foregroundMark x1="43617" y1="25057" x2="43617" y2="25057"/>
                        <a14:foregroundMark x1="51064" y1="14123" x2="51064" y2="14123"/>
                        <a14:foregroundMark x1="73404" y1="30296" x2="73404" y2="30296"/>
                        <a14:foregroundMark x1="72695" y1="35763" x2="72695" y2="35763"/>
                        <a14:foregroundMark x1="65957" y1="33713" x2="65957" y2="33713"/>
                        <a14:foregroundMark x1="72695" y1="35763" x2="72695" y2="35763"/>
                        <a14:foregroundMark x1="29787" y1="35080" x2="29787" y2="35080"/>
                        <a14:foregroundMark x1="35461" y1="6378" x2="35461" y2="6378"/>
                        <a14:foregroundMark x1="39362" y1="9567" x2="39362" y2="9567"/>
                        <a14:foregroundMark x1="28369" y1="4784" x2="28369" y2="4784"/>
                        <a14:foregroundMark x1="24468" y1="4784" x2="24468" y2="4784"/>
                        <a14:foregroundMark x1="54965" y1="8200" x2="54965" y2="8200"/>
                        <a14:foregroundMark x1="54965" y1="10706" x2="54965" y2="10706"/>
                        <a14:foregroundMark x1="60284" y1="8884" x2="60284" y2="8884"/>
                        <a14:foregroundMark x1="48582" y1="5923" x2="48582" y2="5923"/>
                        <a14:foregroundMark x1="43617" y1="6606" x2="43617" y2="6606"/>
                        <a14:foregroundMark x1="43617" y1="7745" x2="43617" y2="7745"/>
                        <a14:foregroundMark x1="46809" y1="8428" x2="46809" y2="8428"/>
                        <a14:foregroundMark x1="47872" y1="23690" x2="47872" y2="23690"/>
                        <a14:foregroundMark x1="25532" y1="28018" x2="25532" y2="28018"/>
                        <a14:foregroundMark x1="25177" y1="8428" x2="25177" y2="8428"/>
                        <a14:foregroundMark x1="64184" y1="26196" x2="64184" y2="26196"/>
                      </a14:backgroundRemoval>
                    </a14:imgEffect>
                  </a14:imgLayer>
                </a14:imgProps>
              </a:ext>
            </a:extLst>
          </a:blip>
          <a:stretch>
            <a:fillRect/>
          </a:stretch>
        </p:blipFill>
        <p:spPr>
          <a:xfrm>
            <a:off x="8068224" y="5135677"/>
            <a:ext cx="1075776" cy="1674700"/>
          </a:xfrm>
          <a:prstGeom prst="rect">
            <a:avLst/>
          </a:prstGeom>
        </p:spPr>
      </p:pic>
      <p:sp>
        <p:nvSpPr>
          <p:cNvPr id="5" name="Date Placeholder 4"/>
          <p:cNvSpPr>
            <a:spLocks noGrp="1"/>
          </p:cNvSpPr>
          <p:nvPr>
            <p:ph type="dt" sz="half" idx="10"/>
          </p:nvPr>
        </p:nvSpPr>
        <p:spPr/>
        <p:txBody>
          <a:bodyPr/>
          <a:lstStyle/>
          <a:p>
            <a:endParaRPr lang="vi-VN"/>
          </a:p>
        </p:txBody>
      </p:sp>
      <p:sp>
        <p:nvSpPr>
          <p:cNvPr id="6" name="Slide Number Placeholder 5"/>
          <p:cNvSpPr>
            <a:spLocks noGrp="1"/>
          </p:cNvSpPr>
          <p:nvPr>
            <p:ph type="sldNum" sz="quarter" idx="12"/>
          </p:nvPr>
        </p:nvSpPr>
        <p:spPr/>
        <p:txBody>
          <a:bodyPr/>
          <a:lstStyle/>
          <a:p>
            <a:fld id="{5E7060A3-8747-4477-88D7-F4E130D4D656}" type="slidenum">
              <a:rPr lang="vi-VN" smtClean="0"/>
              <a:pPr/>
              <a:t>8</a:t>
            </a:fld>
            <a:endParaRPr lang="vi-VN"/>
          </a:p>
        </p:txBody>
      </p:sp>
    </p:spTree>
    <p:extLst>
      <p:ext uri="{BB962C8B-B14F-4D97-AF65-F5344CB8AC3E}">
        <p14:creationId xmlns:p14="http://schemas.microsoft.com/office/powerpoint/2010/main" val="40533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3461"/>
          <a:stretch/>
        </p:blipFill>
        <p:spPr>
          <a:xfrm>
            <a:off x="0" y="-45017"/>
            <a:ext cx="9144000" cy="5407572"/>
          </a:xfrm>
          <a:prstGeom prst="rect">
            <a:avLst/>
          </a:prstGeom>
        </p:spPr>
      </p:pic>
      <p:pic>
        <p:nvPicPr>
          <p:cNvPr id="10" name="03 em be gai"/>
          <p:cNvPicPr>
            <a:picLocks noChangeAspect="1"/>
          </p:cNvPicPr>
          <p:nvPr/>
        </p:nvPicPr>
        <p:blipFill rotWithShape="1">
          <a:blip r:embed="rId4">
            <a:extLst>
              <a:ext uri="{28A0092B-C50C-407E-A947-70E740481C1C}">
                <a14:useLocalDpi xmlns:a14="http://schemas.microsoft.com/office/drawing/2010/main" val="0"/>
              </a:ext>
            </a:extLst>
          </a:blip>
          <a:srcRect l="68645" t="63410" r="19283" b="3733"/>
          <a:stretch/>
        </p:blipFill>
        <p:spPr>
          <a:xfrm>
            <a:off x="3960323" y="3011983"/>
            <a:ext cx="786317" cy="1205687"/>
          </a:xfrm>
          <a:prstGeom prst="rect">
            <a:avLst/>
          </a:prstGeom>
        </p:spPr>
      </p:pic>
      <p:pic>
        <p:nvPicPr>
          <p:cNvPr id="11" name="01 Ba Cu"/>
          <p:cNvPicPr>
            <a:picLocks noChangeAspect="1"/>
          </p:cNvPicPr>
          <p:nvPr/>
        </p:nvPicPr>
        <p:blipFill rotWithShape="1">
          <a:blip r:embed="rId5">
            <a:extLst>
              <a:ext uri="{28A0092B-C50C-407E-A947-70E740481C1C}">
                <a14:useLocalDpi xmlns:a14="http://schemas.microsoft.com/office/drawing/2010/main" val="0"/>
              </a:ext>
            </a:extLst>
          </a:blip>
          <a:srcRect l="75017" t="43000" r="6767" b="4047"/>
          <a:stretch/>
        </p:blipFill>
        <p:spPr>
          <a:xfrm>
            <a:off x="3796386" y="4299862"/>
            <a:ext cx="668936" cy="1095517"/>
          </a:xfrm>
          <a:prstGeom prst="rect">
            <a:avLst/>
          </a:prstGeom>
        </p:spPr>
      </p:pic>
      <p:pic>
        <p:nvPicPr>
          <p:cNvPr id="15" name="02 Em be hong" descr="Kết quả hình ảnh cho ảnh trẻ em hoạt hì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889"/>
                    </a14:imgEffect>
                  </a14:imgLayer>
                </a14:imgProps>
              </a:ext>
              <a:ext uri="{28A0092B-C50C-407E-A947-70E740481C1C}">
                <a14:useLocalDpi xmlns:a14="http://schemas.microsoft.com/office/drawing/2010/main" val="0"/>
              </a:ext>
            </a:extLst>
          </a:blip>
          <a:srcRect/>
          <a:stretch>
            <a:fillRect/>
          </a:stretch>
        </p:blipFill>
        <p:spPr bwMode="auto">
          <a:xfrm>
            <a:off x="5171584" y="3180003"/>
            <a:ext cx="688672" cy="7804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9878" y="-14599"/>
            <a:ext cx="896190" cy="1036410"/>
          </a:xfrm>
          <a:prstGeom prst="rect">
            <a:avLst/>
          </a:prstGeom>
        </p:spPr>
      </p:pic>
      <p:pic>
        <p:nvPicPr>
          <p:cNvPr id="28" name="Picture 2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339" y="-30524"/>
            <a:ext cx="896190" cy="1036410"/>
          </a:xfrm>
          <a:prstGeom prst="rect">
            <a:avLst/>
          </a:prstGeom>
        </p:spPr>
      </p:pic>
      <p:pic>
        <p:nvPicPr>
          <p:cNvPr id="29" name="Picture 2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30197" y="-42717"/>
            <a:ext cx="902286" cy="1048603"/>
          </a:xfrm>
          <a:prstGeom prst="rect">
            <a:avLst/>
          </a:prstGeom>
        </p:spPr>
      </p:pic>
      <p:pic>
        <p:nvPicPr>
          <p:cNvPr id="30" name="Picture 29">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48924" y="-24894"/>
            <a:ext cx="902286" cy="1048603"/>
          </a:xfrm>
          <a:prstGeom prst="rect">
            <a:avLst/>
          </a:prstGeom>
        </p:spPr>
      </p:pic>
      <p:pic>
        <p:nvPicPr>
          <p:cNvPr id="31" name="04 em be trai"/>
          <p:cNvPicPr>
            <a:picLocks noChangeAspect="1"/>
          </p:cNvPicPr>
          <p:nvPr/>
        </p:nvPicPr>
        <p:blipFill rotWithShape="1">
          <a:blip r:embed="rId16">
            <a:extLst>
              <a:ext uri="{BEBA8EAE-BF5A-486C-A8C5-ECC9F3942E4B}">
                <a14:imgProps xmlns:a14="http://schemas.microsoft.com/office/drawing/2010/main">
                  <a14:imgLayer r:embed="rId17">
                    <a14:imgEffect>
                      <a14:backgroundRemoval t="66250" b="98750" l="40728" r="51174">
                        <a14:foregroundMark x1="44601" y1="94792" x2="44249" y2="92917"/>
                        <a14:foregroundMark x1="46362" y1="95625" x2="46362" y2="95625"/>
                        <a14:foregroundMark x1="43545" y1="77708" x2="43545" y2="77708"/>
                        <a14:foregroundMark x1="43075" y1="78125" x2="43075" y2="78125"/>
                        <a14:backgroundMark x1="42723" y1="73750" x2="42723" y2="73750"/>
                      </a14:backgroundRemoval>
                    </a14:imgEffect>
                  </a14:imgLayer>
                </a14:imgProps>
              </a:ext>
              <a:ext uri="{28A0092B-C50C-407E-A947-70E740481C1C}">
                <a14:useLocalDpi xmlns:a14="http://schemas.microsoft.com/office/drawing/2010/main" val="0"/>
              </a:ext>
            </a:extLst>
          </a:blip>
          <a:srcRect l="41159" t="65433" r="47261" b="122"/>
          <a:stretch/>
        </p:blipFill>
        <p:spPr>
          <a:xfrm>
            <a:off x="1641798" y="2853532"/>
            <a:ext cx="939800" cy="1574800"/>
          </a:xfrm>
          <a:prstGeom prst="rect">
            <a:avLst/>
          </a:prstGeom>
        </p:spPr>
      </p:pic>
      <p:pic>
        <p:nvPicPr>
          <p:cNvPr id="41" name="lua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64549" y="815269"/>
            <a:ext cx="484637" cy="484637"/>
          </a:xfrm>
          <a:prstGeom prst="rect">
            <a:avLst/>
          </a:prstGeom>
        </p:spPr>
      </p:pic>
      <p:pic>
        <p:nvPicPr>
          <p:cNvPr id="42" name="lua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08135" y="750557"/>
            <a:ext cx="484637" cy="484637"/>
          </a:xfrm>
          <a:prstGeom prst="rect">
            <a:avLst/>
          </a:prstGeom>
        </p:spPr>
      </p:pic>
      <p:pic>
        <p:nvPicPr>
          <p:cNvPr id="43" name="lua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62279" y="789477"/>
            <a:ext cx="484637" cy="484637"/>
          </a:xfrm>
          <a:prstGeom prst="rect">
            <a:avLst/>
          </a:prstGeom>
        </p:spPr>
      </p:pic>
      <p:pic>
        <p:nvPicPr>
          <p:cNvPr id="44" name="lua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39763" y="802177"/>
            <a:ext cx="484637" cy="484637"/>
          </a:xfrm>
          <a:prstGeom prst="rect">
            <a:avLst/>
          </a:prstGeom>
        </p:spPr>
      </p:pic>
      <p:pic>
        <p:nvPicPr>
          <p:cNvPr id="48" name="Luasau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07206" y="4220768"/>
            <a:ext cx="688673" cy="688673"/>
          </a:xfrm>
          <a:prstGeom prst="rect">
            <a:avLst/>
          </a:prstGeom>
        </p:spPr>
      </p:pic>
      <p:pic>
        <p:nvPicPr>
          <p:cNvPr id="49" name="Luasau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1210" y="3011983"/>
            <a:ext cx="809699" cy="809699"/>
          </a:xfrm>
          <a:prstGeom prst="rect">
            <a:avLst/>
          </a:prstGeom>
        </p:spPr>
      </p:pic>
      <p:pic>
        <p:nvPicPr>
          <p:cNvPr id="50" name="Luasau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37927" y="2986340"/>
            <a:ext cx="890611" cy="890611"/>
          </a:xfrm>
          <a:prstGeom prst="rect">
            <a:avLst/>
          </a:prstGeom>
        </p:spPr>
      </p:pic>
      <p:pic>
        <p:nvPicPr>
          <p:cNvPr id="51" name="Luasau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82913" y="2926153"/>
            <a:ext cx="829772" cy="829772"/>
          </a:xfrm>
          <a:prstGeom prst="rect">
            <a:avLst/>
          </a:prstGeom>
        </p:spPr>
      </p:pic>
      <p:pic>
        <p:nvPicPr>
          <p:cNvPr id="53" name="Picture 52"/>
          <p:cNvPicPr>
            <a:picLocks noChangeAspect="1"/>
          </p:cNvPicPr>
          <p:nvPr/>
        </p:nvPicPr>
        <p:blipFill rotWithShape="1">
          <a:blip r:embed="rId19">
            <a:extLst>
              <a:ext uri="{BEBA8EAE-BF5A-486C-A8C5-ECC9F3942E4B}">
                <a14:imgProps xmlns:a14="http://schemas.microsoft.com/office/drawing/2010/main">
                  <a14:imgLayer r:embed="rId20">
                    <a14:imgEffect>
                      <a14:backgroundRemoval t="10000" b="99268" l="0" r="100000">
                        <a14:foregroundMark x1="6514" y1="65732" x2="6514" y2="65732"/>
                        <a14:foregroundMark x1="5282" y1="72073" x2="5282" y2="72073"/>
                        <a14:foregroundMark x1="3433" y1="75732" x2="3785" y2="74878"/>
                        <a14:foregroundMark x1="9419" y1="74878" x2="9419" y2="74878"/>
                        <a14:foregroundMark x1="6426" y1="75366" x2="6426" y2="75366"/>
                        <a14:foregroundMark x1="6778" y1="76220" x2="8363" y2="76220"/>
                        <a14:foregroundMark x1="10123" y1="76220" x2="10123" y2="76220"/>
                        <a14:foregroundMark x1="23856" y1="75366" x2="23856" y2="75366"/>
                        <a14:foregroundMark x1="30986" y1="75366" x2="30986" y2="75366"/>
                        <a14:foregroundMark x1="39877" y1="74878" x2="39877" y2="74878"/>
                        <a14:foregroundMark x1="54137" y1="74634" x2="54137" y2="74634"/>
                        <a14:foregroundMark x1="48768" y1="73659" x2="48768" y2="73659"/>
                        <a14:foregroundMark x1="47095" y1="75732" x2="47095" y2="75732"/>
                        <a14:foregroundMark x1="51496" y1="75732" x2="51496" y2="75732"/>
                        <a14:foregroundMark x1="40317" y1="75610" x2="40317" y2="75610"/>
                        <a14:foregroundMark x1="43222" y1="76585" x2="43222" y2="76585"/>
                        <a14:foregroundMark x1="38292" y1="76707" x2="38292" y2="76707"/>
                        <a14:foregroundMark x1="34331" y1="76707" x2="34331" y2="76707"/>
                        <a14:foregroundMark x1="59067" y1="76951" x2="59067" y2="76951"/>
                        <a14:foregroundMark x1="63028" y1="76951" x2="63028" y2="76951"/>
                        <a14:foregroundMark x1="57658" y1="76341" x2="57658" y2="76341"/>
                        <a14:foregroundMark x1="61092" y1="76341" x2="61092" y2="76341"/>
                        <a14:foregroundMark x1="67254" y1="76707" x2="67254" y2="76707"/>
                        <a14:foregroundMark x1="69454" y1="77317" x2="69454" y2="77317"/>
                        <a14:foregroundMark x1="74560" y1="77317" x2="74560" y2="77317"/>
                        <a14:foregroundMark x1="78873" y1="76341" x2="78873" y2="76341"/>
                        <a14:foregroundMark x1="84859" y1="75732" x2="84859" y2="75732"/>
                        <a14:foregroundMark x1="84683" y1="74878" x2="84683" y2="74878"/>
                        <a14:foregroundMark x1="79049" y1="75366" x2="79049" y2="75366"/>
                        <a14:foregroundMark x1="85651" y1="75366" x2="85651" y2="75366"/>
                        <a14:foregroundMark x1="89173" y1="75366" x2="89173" y2="75366"/>
                        <a14:foregroundMark x1="91637" y1="63902" x2="91637" y2="63902"/>
                        <a14:foregroundMark x1="95951" y1="61707" x2="95951" y2="61707"/>
                        <a14:foregroundMark x1="93222" y1="55610" x2="93222" y2="55610"/>
                        <a14:foregroundMark x1="95599" y1="63902" x2="95599" y2="63902"/>
                        <a14:foregroundMark x1="85651" y1="75732" x2="85651" y2="75732"/>
                        <a14:foregroundMark x1="81250" y1="75366" x2="81250" y2="75366"/>
                        <a14:foregroundMark x1="84155" y1="74878" x2="84155" y2="74878"/>
                        <a14:foregroundMark x1="86268" y1="74390" x2="86268" y2="74390"/>
                        <a14:foregroundMark x1="83891" y1="77927" x2="83891" y2="77927"/>
                        <a14:foregroundMark x1="86796" y1="76707" x2="86796" y2="76707"/>
                        <a14:foregroundMark x1="84331" y1="76220" x2="84331" y2="76220"/>
                        <a14:foregroundMark x1="83627" y1="75610" x2="83627" y2="75610"/>
                        <a14:foregroundMark x1="83187" y1="74268" x2="83187" y2="74268"/>
                        <a14:foregroundMark x1="85651" y1="73049" x2="85651" y2="73049"/>
                        <a14:foregroundMark x1="87324" y1="76220" x2="87324" y2="76220"/>
                        <a14:foregroundMark x1="15141" y1="77317" x2="15141" y2="77317"/>
                        <a14:foregroundMark x1="12500" y1="77317" x2="12500" y2="77317"/>
                        <a14:foregroundMark x1="2641" y1="76341" x2="2641" y2="76341"/>
                        <a14:foregroundMark x1="1496" y1="76341" x2="1496" y2="76341"/>
                        <a14:foregroundMark x1="1673" y1="75976" x2="1673" y2="75976"/>
                        <a14:foregroundMark x1="99208" y1="78902" x2="99208" y2="78902"/>
                      </a14:backgroundRemoval>
                    </a14:imgEffect>
                  </a14:imgLayer>
                </a14:imgProps>
              </a:ext>
              <a:ext uri="{28A0092B-C50C-407E-A947-70E740481C1C}">
                <a14:useLocalDpi xmlns:a14="http://schemas.microsoft.com/office/drawing/2010/main" val="0"/>
              </a:ext>
            </a:extLst>
          </a:blip>
          <a:srcRect t="17643"/>
          <a:stretch/>
        </p:blipFill>
        <p:spPr>
          <a:xfrm>
            <a:off x="31806" y="1386422"/>
            <a:ext cx="9144000" cy="5499100"/>
          </a:xfrm>
          <a:prstGeom prst="rect">
            <a:avLst/>
          </a:prstGeom>
        </p:spPr>
      </p:pic>
      <p:pic>
        <p:nvPicPr>
          <p:cNvPr id="54" name="Picture 53"/>
          <p:cNvPicPr>
            <a:picLocks noChangeAspect="1"/>
          </p:cNvPicPr>
          <p:nvPr/>
        </p:nvPicPr>
        <p:blipFill rotWithShape="1">
          <a:blip r:embed="rId5">
            <a:extLst>
              <a:ext uri="{28A0092B-C50C-407E-A947-70E740481C1C}">
                <a14:useLocalDpi xmlns:a14="http://schemas.microsoft.com/office/drawing/2010/main" val="0"/>
              </a:ext>
            </a:extLst>
          </a:blip>
          <a:srcRect l="75017" t="43000" r="6767" b="4047"/>
          <a:stretch/>
        </p:blipFill>
        <p:spPr>
          <a:xfrm>
            <a:off x="6741353" y="4535053"/>
            <a:ext cx="707181" cy="1158151"/>
          </a:xfrm>
          <a:prstGeom prst="rect">
            <a:avLst/>
          </a:prstGeom>
        </p:spPr>
      </p:pic>
      <p:pic>
        <p:nvPicPr>
          <p:cNvPr id="55" name="Picture 2" descr="Kết quả hình ảnh cho LÍNH CỨU HỎA PNG"/>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100000" l="10000" r="82889"/>
                    </a14:imgEffect>
                  </a14:imgLayer>
                </a14:imgProps>
              </a:ext>
              <a:ext uri="{28A0092B-C50C-407E-A947-70E740481C1C}">
                <a14:useLocalDpi xmlns:a14="http://schemas.microsoft.com/office/drawing/2010/main" val="0"/>
              </a:ext>
            </a:extLst>
          </a:blip>
          <a:srcRect l="10264" r="20979"/>
          <a:stretch/>
        </p:blipFill>
        <p:spPr bwMode="auto">
          <a:xfrm>
            <a:off x="3390637" y="5047969"/>
            <a:ext cx="1037540" cy="174374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LÍNH CỨU HỎA PNG"/>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0" b="100000" l="10000" r="82889"/>
                    </a14:imgEffect>
                  </a14:imgLayer>
                </a14:imgProps>
              </a:ext>
              <a:ext uri="{28A0092B-C50C-407E-A947-70E740481C1C}">
                <a14:useLocalDpi xmlns:a14="http://schemas.microsoft.com/office/drawing/2010/main" val="0"/>
              </a:ext>
            </a:extLst>
          </a:blip>
          <a:srcRect l="10264" r="20979"/>
          <a:stretch/>
        </p:blipFill>
        <p:spPr bwMode="auto">
          <a:xfrm>
            <a:off x="6238508" y="4440844"/>
            <a:ext cx="745164" cy="12523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p:cNvPicPr>
          <p:nvPr/>
        </p:nvPicPr>
        <p:blipFill rotWithShape="1">
          <a:blip r:embed="rId5">
            <a:extLst>
              <a:ext uri="{28A0092B-C50C-407E-A947-70E740481C1C}">
                <a14:useLocalDpi xmlns:a14="http://schemas.microsoft.com/office/drawing/2010/main" val="0"/>
              </a:ext>
            </a:extLst>
          </a:blip>
          <a:srcRect l="75017" t="43000" r="6767" b="4047"/>
          <a:stretch/>
        </p:blipFill>
        <p:spPr>
          <a:xfrm>
            <a:off x="7036991" y="4690557"/>
            <a:ext cx="1127965" cy="1847269"/>
          </a:xfrm>
          <a:prstGeom prst="rect">
            <a:avLst/>
          </a:prstGeom>
        </p:spPr>
      </p:pic>
      <p:pic>
        <p:nvPicPr>
          <p:cNvPr id="58" name="Picture 6" descr="Kết quả hình ảnh cho BỐ MẸ pn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780" b="95846" l="0" r="98837"/>
                    </a14:imgEffect>
                  </a14:imgLayer>
                </a14:imgProps>
              </a:ext>
              <a:ext uri="{28A0092B-C50C-407E-A947-70E740481C1C}">
                <a14:useLocalDpi xmlns:a14="http://schemas.microsoft.com/office/drawing/2010/main" val="0"/>
              </a:ext>
            </a:extLst>
          </a:blip>
          <a:srcRect/>
          <a:stretch>
            <a:fillRect/>
          </a:stretch>
        </p:blipFill>
        <p:spPr bwMode="auto">
          <a:xfrm flipH="1">
            <a:off x="7858793" y="4462810"/>
            <a:ext cx="1317013" cy="188572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Kết quả hình ảnh cho LÍNH CỨU HỎA PN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97667"/>
                    </a14:imgEffect>
                  </a14:imgLayer>
                </a14:imgProps>
              </a:ext>
              <a:ext uri="{28A0092B-C50C-407E-A947-70E740481C1C}">
                <a14:useLocalDpi xmlns:a14="http://schemas.microsoft.com/office/drawing/2010/main" val="0"/>
              </a:ext>
            </a:extLst>
          </a:blip>
          <a:srcRect/>
          <a:stretch>
            <a:fillRect/>
          </a:stretch>
        </p:blipFill>
        <p:spPr bwMode="auto">
          <a:xfrm>
            <a:off x="2206867" y="5062674"/>
            <a:ext cx="1252855" cy="156975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Kết quả hình ảnh cho LÍNH CỨU HỎA PNG"/>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0" b="100000" l="0" r="97667"/>
                    </a14:imgEffect>
                  </a14:imgLayer>
                </a14:imgProps>
              </a:ext>
              <a:ext uri="{28A0092B-C50C-407E-A947-70E740481C1C}">
                <a14:useLocalDpi xmlns:a14="http://schemas.microsoft.com/office/drawing/2010/main" val="0"/>
              </a:ext>
            </a:extLst>
          </a:blip>
          <a:srcRect/>
          <a:stretch>
            <a:fillRect/>
          </a:stretch>
        </p:blipFill>
        <p:spPr bwMode="auto">
          <a:xfrm flipH="1">
            <a:off x="6274466" y="4400808"/>
            <a:ext cx="982417" cy="10260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Kết quả hình ảnh cho ảnh trẻ em hoạt hình"/>
          <p:cNvPicPr>
            <a:picLocks noChangeAspect="1" noChangeArrowheads="1"/>
          </p:cNvPicPr>
          <p:nvPr/>
        </p:nvPicPr>
        <p:blipFill>
          <a:blip r:embed="rId31" cstate="print">
            <a:extLst>
              <a:ext uri="{BEBA8EAE-BF5A-486C-A8C5-ECC9F3942E4B}">
                <a14:imgProps xmlns:a14="http://schemas.microsoft.com/office/drawing/2010/main">
                  <a14:imgLayer r:embed="rId7">
                    <a14:imgEffect>
                      <a14:backgroundRemoval t="0" b="100000" l="0" r="99889"/>
                    </a14:imgEffect>
                  </a14:imgLayer>
                </a14:imgProps>
              </a:ext>
              <a:ext uri="{28A0092B-C50C-407E-A947-70E740481C1C}">
                <a14:useLocalDpi xmlns:a14="http://schemas.microsoft.com/office/drawing/2010/main" val="0"/>
              </a:ext>
            </a:extLst>
          </a:blip>
          <a:srcRect/>
          <a:stretch>
            <a:fillRect/>
          </a:stretch>
        </p:blipFill>
        <p:spPr bwMode="auto">
          <a:xfrm>
            <a:off x="6534381" y="4498785"/>
            <a:ext cx="887620" cy="100596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Kết quả hình ảnh cho ảnh trẻ em hoạt hình"/>
          <p:cNvPicPr>
            <a:picLocks noChangeAspect="1" noChangeArrowheads="1"/>
          </p:cNvPicPr>
          <p:nvPr/>
        </p:nvPicPr>
        <p:blipFill>
          <a:blip r:embed="rId31" cstate="print">
            <a:extLst>
              <a:ext uri="{BEBA8EAE-BF5A-486C-A8C5-ECC9F3942E4B}">
                <a14:imgProps xmlns:a14="http://schemas.microsoft.com/office/drawing/2010/main">
                  <a14:imgLayer r:embed="rId7">
                    <a14:imgEffect>
                      <a14:backgroundRemoval t="0" b="100000" l="0" r="99889"/>
                    </a14:imgEffect>
                  </a14:imgLayer>
                </a14:imgProps>
              </a:ext>
              <a:ext uri="{28A0092B-C50C-407E-A947-70E740481C1C}">
                <a14:useLocalDpi xmlns:a14="http://schemas.microsoft.com/office/drawing/2010/main" val="0"/>
              </a:ext>
            </a:extLst>
          </a:blip>
          <a:srcRect/>
          <a:stretch>
            <a:fillRect/>
          </a:stretch>
        </p:blipFill>
        <p:spPr bwMode="auto">
          <a:xfrm>
            <a:off x="6497348" y="5375366"/>
            <a:ext cx="887620" cy="100596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Kết quả hình ảnh cho LÍNH CỨU HỎA PN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0" b="100000" l="0" r="97667"/>
                    </a14:imgEffect>
                  </a14:imgLayer>
                </a14:imgProps>
              </a:ext>
              <a:ext uri="{28A0092B-C50C-407E-A947-70E740481C1C}">
                <a14:useLocalDpi xmlns:a14="http://schemas.microsoft.com/office/drawing/2010/main" val="0"/>
              </a:ext>
            </a:extLst>
          </a:blip>
          <a:srcRect/>
          <a:stretch>
            <a:fillRect/>
          </a:stretch>
        </p:blipFill>
        <p:spPr bwMode="auto">
          <a:xfrm flipH="1">
            <a:off x="5649516" y="4578092"/>
            <a:ext cx="1021345" cy="10667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Kết quả hình ảnh cho LÍNH CỨU HỎA PNG"/>
          <p:cNvPicPr>
            <a:picLocks noChangeAspect="1" noChangeArrowheads="1"/>
          </p:cNvPicPr>
          <p:nvPr/>
        </p:nvPicPr>
        <p:blipFill rotWithShape="1">
          <a:blip r:embed="rId34" cstate="print">
            <a:extLst>
              <a:ext uri="{BEBA8EAE-BF5A-486C-A8C5-ECC9F3942E4B}">
                <a14:imgProps xmlns:a14="http://schemas.microsoft.com/office/drawing/2010/main">
                  <a14:imgLayer r:embed="rId35">
                    <a14:imgEffect>
                      <a14:backgroundRemoval t="2653" b="98155" l="10000" r="90000"/>
                    </a14:imgEffect>
                  </a14:imgLayer>
                </a14:imgProps>
              </a:ext>
              <a:ext uri="{28A0092B-C50C-407E-A947-70E740481C1C}">
                <a14:useLocalDpi xmlns:a14="http://schemas.microsoft.com/office/drawing/2010/main" val="0"/>
              </a:ext>
            </a:extLst>
          </a:blip>
          <a:srcRect l="20954" r="21826"/>
          <a:stretch/>
        </p:blipFill>
        <p:spPr bwMode="auto">
          <a:xfrm>
            <a:off x="1386912" y="4956072"/>
            <a:ext cx="925118" cy="162994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Kết quả hình ảnh cho LÍNH CỨU HỎA PNG"/>
          <p:cNvPicPr>
            <a:picLocks noChangeAspect="1" noChangeArrowheads="1"/>
          </p:cNvPicPr>
          <p:nvPr/>
        </p:nvPicPr>
        <p:blipFill rotWithShape="1">
          <a:blip r:embed="rId36" cstate="print">
            <a:extLst>
              <a:ext uri="{BEBA8EAE-BF5A-486C-A8C5-ECC9F3942E4B}">
                <a14:imgProps xmlns:a14="http://schemas.microsoft.com/office/drawing/2010/main">
                  <a14:imgLayer r:embed="rId37">
                    <a14:imgEffect>
                      <a14:backgroundRemoval t="2653" b="98155" l="10000" r="90000"/>
                    </a14:imgEffect>
                  </a14:imgLayer>
                </a14:imgProps>
              </a:ext>
              <a:ext uri="{28A0092B-C50C-407E-A947-70E740481C1C}">
                <a14:useLocalDpi xmlns:a14="http://schemas.microsoft.com/office/drawing/2010/main" val="0"/>
              </a:ext>
            </a:extLst>
          </a:blip>
          <a:srcRect l="20954" r="21826"/>
          <a:stretch/>
        </p:blipFill>
        <p:spPr bwMode="auto">
          <a:xfrm>
            <a:off x="5680110" y="4271951"/>
            <a:ext cx="963171" cy="169698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Kết quả hình ảnh cho LÍNH CỨU HỎA PNG"/>
          <p:cNvPicPr>
            <a:picLocks noChangeAspect="1" noChangeArrowheads="1"/>
          </p:cNvPicPr>
          <p:nvPr/>
        </p:nvPicPr>
        <p:blipFill rotWithShape="1">
          <a:blip r:embed="rId38" cstate="print">
            <a:extLst>
              <a:ext uri="{BEBA8EAE-BF5A-486C-A8C5-ECC9F3942E4B}">
                <a14:imgProps xmlns:a14="http://schemas.microsoft.com/office/drawing/2010/main">
                  <a14:imgLayer r:embed="rId39">
                    <a14:imgEffect>
                      <a14:backgroundRemoval t="2653" b="98155" l="10000" r="90000"/>
                    </a14:imgEffect>
                  </a14:imgLayer>
                </a14:imgProps>
              </a:ext>
              <a:ext uri="{28A0092B-C50C-407E-A947-70E740481C1C}">
                <a14:useLocalDpi xmlns:a14="http://schemas.microsoft.com/office/drawing/2010/main" val="0"/>
              </a:ext>
            </a:extLst>
          </a:blip>
          <a:srcRect l="20954" r="21826"/>
          <a:stretch/>
        </p:blipFill>
        <p:spPr bwMode="auto">
          <a:xfrm>
            <a:off x="6568530" y="4331301"/>
            <a:ext cx="768657" cy="135427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p:cNvPicPr>
            <a:picLocks noChangeAspect="1"/>
          </p:cNvPicPr>
          <p:nvPr/>
        </p:nvPicPr>
        <p:blipFill rotWithShape="1">
          <a:blip r:embed="rId4">
            <a:extLst>
              <a:ext uri="{28A0092B-C50C-407E-A947-70E740481C1C}">
                <a14:useLocalDpi xmlns:a14="http://schemas.microsoft.com/office/drawing/2010/main" val="0"/>
              </a:ext>
            </a:extLst>
          </a:blip>
          <a:srcRect l="68645" t="63410" r="19283" b="3733"/>
          <a:stretch/>
        </p:blipFill>
        <p:spPr>
          <a:xfrm>
            <a:off x="6443464" y="3942630"/>
            <a:ext cx="1090742" cy="1672472"/>
          </a:xfrm>
          <a:prstGeom prst="rect">
            <a:avLst/>
          </a:prstGeom>
        </p:spPr>
      </p:pic>
      <p:pic>
        <p:nvPicPr>
          <p:cNvPr id="71" name="Picture 70"/>
          <p:cNvPicPr>
            <a:picLocks noChangeAspect="1"/>
          </p:cNvPicPr>
          <p:nvPr/>
        </p:nvPicPr>
        <p:blipFill rotWithShape="1">
          <a:blip r:embed="rId4">
            <a:extLst>
              <a:ext uri="{28A0092B-C50C-407E-A947-70E740481C1C}">
                <a14:useLocalDpi xmlns:a14="http://schemas.microsoft.com/office/drawing/2010/main" val="0"/>
              </a:ext>
            </a:extLst>
          </a:blip>
          <a:srcRect l="68645" t="63410" r="19283" b="3733"/>
          <a:stretch/>
        </p:blipFill>
        <p:spPr>
          <a:xfrm>
            <a:off x="5458520" y="4653599"/>
            <a:ext cx="1185776" cy="1818191"/>
          </a:xfrm>
          <a:prstGeom prst="rect">
            <a:avLst/>
          </a:prstGeom>
        </p:spPr>
      </p:pic>
      <p:pic>
        <p:nvPicPr>
          <p:cNvPr id="72" name="Picture 4" descr="Kết quả hình ảnh cho LÍNH CỨU HỎA PNG"/>
          <p:cNvPicPr>
            <a:picLocks noChangeAspect="1" noChangeArrowheads="1"/>
          </p:cNvPicPr>
          <p:nvPr/>
        </p:nvPicPr>
        <p:blipFill rotWithShape="1">
          <a:blip r:embed="rId40" cstate="print">
            <a:extLst>
              <a:ext uri="{BEBA8EAE-BF5A-486C-A8C5-ECC9F3942E4B}">
                <a14:imgProps xmlns:a14="http://schemas.microsoft.com/office/drawing/2010/main">
                  <a14:imgLayer r:embed="rId41">
                    <a14:imgEffect>
                      <a14:backgroundRemoval t="3837" b="100000" l="22791" r="80814"/>
                    </a14:imgEffect>
                  </a14:imgLayer>
                </a14:imgProps>
              </a:ext>
              <a:ext uri="{28A0092B-C50C-407E-A947-70E740481C1C}">
                <a14:useLocalDpi xmlns:a14="http://schemas.microsoft.com/office/drawing/2010/main" val="0"/>
              </a:ext>
            </a:extLst>
          </a:blip>
          <a:srcRect l="28090" r="26592"/>
          <a:stretch/>
        </p:blipFill>
        <p:spPr bwMode="auto">
          <a:xfrm>
            <a:off x="714609" y="4787221"/>
            <a:ext cx="750250" cy="165551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Kết quả hình ảnh cho LÍNH CỨU HỎA PNG"/>
          <p:cNvPicPr>
            <a:picLocks noChangeAspect="1" noChangeArrowheads="1"/>
          </p:cNvPicPr>
          <p:nvPr/>
        </p:nvPicPr>
        <p:blipFill rotWithShape="1">
          <a:blip r:embed="rId42" cstate="print">
            <a:extLst>
              <a:ext uri="{BEBA8EAE-BF5A-486C-A8C5-ECC9F3942E4B}">
                <a14:imgProps xmlns:a14="http://schemas.microsoft.com/office/drawing/2010/main">
                  <a14:imgLayer r:embed="rId43">
                    <a14:imgEffect>
                      <a14:backgroundRemoval t="3837" b="100000" l="22791" r="80814"/>
                    </a14:imgEffect>
                  </a14:imgLayer>
                </a14:imgProps>
              </a:ext>
              <a:ext uri="{28A0092B-C50C-407E-A947-70E740481C1C}">
                <a14:useLocalDpi xmlns:a14="http://schemas.microsoft.com/office/drawing/2010/main" val="0"/>
              </a:ext>
            </a:extLst>
          </a:blip>
          <a:srcRect l="28090" r="26592"/>
          <a:stretch/>
        </p:blipFill>
        <p:spPr bwMode="auto">
          <a:xfrm>
            <a:off x="5288766" y="4310511"/>
            <a:ext cx="609484" cy="134489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rotWithShape="1">
          <a:blip r:embed="rId16">
            <a:extLst>
              <a:ext uri="{BEBA8EAE-BF5A-486C-A8C5-ECC9F3942E4B}">
                <a14:imgProps xmlns:a14="http://schemas.microsoft.com/office/drawing/2010/main">
                  <a14:imgLayer r:embed="rId17">
                    <a14:imgEffect>
                      <a14:backgroundRemoval t="66250" b="98750" l="40728" r="51174">
                        <a14:foregroundMark x1="44601" y1="94792" x2="44249" y2="92917"/>
                        <a14:foregroundMark x1="46362" y1="95625" x2="46362" y2="95625"/>
                        <a14:foregroundMark x1="43545" y1="77708" x2="43545" y2="77708"/>
                        <a14:foregroundMark x1="43075" y1="78125" x2="43075" y2="78125"/>
                        <a14:backgroundMark x1="42723" y1="73750" x2="42723" y2="73750"/>
                      </a14:backgroundRemoval>
                    </a14:imgEffect>
                  </a14:imgLayer>
                </a14:imgProps>
              </a:ext>
              <a:ext uri="{28A0092B-C50C-407E-A947-70E740481C1C}">
                <a14:useLocalDpi xmlns:a14="http://schemas.microsoft.com/office/drawing/2010/main" val="0"/>
              </a:ext>
            </a:extLst>
          </a:blip>
          <a:srcRect l="41159" t="65433" r="47261" b="122"/>
          <a:stretch/>
        </p:blipFill>
        <p:spPr>
          <a:xfrm>
            <a:off x="6236711" y="4286285"/>
            <a:ext cx="876706" cy="1469076"/>
          </a:xfrm>
          <a:prstGeom prst="rect">
            <a:avLst/>
          </a:prstGeom>
        </p:spPr>
      </p:pic>
      <p:pic>
        <p:nvPicPr>
          <p:cNvPr id="75" name="Picture 4" descr="Kết quả hình ảnh cho LÍNH CỨU HỎA PNG"/>
          <p:cNvPicPr>
            <a:picLocks noChangeAspect="1" noChangeArrowheads="1"/>
          </p:cNvPicPr>
          <p:nvPr/>
        </p:nvPicPr>
        <p:blipFill rotWithShape="1">
          <a:blip r:embed="rId44" cstate="print">
            <a:extLst>
              <a:ext uri="{BEBA8EAE-BF5A-486C-A8C5-ECC9F3942E4B}">
                <a14:imgProps xmlns:a14="http://schemas.microsoft.com/office/drawing/2010/main">
                  <a14:imgLayer r:embed="rId45">
                    <a14:imgEffect>
                      <a14:backgroundRemoval t="3837" b="100000" l="22791" r="80814"/>
                    </a14:imgEffect>
                  </a14:imgLayer>
                </a14:imgProps>
              </a:ext>
              <a:ext uri="{28A0092B-C50C-407E-A947-70E740481C1C}">
                <a14:useLocalDpi xmlns:a14="http://schemas.microsoft.com/office/drawing/2010/main" val="0"/>
              </a:ext>
            </a:extLst>
          </a:blip>
          <a:srcRect l="28090" r="26592"/>
          <a:stretch/>
        </p:blipFill>
        <p:spPr bwMode="auto">
          <a:xfrm>
            <a:off x="6738320" y="4228045"/>
            <a:ext cx="574666" cy="126806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16">
            <a:extLst>
              <a:ext uri="{BEBA8EAE-BF5A-486C-A8C5-ECC9F3942E4B}">
                <a14:imgProps xmlns:a14="http://schemas.microsoft.com/office/drawing/2010/main">
                  <a14:imgLayer r:embed="rId17">
                    <a14:imgEffect>
                      <a14:backgroundRemoval t="66250" b="98750" l="40728" r="51174">
                        <a14:foregroundMark x1="44601" y1="94792" x2="44249" y2="92917"/>
                        <a14:foregroundMark x1="46362" y1="95625" x2="46362" y2="95625"/>
                        <a14:foregroundMark x1="43545" y1="77708" x2="43545" y2="77708"/>
                        <a14:foregroundMark x1="43075" y1="78125" x2="43075" y2="78125"/>
                        <a14:backgroundMark x1="42723" y1="73750" x2="42723" y2="73750"/>
                      </a14:backgroundRemoval>
                    </a14:imgEffect>
                  </a14:imgLayer>
                </a14:imgProps>
              </a:ext>
              <a:ext uri="{28A0092B-C50C-407E-A947-70E740481C1C}">
                <a14:useLocalDpi xmlns:a14="http://schemas.microsoft.com/office/drawing/2010/main" val="0"/>
              </a:ext>
            </a:extLst>
          </a:blip>
          <a:srcRect l="41159" t="65433" r="47261" b="122"/>
          <a:stretch/>
        </p:blipFill>
        <p:spPr>
          <a:xfrm>
            <a:off x="4634159" y="4578092"/>
            <a:ext cx="1246384" cy="2088535"/>
          </a:xfrm>
          <a:prstGeom prst="rect">
            <a:avLst/>
          </a:prstGeom>
        </p:spPr>
      </p:pic>
      <p:sp>
        <p:nvSpPr>
          <p:cNvPr id="39" name="Hexagon 38">
            <a:hlinkClick r:id="rId46" action="ppaction://hlinksldjump"/>
          </p:cNvPr>
          <p:cNvSpPr/>
          <p:nvPr/>
        </p:nvSpPr>
        <p:spPr>
          <a:xfrm>
            <a:off x="7670800" y="45858"/>
            <a:ext cx="1324057" cy="35458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Kết thúc</a:t>
            </a:r>
            <a:endParaRPr lang="vi-VN"/>
          </a:p>
        </p:txBody>
      </p:sp>
      <p:sp>
        <p:nvSpPr>
          <p:cNvPr id="45" name="Date Placeholder 44"/>
          <p:cNvSpPr>
            <a:spLocks noGrp="1"/>
          </p:cNvSpPr>
          <p:nvPr>
            <p:ph type="dt" sz="half" idx="10"/>
          </p:nvPr>
        </p:nvSpPr>
        <p:spPr/>
        <p:txBody>
          <a:bodyPr/>
          <a:lstStyle/>
          <a:p>
            <a:endParaRPr lang="vi-VN"/>
          </a:p>
        </p:txBody>
      </p:sp>
      <p:sp>
        <p:nvSpPr>
          <p:cNvPr id="46" name="Slide Number Placeholder 45"/>
          <p:cNvSpPr>
            <a:spLocks noGrp="1"/>
          </p:cNvSpPr>
          <p:nvPr>
            <p:ph type="sldNum" sz="quarter" idx="12"/>
          </p:nvPr>
        </p:nvSpPr>
        <p:spPr/>
        <p:txBody>
          <a:bodyPr/>
          <a:lstStyle/>
          <a:p>
            <a:fld id="{5E7060A3-8747-4477-88D7-F4E130D4D656}" type="slidenum">
              <a:rPr lang="vi-VN" smtClean="0"/>
              <a:pPr/>
              <a:t>9</a:t>
            </a:fld>
            <a:endParaRPr lang="vi-VN"/>
          </a:p>
        </p:txBody>
      </p:sp>
    </p:spTree>
    <p:extLst>
      <p:ext uri="{BB962C8B-B14F-4D97-AF65-F5344CB8AC3E}">
        <p14:creationId xmlns:p14="http://schemas.microsoft.com/office/powerpoint/2010/main" val="9697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1"/>
                                        </p:tgtEl>
                                        <p:attrNameLst>
                                          <p:attrName>r</p:attrName>
                                        </p:attrNameLst>
                                      </p:cBhvr>
                                    </p:animRot>
                                    <p:animRot by="-240000">
                                      <p:cBhvr>
                                        <p:cTn id="13" dur="200" fill="hold">
                                          <p:stCondLst>
                                            <p:cond delay="200"/>
                                          </p:stCondLst>
                                        </p:cTn>
                                        <p:tgtEl>
                                          <p:spTgt spid="31"/>
                                        </p:tgtEl>
                                        <p:attrNameLst>
                                          <p:attrName>r</p:attrName>
                                        </p:attrNameLst>
                                      </p:cBhvr>
                                    </p:animRot>
                                    <p:animRot by="240000">
                                      <p:cBhvr>
                                        <p:cTn id="14" dur="200" fill="hold">
                                          <p:stCondLst>
                                            <p:cond delay="400"/>
                                          </p:stCondLst>
                                        </p:cTn>
                                        <p:tgtEl>
                                          <p:spTgt spid="31"/>
                                        </p:tgtEl>
                                        <p:attrNameLst>
                                          <p:attrName>r</p:attrName>
                                        </p:attrNameLst>
                                      </p:cBhvr>
                                    </p:animRot>
                                    <p:animRot by="-240000">
                                      <p:cBhvr>
                                        <p:cTn id="15" dur="200" fill="hold">
                                          <p:stCondLst>
                                            <p:cond delay="600"/>
                                          </p:stCondLst>
                                        </p:cTn>
                                        <p:tgtEl>
                                          <p:spTgt spid="31"/>
                                        </p:tgtEl>
                                        <p:attrNameLst>
                                          <p:attrName>r</p:attrName>
                                        </p:attrNameLst>
                                      </p:cBhvr>
                                    </p:animRot>
                                    <p:animRot by="120000">
                                      <p:cBhvr>
                                        <p:cTn id="16" dur="200" fill="hold">
                                          <p:stCondLst>
                                            <p:cond delay="8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
                                        </p:tgtEl>
                                        <p:attrNameLst>
                                          <p:attrName>r</p:attrName>
                                        </p:attrNameLst>
                                      </p:cBhvr>
                                    </p:animRot>
                                    <p:animRot by="-240000">
                                      <p:cBhvr>
                                        <p:cTn id="19" dur="200" fill="hold">
                                          <p:stCondLst>
                                            <p:cond delay="200"/>
                                          </p:stCondLst>
                                        </p:cTn>
                                        <p:tgtEl>
                                          <p:spTgt spid="10"/>
                                        </p:tgtEl>
                                        <p:attrNameLst>
                                          <p:attrName>r</p:attrName>
                                        </p:attrNameLst>
                                      </p:cBhvr>
                                    </p:animRot>
                                    <p:animRot by="240000">
                                      <p:cBhvr>
                                        <p:cTn id="20" dur="200" fill="hold">
                                          <p:stCondLst>
                                            <p:cond delay="400"/>
                                          </p:stCondLst>
                                        </p:cTn>
                                        <p:tgtEl>
                                          <p:spTgt spid="10"/>
                                        </p:tgtEl>
                                        <p:attrNameLst>
                                          <p:attrName>r</p:attrName>
                                        </p:attrNameLst>
                                      </p:cBhvr>
                                    </p:animRot>
                                    <p:animRot by="-240000">
                                      <p:cBhvr>
                                        <p:cTn id="21" dur="200" fill="hold">
                                          <p:stCondLst>
                                            <p:cond delay="600"/>
                                          </p:stCondLst>
                                        </p:cTn>
                                        <p:tgtEl>
                                          <p:spTgt spid="10"/>
                                        </p:tgtEl>
                                        <p:attrNameLst>
                                          <p:attrName>r</p:attrName>
                                        </p:attrNameLst>
                                      </p:cBhvr>
                                    </p:animRot>
                                    <p:animRot by="120000">
                                      <p:cBhvr>
                                        <p:cTn id="22" dur="200" fill="hold">
                                          <p:stCondLst>
                                            <p:cond delay="800"/>
                                          </p:stCondLst>
                                        </p:cTn>
                                        <p:tgtEl>
                                          <p:spTgt spid="10"/>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5"/>
                                        </p:tgtEl>
                                        <p:attrNameLst>
                                          <p:attrName>r</p:attrName>
                                        </p:attrNameLst>
                                      </p:cBhvr>
                                    </p:animRot>
                                    <p:animRot by="-240000">
                                      <p:cBhvr>
                                        <p:cTn id="25" dur="200" fill="hold">
                                          <p:stCondLst>
                                            <p:cond delay="200"/>
                                          </p:stCondLst>
                                        </p:cTn>
                                        <p:tgtEl>
                                          <p:spTgt spid="15"/>
                                        </p:tgtEl>
                                        <p:attrNameLst>
                                          <p:attrName>r</p:attrName>
                                        </p:attrNameLst>
                                      </p:cBhvr>
                                    </p:animRot>
                                    <p:animRot by="240000">
                                      <p:cBhvr>
                                        <p:cTn id="26" dur="200" fill="hold">
                                          <p:stCondLst>
                                            <p:cond delay="400"/>
                                          </p:stCondLst>
                                        </p:cTn>
                                        <p:tgtEl>
                                          <p:spTgt spid="15"/>
                                        </p:tgtEl>
                                        <p:attrNameLst>
                                          <p:attrName>r</p:attrName>
                                        </p:attrNameLst>
                                      </p:cBhvr>
                                    </p:animRot>
                                    <p:animRot by="-240000">
                                      <p:cBhvr>
                                        <p:cTn id="27" dur="200" fill="hold">
                                          <p:stCondLst>
                                            <p:cond delay="600"/>
                                          </p:stCondLst>
                                        </p:cTn>
                                        <p:tgtEl>
                                          <p:spTgt spid="15"/>
                                        </p:tgtEl>
                                        <p:attrNameLst>
                                          <p:attrName>r</p:attrName>
                                        </p:attrNameLst>
                                      </p:cBhvr>
                                    </p:animRot>
                                    <p:animRot by="120000">
                                      <p:cBhvr>
                                        <p:cTn id="28"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4"/>
                    </p:tgtEl>
                  </p:cond>
                </p:stCondLst>
                <p:endSync evt="end" delay="0">
                  <p:rtn val="all"/>
                </p:endSync>
                <p:childTnLst>
                  <p:par>
                    <p:cTn id="30" fill="hold">
                      <p:stCondLst>
                        <p:cond delay="0"/>
                      </p:stCondLst>
                      <p:childTnLst>
                        <p:par>
                          <p:cTn id="31" fill="hold">
                            <p:stCondLst>
                              <p:cond delay="0"/>
                            </p:stCondLst>
                            <p:childTnLst>
                              <p:par>
                                <p:cTn id="32" presetID="56" presetClass="path" presetSubtype="0" accel="50000" decel="50000" fill="hold" nodeType="clickEffect">
                                  <p:stCondLst>
                                    <p:cond delay="0"/>
                                  </p:stCondLst>
                                  <p:childTnLst>
                                    <p:animMotion origin="layout" path="M -5.55556E-7 -4.44444E-6 L 0.28333 -0.12708 " pathEditMode="relative" rAng="0" ptsTypes="AA">
                                      <p:cBhvr>
                                        <p:cTn id="33" dur="2000" fill="hold"/>
                                        <p:tgtEl>
                                          <p:spTgt spid="55"/>
                                        </p:tgtEl>
                                        <p:attrNameLst>
                                          <p:attrName>ppt_x</p:attrName>
                                          <p:attrName>ppt_y</p:attrName>
                                        </p:attrNameLst>
                                      </p:cBhvr>
                                      <p:rCtr x="14167" y="-6366"/>
                                    </p:animMotion>
                                  </p:childTnLst>
                                </p:cTn>
                              </p:par>
                            </p:childTnLst>
                          </p:cTn>
                        </p:par>
                        <p:par>
                          <p:cTn id="34" fill="hold">
                            <p:stCondLst>
                              <p:cond delay="2000"/>
                            </p:stCondLst>
                            <p:childTnLst>
                              <p:par>
                                <p:cTn id="35" presetID="53" presetClass="exit" presetSubtype="32" fill="hold" nodeType="afterEffect">
                                  <p:stCondLst>
                                    <p:cond delay="0"/>
                                  </p:stCondLst>
                                  <p:childTnLst>
                                    <p:anim calcmode="lin" valueType="num">
                                      <p:cBhvr>
                                        <p:cTn id="36" dur="500"/>
                                        <p:tgtEl>
                                          <p:spTgt spid="55"/>
                                        </p:tgtEl>
                                        <p:attrNameLst>
                                          <p:attrName>ppt_w</p:attrName>
                                        </p:attrNameLst>
                                      </p:cBhvr>
                                      <p:tavLst>
                                        <p:tav tm="0">
                                          <p:val>
                                            <p:strVal val="ppt_w"/>
                                          </p:val>
                                        </p:tav>
                                        <p:tav tm="100000">
                                          <p:val>
                                            <p:fltVal val="0"/>
                                          </p:val>
                                        </p:tav>
                                      </p:tavLst>
                                    </p:anim>
                                    <p:anim calcmode="lin" valueType="num">
                                      <p:cBhvr>
                                        <p:cTn id="37" dur="500"/>
                                        <p:tgtEl>
                                          <p:spTgt spid="55"/>
                                        </p:tgtEl>
                                        <p:attrNameLst>
                                          <p:attrName>ppt_h</p:attrName>
                                        </p:attrNameLst>
                                      </p:cBhvr>
                                      <p:tavLst>
                                        <p:tav tm="0">
                                          <p:val>
                                            <p:strVal val="ppt_h"/>
                                          </p:val>
                                        </p:tav>
                                        <p:tav tm="100000">
                                          <p:val>
                                            <p:fltVal val="0"/>
                                          </p:val>
                                        </p:tav>
                                      </p:tavLst>
                                    </p:anim>
                                    <p:animEffect transition="out" filter="fade">
                                      <p:cBhvr>
                                        <p:cTn id="38" dur="500"/>
                                        <p:tgtEl>
                                          <p:spTgt spid="55"/>
                                        </p:tgtEl>
                                      </p:cBhvr>
                                    </p:animEffect>
                                    <p:set>
                                      <p:cBhvr>
                                        <p:cTn id="39" dur="1" fill="hold">
                                          <p:stCondLst>
                                            <p:cond delay="499"/>
                                          </p:stCondLst>
                                        </p:cTn>
                                        <p:tgtEl>
                                          <p:spTgt spid="55"/>
                                        </p:tgtEl>
                                        <p:attrNameLst>
                                          <p:attrName>style.visibility</p:attrName>
                                        </p:attrNameLst>
                                      </p:cBhvr>
                                      <p:to>
                                        <p:strVal val="hidden"/>
                                      </p:to>
                                    </p:set>
                                  </p:childTnLst>
                                </p:cTn>
                              </p:par>
                            </p:childTnLst>
                          </p:cTn>
                        </p:par>
                        <p:par>
                          <p:cTn id="40" fill="hold">
                            <p:stCondLst>
                              <p:cond delay="2500"/>
                            </p:stCondLst>
                            <p:childTnLst>
                              <p:par>
                                <p:cTn id="41" presetID="53" presetClass="exit" presetSubtype="32" fill="hold" nodeType="afterEffect">
                                  <p:stCondLst>
                                    <p:cond delay="0"/>
                                  </p:stCondLst>
                                  <p:childTnLst>
                                    <p:anim calcmode="lin" valueType="num">
                                      <p:cBhvr>
                                        <p:cTn id="42" dur="500"/>
                                        <p:tgtEl>
                                          <p:spTgt spid="11"/>
                                        </p:tgtEl>
                                        <p:attrNameLst>
                                          <p:attrName>ppt_w</p:attrName>
                                        </p:attrNameLst>
                                      </p:cBhvr>
                                      <p:tavLst>
                                        <p:tav tm="0">
                                          <p:val>
                                            <p:strVal val="ppt_w"/>
                                          </p:val>
                                        </p:tav>
                                        <p:tav tm="100000">
                                          <p:val>
                                            <p:fltVal val="0"/>
                                          </p:val>
                                        </p:tav>
                                      </p:tavLst>
                                    </p:anim>
                                    <p:anim calcmode="lin" valueType="num">
                                      <p:cBhvr>
                                        <p:cTn id="43" dur="500"/>
                                        <p:tgtEl>
                                          <p:spTgt spid="11"/>
                                        </p:tgtEl>
                                        <p:attrNameLst>
                                          <p:attrName>ppt_h</p:attrName>
                                        </p:attrNameLst>
                                      </p:cBhvr>
                                      <p:tavLst>
                                        <p:tav tm="0">
                                          <p:val>
                                            <p:strVal val="ppt_h"/>
                                          </p:val>
                                        </p:tav>
                                        <p:tav tm="100000">
                                          <p:val>
                                            <p:fltVal val="0"/>
                                          </p:val>
                                        </p:tav>
                                      </p:tavLst>
                                    </p:anim>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par>
                          <p:cTn id="46" fill="hold">
                            <p:stCondLst>
                              <p:cond delay="3000"/>
                            </p:stCondLst>
                            <p:childTnLst>
                              <p:par>
                                <p:cTn id="47" presetID="14" presetClass="entr" presetSubtype="1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randombar(horizontal)">
                                      <p:cBhvr>
                                        <p:cTn id="49" dur="500"/>
                                        <p:tgtEl>
                                          <p:spTgt spid="54"/>
                                        </p:tgtEl>
                                      </p:cBhvr>
                                    </p:animEffect>
                                  </p:childTnLst>
                                </p:cTn>
                              </p:par>
                            </p:childTnLst>
                          </p:cTn>
                        </p:par>
                        <p:par>
                          <p:cTn id="50" fill="hold">
                            <p:stCondLst>
                              <p:cond delay="3500"/>
                            </p:stCondLst>
                            <p:childTnLst>
                              <p:par>
                                <p:cTn id="51" presetID="1"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par>
                          <p:cTn id="53" fill="hold">
                            <p:stCondLst>
                              <p:cond delay="3500"/>
                            </p:stCondLst>
                            <p:childTnLst>
                              <p:par>
                                <p:cTn id="54" presetID="49" presetClass="path" presetSubtype="0" accel="50000" decel="50000" fill="hold" nodeType="afterEffect">
                                  <p:stCondLst>
                                    <p:cond delay="0"/>
                                  </p:stCondLst>
                                  <p:childTnLst>
                                    <p:animMotion origin="layout" path="M 1.94444E-6 -1.85185E-6 L 0.06111 0.05648 " pathEditMode="relative" rAng="0" ptsTypes="AA">
                                      <p:cBhvr>
                                        <p:cTn id="55" dur="2000" fill="hold"/>
                                        <p:tgtEl>
                                          <p:spTgt spid="54"/>
                                        </p:tgtEl>
                                        <p:attrNameLst>
                                          <p:attrName>ppt_x</p:attrName>
                                          <p:attrName>ppt_y</p:attrName>
                                        </p:attrNameLst>
                                      </p:cBhvr>
                                      <p:rCtr x="3056" y="2824"/>
                                    </p:animMotion>
                                  </p:childTnLst>
                                </p:cTn>
                              </p:par>
                            </p:childTnLst>
                          </p:cTn>
                        </p:par>
                        <p:par>
                          <p:cTn id="56" fill="hold">
                            <p:stCondLst>
                              <p:cond delay="5500"/>
                            </p:stCondLst>
                            <p:childTnLst>
                              <p:par>
                                <p:cTn id="57" presetID="1" presetClass="exit" presetSubtype="0" fill="hold" nodeType="afterEffect">
                                  <p:stCondLst>
                                    <p:cond delay="0"/>
                                  </p:stCondLst>
                                  <p:childTnLst>
                                    <p:set>
                                      <p:cBhvr>
                                        <p:cTn id="58" dur="1" fill="hold">
                                          <p:stCondLst>
                                            <p:cond delay="0"/>
                                          </p:stCondLst>
                                        </p:cTn>
                                        <p:tgtEl>
                                          <p:spTgt spid="54"/>
                                        </p:tgtEl>
                                        <p:attrNameLst>
                                          <p:attrName>style.visibility</p:attrName>
                                        </p:attrNameLst>
                                      </p:cBhvr>
                                      <p:to>
                                        <p:strVal val="hidden"/>
                                      </p:to>
                                    </p:set>
                                  </p:childTnLst>
                                </p:cTn>
                              </p:par>
                            </p:childTnLst>
                          </p:cTn>
                        </p:par>
                        <p:par>
                          <p:cTn id="59" fill="hold">
                            <p:stCondLst>
                              <p:cond delay="5500"/>
                            </p:stCondLst>
                            <p:childTnLst>
                              <p:par>
                                <p:cTn id="60" presetID="14" presetClass="entr" presetSubtype="10"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randombar(horizontal)">
                                      <p:cBhvr>
                                        <p:cTn id="62" dur="500"/>
                                        <p:tgtEl>
                                          <p:spTgt spid="57"/>
                                        </p:tgtEl>
                                      </p:cBhvr>
                                    </p:animEffec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childTnLst>
                          </p:cTn>
                        </p:par>
                        <p:par>
                          <p:cTn id="63" fill="hold">
                            <p:stCondLst>
                              <p:cond delay="6000"/>
                            </p:stCondLst>
                            <p:childTnLst>
                              <p:par>
                                <p:cTn id="64" presetID="1" presetClass="entr" presetSubtype="0"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childTnLst>
                          </p:cTn>
                        </p:par>
                        <p:par>
                          <p:cTn id="66" fill="hold">
                            <p:stCondLst>
                              <p:cond delay="6000"/>
                            </p:stCondLst>
                            <p:childTnLst>
                              <p:par>
                                <p:cTn id="67" presetID="1" presetClass="exit" presetSubtype="0" fill="hold" nodeType="afterEffect">
                                  <p:stCondLst>
                                    <p:cond delay="0"/>
                                  </p:stCondLst>
                                  <p:childTnLst>
                                    <p:set>
                                      <p:cBhvr>
                                        <p:cTn id="68"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9" restart="whenNotActive" fill="hold" evtFilter="cancelBubble" nodeType="interactiveSeq">
                <p:stCondLst>
                  <p:cond evt="onClick" delay="0">
                    <p:tgtEl>
                      <p:spTgt spid="43"/>
                    </p:tgtEl>
                  </p:cond>
                </p:stCondLst>
                <p:endSync evt="end" delay="0">
                  <p:rtn val="all"/>
                </p:endSync>
                <p:childTnLst>
                  <p:par>
                    <p:cTn id="70" fill="hold">
                      <p:stCondLst>
                        <p:cond delay="0"/>
                      </p:stCondLst>
                      <p:childTnLst>
                        <p:par>
                          <p:cTn id="71" fill="hold">
                            <p:stCondLst>
                              <p:cond delay="0"/>
                            </p:stCondLst>
                            <p:childTnLst>
                              <p:par>
                                <p:cTn id="72" presetID="49" presetClass="path" presetSubtype="0" accel="50000" decel="50000" fill="hold" nodeType="clickEffect">
                                  <p:stCondLst>
                                    <p:cond delay="0"/>
                                  </p:stCondLst>
                                  <p:childTnLst>
                                    <p:animMotion origin="layout" path="M 2.77778E-6 1.11022E-16 L 0.65677 -0.07314 " pathEditMode="relative" rAng="0" ptsTypes="AA">
                                      <p:cBhvr>
                                        <p:cTn id="73" dur="2000" fill="hold"/>
                                        <p:tgtEl>
                                          <p:spTgt spid="72"/>
                                        </p:tgtEl>
                                        <p:attrNameLst>
                                          <p:attrName>ppt_x</p:attrName>
                                          <p:attrName>ppt_y</p:attrName>
                                        </p:attrNameLst>
                                      </p:cBhvr>
                                      <p:rCtr x="30295" y="-3935"/>
                                    </p:animMotion>
                                  </p:childTnLst>
                                </p:cTn>
                              </p:par>
                            </p:childTnLst>
                          </p:cTn>
                        </p:par>
                        <p:par>
                          <p:cTn id="74" fill="hold">
                            <p:stCondLst>
                              <p:cond delay="2000"/>
                            </p:stCondLst>
                            <p:childTnLst>
                              <p:par>
                                <p:cTn id="75" presetID="1" presetClass="exit" presetSubtype="0" fill="hold" nodeType="afterEffect">
                                  <p:stCondLst>
                                    <p:cond delay="0"/>
                                  </p:stCondLst>
                                  <p:childTnLst>
                                    <p:set>
                                      <p:cBhvr>
                                        <p:cTn id="76" dur="1" fill="hold">
                                          <p:stCondLst>
                                            <p:cond delay="0"/>
                                          </p:stCondLst>
                                        </p:cTn>
                                        <p:tgtEl>
                                          <p:spTgt spid="72"/>
                                        </p:tgtEl>
                                        <p:attrNameLst>
                                          <p:attrName>style.visibility</p:attrName>
                                        </p:attrNameLst>
                                      </p:cBhvr>
                                      <p:to>
                                        <p:strVal val="hidden"/>
                                      </p:to>
                                    </p:set>
                                  </p:child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childTnLst>
                                </p:cTn>
                              </p:par>
                            </p:childTnLst>
                          </p:cTn>
                        </p:par>
                        <p:par>
                          <p:cTn id="80" fill="hold">
                            <p:stCondLst>
                              <p:cond delay="2000"/>
                            </p:stCondLst>
                            <p:childTnLst>
                              <p:par>
                                <p:cTn id="81" presetID="53" presetClass="exit" presetSubtype="32" fill="hold" nodeType="afterEffect">
                                  <p:stCondLst>
                                    <p:cond delay="0"/>
                                  </p:stCondLst>
                                  <p:childTnLst>
                                    <p:anim calcmode="lin" valueType="num">
                                      <p:cBhvr>
                                        <p:cTn id="82" dur="500"/>
                                        <p:tgtEl>
                                          <p:spTgt spid="75"/>
                                        </p:tgtEl>
                                        <p:attrNameLst>
                                          <p:attrName>ppt_w</p:attrName>
                                        </p:attrNameLst>
                                      </p:cBhvr>
                                      <p:tavLst>
                                        <p:tav tm="0">
                                          <p:val>
                                            <p:strVal val="ppt_w"/>
                                          </p:val>
                                        </p:tav>
                                        <p:tav tm="100000">
                                          <p:val>
                                            <p:fltVal val="0"/>
                                          </p:val>
                                        </p:tav>
                                      </p:tavLst>
                                    </p:anim>
                                    <p:anim calcmode="lin" valueType="num">
                                      <p:cBhvr>
                                        <p:cTn id="83" dur="500"/>
                                        <p:tgtEl>
                                          <p:spTgt spid="75"/>
                                        </p:tgtEl>
                                        <p:attrNameLst>
                                          <p:attrName>ppt_h</p:attrName>
                                        </p:attrNameLst>
                                      </p:cBhvr>
                                      <p:tavLst>
                                        <p:tav tm="0">
                                          <p:val>
                                            <p:strVal val="ppt_h"/>
                                          </p:val>
                                        </p:tav>
                                        <p:tav tm="100000">
                                          <p:val>
                                            <p:fltVal val="0"/>
                                          </p:val>
                                        </p:tav>
                                      </p:tavLst>
                                    </p:anim>
                                    <p:animEffect transition="out" filter="fade">
                                      <p:cBhvr>
                                        <p:cTn id="84" dur="500"/>
                                        <p:tgtEl>
                                          <p:spTgt spid="75"/>
                                        </p:tgtEl>
                                      </p:cBhvr>
                                    </p:animEffect>
                                    <p:set>
                                      <p:cBhvr>
                                        <p:cTn id="85" dur="1" fill="hold">
                                          <p:stCondLst>
                                            <p:cond delay="499"/>
                                          </p:stCondLst>
                                        </p:cTn>
                                        <p:tgtEl>
                                          <p:spTgt spid="75"/>
                                        </p:tgtEl>
                                        <p:attrNameLst>
                                          <p:attrName>style.visibility</p:attrName>
                                        </p:attrNameLst>
                                      </p:cBhvr>
                                      <p:to>
                                        <p:strVal val="hidden"/>
                                      </p:to>
                                    </p:set>
                                  </p:childTnLst>
                                </p:cTn>
                              </p:par>
                            </p:childTnLst>
                          </p:cTn>
                        </p:par>
                        <p:par>
                          <p:cTn id="86" fill="hold">
                            <p:stCondLst>
                              <p:cond delay="2500"/>
                            </p:stCondLst>
                            <p:childTnLst>
                              <p:par>
                                <p:cTn id="87" presetID="53" presetClass="exit" presetSubtype="32" fill="hold" nodeType="afterEffect">
                                  <p:stCondLst>
                                    <p:cond delay="0"/>
                                  </p:stCondLst>
                                  <p:childTnLst>
                                    <p:anim calcmode="lin" valueType="num">
                                      <p:cBhvr>
                                        <p:cTn id="88" dur="500"/>
                                        <p:tgtEl>
                                          <p:spTgt spid="31"/>
                                        </p:tgtEl>
                                        <p:attrNameLst>
                                          <p:attrName>ppt_w</p:attrName>
                                        </p:attrNameLst>
                                      </p:cBhvr>
                                      <p:tavLst>
                                        <p:tav tm="0">
                                          <p:val>
                                            <p:strVal val="ppt_w"/>
                                          </p:val>
                                        </p:tav>
                                        <p:tav tm="100000">
                                          <p:val>
                                            <p:fltVal val="0"/>
                                          </p:val>
                                        </p:tav>
                                      </p:tavLst>
                                    </p:anim>
                                    <p:anim calcmode="lin" valueType="num">
                                      <p:cBhvr>
                                        <p:cTn id="89" dur="500"/>
                                        <p:tgtEl>
                                          <p:spTgt spid="31"/>
                                        </p:tgtEl>
                                        <p:attrNameLst>
                                          <p:attrName>ppt_h</p:attrName>
                                        </p:attrNameLst>
                                      </p:cBhvr>
                                      <p:tavLst>
                                        <p:tav tm="0">
                                          <p:val>
                                            <p:strVal val="ppt_h"/>
                                          </p:val>
                                        </p:tav>
                                        <p:tav tm="100000">
                                          <p:val>
                                            <p:fltVal val="0"/>
                                          </p:val>
                                        </p:tav>
                                      </p:tavLst>
                                    </p:anim>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childTnLst>
                          </p:cTn>
                        </p:par>
                        <p:par>
                          <p:cTn id="92" fill="hold">
                            <p:stCondLst>
                              <p:cond delay="3000"/>
                            </p:stCondLst>
                            <p:childTnLst>
                              <p:par>
                                <p:cTn id="93" presetID="1" presetClass="entr" presetSubtype="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par>
                          <p:cTn id="95" fill="hold">
                            <p:stCondLst>
                              <p:cond delay="3000"/>
                            </p:stCondLst>
                            <p:childTnLst>
                              <p:par>
                                <p:cTn id="96" presetID="53" presetClass="entr" presetSubtype="16" fill="hold" nodeType="afterEffect">
                                  <p:stCondLst>
                                    <p:cond delay="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Effect transition="in" filter="fade">
                                      <p:cBhvr>
                                        <p:cTn id="100" dur="500"/>
                                        <p:tgtEl>
                                          <p:spTgt spid="74"/>
                                        </p:tgtEl>
                                      </p:cBhvr>
                                    </p:animEffect>
                                  </p:childTnLst>
                                </p:cTn>
                              </p:par>
                            </p:childTnLst>
                          </p:cTn>
                        </p:par>
                        <p:par>
                          <p:cTn id="101" fill="hold">
                            <p:stCondLst>
                              <p:cond delay="3500"/>
                            </p:stCondLst>
                            <p:childTnLst>
                              <p:par>
                                <p:cTn id="102" presetID="53" presetClass="entr" presetSubtype="16" fill="hold" nodeType="after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p:cTn id="104" dur="500" fill="hold"/>
                                        <p:tgtEl>
                                          <p:spTgt spid="73"/>
                                        </p:tgtEl>
                                        <p:attrNameLst>
                                          <p:attrName>ppt_w</p:attrName>
                                        </p:attrNameLst>
                                      </p:cBhvr>
                                      <p:tavLst>
                                        <p:tav tm="0">
                                          <p:val>
                                            <p:fltVal val="0"/>
                                          </p:val>
                                        </p:tav>
                                        <p:tav tm="100000">
                                          <p:val>
                                            <p:strVal val="#ppt_w"/>
                                          </p:val>
                                        </p:tav>
                                      </p:tavLst>
                                    </p:anim>
                                    <p:anim calcmode="lin" valueType="num">
                                      <p:cBhvr>
                                        <p:cTn id="105" dur="500" fill="hold"/>
                                        <p:tgtEl>
                                          <p:spTgt spid="73"/>
                                        </p:tgtEl>
                                        <p:attrNameLst>
                                          <p:attrName>ppt_h</p:attrName>
                                        </p:attrNameLst>
                                      </p:cBhvr>
                                      <p:tavLst>
                                        <p:tav tm="0">
                                          <p:val>
                                            <p:fltVal val="0"/>
                                          </p:val>
                                        </p:tav>
                                        <p:tav tm="100000">
                                          <p:val>
                                            <p:strVal val="#ppt_h"/>
                                          </p:val>
                                        </p:tav>
                                      </p:tavLst>
                                    </p:anim>
                                    <p:animEffect transition="in" filter="fade">
                                      <p:cBhvr>
                                        <p:cTn id="106" dur="500"/>
                                        <p:tgtEl>
                                          <p:spTgt spid="73"/>
                                        </p:tgtEl>
                                      </p:cBhvr>
                                    </p:animEffect>
                                  </p:childTnLst>
                                </p:cTn>
                              </p:par>
                            </p:childTnLst>
                          </p:cTn>
                        </p:par>
                        <p:par>
                          <p:cTn id="107" fill="hold">
                            <p:stCondLst>
                              <p:cond delay="4000"/>
                            </p:stCondLst>
                            <p:childTnLst>
                              <p:par>
                                <p:cTn id="108" presetID="42" presetClass="path" presetSubtype="0" accel="50000" decel="50000" fill="hold" nodeType="afterEffect">
                                  <p:stCondLst>
                                    <p:cond delay="0"/>
                                  </p:stCondLst>
                                  <p:childTnLst>
                                    <p:animMotion origin="layout" path="M -4.72222E-6 -4.44444E-6 L -0.15486 0.11575 " pathEditMode="relative" rAng="0" ptsTypes="AA">
                                      <p:cBhvr>
                                        <p:cTn id="109" dur="2000" fill="hold"/>
                                        <p:tgtEl>
                                          <p:spTgt spid="74"/>
                                        </p:tgtEl>
                                        <p:attrNameLst>
                                          <p:attrName>ppt_x</p:attrName>
                                          <p:attrName>ppt_y</p:attrName>
                                        </p:attrNameLst>
                                      </p:cBhvr>
                                      <p:rCtr x="-7743" y="5787"/>
                                    </p:animMotion>
                                  </p:childTnLst>
                                </p:cTn>
                              </p:par>
                            </p:childTnLst>
                          </p:cTn>
                        </p:par>
                        <p:par>
                          <p:cTn id="110" fill="hold">
                            <p:stCondLst>
                              <p:cond delay="6000"/>
                            </p:stCondLst>
                            <p:childTnLst>
                              <p:par>
                                <p:cTn id="111" presetID="1" presetClass="exit" presetSubtype="0" fill="hold" nodeType="afterEffect">
                                  <p:stCondLst>
                                    <p:cond delay="0"/>
                                  </p:stCondLst>
                                  <p:childTnLst>
                                    <p:set>
                                      <p:cBhvr>
                                        <p:cTn id="112" dur="1" fill="hold">
                                          <p:stCondLst>
                                            <p:cond delay="0"/>
                                          </p:stCondLst>
                                        </p:cTn>
                                        <p:tgtEl>
                                          <p:spTgt spid="74"/>
                                        </p:tgtEl>
                                        <p:attrNameLst>
                                          <p:attrName>style.visibility</p:attrName>
                                        </p:attrNameLst>
                                      </p:cBhvr>
                                      <p:to>
                                        <p:strVal val="hidden"/>
                                      </p:to>
                                    </p:set>
                                  </p:childTnLst>
                                </p:cTn>
                              </p:par>
                            </p:childTnLst>
                          </p:cTn>
                        </p:par>
                        <p:par>
                          <p:cTn id="113" fill="hold">
                            <p:stCondLst>
                              <p:cond delay="6000"/>
                            </p:stCondLst>
                            <p:childTnLst>
                              <p:par>
                                <p:cTn id="114" presetID="1" presetClass="entr" presetSubtype="0" fill="hold" nodeType="afterEffect">
                                  <p:stCondLst>
                                    <p:cond delay="0"/>
                                  </p:stCondLst>
                                  <p:childTnLst>
                                    <p:set>
                                      <p:cBhvr>
                                        <p:cTn id="115"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applause.wav"/>
                                        </p:tgtEl>
                                      </p:cMediaNode>
                                    </p:audio>
                                  </p:subTnLst>
                                </p:cTn>
                              </p:par>
                            </p:childTnLst>
                          </p:cTn>
                        </p:par>
                        <p:par>
                          <p:cTn id="116" fill="hold">
                            <p:stCondLst>
                              <p:cond delay="6000"/>
                            </p:stCondLst>
                            <p:childTnLst>
                              <p:par>
                                <p:cTn id="117" presetID="1" presetClass="exit" presetSubtype="0" fill="hold" nodeType="afterEffect">
                                  <p:stCondLst>
                                    <p:cond delay="0"/>
                                  </p:stCondLst>
                                  <p:childTnLst>
                                    <p:set>
                                      <p:cBhvr>
                                        <p:cTn id="118"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19" restart="whenNotActive" fill="hold" evtFilter="cancelBubble" nodeType="interactiveSeq">
                <p:stCondLst>
                  <p:cond evt="onClick" delay="0">
                    <p:tgtEl>
                      <p:spTgt spid="42"/>
                    </p:tgtEl>
                  </p:cond>
                </p:stCondLst>
                <p:endSync evt="end" delay="0">
                  <p:rtn val="all"/>
                </p:endSync>
                <p:childTnLst>
                  <p:par>
                    <p:cTn id="120" fill="hold">
                      <p:stCondLst>
                        <p:cond delay="0"/>
                      </p:stCondLst>
                      <p:childTnLst>
                        <p:par>
                          <p:cTn id="121" fill="hold">
                            <p:stCondLst>
                              <p:cond delay="0"/>
                            </p:stCondLst>
                            <p:childTnLst>
                              <p:par>
                                <p:cTn id="122" presetID="49" presetClass="path" presetSubtype="0" accel="50000" decel="50000" fill="hold" nodeType="clickEffect">
                                  <p:stCondLst>
                                    <p:cond delay="0"/>
                                  </p:stCondLst>
                                  <p:childTnLst>
                                    <p:animMotion origin="layout" path="M 3.05556E-6 4.81481E-6 L 0.56875 -0.06413 " pathEditMode="relative" rAng="0" ptsTypes="AA">
                                      <p:cBhvr>
                                        <p:cTn id="123" dur="2000" fill="hold"/>
                                        <p:tgtEl>
                                          <p:spTgt spid="67"/>
                                        </p:tgtEl>
                                        <p:attrNameLst>
                                          <p:attrName>ppt_x</p:attrName>
                                          <p:attrName>ppt_y</p:attrName>
                                        </p:attrNameLst>
                                      </p:cBhvr>
                                      <p:rCtr x="28438" y="-3218"/>
                                    </p:animMotion>
                                  </p:childTnLst>
                                </p:cTn>
                              </p:par>
                            </p:childTnLst>
                          </p:cTn>
                        </p:par>
                        <p:par>
                          <p:cTn id="124" fill="hold">
                            <p:stCondLst>
                              <p:cond delay="2000"/>
                            </p:stCondLst>
                            <p:childTnLst>
                              <p:par>
                                <p:cTn id="125" presetID="1" presetClass="exit" presetSubtype="0" fill="hold" nodeType="afterEffect">
                                  <p:stCondLst>
                                    <p:cond delay="0"/>
                                  </p:stCondLst>
                                  <p:childTnLst>
                                    <p:set>
                                      <p:cBhvr>
                                        <p:cTn id="126" dur="1" fill="hold">
                                          <p:stCondLst>
                                            <p:cond delay="0"/>
                                          </p:stCondLst>
                                        </p:cTn>
                                        <p:tgtEl>
                                          <p:spTgt spid="67"/>
                                        </p:tgtEl>
                                        <p:attrNameLst>
                                          <p:attrName>style.visibility</p:attrName>
                                        </p:attrNameLst>
                                      </p:cBhvr>
                                      <p:to>
                                        <p:strVal val="hidden"/>
                                      </p:to>
                                    </p:set>
                                  </p:childTnLst>
                                </p:cTn>
                              </p:par>
                            </p:childTnLst>
                          </p:cTn>
                        </p:par>
                        <p:par>
                          <p:cTn id="127" fill="hold">
                            <p:stCondLst>
                              <p:cond delay="2000"/>
                            </p:stCondLst>
                            <p:childTnLst>
                              <p:par>
                                <p:cTn id="128" presetID="1" presetClass="entr" presetSubtype="0" fill="hold" nodeType="afterEffect">
                                  <p:stCondLst>
                                    <p:cond delay="0"/>
                                  </p:stCondLst>
                                  <p:childTnLst>
                                    <p:set>
                                      <p:cBhvr>
                                        <p:cTn id="129" dur="1" fill="hold">
                                          <p:stCondLst>
                                            <p:cond delay="0"/>
                                          </p:stCondLst>
                                        </p:cTn>
                                        <p:tgtEl>
                                          <p:spTgt spid="69"/>
                                        </p:tgtEl>
                                        <p:attrNameLst>
                                          <p:attrName>style.visibility</p:attrName>
                                        </p:attrNameLst>
                                      </p:cBhvr>
                                      <p:to>
                                        <p:strVal val="visible"/>
                                      </p:to>
                                    </p:set>
                                  </p:childTnLst>
                                </p:cTn>
                              </p:par>
                            </p:childTnLst>
                          </p:cTn>
                        </p:par>
                        <p:par>
                          <p:cTn id="130" fill="hold">
                            <p:stCondLst>
                              <p:cond delay="2000"/>
                            </p:stCondLst>
                            <p:childTnLst>
                              <p:par>
                                <p:cTn id="131" presetID="53" presetClass="exit" presetSubtype="32" fill="hold" nodeType="afterEffect">
                                  <p:stCondLst>
                                    <p:cond delay="0"/>
                                  </p:stCondLst>
                                  <p:childTnLst>
                                    <p:anim calcmode="lin" valueType="num">
                                      <p:cBhvr>
                                        <p:cTn id="132" dur="500"/>
                                        <p:tgtEl>
                                          <p:spTgt spid="69"/>
                                        </p:tgtEl>
                                        <p:attrNameLst>
                                          <p:attrName>ppt_w</p:attrName>
                                        </p:attrNameLst>
                                      </p:cBhvr>
                                      <p:tavLst>
                                        <p:tav tm="0">
                                          <p:val>
                                            <p:strVal val="ppt_w"/>
                                          </p:val>
                                        </p:tav>
                                        <p:tav tm="100000">
                                          <p:val>
                                            <p:fltVal val="0"/>
                                          </p:val>
                                        </p:tav>
                                      </p:tavLst>
                                    </p:anim>
                                    <p:anim calcmode="lin" valueType="num">
                                      <p:cBhvr>
                                        <p:cTn id="133" dur="500"/>
                                        <p:tgtEl>
                                          <p:spTgt spid="69"/>
                                        </p:tgtEl>
                                        <p:attrNameLst>
                                          <p:attrName>ppt_h</p:attrName>
                                        </p:attrNameLst>
                                      </p:cBhvr>
                                      <p:tavLst>
                                        <p:tav tm="0">
                                          <p:val>
                                            <p:strVal val="ppt_h"/>
                                          </p:val>
                                        </p:tav>
                                        <p:tav tm="100000">
                                          <p:val>
                                            <p:fltVal val="0"/>
                                          </p:val>
                                        </p:tav>
                                      </p:tavLst>
                                    </p:anim>
                                    <p:animEffect transition="out" filter="fade">
                                      <p:cBhvr>
                                        <p:cTn id="134" dur="500"/>
                                        <p:tgtEl>
                                          <p:spTgt spid="69"/>
                                        </p:tgtEl>
                                      </p:cBhvr>
                                    </p:animEffect>
                                    <p:set>
                                      <p:cBhvr>
                                        <p:cTn id="135" dur="1" fill="hold">
                                          <p:stCondLst>
                                            <p:cond delay="499"/>
                                          </p:stCondLst>
                                        </p:cTn>
                                        <p:tgtEl>
                                          <p:spTgt spid="69"/>
                                        </p:tgtEl>
                                        <p:attrNameLst>
                                          <p:attrName>style.visibility</p:attrName>
                                        </p:attrNameLst>
                                      </p:cBhvr>
                                      <p:to>
                                        <p:strVal val="hidden"/>
                                      </p:to>
                                    </p:set>
                                  </p:childTnLst>
                                </p:cTn>
                              </p:par>
                            </p:childTnLst>
                          </p:cTn>
                        </p:par>
                        <p:par>
                          <p:cTn id="136" fill="hold">
                            <p:stCondLst>
                              <p:cond delay="2500"/>
                            </p:stCondLst>
                            <p:childTnLst>
                              <p:par>
                                <p:cTn id="137" presetID="53" presetClass="exit" presetSubtype="32" fill="hold" nodeType="afterEffect">
                                  <p:stCondLst>
                                    <p:cond delay="0"/>
                                  </p:stCondLst>
                                  <p:childTnLst>
                                    <p:anim calcmode="lin" valueType="num">
                                      <p:cBhvr>
                                        <p:cTn id="138" dur="500"/>
                                        <p:tgtEl>
                                          <p:spTgt spid="10"/>
                                        </p:tgtEl>
                                        <p:attrNameLst>
                                          <p:attrName>ppt_w</p:attrName>
                                        </p:attrNameLst>
                                      </p:cBhvr>
                                      <p:tavLst>
                                        <p:tav tm="0">
                                          <p:val>
                                            <p:strVal val="ppt_w"/>
                                          </p:val>
                                        </p:tav>
                                        <p:tav tm="100000">
                                          <p:val>
                                            <p:fltVal val="0"/>
                                          </p:val>
                                        </p:tav>
                                      </p:tavLst>
                                    </p:anim>
                                    <p:anim calcmode="lin" valueType="num">
                                      <p:cBhvr>
                                        <p:cTn id="139" dur="500"/>
                                        <p:tgtEl>
                                          <p:spTgt spid="10"/>
                                        </p:tgtEl>
                                        <p:attrNameLst>
                                          <p:attrName>ppt_h</p:attrName>
                                        </p:attrNameLst>
                                      </p:cBhvr>
                                      <p:tavLst>
                                        <p:tav tm="0">
                                          <p:val>
                                            <p:strVal val="ppt_h"/>
                                          </p:val>
                                        </p:tav>
                                        <p:tav tm="100000">
                                          <p:val>
                                            <p:fltVal val="0"/>
                                          </p:val>
                                        </p:tav>
                                      </p:tavLst>
                                    </p:anim>
                                    <p:animEffect transition="out" filter="fade">
                                      <p:cBhvr>
                                        <p:cTn id="140" dur="500"/>
                                        <p:tgtEl>
                                          <p:spTgt spid="10"/>
                                        </p:tgtEl>
                                      </p:cBhvr>
                                    </p:animEffect>
                                    <p:set>
                                      <p:cBhvr>
                                        <p:cTn id="141" dur="1" fill="hold">
                                          <p:stCondLst>
                                            <p:cond delay="499"/>
                                          </p:stCondLst>
                                        </p:cTn>
                                        <p:tgtEl>
                                          <p:spTgt spid="10"/>
                                        </p:tgtEl>
                                        <p:attrNameLst>
                                          <p:attrName>style.visibility</p:attrName>
                                        </p:attrNameLst>
                                      </p:cBhvr>
                                      <p:to>
                                        <p:strVal val="hidden"/>
                                      </p:to>
                                    </p:set>
                                  </p:childTnLst>
                                </p:cTn>
                              </p:par>
                            </p:childTnLst>
                          </p:cTn>
                        </p:par>
                        <p:par>
                          <p:cTn id="142" fill="hold">
                            <p:stCondLst>
                              <p:cond delay="3000"/>
                            </p:stCondLst>
                            <p:childTnLst>
                              <p:par>
                                <p:cTn id="143" presetID="1" presetClass="entr" presetSubtype="0" fill="hold" nodeType="afterEffect">
                                  <p:stCondLst>
                                    <p:cond delay="0"/>
                                  </p:stCondLst>
                                  <p:childTnLst>
                                    <p:set>
                                      <p:cBhvr>
                                        <p:cTn id="144" dur="1" fill="hold">
                                          <p:stCondLst>
                                            <p:cond delay="0"/>
                                          </p:stCondLst>
                                        </p:cTn>
                                        <p:tgtEl>
                                          <p:spTgt spid="50"/>
                                        </p:tgtEl>
                                        <p:attrNameLst>
                                          <p:attrName>style.visibility</p:attrName>
                                        </p:attrNameLst>
                                      </p:cBhvr>
                                      <p:to>
                                        <p:strVal val="visible"/>
                                      </p:to>
                                    </p:set>
                                  </p:childTnLst>
                                </p:cTn>
                              </p:par>
                            </p:childTnLst>
                          </p:cTn>
                        </p:par>
                        <p:par>
                          <p:cTn id="145" fill="hold">
                            <p:stCondLst>
                              <p:cond delay="3000"/>
                            </p:stCondLst>
                            <p:childTnLst>
                              <p:par>
                                <p:cTn id="146" presetID="53" presetClass="entr" presetSubtype="16" fill="hold" nodeType="afterEffect">
                                  <p:stCondLst>
                                    <p:cond delay="0"/>
                                  </p:stCondLst>
                                  <p:childTnLst>
                                    <p:set>
                                      <p:cBhvr>
                                        <p:cTn id="147" dur="1" fill="hold">
                                          <p:stCondLst>
                                            <p:cond delay="0"/>
                                          </p:stCondLst>
                                        </p:cTn>
                                        <p:tgtEl>
                                          <p:spTgt spid="70"/>
                                        </p:tgtEl>
                                        <p:attrNameLst>
                                          <p:attrName>style.visibility</p:attrName>
                                        </p:attrNameLst>
                                      </p:cBhvr>
                                      <p:to>
                                        <p:strVal val="visible"/>
                                      </p:to>
                                    </p:set>
                                    <p:anim calcmode="lin" valueType="num">
                                      <p:cBhvr>
                                        <p:cTn id="148" dur="500" fill="hold"/>
                                        <p:tgtEl>
                                          <p:spTgt spid="70"/>
                                        </p:tgtEl>
                                        <p:attrNameLst>
                                          <p:attrName>ppt_w</p:attrName>
                                        </p:attrNameLst>
                                      </p:cBhvr>
                                      <p:tavLst>
                                        <p:tav tm="0">
                                          <p:val>
                                            <p:fltVal val="0"/>
                                          </p:val>
                                        </p:tav>
                                        <p:tav tm="100000">
                                          <p:val>
                                            <p:strVal val="#ppt_w"/>
                                          </p:val>
                                        </p:tav>
                                      </p:tavLst>
                                    </p:anim>
                                    <p:anim calcmode="lin" valueType="num">
                                      <p:cBhvr>
                                        <p:cTn id="149" dur="500" fill="hold"/>
                                        <p:tgtEl>
                                          <p:spTgt spid="70"/>
                                        </p:tgtEl>
                                        <p:attrNameLst>
                                          <p:attrName>ppt_h</p:attrName>
                                        </p:attrNameLst>
                                      </p:cBhvr>
                                      <p:tavLst>
                                        <p:tav tm="0">
                                          <p:val>
                                            <p:fltVal val="0"/>
                                          </p:val>
                                        </p:tav>
                                        <p:tav tm="100000">
                                          <p:val>
                                            <p:strVal val="#ppt_h"/>
                                          </p:val>
                                        </p:tav>
                                      </p:tavLst>
                                    </p:anim>
                                    <p:animEffect transition="in" filter="fade">
                                      <p:cBhvr>
                                        <p:cTn id="150" dur="500"/>
                                        <p:tgtEl>
                                          <p:spTgt spid="70"/>
                                        </p:tgtEl>
                                      </p:cBhvr>
                                    </p:animEffect>
                                  </p:childTnLst>
                                </p:cTn>
                              </p:par>
                            </p:childTnLst>
                          </p:cTn>
                        </p:par>
                        <p:par>
                          <p:cTn id="151" fill="hold">
                            <p:stCondLst>
                              <p:cond delay="3500"/>
                            </p:stCondLst>
                            <p:childTnLst>
                              <p:par>
                                <p:cTn id="152" presetID="53" presetClass="entr" presetSubtype="16" fill="hold" nodeType="afterEffect">
                                  <p:stCondLst>
                                    <p:cond delay="0"/>
                                  </p:stCondLst>
                                  <p:childTnLst>
                                    <p:set>
                                      <p:cBhvr>
                                        <p:cTn id="153" dur="1" fill="hold">
                                          <p:stCondLst>
                                            <p:cond delay="0"/>
                                          </p:stCondLst>
                                        </p:cTn>
                                        <p:tgtEl>
                                          <p:spTgt spid="68"/>
                                        </p:tgtEl>
                                        <p:attrNameLst>
                                          <p:attrName>style.visibility</p:attrName>
                                        </p:attrNameLst>
                                      </p:cBhvr>
                                      <p:to>
                                        <p:strVal val="visible"/>
                                      </p:to>
                                    </p:set>
                                    <p:anim calcmode="lin" valueType="num">
                                      <p:cBhvr>
                                        <p:cTn id="154" dur="500" fill="hold"/>
                                        <p:tgtEl>
                                          <p:spTgt spid="68"/>
                                        </p:tgtEl>
                                        <p:attrNameLst>
                                          <p:attrName>ppt_w</p:attrName>
                                        </p:attrNameLst>
                                      </p:cBhvr>
                                      <p:tavLst>
                                        <p:tav tm="0">
                                          <p:val>
                                            <p:fltVal val="0"/>
                                          </p:val>
                                        </p:tav>
                                        <p:tav tm="100000">
                                          <p:val>
                                            <p:strVal val="#ppt_w"/>
                                          </p:val>
                                        </p:tav>
                                      </p:tavLst>
                                    </p:anim>
                                    <p:anim calcmode="lin" valueType="num">
                                      <p:cBhvr>
                                        <p:cTn id="155" dur="500" fill="hold"/>
                                        <p:tgtEl>
                                          <p:spTgt spid="68"/>
                                        </p:tgtEl>
                                        <p:attrNameLst>
                                          <p:attrName>ppt_h</p:attrName>
                                        </p:attrNameLst>
                                      </p:cBhvr>
                                      <p:tavLst>
                                        <p:tav tm="0">
                                          <p:val>
                                            <p:fltVal val="0"/>
                                          </p:val>
                                        </p:tav>
                                        <p:tav tm="100000">
                                          <p:val>
                                            <p:strVal val="#ppt_h"/>
                                          </p:val>
                                        </p:tav>
                                      </p:tavLst>
                                    </p:anim>
                                    <p:animEffect transition="in" filter="fade">
                                      <p:cBhvr>
                                        <p:cTn id="156" dur="500"/>
                                        <p:tgtEl>
                                          <p:spTgt spid="68"/>
                                        </p:tgtEl>
                                      </p:cBhvr>
                                    </p:animEffect>
                                  </p:childTnLst>
                                </p:cTn>
                              </p:par>
                            </p:childTnLst>
                          </p:cTn>
                        </p:par>
                        <p:par>
                          <p:cTn id="157" fill="hold">
                            <p:stCondLst>
                              <p:cond delay="4000"/>
                            </p:stCondLst>
                            <p:childTnLst>
                              <p:par>
                                <p:cTn id="158" presetID="49" presetClass="path" presetSubtype="0" accel="50000" decel="50000" fill="hold" nodeType="afterEffect">
                                  <p:stCondLst>
                                    <p:cond delay="0"/>
                                  </p:stCondLst>
                                  <p:childTnLst>
                                    <p:animMotion origin="layout" path="M 3.88889E-6 7.40741E-7 L -0.1033 0.12014 " pathEditMode="relative" rAng="0" ptsTypes="AA">
                                      <p:cBhvr>
                                        <p:cTn id="159" dur="2000" fill="hold"/>
                                        <p:tgtEl>
                                          <p:spTgt spid="70"/>
                                        </p:tgtEl>
                                        <p:attrNameLst>
                                          <p:attrName>ppt_x</p:attrName>
                                          <p:attrName>ppt_y</p:attrName>
                                        </p:attrNameLst>
                                      </p:cBhvr>
                                      <p:rCtr x="-5174" y="5995"/>
                                    </p:animMotion>
                                  </p:childTnLst>
                                </p:cTn>
                              </p:par>
                            </p:childTnLst>
                          </p:cTn>
                        </p:par>
                        <p:par>
                          <p:cTn id="160" fill="hold">
                            <p:stCondLst>
                              <p:cond delay="6000"/>
                            </p:stCondLst>
                            <p:childTnLst>
                              <p:par>
                                <p:cTn id="161" presetID="1" presetClass="entr" presetSubtype="0" fill="hold" nodeType="afterEffect">
                                  <p:stCondLst>
                                    <p:cond delay="0"/>
                                  </p:stCondLst>
                                  <p:childTnLst>
                                    <p:set>
                                      <p:cBhvr>
                                        <p:cTn id="162"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applause.wav"/>
                                        </p:tgtEl>
                                      </p:cMediaNode>
                                    </p:audio>
                                  </p:subTnLst>
                                </p:cTn>
                              </p:par>
                            </p:childTnLst>
                          </p:cTn>
                        </p:par>
                        <p:par>
                          <p:cTn id="163" fill="hold">
                            <p:stCondLst>
                              <p:cond delay="6000"/>
                            </p:stCondLst>
                            <p:childTnLst>
                              <p:par>
                                <p:cTn id="164" presetID="1" presetClass="exit" presetSubtype="0" fill="hold" nodeType="afterEffect">
                                  <p:stCondLst>
                                    <p:cond delay="0"/>
                                  </p:stCondLst>
                                  <p:childTnLst>
                                    <p:set>
                                      <p:cBhvr>
                                        <p:cTn id="165"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6" restart="whenNotActive" fill="hold" evtFilter="cancelBubble" nodeType="interactiveSeq">
                <p:stCondLst>
                  <p:cond evt="onClick" delay="0">
                    <p:tgtEl>
                      <p:spTgt spid="41"/>
                    </p:tgtEl>
                  </p:cond>
                </p:stCondLst>
                <p:endSync evt="end" delay="0">
                  <p:rtn val="all"/>
                </p:endSync>
                <p:childTnLst>
                  <p:par>
                    <p:cTn id="167" fill="hold">
                      <p:stCondLst>
                        <p:cond delay="0"/>
                      </p:stCondLst>
                      <p:childTnLst>
                        <p:par>
                          <p:cTn id="168" fill="hold">
                            <p:stCondLst>
                              <p:cond delay="0"/>
                            </p:stCondLst>
                            <p:childTnLst>
                              <p:par>
                                <p:cTn id="169" presetID="42" presetClass="path" presetSubtype="0" accel="50000" decel="50000" fill="hold" nodeType="clickEffect">
                                  <p:stCondLst>
                                    <p:cond delay="0"/>
                                  </p:stCondLst>
                                  <p:childTnLst>
                                    <p:animMotion origin="layout" path="M -2.22222E-6 3.7037E-6 L 0.40087 -0.10232 " pathEditMode="relative" rAng="0" ptsTypes="AA">
                                      <p:cBhvr>
                                        <p:cTn id="170" dur="2000" fill="hold"/>
                                        <p:tgtEl>
                                          <p:spTgt spid="60"/>
                                        </p:tgtEl>
                                        <p:attrNameLst>
                                          <p:attrName>ppt_x</p:attrName>
                                          <p:attrName>ppt_y</p:attrName>
                                        </p:attrNameLst>
                                      </p:cBhvr>
                                      <p:rCtr x="20035" y="-5116"/>
                                    </p:animMotion>
                                  </p:childTnLst>
                                </p:cTn>
                              </p:par>
                            </p:childTnLst>
                          </p:cTn>
                        </p:par>
                        <p:par>
                          <p:cTn id="171" fill="hold">
                            <p:stCondLst>
                              <p:cond delay="2000"/>
                            </p:stCondLst>
                            <p:childTnLst>
                              <p:par>
                                <p:cTn id="172" presetID="1" presetClass="exit" presetSubtype="0" fill="hold" nodeType="afterEffect">
                                  <p:stCondLst>
                                    <p:cond delay="0"/>
                                  </p:stCondLst>
                                  <p:childTnLst>
                                    <p:set>
                                      <p:cBhvr>
                                        <p:cTn id="173" dur="1" fill="hold">
                                          <p:stCondLst>
                                            <p:cond delay="0"/>
                                          </p:stCondLst>
                                        </p:cTn>
                                        <p:tgtEl>
                                          <p:spTgt spid="60"/>
                                        </p:tgtEl>
                                        <p:attrNameLst>
                                          <p:attrName>style.visibility</p:attrName>
                                        </p:attrNameLst>
                                      </p:cBhvr>
                                      <p:to>
                                        <p:strVal val="hidden"/>
                                      </p:to>
                                    </p:set>
                                  </p:childTnLst>
                                </p:cTn>
                              </p:par>
                            </p:childTnLst>
                          </p:cTn>
                        </p:par>
                        <p:par>
                          <p:cTn id="174" fill="hold">
                            <p:stCondLst>
                              <p:cond delay="2000"/>
                            </p:stCondLst>
                            <p:childTnLst>
                              <p:par>
                                <p:cTn id="175" presetID="1" presetClass="entr" presetSubtype="0" fill="hold" nodeType="afterEffect">
                                  <p:stCondLst>
                                    <p:cond delay="0"/>
                                  </p:stCondLst>
                                  <p:childTnLst>
                                    <p:set>
                                      <p:cBhvr>
                                        <p:cTn id="176" dur="1" fill="hold">
                                          <p:stCondLst>
                                            <p:cond delay="0"/>
                                          </p:stCondLst>
                                        </p:cTn>
                                        <p:tgtEl>
                                          <p:spTgt spid="61"/>
                                        </p:tgtEl>
                                        <p:attrNameLst>
                                          <p:attrName>style.visibility</p:attrName>
                                        </p:attrNameLst>
                                      </p:cBhvr>
                                      <p:to>
                                        <p:strVal val="visible"/>
                                      </p:to>
                                    </p:set>
                                  </p:childTnLst>
                                </p:cTn>
                              </p:par>
                            </p:childTnLst>
                          </p:cTn>
                        </p:par>
                        <p:par>
                          <p:cTn id="177" fill="hold">
                            <p:stCondLst>
                              <p:cond delay="2000"/>
                            </p:stCondLst>
                            <p:childTnLst>
                              <p:par>
                                <p:cTn id="178" presetID="53" presetClass="exit" presetSubtype="32" fill="hold" nodeType="afterEffect">
                                  <p:stCondLst>
                                    <p:cond delay="0"/>
                                  </p:stCondLst>
                                  <p:childTnLst>
                                    <p:anim calcmode="lin" valueType="num">
                                      <p:cBhvr>
                                        <p:cTn id="179" dur="500"/>
                                        <p:tgtEl>
                                          <p:spTgt spid="61"/>
                                        </p:tgtEl>
                                        <p:attrNameLst>
                                          <p:attrName>ppt_w</p:attrName>
                                        </p:attrNameLst>
                                      </p:cBhvr>
                                      <p:tavLst>
                                        <p:tav tm="0">
                                          <p:val>
                                            <p:strVal val="ppt_w"/>
                                          </p:val>
                                        </p:tav>
                                        <p:tav tm="100000">
                                          <p:val>
                                            <p:fltVal val="0"/>
                                          </p:val>
                                        </p:tav>
                                      </p:tavLst>
                                    </p:anim>
                                    <p:anim calcmode="lin" valueType="num">
                                      <p:cBhvr>
                                        <p:cTn id="180" dur="500"/>
                                        <p:tgtEl>
                                          <p:spTgt spid="61"/>
                                        </p:tgtEl>
                                        <p:attrNameLst>
                                          <p:attrName>ppt_h</p:attrName>
                                        </p:attrNameLst>
                                      </p:cBhvr>
                                      <p:tavLst>
                                        <p:tav tm="0">
                                          <p:val>
                                            <p:strVal val="ppt_h"/>
                                          </p:val>
                                        </p:tav>
                                        <p:tav tm="100000">
                                          <p:val>
                                            <p:fltVal val="0"/>
                                          </p:val>
                                        </p:tav>
                                      </p:tavLst>
                                    </p:anim>
                                    <p:animEffect transition="out" filter="fade">
                                      <p:cBhvr>
                                        <p:cTn id="181" dur="500"/>
                                        <p:tgtEl>
                                          <p:spTgt spid="61"/>
                                        </p:tgtEl>
                                      </p:cBhvr>
                                    </p:animEffect>
                                    <p:set>
                                      <p:cBhvr>
                                        <p:cTn id="182" dur="1" fill="hold">
                                          <p:stCondLst>
                                            <p:cond delay="499"/>
                                          </p:stCondLst>
                                        </p:cTn>
                                        <p:tgtEl>
                                          <p:spTgt spid="61"/>
                                        </p:tgtEl>
                                        <p:attrNameLst>
                                          <p:attrName>style.visibility</p:attrName>
                                        </p:attrNameLst>
                                      </p:cBhvr>
                                      <p:to>
                                        <p:strVal val="hidden"/>
                                      </p:to>
                                    </p:set>
                                  </p:childTnLst>
                                </p:cTn>
                              </p:par>
                            </p:childTnLst>
                          </p:cTn>
                        </p:par>
                        <p:par>
                          <p:cTn id="183" fill="hold">
                            <p:stCondLst>
                              <p:cond delay="2500"/>
                            </p:stCondLst>
                            <p:childTnLst>
                              <p:par>
                                <p:cTn id="184" presetID="53" presetClass="exit" presetSubtype="32" fill="hold" nodeType="afterEffect">
                                  <p:stCondLst>
                                    <p:cond delay="0"/>
                                  </p:stCondLst>
                                  <p:childTnLst>
                                    <p:anim calcmode="lin" valueType="num">
                                      <p:cBhvr>
                                        <p:cTn id="185" dur="500"/>
                                        <p:tgtEl>
                                          <p:spTgt spid="15"/>
                                        </p:tgtEl>
                                        <p:attrNameLst>
                                          <p:attrName>ppt_w</p:attrName>
                                        </p:attrNameLst>
                                      </p:cBhvr>
                                      <p:tavLst>
                                        <p:tav tm="0">
                                          <p:val>
                                            <p:strVal val="ppt_w"/>
                                          </p:val>
                                        </p:tav>
                                        <p:tav tm="100000">
                                          <p:val>
                                            <p:fltVal val="0"/>
                                          </p:val>
                                        </p:tav>
                                      </p:tavLst>
                                    </p:anim>
                                    <p:anim calcmode="lin" valueType="num">
                                      <p:cBhvr>
                                        <p:cTn id="186" dur="500"/>
                                        <p:tgtEl>
                                          <p:spTgt spid="15"/>
                                        </p:tgtEl>
                                        <p:attrNameLst>
                                          <p:attrName>ppt_h</p:attrName>
                                        </p:attrNameLst>
                                      </p:cBhvr>
                                      <p:tavLst>
                                        <p:tav tm="0">
                                          <p:val>
                                            <p:strVal val="ppt_h"/>
                                          </p:val>
                                        </p:tav>
                                        <p:tav tm="100000">
                                          <p:val>
                                            <p:fltVal val="0"/>
                                          </p:val>
                                        </p:tav>
                                      </p:tavLst>
                                    </p:anim>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3000"/>
                            </p:stCondLst>
                            <p:childTnLst>
                              <p:par>
                                <p:cTn id="190" presetID="1" presetClass="entr" presetSubtype="0" fill="hold" nodeType="afterEffect">
                                  <p:stCondLst>
                                    <p:cond delay="0"/>
                                  </p:stCondLst>
                                  <p:childTnLst>
                                    <p:set>
                                      <p:cBhvr>
                                        <p:cTn id="191" dur="1" fill="hold">
                                          <p:stCondLst>
                                            <p:cond delay="0"/>
                                          </p:stCondLst>
                                        </p:cTn>
                                        <p:tgtEl>
                                          <p:spTgt spid="49"/>
                                        </p:tgtEl>
                                        <p:attrNameLst>
                                          <p:attrName>style.visibility</p:attrName>
                                        </p:attrNameLst>
                                      </p:cBhvr>
                                      <p:to>
                                        <p:strVal val="visible"/>
                                      </p:to>
                                    </p:set>
                                  </p:childTnLst>
                                </p:cTn>
                              </p:par>
                            </p:childTnLst>
                          </p:cTn>
                        </p:par>
                        <p:par>
                          <p:cTn id="192" fill="hold">
                            <p:stCondLst>
                              <p:cond delay="3000"/>
                            </p:stCondLst>
                            <p:childTnLst>
                              <p:par>
                                <p:cTn id="193" presetID="53" presetClass="entr" presetSubtype="16" fill="hold" nodeType="afterEffect">
                                  <p:stCondLst>
                                    <p:cond delay="0"/>
                                  </p:stCondLst>
                                  <p:childTnLst>
                                    <p:set>
                                      <p:cBhvr>
                                        <p:cTn id="194" dur="1" fill="hold">
                                          <p:stCondLst>
                                            <p:cond delay="0"/>
                                          </p:stCondLst>
                                        </p:cTn>
                                        <p:tgtEl>
                                          <p:spTgt spid="62"/>
                                        </p:tgtEl>
                                        <p:attrNameLst>
                                          <p:attrName>style.visibility</p:attrName>
                                        </p:attrNameLst>
                                      </p:cBhvr>
                                      <p:to>
                                        <p:strVal val="visible"/>
                                      </p:to>
                                    </p:set>
                                    <p:anim calcmode="lin" valueType="num">
                                      <p:cBhvr>
                                        <p:cTn id="195" dur="1200" fill="hold"/>
                                        <p:tgtEl>
                                          <p:spTgt spid="62"/>
                                        </p:tgtEl>
                                        <p:attrNameLst>
                                          <p:attrName>ppt_w</p:attrName>
                                        </p:attrNameLst>
                                      </p:cBhvr>
                                      <p:tavLst>
                                        <p:tav tm="0">
                                          <p:val>
                                            <p:fltVal val="0"/>
                                          </p:val>
                                        </p:tav>
                                        <p:tav tm="100000">
                                          <p:val>
                                            <p:strVal val="#ppt_w"/>
                                          </p:val>
                                        </p:tav>
                                      </p:tavLst>
                                    </p:anim>
                                    <p:anim calcmode="lin" valueType="num">
                                      <p:cBhvr>
                                        <p:cTn id="196" dur="1200" fill="hold"/>
                                        <p:tgtEl>
                                          <p:spTgt spid="62"/>
                                        </p:tgtEl>
                                        <p:attrNameLst>
                                          <p:attrName>ppt_h</p:attrName>
                                        </p:attrNameLst>
                                      </p:cBhvr>
                                      <p:tavLst>
                                        <p:tav tm="0">
                                          <p:val>
                                            <p:fltVal val="0"/>
                                          </p:val>
                                        </p:tav>
                                        <p:tav tm="100000">
                                          <p:val>
                                            <p:strVal val="#ppt_h"/>
                                          </p:val>
                                        </p:tav>
                                      </p:tavLst>
                                    </p:anim>
                                    <p:animEffect transition="in" filter="fade">
                                      <p:cBhvr>
                                        <p:cTn id="197" dur="1200"/>
                                        <p:tgtEl>
                                          <p:spTgt spid="62"/>
                                        </p:tgtEl>
                                      </p:cBhvr>
                                    </p:animEffect>
                                  </p:childTnLst>
                                </p:cTn>
                              </p:par>
                              <p:par>
                                <p:cTn id="198" presetID="1" presetClass="entr" presetSubtype="0" fill="hold" nodeType="withEffect">
                                  <p:stCondLst>
                                    <p:cond delay="1300"/>
                                  </p:stCondLst>
                                  <p:childTnLst>
                                    <p:set>
                                      <p:cBhvr>
                                        <p:cTn id="199" dur="1" fill="hold">
                                          <p:stCondLst>
                                            <p:cond delay="0"/>
                                          </p:stCondLst>
                                        </p:cTn>
                                        <p:tgtEl>
                                          <p:spTgt spid="65"/>
                                        </p:tgtEl>
                                        <p:attrNameLst>
                                          <p:attrName>style.visibility</p:attrName>
                                        </p:attrNameLst>
                                      </p:cBhvr>
                                      <p:to>
                                        <p:strVal val="visible"/>
                                      </p:to>
                                    </p:set>
                                  </p:childTnLst>
                                </p:cTn>
                              </p:par>
                            </p:childTnLst>
                          </p:cTn>
                        </p:par>
                        <p:par>
                          <p:cTn id="200" fill="hold">
                            <p:stCondLst>
                              <p:cond delay="4300"/>
                            </p:stCondLst>
                            <p:childTnLst>
                              <p:par>
                                <p:cTn id="201" presetID="42" presetClass="path" presetSubtype="0" accel="50000" decel="50000" fill="hold" nodeType="afterEffect">
                                  <p:stCondLst>
                                    <p:cond delay="0"/>
                                  </p:stCondLst>
                                  <p:childTnLst>
                                    <p:animMotion origin="layout" path="M -8.33333E-7 1.85185E-6 L 0.00417 0.1243 " pathEditMode="relative" rAng="0" ptsTypes="AA">
                                      <p:cBhvr>
                                        <p:cTn id="202" dur="2000" fill="hold"/>
                                        <p:tgtEl>
                                          <p:spTgt spid="62"/>
                                        </p:tgtEl>
                                        <p:attrNameLst>
                                          <p:attrName>ppt_x</p:attrName>
                                          <p:attrName>ppt_y</p:attrName>
                                        </p:attrNameLst>
                                      </p:cBhvr>
                                      <p:rCtr x="208" y="6204"/>
                                    </p:animMotion>
                                  </p:childTnLst>
                                </p:cTn>
                              </p:par>
                            </p:childTnLst>
                          </p:cTn>
                        </p:par>
                        <p:par>
                          <p:cTn id="203" fill="hold">
                            <p:stCondLst>
                              <p:cond delay="6300"/>
                            </p:stCondLst>
                            <p:childTnLst>
                              <p:par>
                                <p:cTn id="204" presetID="1" presetClass="exit" presetSubtype="0" fill="hold" nodeType="afterEffect">
                                  <p:stCondLst>
                                    <p:cond delay="0"/>
                                  </p:stCondLst>
                                  <p:childTnLst>
                                    <p:set>
                                      <p:cBhvr>
                                        <p:cTn id="205" dur="1" fill="hold">
                                          <p:stCondLst>
                                            <p:cond delay="0"/>
                                          </p:stCondLst>
                                        </p:cTn>
                                        <p:tgtEl>
                                          <p:spTgt spid="62"/>
                                        </p:tgtEl>
                                        <p:attrNameLst>
                                          <p:attrName>style.visibility</p:attrName>
                                        </p:attrNameLst>
                                      </p:cBhvr>
                                      <p:to>
                                        <p:strVal val="hidden"/>
                                      </p:to>
                                    </p:set>
                                  </p:childTnLst>
                                </p:cTn>
                              </p:par>
                            </p:childTnLst>
                          </p:cTn>
                        </p:par>
                        <p:par>
                          <p:cTn id="206" fill="hold">
                            <p:stCondLst>
                              <p:cond delay="6300"/>
                            </p:stCondLst>
                            <p:childTnLst>
                              <p:par>
                                <p:cTn id="207" presetID="1" presetClass="entr" presetSubtype="0" fill="hold" nodeType="afterEffect">
                                  <p:stCondLst>
                                    <p:cond delay="0"/>
                                  </p:stCondLst>
                                  <p:childTnLst>
                                    <p:set>
                                      <p:cBhvr>
                                        <p:cTn id="208"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2" name="applause.wav"/>
                                        </p:tgtEl>
                                      </p:cMediaNode>
                                    </p:audio>
                                  </p:subTnLst>
                                </p:cTn>
                              </p:par>
                              <p:par>
                                <p:cTn id="209" presetID="1" presetClass="exit" presetSubtype="0" fill="hold" nodeType="withEffect">
                                  <p:stCondLst>
                                    <p:cond delay="0"/>
                                  </p:stCondLst>
                                  <p:childTnLst>
                                    <p:set>
                                      <p:cBhvr>
                                        <p:cTn id="210"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11" restart="whenNotActive" fill="hold" evtFilter="cancelBubble" nodeType="interactiveSeq">
                <p:stCondLst>
                  <p:cond evt="onClick" delay="0">
                    <p:tgtEl>
                      <p:spTgt spid="28"/>
                    </p:tgtEl>
                  </p:cond>
                </p:stCondLst>
                <p:endSync evt="end" delay="0">
                  <p:rtn val="all"/>
                </p:endSync>
                <p:childTnLst>
                  <p:par>
                    <p:cTn id="212" fill="hold">
                      <p:stCondLst>
                        <p:cond delay="0"/>
                      </p:stCondLst>
                      <p:childTnLst>
                        <p:par>
                          <p:cTn id="213" fill="hold">
                            <p:stCondLst>
                              <p:cond delay="0"/>
                            </p:stCondLst>
                            <p:childTnLst>
                              <p:par>
                                <p:cTn id="214" presetID="1" presetClass="exit" presetSubtype="0" fill="hold" nodeType="clickEffect">
                                  <p:stCondLst>
                                    <p:cond delay="0"/>
                                  </p:stCondLst>
                                  <p:childTnLst>
                                    <p:set>
                                      <p:cBhvr>
                                        <p:cTn id="215"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16" restart="whenNotActive" fill="hold" evtFilter="cancelBubble" nodeType="interactiveSeq">
                <p:stCondLst>
                  <p:cond evt="onClick" delay="0">
                    <p:tgtEl>
                      <p:spTgt spid="30"/>
                    </p:tgtEl>
                  </p:cond>
                </p:stCondLst>
                <p:endSync evt="end" delay="0">
                  <p:rtn val="all"/>
                </p:endSync>
                <p:childTnLst>
                  <p:par>
                    <p:cTn id="217" fill="hold">
                      <p:stCondLst>
                        <p:cond delay="0"/>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21" restart="whenNotActive" fill="hold" evtFilter="cancelBubble" nodeType="interactiveSeq">
                <p:stCondLst>
                  <p:cond evt="onClick" delay="0">
                    <p:tgtEl>
                      <p:spTgt spid="27"/>
                    </p:tgtEl>
                  </p:cond>
                </p:stCondLst>
                <p:endSync evt="end" delay="0">
                  <p:rtn val="all"/>
                </p:endSync>
                <p:childTnLst>
                  <p:par>
                    <p:cTn id="222" fill="hold">
                      <p:stCondLst>
                        <p:cond delay="0"/>
                      </p:stCondLst>
                      <p:childTnLst>
                        <p:par>
                          <p:cTn id="223" fill="hold">
                            <p:stCondLst>
                              <p:cond delay="0"/>
                            </p:stCondLst>
                            <p:childTnLst>
                              <p:par>
                                <p:cTn id="224" presetID="1" presetClass="exit" presetSubtype="0" fill="hold" nodeType="clickEffect">
                                  <p:stCondLst>
                                    <p:cond delay="0"/>
                                  </p:stCondLst>
                                  <p:childTnLst>
                                    <p:set>
                                      <p:cBhvr>
                                        <p:cTn id="22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26" restart="whenNotActive" fill="hold" evtFilter="cancelBubble" nodeType="interactiveSeq">
                <p:stCondLst>
                  <p:cond evt="onClick" delay="0">
                    <p:tgtEl>
                      <p:spTgt spid="29"/>
                    </p:tgtEl>
                  </p:cond>
                </p:stCondLst>
                <p:endSync evt="end" delay="0">
                  <p:rtn val="all"/>
                </p:endSync>
                <p:childTnLst>
                  <p:par>
                    <p:cTn id="227" fill="hold">
                      <p:stCondLst>
                        <p:cond delay="0"/>
                      </p:stCondLst>
                      <p:childTnLst>
                        <p:par>
                          <p:cTn id="228" fill="hold">
                            <p:stCondLst>
                              <p:cond delay="0"/>
                            </p:stCondLst>
                            <p:childTnLst>
                              <p:par>
                                <p:cTn id="229" presetID="1" presetClass="exit" presetSubtype="0" fill="hold" nodeType="clickEffect">
                                  <p:stCondLst>
                                    <p:cond delay="0"/>
                                  </p:stCondLst>
                                  <p:childTnLst>
                                    <p:set>
                                      <p:cBhvr>
                                        <p:cTn id="230"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1091</TotalTime>
  <Words>1699</Words>
  <Application>Microsoft Office PowerPoint</Application>
  <PresentationFormat>On-screen Show (4:3)</PresentationFormat>
  <Paragraphs>487</Paragraphs>
  <Slides>25</Slides>
  <Notes>1</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.VnTime</vt:lpstr>
      <vt:lpstr>Arial</vt:lpstr>
      <vt:lpstr>Calibri</vt:lpstr>
      <vt:lpstr>Calibri Light</vt:lpstr>
      <vt:lpstr>Cambria Math</vt:lpstr>
      <vt:lpstr>Impact</vt:lpstr>
      <vt:lpstr>Palatino Linotype</vt:lpstr>
      <vt:lpstr>Times New Roman</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 – 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Windows User</dc:creator>
  <cp:lastModifiedBy>Kinh Doanh Hatechno</cp:lastModifiedBy>
  <cp:revision>242</cp:revision>
  <cp:lastPrinted>2020-09-07T17:06:27Z</cp:lastPrinted>
  <dcterms:created xsi:type="dcterms:W3CDTF">2019-08-26T07:47:25Z</dcterms:created>
  <dcterms:modified xsi:type="dcterms:W3CDTF">2023-10-14T15:45:22Z</dcterms:modified>
</cp:coreProperties>
</file>