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C60BC-2B29-4A7E-80B1-5B739ED216A2}" v="316" dt="2022-10-09T13:05:16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1586-830A-CE5F-F619-ED1610712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0F799-EBCA-A144-A656-E9858865A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BBE60-EAC6-FCF8-E51C-A3C3BD2C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38BFD-916B-2354-E0A2-9856757C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A5457-8D50-F57C-0561-C3CD0F04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9CD08-BE5B-1CB1-BA33-2244DF26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391BD-DA03-5AFC-06E2-F0A8FD2C3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12A24-71E3-22F3-0E3D-7E038A25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DCD5C-7BC0-A8FE-A401-D263B923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28FF7-EEEE-E130-9EA3-59073FCA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8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1C923C-A23E-473C-8BD9-332041BE6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DA8BF-9613-8423-3CB2-CEAA149B1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9682F-85B0-FC70-664A-A90E74EB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6EAD1-BD77-83B4-CDDB-8628E0B6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8FA46-D338-4043-34B1-DF8F91E5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4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4DC4-180C-93C4-CB05-1D557445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947C8-F823-BE2A-61C4-5D8161930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D0A86-3879-3A45-8BE3-578CD8A9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15A6-EDFC-15C9-8E91-662AD4E4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6348A-0D45-87DE-9230-A6F791A0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1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3524-16F4-DF5F-4F08-3B76F583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828E4-CC63-5865-54F9-516152745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505C8-68CC-2D16-7C5A-85542883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512A7-8D0D-C883-DEBD-8A7B31EF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C9FD2-81B3-1E01-E024-AEFAA951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7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5933-8B8B-320D-EA60-97DB43B1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810EA-BE70-8527-2F85-3C138175D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695F5-9972-A3DB-6EFD-4DBE5CF50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E2829-9A53-C70D-0827-83C5DC64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4A6C8-31E7-551B-3A60-DDD5CACA2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4F65C-C5B7-323B-C772-D8F7F342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9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5E02-7B84-5572-3F7C-407A0E31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D3DE8-4DB0-6725-784A-4C2CBFD86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7CEA1-61F0-D04B-C529-C9D65BA41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9E00F-45B9-7243-2BAC-3A245AC7C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79D1E-B900-A873-628F-CCCCC0841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17FE9-FA5C-9932-E739-916E77C2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23430-1F2F-1833-DE7F-4A55D73B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63AFD-BF82-55BE-679E-8CEDD0D4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A368-6567-85E9-1999-4265314C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23C9E-0B55-AC4F-F7C6-DF291515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66DA8-DA84-F9F4-48CB-718BD778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6E43A-F0D1-CF45-0764-EC377056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B8982-9E12-5267-749B-EA41CD1D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B72C1-92AA-FD38-3D9E-D1DFEA44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DF524-989C-DCF0-E8F9-687F6213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8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ADE7-40D2-4731-F893-22D17508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4AD1D-D0DA-A485-2B35-21B599E23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DDCF8-9CB5-716F-29B5-0E0600602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9B964-D570-72B0-035E-22E6C5A6D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F0660-2E56-652A-B5E4-72BCB05B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9B15A-4487-291F-47C3-75A1C67C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430B-FFDC-1C8A-A228-E130C822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2F9D7-9D36-7A12-6081-9BEB5562E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2ADBE-B53C-5614-2DB7-D57D262B4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2DB03-B0AD-F699-BAD2-49B00177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B749F-803E-79CC-D55A-3F07A40D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D0322-33A5-5F23-40BD-9832D39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9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E5BDE-F5EF-0AC3-CF13-F0758AC6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078F6-1A45-5A54-0398-C575A4814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8AB9A-3293-90E0-B143-7FFE7E8B7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7586A-7766-4BDF-9AAD-6400F7FFA40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EC51D-6BF6-1CC4-2D8A-7456570C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9C6D8-3016-D160-E741-90BA8D0DD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F6646-1EED-F202-FA73-DA0865BF9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EDC218B-708A-789F-8E35-0F8CC1359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r="6911" b="21277"/>
          <a:stretch/>
        </p:blipFill>
        <p:spPr bwMode="auto">
          <a:xfrm>
            <a:off x="-1" y="323556"/>
            <a:ext cx="11900453" cy="3850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36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30C9-F29C-9796-722F-7FED4B68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0770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97DA151-CC0D-3FC4-FA64-1F4CE6B9E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10120" r="2282" b="8915"/>
          <a:stretch/>
        </p:blipFill>
        <p:spPr bwMode="auto">
          <a:xfrm>
            <a:off x="838200" y="92613"/>
            <a:ext cx="10233074" cy="33363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4B5847-CFAA-C21C-9353-3DACF9343BA7}"/>
                  </a:ext>
                </a:extLst>
              </p:cNvPr>
              <p:cNvSpPr txBox="1"/>
              <p:nvPr/>
            </p:nvSpPr>
            <p:spPr>
              <a:xfrm>
                <a:off x="838200" y="3429000"/>
                <a:ext cx="11119337" cy="3034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Giải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9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2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Ox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Oy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4B5847-CFAA-C21C-9353-3DACF9343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11119337" cy="3034549"/>
              </a:xfrm>
              <a:prstGeom prst="rect">
                <a:avLst/>
              </a:prstGeom>
              <a:blipFill>
                <a:blip r:embed="rId3"/>
                <a:stretch>
                  <a:fillRect l="-1151" t="-2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2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CB09B24-E0CE-BD96-4009-35EC70BC4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1916"/>
          <a:stretch/>
        </p:blipFill>
        <p:spPr bwMode="auto">
          <a:xfrm>
            <a:off x="604910" y="604911"/>
            <a:ext cx="9397219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4022A7D8-37F8-7850-F357-27B9DA88FF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6" t="8162" r="28240" b="11652"/>
          <a:stretch/>
        </p:blipFill>
        <p:spPr bwMode="auto">
          <a:xfrm>
            <a:off x="604910" y="4033912"/>
            <a:ext cx="6443004" cy="2043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261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E9BEE8-4A8E-F9DC-2E93-CC444CB1E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4127" r="6746" b="3392"/>
          <a:stretch/>
        </p:blipFill>
        <p:spPr bwMode="auto">
          <a:xfrm>
            <a:off x="942535" y="347222"/>
            <a:ext cx="11071274" cy="6039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928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7DF163A-3BD1-868E-3843-633C762A46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1" t="3884" r="27745" b="10667"/>
          <a:stretch/>
        </p:blipFill>
        <p:spPr bwMode="auto">
          <a:xfrm>
            <a:off x="401954" y="0"/>
            <a:ext cx="5928507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31FB06-0964-6EE9-79FA-1B3729235EF0}"/>
                  </a:ext>
                </a:extLst>
              </p:cNvPr>
              <p:cNvSpPr txBox="1"/>
              <p:nvPr/>
            </p:nvSpPr>
            <p:spPr>
              <a:xfrm>
                <a:off x="6427304" y="636104"/>
                <a:ext cx="5362741" cy="3099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( 2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+120</a:t>
                </a:r>
                <a:r>
                  <a:rPr lang="en-US" sz="28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=180</a:t>
                </a:r>
                <a:r>
                  <a:rPr lang="en-US" sz="28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=180</a:t>
                </a:r>
                <a:r>
                  <a:rPr lang="en-US" sz="28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−120</a:t>
                </a:r>
                <a:r>
                  <a:rPr lang="en-US" sz="28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=60</a:t>
                </a:r>
                <a:r>
                  <a:rPr lang="en-US" sz="28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31FB06-0964-6EE9-79FA-1B3729235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304" y="636104"/>
                <a:ext cx="5362741" cy="3099888"/>
              </a:xfrm>
              <a:prstGeom prst="rect">
                <a:avLst/>
              </a:prstGeom>
              <a:blipFill>
                <a:blip r:embed="rId3"/>
                <a:stretch>
                  <a:fillRect l="-2273" t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FB04-A8F0-8DB6-4CFE-885A50F7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313"/>
            <a:ext cx="10515600" cy="306387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1/94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III.</a:t>
            </a:r>
          </a:p>
        </p:txBody>
      </p:sp>
    </p:spTree>
    <p:extLst>
      <p:ext uri="{BB962C8B-B14F-4D97-AF65-F5344CB8AC3E}">
        <p14:creationId xmlns:p14="http://schemas.microsoft.com/office/powerpoint/2010/main" val="14528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682D3-06AC-DBB5-5173-4DE5BB16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239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7E83E500-E310-AD7F-5196-6A9419E06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5306" r="3109" b="4081"/>
          <a:stretch/>
        </p:blipFill>
        <p:spPr bwMode="auto">
          <a:xfrm>
            <a:off x="838200" y="168812"/>
            <a:ext cx="10866120" cy="4389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D338E995-81F3-CDB5-3C41-C5AADDCD3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t="16326" r="33366" b="22959"/>
          <a:stretch/>
        </p:blipFill>
        <p:spPr bwMode="auto">
          <a:xfrm>
            <a:off x="936674" y="3660558"/>
            <a:ext cx="8213035" cy="26488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9D76A7-06A9-58D0-0C01-905D839D61F3}"/>
              </a:ext>
            </a:extLst>
          </p:cNvPr>
          <p:cNvSpPr txBox="1"/>
          <p:nvPr/>
        </p:nvSpPr>
        <p:spPr>
          <a:xfrm>
            <a:off x="10508567" y="-140678"/>
            <a:ext cx="10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58777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29A36-0572-4E9F-ACB9-A4316866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4078" cy="269681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2:Quan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zOy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Oy’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Oy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Oz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Shape 983">
            <a:extLst>
              <a:ext uri="{FF2B5EF4-FFF2-40B4-BE49-F238E27FC236}">
                <a16:creationId xmlns:a16="http://schemas.microsoft.com/office/drawing/2014/main" id="{348A7352-34A8-79E6-1342-F282003654F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24799" y="351873"/>
            <a:ext cx="3240462" cy="25225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ED937B-7E30-848E-5291-F88DF3C73937}"/>
              </a:ext>
            </a:extLst>
          </p:cNvPr>
          <p:cNvSpPr txBox="1"/>
          <p:nvPr/>
        </p:nvSpPr>
        <p:spPr>
          <a:xfrm>
            <a:off x="9276522" y="2597714"/>
            <a:ext cx="172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077322-F6DB-05FE-3D8B-59D217E2F18A}"/>
              </a:ext>
            </a:extLst>
          </p:cNvPr>
          <p:cNvSpPr txBox="1"/>
          <p:nvPr/>
        </p:nvSpPr>
        <p:spPr>
          <a:xfrm>
            <a:off x="1205948" y="3631096"/>
            <a:ext cx="9183756" cy="107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 descr="Chart&#10;&#10;Description automatically generated">
            <a:extLst>
              <a:ext uri="{FF2B5EF4-FFF2-40B4-BE49-F238E27FC236}">
                <a16:creationId xmlns:a16="http://schemas.microsoft.com/office/drawing/2014/main" id="{0BC35697-8C74-D5AA-8E20-36D7DA7F3E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r="6250" b="59861"/>
          <a:stretch/>
        </p:blipFill>
        <p:spPr bwMode="auto">
          <a:xfrm>
            <a:off x="596350" y="3226904"/>
            <a:ext cx="7818780" cy="2696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Chart&#10;&#10;Description automatically generated">
            <a:extLst>
              <a:ext uri="{FF2B5EF4-FFF2-40B4-BE49-F238E27FC236}">
                <a16:creationId xmlns:a16="http://schemas.microsoft.com/office/drawing/2014/main" id="{877FD7DF-379A-BFE3-ED9E-80C4C97358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4" t="41343" r="36673"/>
          <a:stretch/>
        </p:blipFill>
        <p:spPr bwMode="auto">
          <a:xfrm>
            <a:off x="8216348" y="3226904"/>
            <a:ext cx="3379303" cy="31208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24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9AB75-057E-ADC2-5BD8-F712E17D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3463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2B6B5-A702-B149-4890-5D27501E8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r="5589"/>
          <a:stretch/>
        </p:blipFill>
        <p:spPr bwMode="auto">
          <a:xfrm>
            <a:off x="599051" y="-257728"/>
            <a:ext cx="10754749" cy="62748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538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8440-3104-0440-0B81-D22A3134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56820" cy="51916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C738E-1DEA-1B3C-2C8E-67DB17D4D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3853" r="29564" b="7213"/>
          <a:stretch/>
        </p:blipFill>
        <p:spPr bwMode="auto">
          <a:xfrm>
            <a:off x="717452" y="365125"/>
            <a:ext cx="6177567" cy="3967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ABC0E5-7C6B-160F-2F2E-E4CDE12B5B96}"/>
                  </a:ext>
                </a:extLst>
              </p:cNvPr>
              <p:cNvSpPr txBox="1"/>
              <p:nvPr/>
            </p:nvSpPr>
            <p:spPr>
              <a:xfrm>
                <a:off x="7695028" y="1223889"/>
                <a:ext cx="3779520" cy="2261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 Hai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ABC0E5-7C6B-160F-2F2E-E4CDE12B5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028" y="1223889"/>
                <a:ext cx="3779520" cy="2261132"/>
              </a:xfrm>
              <a:prstGeom prst="rect">
                <a:avLst/>
              </a:prstGeom>
              <a:blipFill>
                <a:blip r:embed="rId3"/>
                <a:stretch>
                  <a:fillRect l="-3226" t="-2965" r="-2258" b="-6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2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7EA1-5874-C544-1EE7-F3DA240B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3068" cy="39255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7D496-BCBD-9F23-DFE3-4A36E9FD2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4573" r="5423"/>
          <a:stretch/>
        </p:blipFill>
        <p:spPr bwMode="auto">
          <a:xfrm>
            <a:off x="838200" y="168812"/>
            <a:ext cx="9867314" cy="4445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83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8CAD-ABEF-21DC-5461-9EB960E1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983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41BEFBD-DA80-A321-017A-3A15FEE57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3143" r="1786"/>
          <a:stretch/>
        </p:blipFill>
        <p:spPr bwMode="auto">
          <a:xfrm>
            <a:off x="838200" y="0"/>
            <a:ext cx="10650415" cy="61277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65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65C3-8C62-6F40-E812-4FAFAE6D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65652" cy="4347552"/>
          </a:xfrm>
        </p:spPr>
        <p:txBody>
          <a:bodyPr/>
          <a:lstStyle/>
          <a:p>
            <a:endParaRPr lang="en-US" i="1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56EA683A-F31D-912B-86B9-96B0ECE81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9" t="2293" r="28240" b="6876"/>
          <a:stretch/>
        </p:blipFill>
        <p:spPr bwMode="auto">
          <a:xfrm>
            <a:off x="0" y="365126"/>
            <a:ext cx="6491068" cy="4347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9AEC49-374C-072E-4CBA-EA5685C175C2}"/>
                  </a:ext>
                </a:extLst>
              </p:cNvPr>
              <p:cNvSpPr txBox="1"/>
              <p:nvPr/>
            </p:nvSpPr>
            <p:spPr>
              <a:xfrm>
                <a:off x="6879102" y="365125"/>
                <a:ext cx="4474698" cy="4041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  Hai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On.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𝑂𝑝</m:t>
                        </m:r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𝑂𝑝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60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+30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=90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𝑂𝑝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=90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9AEC49-374C-072E-4CBA-EA5685C17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102" y="365125"/>
                <a:ext cx="4474698" cy="4041171"/>
              </a:xfrm>
              <a:prstGeom prst="rect">
                <a:avLst/>
              </a:prstGeom>
              <a:blipFill>
                <a:blip r:embed="rId3"/>
                <a:stretch>
                  <a:fillRect l="-2721" t="-1207"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2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ECDA-7879-C8A6-0D81-72752011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506328" cy="8728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DE5FE-6DA8-EF20-D3CE-6F8B1287C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t="42697" r="22486"/>
          <a:stretch/>
        </p:blipFill>
        <p:spPr bwMode="auto">
          <a:xfrm>
            <a:off x="838199" y="-99108"/>
            <a:ext cx="6519203" cy="1604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728A1B3-507D-EE89-B929-4EA079DB5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6" t="9863" r="17824" b="8547"/>
          <a:stretch/>
        </p:blipFill>
        <p:spPr bwMode="auto">
          <a:xfrm>
            <a:off x="838198" y="1356726"/>
            <a:ext cx="7954110" cy="24837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93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283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HĐ 2:Quan sát hai góc xOy và zOy ở hình 3 a) Nêu đỉnh chung và canh chung của hai góc xOy và zOy b) Vẽ tia đối Oy’ của tia Oy c) Hai tia Ox và Oz  có nằm về 2 phía của đường thẳng yy’ hay không?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                 *Hướng dẫn về nhà:                  -Xem lại các bài đã chữa                  - Làm bài tập 1/94 sgk                  -Đọc trước mục III.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vuongyenkhanh@gmail.com</dc:creator>
  <cp:lastModifiedBy>Kinh Doanh Hatechno</cp:lastModifiedBy>
  <cp:revision>3</cp:revision>
  <dcterms:created xsi:type="dcterms:W3CDTF">2022-10-03T11:31:16Z</dcterms:created>
  <dcterms:modified xsi:type="dcterms:W3CDTF">2023-10-14T16:02:16Z</dcterms:modified>
</cp:coreProperties>
</file>