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01" r:id="rId5"/>
    <p:sldMasterId id="2147483729" r:id="rId6"/>
    <p:sldMasterId id="2147483753" r:id="rId7"/>
    <p:sldMasterId id="2147483770" r:id="rId8"/>
    <p:sldMasterId id="2147483792" r:id="rId9"/>
  </p:sldMasterIdLst>
  <p:notesMasterIdLst>
    <p:notesMasterId r:id="rId41"/>
  </p:notesMasterIdLst>
  <p:sldIdLst>
    <p:sldId id="11088602" r:id="rId10"/>
    <p:sldId id="11088554" r:id="rId11"/>
    <p:sldId id="757" r:id="rId12"/>
    <p:sldId id="11088574" r:id="rId13"/>
    <p:sldId id="294" r:id="rId14"/>
    <p:sldId id="298" r:id="rId15"/>
    <p:sldId id="334" r:id="rId16"/>
    <p:sldId id="11088559" r:id="rId17"/>
    <p:sldId id="11088555" r:id="rId18"/>
    <p:sldId id="11088587" r:id="rId19"/>
    <p:sldId id="11088585" r:id="rId20"/>
    <p:sldId id="11088595" r:id="rId21"/>
    <p:sldId id="11088594" r:id="rId22"/>
    <p:sldId id="11088596" r:id="rId23"/>
    <p:sldId id="336" r:id="rId24"/>
    <p:sldId id="11088590" r:id="rId25"/>
    <p:sldId id="11088543" r:id="rId26"/>
    <p:sldId id="11088588" r:id="rId27"/>
    <p:sldId id="11088597" r:id="rId28"/>
    <p:sldId id="11088541" r:id="rId29"/>
    <p:sldId id="11088593" r:id="rId30"/>
    <p:sldId id="11088600" r:id="rId31"/>
    <p:sldId id="11088542" r:id="rId32"/>
    <p:sldId id="11088601" r:id="rId33"/>
    <p:sldId id="11088598" r:id="rId34"/>
    <p:sldId id="11088551" r:id="rId35"/>
    <p:sldId id="11088599" r:id="rId36"/>
    <p:sldId id="285" r:id="rId37"/>
    <p:sldId id="11088591" r:id="rId38"/>
    <p:sldId id="11088592" r:id="rId39"/>
    <p:sldId id="304" r:id="rId4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varScale="1">
        <p:scale>
          <a:sx n="75" d="100"/>
          <a:sy n="75" d="100"/>
        </p:scale>
        <p:origin x="132" y="36"/>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04/17/2023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CCB62775-0F3A-C346-8B5C-8E5732E8090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D92CA509-C620-7742-99FF-39655DDFB7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BF049007-94FD-8240-81E7-7BA47AD2822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9142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0EC35856-119A-D74A-B844-EAE243947B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VN"/>
              <a:pPr/>
              <a:t>‹#›</a:t>
            </a:fld>
            <a:endParaRPr lang="en-US" altLang="en-VN"/>
          </a:p>
        </p:txBody>
      </p:sp>
    </p:spTree>
    <p:extLst>
      <p:ext uri="{BB962C8B-B14F-4D97-AF65-F5344CB8AC3E}">
        <p14:creationId xmlns:p14="http://schemas.microsoft.com/office/powerpoint/2010/main" val="218357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VN"/>
              <a:pPr/>
              <a:t>‹#›</a:t>
            </a:fld>
            <a:endParaRPr lang="en-US" altLang="en-VN"/>
          </a:p>
        </p:txBody>
      </p:sp>
    </p:spTree>
    <p:extLst>
      <p:ext uri="{BB962C8B-B14F-4D97-AF65-F5344CB8AC3E}">
        <p14:creationId xmlns:p14="http://schemas.microsoft.com/office/powerpoint/2010/main" val="145092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VN"/>
              <a:pPr/>
              <a:t>‹#›</a:t>
            </a:fld>
            <a:endParaRPr lang="en-US" altLang="en-VN"/>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VN"/>
              <a:pPr/>
              <a:t>‹#›</a:t>
            </a:fld>
            <a:endParaRPr lang="en-US" altLang="en-VN"/>
          </a:p>
        </p:txBody>
      </p:sp>
    </p:spTree>
    <p:extLst>
      <p:ext uri="{BB962C8B-B14F-4D97-AF65-F5344CB8AC3E}">
        <p14:creationId xmlns:p14="http://schemas.microsoft.com/office/powerpoint/2010/main" val="1615235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VN"/>
              <a:pPr/>
              <a:t>‹#›</a:t>
            </a:fld>
            <a:endParaRPr lang="en-US" altLang="en-VN"/>
          </a:p>
        </p:txBody>
      </p:sp>
    </p:spTree>
    <p:extLst>
      <p:ext uri="{BB962C8B-B14F-4D97-AF65-F5344CB8AC3E}">
        <p14:creationId xmlns:p14="http://schemas.microsoft.com/office/powerpoint/2010/main" val="380871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VN"/>
              <a:pPr/>
              <a:t>‹#›</a:t>
            </a:fld>
            <a:endParaRPr lang="en-US" altLang="en-VN"/>
          </a:p>
        </p:txBody>
      </p:sp>
    </p:spTree>
    <p:extLst>
      <p:ext uri="{BB962C8B-B14F-4D97-AF65-F5344CB8AC3E}">
        <p14:creationId xmlns:p14="http://schemas.microsoft.com/office/powerpoint/2010/main" val="417888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VN"/>
              <a:pPr/>
              <a:t>‹#›</a:t>
            </a:fld>
            <a:endParaRPr lang="en-US" altLang="en-VN"/>
          </a:p>
        </p:txBody>
      </p:sp>
    </p:spTree>
    <p:extLst>
      <p:ext uri="{BB962C8B-B14F-4D97-AF65-F5344CB8AC3E}">
        <p14:creationId xmlns:p14="http://schemas.microsoft.com/office/powerpoint/2010/main" val="4065132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VN"/>
              <a:pPr/>
              <a:t>‹#›</a:t>
            </a:fld>
            <a:endParaRPr lang="en-US" altLang="en-VN"/>
          </a:p>
        </p:txBody>
      </p:sp>
    </p:spTree>
    <p:extLst>
      <p:ext uri="{BB962C8B-B14F-4D97-AF65-F5344CB8AC3E}">
        <p14:creationId xmlns:p14="http://schemas.microsoft.com/office/powerpoint/2010/main" val="163911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VN"/>
              <a:pPr/>
              <a:t>‹#›</a:t>
            </a:fld>
            <a:endParaRPr lang="en-US" altLang="en-VN"/>
          </a:p>
        </p:txBody>
      </p:sp>
    </p:spTree>
    <p:extLst>
      <p:ext uri="{BB962C8B-B14F-4D97-AF65-F5344CB8AC3E}">
        <p14:creationId xmlns:p14="http://schemas.microsoft.com/office/powerpoint/2010/main" val="1306041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VN"/>
              <a:pPr/>
              <a:t>‹#›</a:t>
            </a:fld>
            <a:endParaRPr lang="en-US" altLang="en-VN"/>
          </a:p>
        </p:txBody>
      </p:sp>
    </p:spTree>
    <p:extLst>
      <p:ext uri="{BB962C8B-B14F-4D97-AF65-F5344CB8AC3E}">
        <p14:creationId xmlns:p14="http://schemas.microsoft.com/office/powerpoint/2010/main" val="14965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3C642123-DA71-8D47-BDF7-0F335B9A56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VN"/>
              <a:pPr/>
              <a:t>‹#›</a:t>
            </a:fld>
            <a:endParaRPr lang="en-US" altLang="en-VN"/>
          </a:p>
        </p:txBody>
      </p:sp>
    </p:spTree>
    <p:extLst>
      <p:ext uri="{BB962C8B-B14F-4D97-AF65-F5344CB8AC3E}">
        <p14:creationId xmlns:p14="http://schemas.microsoft.com/office/powerpoint/2010/main" val="3371509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VN"/>
              <a:pPr/>
              <a:t>‹#›</a:t>
            </a:fld>
            <a:endParaRPr lang="en-US" altLang="en-VN"/>
          </a:p>
        </p:txBody>
      </p:sp>
    </p:spTree>
    <p:extLst>
      <p:ext uri="{BB962C8B-B14F-4D97-AF65-F5344CB8AC3E}">
        <p14:creationId xmlns:p14="http://schemas.microsoft.com/office/powerpoint/2010/main" val="3022579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6" name="Footer Placeholder 5">
            <a:extLst>
              <a:ext uri="{FF2B5EF4-FFF2-40B4-BE49-F238E27FC236}">
                <a16:creationId xmlns:a16="http://schemas.microsoft.com/office/drawing/2014/main" id="{714EC55A-73FC-B64E-8051-99DC0B8E75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8" name="Footer Placeholder 7">
            <a:extLst>
              <a:ext uri="{FF2B5EF4-FFF2-40B4-BE49-F238E27FC236}">
                <a16:creationId xmlns:a16="http://schemas.microsoft.com/office/drawing/2014/main" id="{E21BBDDC-94CD-5D44-ACEE-22F46D57F1A0}"/>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89911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7573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4282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6033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4" name="Footer Placeholder 3">
            <a:extLst>
              <a:ext uri="{FF2B5EF4-FFF2-40B4-BE49-F238E27FC236}">
                <a16:creationId xmlns:a16="http://schemas.microsoft.com/office/drawing/2014/main" id="{72FD9AB5-F44D-A84E-8393-9D6389EC34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4062443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0299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172989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9862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68932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823995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930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7959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6685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5323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034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3" name="Footer Placeholder 2">
            <a:extLst>
              <a:ext uri="{FF2B5EF4-FFF2-40B4-BE49-F238E27FC236}">
                <a16:creationId xmlns:a16="http://schemas.microsoft.com/office/drawing/2014/main" id="{1B15CBA2-D5B6-D54D-BC75-222F01FF4D3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574640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770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074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362433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6216468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116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4/17/2023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2045342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1543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6" name="Footer Placeholder 5">
            <a:extLst>
              <a:ext uri="{FF2B5EF4-FFF2-40B4-BE49-F238E27FC236}">
                <a16:creationId xmlns:a16="http://schemas.microsoft.com/office/drawing/2014/main" id="{D40A4004-91FA-5940-9CD5-BE19D3E2C0F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en-VN" smtClean="0"/>
              <a:t>04/17/2023</a:t>
            </a:fld>
            <a:endParaRPr lang="en-VN"/>
          </a:p>
        </p:txBody>
      </p:sp>
      <p:sp>
        <p:nvSpPr>
          <p:cNvPr id="6" name="Footer Placeholder 5">
            <a:extLst>
              <a:ext uri="{FF2B5EF4-FFF2-40B4-BE49-F238E27FC236}">
                <a16:creationId xmlns:a16="http://schemas.microsoft.com/office/drawing/2014/main" id="{8A054A66-511D-B345-9761-C7DC6E5AD1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8.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9.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VN" smtClean="0"/>
              <a:t>04/17/2023</a:t>
            </a:fld>
            <a:endParaRPr lang="en-VN"/>
          </a:p>
        </p:txBody>
      </p:sp>
      <p:sp>
        <p:nvSpPr>
          <p:cNvPr id="5" name="Footer Placeholder 4">
            <a:extLst>
              <a:ext uri="{FF2B5EF4-FFF2-40B4-BE49-F238E27FC236}">
                <a16:creationId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VN" smtClean="0"/>
              <a:t>‹#›</a:t>
            </a:fld>
            <a:endParaRPr lang="en-VN"/>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7" name="Rectangle 6">
            <a:extLst>
              <a:ext uri="{FF2B5EF4-FFF2-40B4-BE49-F238E27FC236}">
                <a16:creationId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VN"/>
              <a:pPr/>
              <a:t>‹#›</a:t>
            </a:fld>
            <a:endParaRPr lang="en-US" altLang="en-VN"/>
          </a:p>
        </p:txBody>
      </p:sp>
      <p:sp>
        <p:nvSpPr>
          <p:cNvPr id="11" name="Rectangle 26">
            <a:extLst>
              <a:ext uri="{FF2B5EF4-FFF2-40B4-BE49-F238E27FC236}">
                <a16:creationId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373292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5.xml"/><Relationship Id="rId5" Type="http://schemas.openxmlformats.org/officeDocument/2006/relationships/slide" Target="slide8.xml"/><Relationship Id="rId4" Type="http://schemas.openxmlformats.org/officeDocument/2006/relationships/slide" Target="slide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7.xml"/><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037EFBF-7C4B-7C24-5BFA-64A336D106BB}"/>
              </a:ext>
            </a:extLst>
          </p:cNvPr>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latin typeface="Times New Roman" panose="02020603050405020304" pitchFamily="18" charset="0"/>
                <a:cs typeface="Times New Roman" panose="02020603050405020304" pitchFamily="18" charset="0"/>
              </a:rPr>
              <a:t>Tại sao Hồ Quý Ly lại chọn kinh đô mới ở Thanh Hóa?</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en-VN"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en-VN"/>
          </a:p>
        </p:txBody>
      </p:sp>
    </p:spTree>
    <p:extLst>
      <p:ext uri="{BB962C8B-B14F-4D97-AF65-F5344CB8AC3E}">
        <p14:creationId xmlns:p14="http://schemas.microsoft.com/office/powerpoint/2010/main" val="539094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en-VN"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en-VN"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en-VN"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VN" sz="5400"/>
          </a:p>
        </p:txBody>
      </p:sp>
      <p:pic>
        <p:nvPicPr>
          <p:cNvPr id="4" name="Picture 2">
            <a:extLst>
              <a:ext uri="{FF2B5EF4-FFF2-40B4-BE49-F238E27FC236}">
                <a16:creationId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en-VN"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VN"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a:solidFill>
                  <a:schemeClr val="tx2">
                    <a:lumMod val="10000"/>
                  </a:schemeClr>
                </a:solidFill>
                <a:latin typeface="Times New Roman" panose="02020603050405020304" pitchFamily="18" charset="0"/>
                <a:cs typeface="Times New Roman" panose="02020603050405020304" pitchFamily="18" charset="0"/>
              </a:rPr>
              <a: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a16="http://schemas.microsoft.com/office/drawing/2014/main" id="{C7082779-F1CD-EB1C-E979-78D1286F41AD}"/>
              </a:ext>
            </a:extLst>
          </p:cNvPr>
          <p:cNvSpPr txBox="1"/>
          <p:nvPr/>
        </p:nvSpPr>
        <p:spPr>
          <a:xfrm>
            <a:off x="94902" y="4133208"/>
            <a:ext cx="11757792" cy="954107"/>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Hạn chế:  những cải cách đó bệnh chết tiệt đế và kết 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CHUẨN BỊ BÀI MỚI: </a:t>
            </a:r>
            <a:endParaRPr lang="en-VN" sz="4800" b="1" kern="0">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en-VN"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en-VN"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en-VN" sz="2800" kern="0">
                  <a:solidFill>
                    <a:srgbClr val="000000"/>
                  </a:solidFill>
                  <a:latin typeface="Times New Roman" panose="02020603050405020304" pitchFamily="18" charset="0"/>
                  <a:cs typeface="Times New Roman" panose="02020603050405020304" pitchFamily="18" charset="0"/>
                  <a:sym typeface="Arial"/>
                </a:rPr>
                <a:t>n</a:t>
              </a:r>
              <a:r>
                <a:rPr lang="vi-VN" altLang="en-VN"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en-VN" sz="2800" kern="0">
                  <a:solidFill>
                    <a:srgbClr val="000000"/>
                  </a:solidFill>
                  <a:latin typeface="Times New Roman" panose="02020603050405020304" pitchFamily="18" charset="0"/>
                  <a:cs typeface="Times New Roman" panose="02020603050405020304" pitchFamily="18" charset="0"/>
                  <a:sym typeface="Arial"/>
                </a:rPr>
                <a:t>,</a:t>
              </a:r>
              <a:r>
                <a:rPr lang="vi-VN" altLang="en-VN" sz="2800" kern="0">
                  <a:solidFill>
                    <a:srgbClr val="000000"/>
                  </a:solidFill>
                  <a:latin typeface="Times New Roman" panose="02020603050405020304" pitchFamily="18" charset="0"/>
                  <a:cs typeface="Times New Roman" panose="02020603050405020304" pitchFamily="18" charset="0"/>
                  <a:sym typeface="Arial"/>
                </a:rPr>
                <a:t>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a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m</a:t>
              </a:r>
              <a:r>
                <a:rPr lang="vi-VN" altLang="en-VN"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en-VN" sz="2400" kern="0">
                  <a:solidFill>
                    <a:srgbClr val="000000"/>
                  </a:solidFill>
                  <a:latin typeface="Times New Roman" panose="02020603050405020304" pitchFamily="18" charset="0"/>
                  <a:cs typeface="Times New Roman" panose="02020603050405020304" pitchFamily="18" charset="0"/>
                  <a:sym typeface="Arial"/>
                </a:rPr>
                <a:t>  </a:t>
              </a:r>
              <a:r>
                <a:rPr lang="en-US" altLang="en-VN" sz="2400" kern="0">
                  <a:solidFill>
                    <a:srgbClr val="000000"/>
                  </a:solidFill>
                  <a:latin typeface="Times New Roman" panose="02020603050405020304" pitchFamily="18" charset="0"/>
                  <a:cs typeface="Times New Roman" panose="02020603050405020304" pitchFamily="18" charset="0"/>
                  <a:sym typeface="Arial"/>
                </a:rPr>
                <a:t>     </a:t>
              </a:r>
              <a:r>
                <a:rPr lang="vi-VN" altLang="en-VN"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en-VN"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a16="http://schemas.microsoft.com/office/drawing/2014/main"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a16="http://schemas.microsoft.com/office/drawing/2014/main"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en-VN"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a16="http://schemas.microsoft.com/office/drawing/2014/main"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a16="http://schemas.microsoft.com/office/drawing/2014/main"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en-VN"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1259</TotalTime>
  <Words>1629</Words>
  <Application>Microsoft Office PowerPoint</Application>
  <PresentationFormat>Widescreen</PresentationFormat>
  <Paragraphs>190</Paragraphs>
  <Slides>31</Slides>
  <Notes>8</Notes>
  <HiddenSlides>0</HiddenSlides>
  <MMClips>1</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31</vt:i4>
      </vt:variant>
    </vt:vector>
  </HeadingPairs>
  <TitlesOfParts>
    <vt:vector size="61" baseType="lpstr">
      <vt:lpstr>.VnTime</vt:lpstr>
      <vt:lpstr>Amatic SC</vt:lpstr>
      <vt:lpstr>Anaheim</vt:lpstr>
      <vt:lpstr>Arial</vt:lpstr>
      <vt:lpstr>Avenir Next Demi Bold</vt:lpstr>
      <vt:lpstr>Avenir Next Regular</vt:lpstr>
      <vt:lpstr>Calibri</vt:lpstr>
      <vt:lpstr>Calibri Light</vt:lpstr>
      <vt:lpstr>Caveat</vt:lpstr>
      <vt:lpstr>Century Gothic</vt:lpstr>
      <vt:lpstr>Helvetica</vt:lpstr>
      <vt:lpstr>Impact</vt:lpstr>
      <vt:lpstr>Livvic</vt:lpstr>
      <vt:lpstr>Open Sans</vt:lpstr>
      <vt:lpstr>Poppins</vt:lpstr>
      <vt:lpstr>PT Serif</vt:lpstr>
      <vt:lpstr>Roboto Condensed</vt:lpstr>
      <vt:lpstr>Roboto Condensed Light</vt:lpstr>
      <vt:lpstr>Roboto Slab</vt:lpstr>
      <vt:lpstr>Times New Roman</vt:lpstr>
      <vt:lpstr>Wingdings</vt:lpstr>
      <vt:lpstr>Office Theme</vt:lpstr>
      <vt:lpstr>Kate template</vt:lpstr>
      <vt:lpstr>Dongzhi Festival by Slidesgo</vt:lpstr>
      <vt:lpstr>Clarity</vt:lpstr>
      <vt:lpstr>Lección de Historia de España by Slidesgo</vt:lpstr>
      <vt:lpstr>2_Office Theme</vt:lpstr>
      <vt:lpstr>4_Office Theme</vt:lpstr>
      <vt:lpstr>Simple Light</vt:lpstr>
      <vt:lpstr>tinyPPT.com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Nguyễn Chí Dũng</cp:lastModifiedBy>
  <cp:revision>69</cp:revision>
  <dcterms:created xsi:type="dcterms:W3CDTF">2021-11-23T02:25:44Z</dcterms:created>
  <dcterms:modified xsi:type="dcterms:W3CDTF">2023-04-17T11:13:12Z</dcterms:modified>
</cp:coreProperties>
</file>