
<file path=[Content_Types].xml><?xml version="1.0" encoding="utf-8"?>
<Types xmlns="http://schemas.openxmlformats.org/package/2006/content-types">
  <Default Extension="xml" ContentType="application/xml"/>
  <Default Extension="wav" ContentType="audio/x-wav"/>
  <Default Extension="jpeg" ContentType="image/jpeg"/>
  <Default Extension="jpg" ContentType="image/jpeg"/>
  <Default Extension="mp4" ContentType="video/unknown"/>
  <Default Extension="mp3" ContentType="audio/unknown"/>
  <Default Extension="rels" ContentType="application/vnd.openxmlformats-package.relationships+xml"/>
  <Default Extension="gif" ContentType="image/gif"/>
  <Default Extension="m4a" ContentType="audi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1"/>
    <p:sldMasterId id="2147483682" r:id="rId2"/>
    <p:sldMasterId id="2147483707" r:id="rId3"/>
  </p:sldMasterIdLst>
  <p:notesMasterIdLst>
    <p:notesMasterId r:id="rId26"/>
  </p:notesMasterIdLst>
  <p:sldIdLst>
    <p:sldId id="256" r:id="rId4"/>
    <p:sldId id="258" r:id="rId5"/>
    <p:sldId id="263" r:id="rId6"/>
    <p:sldId id="264" r:id="rId7"/>
    <p:sldId id="320" r:id="rId8"/>
    <p:sldId id="321" r:id="rId9"/>
    <p:sldId id="319" r:id="rId10"/>
    <p:sldId id="317" r:id="rId11"/>
    <p:sldId id="318" r:id="rId12"/>
    <p:sldId id="322" r:id="rId13"/>
    <p:sldId id="323" r:id="rId14"/>
    <p:sldId id="324" r:id="rId15"/>
    <p:sldId id="325" r:id="rId16"/>
    <p:sldId id="332" r:id="rId17"/>
    <p:sldId id="333" r:id="rId18"/>
    <p:sldId id="334" r:id="rId19"/>
    <p:sldId id="335" r:id="rId20"/>
    <p:sldId id="336" r:id="rId21"/>
    <p:sldId id="338" r:id="rId22"/>
    <p:sldId id="327" r:id="rId23"/>
    <p:sldId id="328" r:id="rId24"/>
    <p:sldId id="329" r:id="rId25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F4B7"/>
    <a:srgbClr val="F6C6EA"/>
    <a:srgbClr val="F9F9F9"/>
    <a:srgbClr val="CDF0EA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1919FB5-4B6E-4CB1-9917-104CA16CBC03}">
  <a:tblStyle styleId="{31919FB5-4B6E-4CB1-9917-104CA16CBC0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EBCCE519-6C9D-417B-A76F-40D36A44F32D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-1056" y="-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notesMaster" Target="notesMasters/notesMaster1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3623146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i="1">
              <a:solidFill>
                <a:srgbClr val="595959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10854c7a769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10854c7a769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54dda1946d_6_3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54dda1946d_6_3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4" Type="http://schemas.openxmlformats.org/officeDocument/2006/relationships/hyperlink" Target="http://bit.ly/2TtBDfr" TargetMode="External"/><Relationship Id="rId1" Type="http://schemas.openxmlformats.org/officeDocument/2006/relationships/slideMaster" Target="../slideMasters/slideMaster2.xml"/><Relationship Id="rId2" Type="http://schemas.openxmlformats.org/officeDocument/2006/relationships/hyperlink" Target="http://bit.ly/2Tynxth" TargetMode="Externa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875100" y="1282025"/>
            <a:ext cx="5555700" cy="1444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600">
                <a:solidFill>
                  <a:srgbClr val="191919"/>
                </a:solidFill>
                <a:latin typeface="Artifika"/>
                <a:ea typeface="Artifika"/>
                <a:cs typeface="Artifika"/>
                <a:sym typeface="Artifik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056900" y="2800300"/>
            <a:ext cx="5192100" cy="36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latin typeface="Assistant"/>
                <a:ea typeface="Assistant"/>
                <a:cs typeface="Assistant"/>
                <a:sym typeface="Assistan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pic>
        <p:nvPicPr>
          <p:cNvPr id="11" name="Google Shape;11;p2"/>
          <p:cNvPicPr preferRelativeResize="0"/>
          <p:nvPr/>
        </p:nvPicPr>
        <p:blipFill>
          <a:blip r:embed="rId3">
            <a:alphaModFix amt="27000"/>
          </a:blip>
          <a:stretch>
            <a:fillRect/>
          </a:stretch>
        </p:blipFill>
        <p:spPr>
          <a:xfrm rot="5400000">
            <a:off x="1997638" y="-2076012"/>
            <a:ext cx="5176525" cy="9199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3"/>
          <p:cNvSpPr txBox="1">
            <a:spLocks noGrp="1"/>
          </p:cNvSpPr>
          <p:nvPr>
            <p:ph type="title"/>
          </p:nvPr>
        </p:nvSpPr>
        <p:spPr>
          <a:xfrm>
            <a:off x="4520100" y="2386225"/>
            <a:ext cx="39108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8" name="Google Shape;78;p3"/>
          <p:cNvSpPr txBox="1">
            <a:spLocks noGrp="1"/>
          </p:cNvSpPr>
          <p:nvPr>
            <p:ph type="title" idx="2" hasCustomPrompt="1"/>
          </p:nvPr>
        </p:nvSpPr>
        <p:spPr>
          <a:xfrm>
            <a:off x="4520100" y="1383025"/>
            <a:ext cx="3910800" cy="100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79" name="Google Shape;79;p3"/>
          <p:cNvSpPr txBox="1">
            <a:spLocks noGrp="1"/>
          </p:cNvSpPr>
          <p:nvPr>
            <p:ph type="subTitle" idx="1"/>
          </p:nvPr>
        </p:nvSpPr>
        <p:spPr>
          <a:xfrm>
            <a:off x="4520100" y="3393000"/>
            <a:ext cx="3910800" cy="36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0" name="Google Shape;80;p3"/>
          <p:cNvGrpSpPr/>
          <p:nvPr/>
        </p:nvGrpSpPr>
        <p:grpSpPr>
          <a:xfrm rot="1432807" flipH="1">
            <a:off x="-629832" y="4094520"/>
            <a:ext cx="1492488" cy="2705076"/>
            <a:chOff x="5329525" y="1305350"/>
            <a:chExt cx="595325" cy="1079025"/>
          </a:xfrm>
        </p:grpSpPr>
        <p:sp>
          <p:nvSpPr>
            <p:cNvPr id="81" name="Google Shape;81;p3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5" name="Google Shape;85;p3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6" name="Google Shape;86;p3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7" name="Google Shape;87;p3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91" name="Google Shape;91;p3"/>
          <p:cNvGrpSpPr/>
          <p:nvPr/>
        </p:nvGrpSpPr>
        <p:grpSpPr>
          <a:xfrm rot="-689217">
            <a:off x="39959" y="3595906"/>
            <a:ext cx="1356593" cy="2458821"/>
            <a:chOff x="5329525" y="1305350"/>
            <a:chExt cx="595325" cy="1079025"/>
          </a:xfrm>
        </p:grpSpPr>
        <p:sp>
          <p:nvSpPr>
            <p:cNvPr id="92" name="Google Shape;92;p3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4" name="Google Shape;94;p3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0" name="Google Shape;100;p3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1" name="Google Shape;101;p3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2" name="Google Shape;102;p3"/>
          <p:cNvGrpSpPr/>
          <p:nvPr/>
        </p:nvGrpSpPr>
        <p:grpSpPr>
          <a:xfrm>
            <a:off x="8316797" y="2886511"/>
            <a:ext cx="947638" cy="1717592"/>
            <a:chOff x="5329525" y="1305350"/>
            <a:chExt cx="595325" cy="1079025"/>
          </a:xfrm>
        </p:grpSpPr>
        <p:sp>
          <p:nvSpPr>
            <p:cNvPr id="103" name="Google Shape;103;p3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3" name="Google Shape;113;p3"/>
          <p:cNvGrpSpPr/>
          <p:nvPr/>
        </p:nvGrpSpPr>
        <p:grpSpPr>
          <a:xfrm rot="856444">
            <a:off x="7980363" y="4100120"/>
            <a:ext cx="1777123" cy="1769839"/>
            <a:chOff x="4532700" y="3320475"/>
            <a:chExt cx="647125" cy="644450"/>
          </a:xfrm>
        </p:grpSpPr>
        <p:sp>
          <p:nvSpPr>
            <p:cNvPr id="114" name="Google Shape;114;p3"/>
            <p:cNvSpPr/>
            <p:nvPr/>
          </p:nvSpPr>
          <p:spPr>
            <a:xfrm>
              <a:off x="4941975" y="3407400"/>
              <a:ext cx="118800" cy="358075"/>
            </a:xfrm>
            <a:custGeom>
              <a:avLst/>
              <a:gdLst/>
              <a:ahLst/>
              <a:cxnLst/>
              <a:rect l="l" t="t" r="r" b="b"/>
              <a:pathLst>
                <a:path w="4752" h="14323" extrusionOk="0">
                  <a:moveTo>
                    <a:pt x="4751" y="0"/>
                  </a:moveTo>
                  <a:lnTo>
                    <a:pt x="4751" y="0"/>
                  </a:lnTo>
                  <a:cubicBezTo>
                    <a:pt x="3775" y="334"/>
                    <a:pt x="2822" y="810"/>
                    <a:pt x="2036" y="1489"/>
                  </a:cubicBezTo>
                  <a:cubicBezTo>
                    <a:pt x="1227" y="2167"/>
                    <a:pt x="584" y="3024"/>
                    <a:pt x="274" y="4025"/>
                  </a:cubicBezTo>
                  <a:cubicBezTo>
                    <a:pt x="72" y="4679"/>
                    <a:pt x="0" y="5382"/>
                    <a:pt x="12" y="6072"/>
                  </a:cubicBezTo>
                  <a:cubicBezTo>
                    <a:pt x="48" y="9370"/>
                    <a:pt x="1405" y="12502"/>
                    <a:pt x="4215" y="14228"/>
                  </a:cubicBezTo>
                  <a:lnTo>
                    <a:pt x="4370" y="14288"/>
                  </a:lnTo>
                  <a:cubicBezTo>
                    <a:pt x="4343" y="14288"/>
                    <a:pt x="4379" y="14323"/>
                    <a:pt x="4402" y="14323"/>
                  </a:cubicBezTo>
                  <a:cubicBezTo>
                    <a:pt x="4409" y="14323"/>
                    <a:pt x="4415" y="14320"/>
                    <a:pt x="4418" y="14312"/>
                  </a:cubicBezTo>
                  <a:cubicBezTo>
                    <a:pt x="4430" y="14288"/>
                    <a:pt x="4418" y="14252"/>
                    <a:pt x="4382" y="14228"/>
                  </a:cubicBezTo>
                  <a:cubicBezTo>
                    <a:pt x="3834" y="13633"/>
                    <a:pt x="3346" y="12966"/>
                    <a:pt x="2846" y="12335"/>
                  </a:cubicBezTo>
                  <a:cubicBezTo>
                    <a:pt x="2477" y="11847"/>
                    <a:pt x="2108" y="11347"/>
                    <a:pt x="1822" y="10799"/>
                  </a:cubicBezTo>
                  <a:cubicBezTo>
                    <a:pt x="1572" y="10275"/>
                    <a:pt x="1394" y="9692"/>
                    <a:pt x="1263" y="9132"/>
                  </a:cubicBezTo>
                  <a:cubicBezTo>
                    <a:pt x="1120" y="8608"/>
                    <a:pt x="1024" y="8073"/>
                    <a:pt x="977" y="7525"/>
                  </a:cubicBezTo>
                  <a:cubicBezTo>
                    <a:pt x="846" y="6049"/>
                    <a:pt x="1096" y="4537"/>
                    <a:pt x="1751" y="3191"/>
                  </a:cubicBezTo>
                  <a:cubicBezTo>
                    <a:pt x="2406" y="1858"/>
                    <a:pt x="3465" y="703"/>
                    <a:pt x="47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4796725" y="3749700"/>
              <a:ext cx="254225" cy="215225"/>
            </a:xfrm>
            <a:custGeom>
              <a:avLst/>
              <a:gdLst/>
              <a:ahLst/>
              <a:cxnLst/>
              <a:rect l="l" t="t" r="r" b="b"/>
              <a:pathLst>
                <a:path w="10169" h="8609" extrusionOk="0">
                  <a:moveTo>
                    <a:pt x="10168" y="441"/>
                  </a:moveTo>
                  <a:lnTo>
                    <a:pt x="10168" y="441"/>
                  </a:lnTo>
                  <a:cubicBezTo>
                    <a:pt x="10082" y="446"/>
                    <a:pt x="9996" y="452"/>
                    <a:pt x="9910" y="459"/>
                  </a:cubicBezTo>
                  <a:lnTo>
                    <a:pt x="9910" y="459"/>
                  </a:lnTo>
                  <a:lnTo>
                    <a:pt x="10013" y="524"/>
                  </a:lnTo>
                  <a:cubicBezTo>
                    <a:pt x="10061" y="500"/>
                    <a:pt x="10121" y="465"/>
                    <a:pt x="10168" y="441"/>
                  </a:cubicBezTo>
                  <a:close/>
                  <a:moveTo>
                    <a:pt x="7879" y="0"/>
                  </a:moveTo>
                  <a:cubicBezTo>
                    <a:pt x="6222" y="0"/>
                    <a:pt x="4558" y="504"/>
                    <a:pt x="3108" y="1310"/>
                  </a:cubicBezTo>
                  <a:cubicBezTo>
                    <a:pt x="2286" y="1751"/>
                    <a:pt x="1536" y="2298"/>
                    <a:pt x="953" y="3037"/>
                  </a:cubicBezTo>
                  <a:cubicBezTo>
                    <a:pt x="369" y="3763"/>
                    <a:pt x="0" y="4680"/>
                    <a:pt x="60" y="5608"/>
                  </a:cubicBezTo>
                  <a:cubicBezTo>
                    <a:pt x="95" y="6073"/>
                    <a:pt x="226" y="6513"/>
                    <a:pt x="357" y="6966"/>
                  </a:cubicBezTo>
                  <a:cubicBezTo>
                    <a:pt x="548" y="7561"/>
                    <a:pt x="774" y="8180"/>
                    <a:pt x="1238" y="8609"/>
                  </a:cubicBezTo>
                  <a:lnTo>
                    <a:pt x="1238" y="8454"/>
                  </a:lnTo>
                  <a:lnTo>
                    <a:pt x="1238" y="8216"/>
                  </a:lnTo>
                  <a:lnTo>
                    <a:pt x="1238" y="7739"/>
                  </a:lnTo>
                  <a:cubicBezTo>
                    <a:pt x="1227" y="7394"/>
                    <a:pt x="1203" y="7037"/>
                    <a:pt x="1191" y="6692"/>
                  </a:cubicBezTo>
                  <a:cubicBezTo>
                    <a:pt x="1167" y="6037"/>
                    <a:pt x="1143" y="5382"/>
                    <a:pt x="1262" y="4727"/>
                  </a:cubicBezTo>
                  <a:cubicBezTo>
                    <a:pt x="1310" y="4441"/>
                    <a:pt x="1405" y="4168"/>
                    <a:pt x="1489" y="3894"/>
                  </a:cubicBezTo>
                  <a:cubicBezTo>
                    <a:pt x="1500" y="3846"/>
                    <a:pt x="1524" y="3787"/>
                    <a:pt x="1536" y="3739"/>
                  </a:cubicBezTo>
                  <a:cubicBezTo>
                    <a:pt x="1548" y="3668"/>
                    <a:pt x="1560" y="3596"/>
                    <a:pt x="1584" y="3537"/>
                  </a:cubicBezTo>
                  <a:cubicBezTo>
                    <a:pt x="1655" y="3346"/>
                    <a:pt x="1846" y="3179"/>
                    <a:pt x="1989" y="3025"/>
                  </a:cubicBezTo>
                  <a:cubicBezTo>
                    <a:pt x="2179" y="2846"/>
                    <a:pt x="2381" y="2703"/>
                    <a:pt x="2584" y="2548"/>
                  </a:cubicBezTo>
                  <a:cubicBezTo>
                    <a:pt x="2608" y="2536"/>
                    <a:pt x="2620" y="2525"/>
                    <a:pt x="2632" y="2525"/>
                  </a:cubicBezTo>
                  <a:cubicBezTo>
                    <a:pt x="3084" y="2227"/>
                    <a:pt x="3560" y="2013"/>
                    <a:pt x="4048" y="1810"/>
                  </a:cubicBezTo>
                  <a:cubicBezTo>
                    <a:pt x="5921" y="1068"/>
                    <a:pt x="7892" y="610"/>
                    <a:pt x="9910" y="459"/>
                  </a:cubicBezTo>
                  <a:lnTo>
                    <a:pt x="9910" y="459"/>
                  </a:lnTo>
                  <a:lnTo>
                    <a:pt x="9430" y="155"/>
                  </a:lnTo>
                  <a:cubicBezTo>
                    <a:pt x="8918" y="50"/>
                    <a:pt x="8399" y="0"/>
                    <a:pt x="78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4848225" y="3358575"/>
              <a:ext cx="150625" cy="380125"/>
            </a:xfrm>
            <a:custGeom>
              <a:avLst/>
              <a:gdLst/>
              <a:ahLst/>
              <a:cxnLst/>
              <a:rect l="l" t="t" r="r" b="b"/>
              <a:pathLst>
                <a:path w="6025" h="15205" extrusionOk="0">
                  <a:moveTo>
                    <a:pt x="3989" y="1"/>
                  </a:moveTo>
                  <a:lnTo>
                    <a:pt x="3989" y="1"/>
                  </a:lnTo>
                  <a:cubicBezTo>
                    <a:pt x="3012" y="263"/>
                    <a:pt x="2215" y="953"/>
                    <a:pt x="1524" y="1691"/>
                  </a:cubicBezTo>
                  <a:cubicBezTo>
                    <a:pt x="1191" y="2049"/>
                    <a:pt x="857" y="2453"/>
                    <a:pt x="631" y="2906"/>
                  </a:cubicBezTo>
                  <a:cubicBezTo>
                    <a:pt x="441" y="3287"/>
                    <a:pt x="333" y="3715"/>
                    <a:pt x="274" y="4156"/>
                  </a:cubicBezTo>
                  <a:cubicBezTo>
                    <a:pt x="0" y="6097"/>
                    <a:pt x="464" y="8121"/>
                    <a:pt x="1345" y="9895"/>
                  </a:cubicBezTo>
                  <a:cubicBezTo>
                    <a:pt x="2238" y="11669"/>
                    <a:pt x="3524" y="13217"/>
                    <a:pt x="4905" y="14633"/>
                  </a:cubicBezTo>
                  <a:lnTo>
                    <a:pt x="6025" y="15205"/>
                  </a:lnTo>
                  <a:cubicBezTo>
                    <a:pt x="4727" y="13979"/>
                    <a:pt x="3643" y="12514"/>
                    <a:pt x="2810" y="10942"/>
                  </a:cubicBezTo>
                  <a:cubicBezTo>
                    <a:pt x="2131" y="9657"/>
                    <a:pt x="1619" y="8275"/>
                    <a:pt x="1453" y="6847"/>
                  </a:cubicBezTo>
                  <a:cubicBezTo>
                    <a:pt x="1286" y="5418"/>
                    <a:pt x="1464" y="3918"/>
                    <a:pt x="2096" y="2620"/>
                  </a:cubicBezTo>
                  <a:cubicBezTo>
                    <a:pt x="2572" y="1656"/>
                    <a:pt x="3286" y="822"/>
                    <a:pt x="398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4703850" y="3721725"/>
              <a:ext cx="277150" cy="212850"/>
            </a:xfrm>
            <a:custGeom>
              <a:avLst/>
              <a:gdLst/>
              <a:ahLst/>
              <a:cxnLst/>
              <a:rect l="l" t="t" r="r" b="b"/>
              <a:pathLst>
                <a:path w="11086" h="8514" extrusionOk="0">
                  <a:moveTo>
                    <a:pt x="10454" y="0"/>
                  </a:moveTo>
                  <a:cubicBezTo>
                    <a:pt x="9264" y="226"/>
                    <a:pt x="8097" y="441"/>
                    <a:pt x="6918" y="703"/>
                  </a:cubicBezTo>
                  <a:cubicBezTo>
                    <a:pt x="5620" y="977"/>
                    <a:pt x="4311" y="1322"/>
                    <a:pt x="3156" y="1953"/>
                  </a:cubicBezTo>
                  <a:cubicBezTo>
                    <a:pt x="1977" y="2584"/>
                    <a:pt x="953" y="3560"/>
                    <a:pt x="477" y="4787"/>
                  </a:cubicBezTo>
                  <a:cubicBezTo>
                    <a:pt x="0" y="6025"/>
                    <a:pt x="179" y="7561"/>
                    <a:pt x="1096" y="8513"/>
                  </a:cubicBezTo>
                  <a:cubicBezTo>
                    <a:pt x="929" y="7037"/>
                    <a:pt x="965" y="5441"/>
                    <a:pt x="1739" y="4179"/>
                  </a:cubicBezTo>
                  <a:cubicBezTo>
                    <a:pt x="2275" y="3322"/>
                    <a:pt x="3096" y="2691"/>
                    <a:pt x="3965" y="2203"/>
                  </a:cubicBezTo>
                  <a:cubicBezTo>
                    <a:pt x="6132" y="1000"/>
                    <a:pt x="8633" y="584"/>
                    <a:pt x="11085" y="286"/>
                  </a:cubicBezTo>
                  <a:lnTo>
                    <a:pt x="104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4657725" y="3686600"/>
              <a:ext cx="264925" cy="150050"/>
            </a:xfrm>
            <a:custGeom>
              <a:avLst/>
              <a:gdLst/>
              <a:ahLst/>
              <a:cxnLst/>
              <a:rect l="l" t="t" r="r" b="b"/>
              <a:pathLst>
                <a:path w="10597" h="6002" extrusionOk="0">
                  <a:moveTo>
                    <a:pt x="9751" y="0"/>
                  </a:moveTo>
                  <a:cubicBezTo>
                    <a:pt x="7537" y="107"/>
                    <a:pt x="5310" y="227"/>
                    <a:pt x="3167" y="810"/>
                  </a:cubicBezTo>
                  <a:cubicBezTo>
                    <a:pt x="2691" y="929"/>
                    <a:pt x="2226" y="1072"/>
                    <a:pt x="1810" y="1334"/>
                  </a:cubicBezTo>
                  <a:cubicBezTo>
                    <a:pt x="1072" y="1774"/>
                    <a:pt x="560" y="2560"/>
                    <a:pt x="298" y="3394"/>
                  </a:cubicBezTo>
                  <a:cubicBezTo>
                    <a:pt x="24" y="4227"/>
                    <a:pt x="0" y="5120"/>
                    <a:pt x="60" y="6001"/>
                  </a:cubicBezTo>
                  <a:cubicBezTo>
                    <a:pt x="417" y="4156"/>
                    <a:pt x="1762" y="2620"/>
                    <a:pt x="3405" y="1715"/>
                  </a:cubicBezTo>
                  <a:cubicBezTo>
                    <a:pt x="5036" y="822"/>
                    <a:pt x="6929" y="500"/>
                    <a:pt x="8811" y="441"/>
                  </a:cubicBezTo>
                  <a:cubicBezTo>
                    <a:pt x="9018" y="433"/>
                    <a:pt x="9225" y="427"/>
                    <a:pt x="9433" y="427"/>
                  </a:cubicBezTo>
                  <a:cubicBezTo>
                    <a:pt x="9821" y="427"/>
                    <a:pt x="10209" y="446"/>
                    <a:pt x="10597" y="500"/>
                  </a:cubicBezTo>
                  <a:lnTo>
                    <a:pt x="97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4769625" y="3320475"/>
              <a:ext cx="127125" cy="377750"/>
            </a:xfrm>
            <a:custGeom>
              <a:avLst/>
              <a:gdLst/>
              <a:ahLst/>
              <a:cxnLst/>
              <a:rect l="l" t="t" r="r" b="b"/>
              <a:pathLst>
                <a:path w="5085" h="15110" extrusionOk="0">
                  <a:moveTo>
                    <a:pt x="2453" y="1"/>
                  </a:moveTo>
                  <a:lnTo>
                    <a:pt x="2453" y="1"/>
                  </a:lnTo>
                  <a:cubicBezTo>
                    <a:pt x="1977" y="84"/>
                    <a:pt x="1560" y="382"/>
                    <a:pt x="1203" y="703"/>
                  </a:cubicBezTo>
                  <a:cubicBezTo>
                    <a:pt x="798" y="1072"/>
                    <a:pt x="429" y="1489"/>
                    <a:pt x="215" y="2001"/>
                  </a:cubicBezTo>
                  <a:cubicBezTo>
                    <a:pt x="60" y="2382"/>
                    <a:pt x="13" y="2822"/>
                    <a:pt x="13" y="3239"/>
                  </a:cubicBezTo>
                  <a:cubicBezTo>
                    <a:pt x="1" y="4394"/>
                    <a:pt x="275" y="5537"/>
                    <a:pt x="632" y="6656"/>
                  </a:cubicBezTo>
                  <a:cubicBezTo>
                    <a:pt x="1506" y="9385"/>
                    <a:pt x="2809" y="11980"/>
                    <a:pt x="4482" y="14305"/>
                  </a:cubicBezTo>
                  <a:lnTo>
                    <a:pt x="4482" y="14305"/>
                  </a:lnTo>
                  <a:cubicBezTo>
                    <a:pt x="4477" y="14291"/>
                    <a:pt x="4471" y="14278"/>
                    <a:pt x="4466" y="14264"/>
                  </a:cubicBezTo>
                  <a:cubicBezTo>
                    <a:pt x="3513" y="12002"/>
                    <a:pt x="2596" y="9704"/>
                    <a:pt x="1727" y="7406"/>
                  </a:cubicBezTo>
                  <a:cubicBezTo>
                    <a:pt x="1572" y="7002"/>
                    <a:pt x="1430" y="6609"/>
                    <a:pt x="1334" y="6192"/>
                  </a:cubicBezTo>
                  <a:cubicBezTo>
                    <a:pt x="1263" y="5775"/>
                    <a:pt x="1239" y="5358"/>
                    <a:pt x="1251" y="4930"/>
                  </a:cubicBezTo>
                  <a:cubicBezTo>
                    <a:pt x="1275" y="3549"/>
                    <a:pt x="1620" y="2191"/>
                    <a:pt x="2227" y="953"/>
                  </a:cubicBezTo>
                  <a:cubicBezTo>
                    <a:pt x="2382" y="655"/>
                    <a:pt x="2537" y="334"/>
                    <a:pt x="2453" y="1"/>
                  </a:cubicBezTo>
                  <a:close/>
                  <a:moveTo>
                    <a:pt x="4482" y="14305"/>
                  </a:moveTo>
                  <a:lnTo>
                    <a:pt x="4482" y="14305"/>
                  </a:lnTo>
                  <a:cubicBezTo>
                    <a:pt x="4602" y="14592"/>
                    <a:pt x="4753" y="14892"/>
                    <a:pt x="5002" y="15062"/>
                  </a:cubicBezTo>
                  <a:lnTo>
                    <a:pt x="5002" y="15062"/>
                  </a:lnTo>
                  <a:cubicBezTo>
                    <a:pt x="5002" y="15062"/>
                    <a:pt x="5002" y="15062"/>
                    <a:pt x="5001" y="15062"/>
                  </a:cubicBezTo>
                  <a:lnTo>
                    <a:pt x="5013" y="15069"/>
                  </a:lnTo>
                  <a:lnTo>
                    <a:pt x="5013" y="15069"/>
                  </a:lnTo>
                  <a:cubicBezTo>
                    <a:pt x="5029" y="15079"/>
                    <a:pt x="5045" y="15089"/>
                    <a:pt x="5061" y="15098"/>
                  </a:cubicBezTo>
                  <a:cubicBezTo>
                    <a:pt x="5065" y="15101"/>
                    <a:pt x="5069" y="15102"/>
                    <a:pt x="5071" y="15102"/>
                  </a:cubicBezTo>
                  <a:cubicBezTo>
                    <a:pt x="5071" y="15102"/>
                    <a:pt x="5071" y="15102"/>
                    <a:pt x="5071" y="15102"/>
                  </a:cubicBezTo>
                  <a:lnTo>
                    <a:pt x="5071" y="15102"/>
                  </a:lnTo>
                  <a:lnTo>
                    <a:pt x="5085" y="15110"/>
                  </a:lnTo>
                  <a:cubicBezTo>
                    <a:pt x="5080" y="15104"/>
                    <a:pt x="5076" y="15098"/>
                    <a:pt x="5071" y="15092"/>
                  </a:cubicBezTo>
                  <a:lnTo>
                    <a:pt x="5071" y="15092"/>
                  </a:lnTo>
                  <a:cubicBezTo>
                    <a:pt x="5069" y="15087"/>
                    <a:pt x="5064" y="15081"/>
                    <a:pt x="5058" y="15076"/>
                  </a:cubicBezTo>
                  <a:lnTo>
                    <a:pt x="5058" y="15076"/>
                  </a:lnTo>
                  <a:cubicBezTo>
                    <a:pt x="4862" y="14822"/>
                    <a:pt x="4670" y="14565"/>
                    <a:pt x="4482" y="143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4609200" y="3630750"/>
              <a:ext cx="222375" cy="113625"/>
            </a:xfrm>
            <a:custGeom>
              <a:avLst/>
              <a:gdLst/>
              <a:ahLst/>
              <a:cxnLst/>
              <a:rect l="l" t="t" r="r" b="b"/>
              <a:pathLst>
                <a:path w="8895" h="4545" extrusionOk="0">
                  <a:moveTo>
                    <a:pt x="6110" y="0"/>
                  </a:moveTo>
                  <a:cubicBezTo>
                    <a:pt x="5569" y="0"/>
                    <a:pt x="4906" y="29"/>
                    <a:pt x="4167" y="175"/>
                  </a:cubicBezTo>
                  <a:cubicBezTo>
                    <a:pt x="3108" y="365"/>
                    <a:pt x="2382" y="508"/>
                    <a:pt x="1727" y="972"/>
                  </a:cubicBezTo>
                  <a:cubicBezTo>
                    <a:pt x="608" y="1758"/>
                    <a:pt x="0" y="3211"/>
                    <a:pt x="203" y="4544"/>
                  </a:cubicBezTo>
                  <a:cubicBezTo>
                    <a:pt x="750" y="2889"/>
                    <a:pt x="2143" y="1579"/>
                    <a:pt x="3763" y="960"/>
                  </a:cubicBezTo>
                  <a:cubicBezTo>
                    <a:pt x="4713" y="593"/>
                    <a:pt x="5721" y="431"/>
                    <a:pt x="6733" y="431"/>
                  </a:cubicBezTo>
                  <a:cubicBezTo>
                    <a:pt x="7457" y="431"/>
                    <a:pt x="8184" y="514"/>
                    <a:pt x="8894" y="663"/>
                  </a:cubicBezTo>
                  <a:lnTo>
                    <a:pt x="8466" y="139"/>
                  </a:lnTo>
                  <a:cubicBezTo>
                    <a:pt x="8037" y="79"/>
                    <a:pt x="7418" y="20"/>
                    <a:pt x="6680" y="8"/>
                  </a:cubicBezTo>
                  <a:cubicBezTo>
                    <a:pt x="6510" y="5"/>
                    <a:pt x="6319" y="0"/>
                    <a:pt x="61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4705925" y="3356825"/>
              <a:ext cx="112550" cy="289025"/>
            </a:xfrm>
            <a:custGeom>
              <a:avLst/>
              <a:gdLst/>
              <a:ahLst/>
              <a:cxnLst/>
              <a:rect l="l" t="t" r="r" b="b"/>
              <a:pathLst>
                <a:path w="4502" h="11561" extrusionOk="0">
                  <a:moveTo>
                    <a:pt x="1292" y="1"/>
                  </a:moveTo>
                  <a:cubicBezTo>
                    <a:pt x="1273" y="1"/>
                    <a:pt x="417" y="1087"/>
                    <a:pt x="191" y="2238"/>
                  </a:cubicBezTo>
                  <a:cubicBezTo>
                    <a:pt x="60" y="2869"/>
                    <a:pt x="1" y="3857"/>
                    <a:pt x="691" y="5809"/>
                  </a:cubicBezTo>
                  <a:cubicBezTo>
                    <a:pt x="1108" y="7000"/>
                    <a:pt x="1894" y="8786"/>
                    <a:pt x="3406" y="10727"/>
                  </a:cubicBezTo>
                  <a:lnTo>
                    <a:pt x="4501" y="11560"/>
                  </a:lnTo>
                  <a:cubicBezTo>
                    <a:pt x="2323" y="8786"/>
                    <a:pt x="1072" y="5321"/>
                    <a:pt x="953" y="1809"/>
                  </a:cubicBezTo>
                  <a:cubicBezTo>
                    <a:pt x="941" y="1178"/>
                    <a:pt x="953" y="547"/>
                    <a:pt x="1287" y="11"/>
                  </a:cubicBezTo>
                  <a:cubicBezTo>
                    <a:pt x="1291" y="4"/>
                    <a:pt x="1293" y="1"/>
                    <a:pt x="12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4565725" y="3580925"/>
              <a:ext cx="185775" cy="94675"/>
            </a:xfrm>
            <a:custGeom>
              <a:avLst/>
              <a:gdLst/>
              <a:ahLst/>
              <a:cxnLst/>
              <a:rect l="l" t="t" r="r" b="b"/>
              <a:pathLst>
                <a:path w="7431" h="3787" extrusionOk="0">
                  <a:moveTo>
                    <a:pt x="6978" y="1"/>
                  </a:moveTo>
                  <a:cubicBezTo>
                    <a:pt x="6168" y="12"/>
                    <a:pt x="4168" y="48"/>
                    <a:pt x="2263" y="227"/>
                  </a:cubicBezTo>
                  <a:cubicBezTo>
                    <a:pt x="1930" y="251"/>
                    <a:pt x="1394" y="346"/>
                    <a:pt x="858" y="715"/>
                  </a:cubicBezTo>
                  <a:cubicBezTo>
                    <a:pt x="382" y="1060"/>
                    <a:pt x="84" y="1620"/>
                    <a:pt x="37" y="2203"/>
                  </a:cubicBezTo>
                  <a:cubicBezTo>
                    <a:pt x="1" y="2787"/>
                    <a:pt x="239" y="3382"/>
                    <a:pt x="668" y="3787"/>
                  </a:cubicBezTo>
                  <a:cubicBezTo>
                    <a:pt x="382" y="3037"/>
                    <a:pt x="727" y="2179"/>
                    <a:pt x="1323" y="1656"/>
                  </a:cubicBezTo>
                  <a:cubicBezTo>
                    <a:pt x="1906" y="1132"/>
                    <a:pt x="2692" y="894"/>
                    <a:pt x="3466" y="715"/>
                  </a:cubicBezTo>
                  <a:cubicBezTo>
                    <a:pt x="4547" y="467"/>
                    <a:pt x="5653" y="343"/>
                    <a:pt x="6764" y="343"/>
                  </a:cubicBezTo>
                  <a:cubicBezTo>
                    <a:pt x="6986" y="343"/>
                    <a:pt x="7208" y="348"/>
                    <a:pt x="7430" y="358"/>
                  </a:cubicBezTo>
                  <a:lnTo>
                    <a:pt x="697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4648200" y="3341025"/>
              <a:ext cx="88425" cy="235450"/>
            </a:xfrm>
            <a:custGeom>
              <a:avLst/>
              <a:gdLst/>
              <a:ahLst/>
              <a:cxnLst/>
              <a:rect l="l" t="t" r="r" b="b"/>
              <a:pathLst>
                <a:path w="3537" h="9418" extrusionOk="0">
                  <a:moveTo>
                    <a:pt x="1441" y="0"/>
                  </a:moveTo>
                  <a:cubicBezTo>
                    <a:pt x="607" y="429"/>
                    <a:pt x="131" y="1369"/>
                    <a:pt x="60" y="2310"/>
                  </a:cubicBezTo>
                  <a:cubicBezTo>
                    <a:pt x="0" y="3251"/>
                    <a:pt x="286" y="4167"/>
                    <a:pt x="643" y="5037"/>
                  </a:cubicBezTo>
                  <a:cubicBezTo>
                    <a:pt x="1263" y="6491"/>
                    <a:pt x="2114" y="7849"/>
                    <a:pt x="3170" y="9025"/>
                  </a:cubicBezTo>
                  <a:lnTo>
                    <a:pt x="3170" y="9025"/>
                  </a:lnTo>
                  <a:lnTo>
                    <a:pt x="2357" y="7120"/>
                  </a:lnTo>
                  <a:cubicBezTo>
                    <a:pt x="1703" y="5596"/>
                    <a:pt x="1048" y="3989"/>
                    <a:pt x="1203" y="2334"/>
                  </a:cubicBezTo>
                  <a:cubicBezTo>
                    <a:pt x="1286" y="1548"/>
                    <a:pt x="1548" y="774"/>
                    <a:pt x="1441" y="0"/>
                  </a:cubicBezTo>
                  <a:close/>
                  <a:moveTo>
                    <a:pt x="3170" y="9025"/>
                  </a:moveTo>
                  <a:lnTo>
                    <a:pt x="3286" y="9299"/>
                  </a:lnTo>
                  <a:lnTo>
                    <a:pt x="3536" y="9418"/>
                  </a:lnTo>
                  <a:cubicBezTo>
                    <a:pt x="3411" y="9290"/>
                    <a:pt x="3289" y="9159"/>
                    <a:pt x="3170" y="902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4555025" y="3524250"/>
              <a:ext cx="141400" cy="59500"/>
            </a:xfrm>
            <a:custGeom>
              <a:avLst/>
              <a:gdLst/>
              <a:ahLst/>
              <a:cxnLst/>
              <a:rect l="l" t="t" r="r" b="b"/>
              <a:pathLst>
                <a:path w="5656" h="2380" extrusionOk="0">
                  <a:moveTo>
                    <a:pt x="2838" y="0"/>
                  </a:moveTo>
                  <a:cubicBezTo>
                    <a:pt x="2610" y="0"/>
                    <a:pt x="2370" y="20"/>
                    <a:pt x="2120" y="65"/>
                  </a:cubicBezTo>
                  <a:cubicBezTo>
                    <a:pt x="1703" y="148"/>
                    <a:pt x="643" y="339"/>
                    <a:pt x="369" y="994"/>
                  </a:cubicBezTo>
                  <a:cubicBezTo>
                    <a:pt x="298" y="1172"/>
                    <a:pt x="191" y="1541"/>
                    <a:pt x="131" y="1815"/>
                  </a:cubicBezTo>
                  <a:cubicBezTo>
                    <a:pt x="0" y="2315"/>
                    <a:pt x="24" y="2363"/>
                    <a:pt x="36" y="2375"/>
                  </a:cubicBezTo>
                  <a:cubicBezTo>
                    <a:pt x="42" y="2378"/>
                    <a:pt x="48" y="2380"/>
                    <a:pt x="54" y="2380"/>
                  </a:cubicBezTo>
                  <a:cubicBezTo>
                    <a:pt x="189" y="2380"/>
                    <a:pt x="545" y="1713"/>
                    <a:pt x="1215" y="1339"/>
                  </a:cubicBezTo>
                  <a:cubicBezTo>
                    <a:pt x="1429" y="1220"/>
                    <a:pt x="1727" y="1101"/>
                    <a:pt x="2798" y="1041"/>
                  </a:cubicBezTo>
                  <a:cubicBezTo>
                    <a:pt x="3119" y="1023"/>
                    <a:pt x="3418" y="1017"/>
                    <a:pt x="3693" y="1017"/>
                  </a:cubicBezTo>
                  <a:cubicBezTo>
                    <a:pt x="4437" y="1017"/>
                    <a:pt x="5005" y="1065"/>
                    <a:pt x="5334" y="1065"/>
                  </a:cubicBezTo>
                  <a:cubicBezTo>
                    <a:pt x="5530" y="1065"/>
                    <a:pt x="5641" y="1048"/>
                    <a:pt x="5656" y="994"/>
                  </a:cubicBezTo>
                  <a:cubicBezTo>
                    <a:pt x="5656" y="958"/>
                    <a:pt x="5656" y="886"/>
                    <a:pt x="5203" y="660"/>
                  </a:cubicBezTo>
                  <a:cubicBezTo>
                    <a:pt x="4676" y="406"/>
                    <a:pt x="3877" y="0"/>
                    <a:pt x="28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4609200" y="3355900"/>
              <a:ext cx="53600" cy="157775"/>
            </a:xfrm>
            <a:custGeom>
              <a:avLst/>
              <a:gdLst/>
              <a:ahLst/>
              <a:cxnLst/>
              <a:rect l="l" t="t" r="r" b="b"/>
              <a:pathLst>
                <a:path w="2144" h="6311" extrusionOk="0">
                  <a:moveTo>
                    <a:pt x="1143" y="0"/>
                  </a:moveTo>
                  <a:lnTo>
                    <a:pt x="1143" y="0"/>
                  </a:lnTo>
                  <a:cubicBezTo>
                    <a:pt x="631" y="215"/>
                    <a:pt x="274" y="715"/>
                    <a:pt x="131" y="1263"/>
                  </a:cubicBezTo>
                  <a:cubicBezTo>
                    <a:pt x="0" y="1822"/>
                    <a:pt x="60" y="2382"/>
                    <a:pt x="191" y="2929"/>
                  </a:cubicBezTo>
                  <a:cubicBezTo>
                    <a:pt x="429" y="3930"/>
                    <a:pt x="881" y="4870"/>
                    <a:pt x="1500" y="5656"/>
                  </a:cubicBezTo>
                  <a:lnTo>
                    <a:pt x="1155" y="5382"/>
                  </a:lnTo>
                  <a:lnTo>
                    <a:pt x="1155" y="5382"/>
                  </a:lnTo>
                  <a:cubicBezTo>
                    <a:pt x="1429" y="5751"/>
                    <a:pt x="1751" y="6061"/>
                    <a:pt x="2143" y="6311"/>
                  </a:cubicBezTo>
                  <a:cubicBezTo>
                    <a:pt x="1429" y="5477"/>
                    <a:pt x="1060" y="4394"/>
                    <a:pt x="941" y="3287"/>
                  </a:cubicBezTo>
                  <a:cubicBezTo>
                    <a:pt x="822" y="2191"/>
                    <a:pt x="953" y="1084"/>
                    <a:pt x="11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4536575" y="3494600"/>
              <a:ext cx="106875" cy="54800"/>
            </a:xfrm>
            <a:custGeom>
              <a:avLst/>
              <a:gdLst/>
              <a:ahLst/>
              <a:cxnLst/>
              <a:rect l="l" t="t" r="r" b="b"/>
              <a:pathLst>
                <a:path w="4275" h="2192" extrusionOk="0">
                  <a:moveTo>
                    <a:pt x="1548" y="1"/>
                  </a:moveTo>
                  <a:cubicBezTo>
                    <a:pt x="1298" y="1"/>
                    <a:pt x="1048" y="1"/>
                    <a:pt x="822" y="84"/>
                  </a:cubicBezTo>
                  <a:cubicBezTo>
                    <a:pt x="441" y="215"/>
                    <a:pt x="167" y="584"/>
                    <a:pt x="84" y="989"/>
                  </a:cubicBezTo>
                  <a:cubicBezTo>
                    <a:pt x="0" y="1394"/>
                    <a:pt x="84" y="1822"/>
                    <a:pt x="262" y="2192"/>
                  </a:cubicBezTo>
                  <a:cubicBezTo>
                    <a:pt x="465" y="1406"/>
                    <a:pt x="1119" y="798"/>
                    <a:pt x="1881" y="501"/>
                  </a:cubicBezTo>
                  <a:cubicBezTo>
                    <a:pt x="2392" y="301"/>
                    <a:pt x="2930" y="225"/>
                    <a:pt x="3473" y="225"/>
                  </a:cubicBezTo>
                  <a:cubicBezTo>
                    <a:pt x="3740" y="225"/>
                    <a:pt x="4008" y="243"/>
                    <a:pt x="4275" y="275"/>
                  </a:cubicBezTo>
                  <a:lnTo>
                    <a:pt x="4072" y="215"/>
                  </a:lnTo>
                  <a:cubicBezTo>
                    <a:pt x="3239" y="108"/>
                    <a:pt x="2405" y="37"/>
                    <a:pt x="15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4532700" y="3459825"/>
              <a:ext cx="89325" cy="25875"/>
            </a:xfrm>
            <a:custGeom>
              <a:avLst/>
              <a:gdLst/>
              <a:ahLst/>
              <a:cxnLst/>
              <a:rect l="l" t="t" r="r" b="b"/>
              <a:pathLst>
                <a:path w="3573" h="1035" extrusionOk="0">
                  <a:moveTo>
                    <a:pt x="1339" y="0"/>
                  </a:moveTo>
                  <a:cubicBezTo>
                    <a:pt x="1242" y="0"/>
                    <a:pt x="1145" y="7"/>
                    <a:pt x="1048" y="23"/>
                  </a:cubicBezTo>
                  <a:cubicBezTo>
                    <a:pt x="512" y="106"/>
                    <a:pt x="12" y="499"/>
                    <a:pt x="0" y="1035"/>
                  </a:cubicBezTo>
                  <a:cubicBezTo>
                    <a:pt x="590" y="604"/>
                    <a:pt x="1322" y="384"/>
                    <a:pt x="2054" y="384"/>
                  </a:cubicBezTo>
                  <a:cubicBezTo>
                    <a:pt x="2577" y="384"/>
                    <a:pt x="3101" y="497"/>
                    <a:pt x="3572" y="725"/>
                  </a:cubicBezTo>
                  <a:lnTo>
                    <a:pt x="3215" y="463"/>
                  </a:lnTo>
                  <a:cubicBezTo>
                    <a:pt x="3001" y="404"/>
                    <a:pt x="2810" y="320"/>
                    <a:pt x="2596" y="261"/>
                  </a:cubicBezTo>
                  <a:cubicBezTo>
                    <a:pt x="2198" y="134"/>
                    <a:pt x="1768" y="0"/>
                    <a:pt x="13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4582100" y="3380300"/>
              <a:ext cx="18775" cy="73850"/>
            </a:xfrm>
            <a:custGeom>
              <a:avLst/>
              <a:gdLst/>
              <a:ahLst/>
              <a:cxnLst/>
              <a:rect l="l" t="t" r="r" b="b"/>
              <a:pathLst>
                <a:path w="751" h="2954" extrusionOk="0">
                  <a:moveTo>
                    <a:pt x="691" y="1"/>
                  </a:moveTo>
                  <a:lnTo>
                    <a:pt x="691" y="1"/>
                  </a:lnTo>
                  <a:cubicBezTo>
                    <a:pt x="370" y="144"/>
                    <a:pt x="144" y="465"/>
                    <a:pt x="72" y="822"/>
                  </a:cubicBezTo>
                  <a:cubicBezTo>
                    <a:pt x="1" y="1168"/>
                    <a:pt x="37" y="1537"/>
                    <a:pt x="120" y="1882"/>
                  </a:cubicBezTo>
                  <a:cubicBezTo>
                    <a:pt x="179" y="2144"/>
                    <a:pt x="251" y="2406"/>
                    <a:pt x="334" y="2668"/>
                  </a:cubicBezTo>
                  <a:lnTo>
                    <a:pt x="751" y="2954"/>
                  </a:lnTo>
                  <a:cubicBezTo>
                    <a:pt x="620" y="2775"/>
                    <a:pt x="525" y="2549"/>
                    <a:pt x="453" y="2323"/>
                  </a:cubicBezTo>
                  <a:cubicBezTo>
                    <a:pt x="370" y="2001"/>
                    <a:pt x="394" y="1644"/>
                    <a:pt x="418" y="1299"/>
                  </a:cubicBezTo>
                  <a:cubicBezTo>
                    <a:pt x="429" y="1156"/>
                    <a:pt x="429" y="1001"/>
                    <a:pt x="453" y="858"/>
                  </a:cubicBezTo>
                  <a:cubicBezTo>
                    <a:pt x="501" y="560"/>
                    <a:pt x="572" y="275"/>
                    <a:pt x="6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4533900" y="3432550"/>
              <a:ext cx="58650" cy="17950"/>
            </a:xfrm>
            <a:custGeom>
              <a:avLst/>
              <a:gdLst/>
              <a:ahLst/>
              <a:cxnLst/>
              <a:rect l="l" t="t" r="r" b="b"/>
              <a:pathLst>
                <a:path w="2346" h="718" extrusionOk="0">
                  <a:moveTo>
                    <a:pt x="1198" y="0"/>
                  </a:moveTo>
                  <a:cubicBezTo>
                    <a:pt x="782" y="0"/>
                    <a:pt x="367" y="237"/>
                    <a:pt x="83" y="554"/>
                  </a:cubicBezTo>
                  <a:cubicBezTo>
                    <a:pt x="36" y="578"/>
                    <a:pt x="0" y="637"/>
                    <a:pt x="36" y="685"/>
                  </a:cubicBezTo>
                  <a:cubicBezTo>
                    <a:pt x="54" y="709"/>
                    <a:pt x="80" y="718"/>
                    <a:pt x="109" y="718"/>
                  </a:cubicBezTo>
                  <a:cubicBezTo>
                    <a:pt x="137" y="718"/>
                    <a:pt x="167" y="709"/>
                    <a:pt x="191" y="697"/>
                  </a:cubicBezTo>
                  <a:cubicBezTo>
                    <a:pt x="624" y="545"/>
                    <a:pt x="1088" y="465"/>
                    <a:pt x="1552" y="465"/>
                  </a:cubicBezTo>
                  <a:cubicBezTo>
                    <a:pt x="1814" y="465"/>
                    <a:pt x="2076" y="491"/>
                    <a:pt x="2334" y="542"/>
                  </a:cubicBezTo>
                  <a:lnTo>
                    <a:pt x="2346" y="483"/>
                  </a:lnTo>
                  <a:cubicBezTo>
                    <a:pt x="2024" y="256"/>
                    <a:pt x="1691" y="30"/>
                    <a:pt x="1310" y="6"/>
                  </a:cubicBezTo>
                  <a:cubicBezTo>
                    <a:pt x="1272" y="2"/>
                    <a:pt x="1235" y="0"/>
                    <a:pt x="11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4552950" y="3400550"/>
              <a:ext cx="626875" cy="408100"/>
            </a:xfrm>
            <a:custGeom>
              <a:avLst/>
              <a:gdLst/>
              <a:ahLst/>
              <a:cxnLst/>
              <a:rect l="l" t="t" r="r" b="b"/>
              <a:pathLst>
                <a:path w="25075" h="16324" extrusionOk="0">
                  <a:moveTo>
                    <a:pt x="0" y="0"/>
                  </a:moveTo>
                  <a:cubicBezTo>
                    <a:pt x="1524" y="2024"/>
                    <a:pt x="3250" y="3906"/>
                    <a:pt x="5144" y="5644"/>
                  </a:cubicBezTo>
                  <a:cubicBezTo>
                    <a:pt x="6072" y="6501"/>
                    <a:pt x="7060" y="7323"/>
                    <a:pt x="8061" y="8097"/>
                  </a:cubicBezTo>
                  <a:cubicBezTo>
                    <a:pt x="8561" y="8478"/>
                    <a:pt x="9061" y="8871"/>
                    <a:pt x="9585" y="9228"/>
                  </a:cubicBezTo>
                  <a:cubicBezTo>
                    <a:pt x="9858" y="9406"/>
                    <a:pt x="10108" y="9597"/>
                    <a:pt x="10370" y="9775"/>
                  </a:cubicBezTo>
                  <a:lnTo>
                    <a:pt x="11168" y="10311"/>
                  </a:lnTo>
                  <a:cubicBezTo>
                    <a:pt x="13311" y="11680"/>
                    <a:pt x="15538" y="12907"/>
                    <a:pt x="17871" y="13919"/>
                  </a:cubicBezTo>
                  <a:cubicBezTo>
                    <a:pt x="20193" y="14931"/>
                    <a:pt x="22610" y="15752"/>
                    <a:pt x="25075" y="16324"/>
                  </a:cubicBezTo>
                  <a:cubicBezTo>
                    <a:pt x="22693" y="15455"/>
                    <a:pt x="20372" y="14478"/>
                    <a:pt x="18109" y="13383"/>
                  </a:cubicBezTo>
                  <a:cubicBezTo>
                    <a:pt x="17550" y="13109"/>
                    <a:pt x="17002" y="12812"/>
                    <a:pt x="16431" y="12538"/>
                  </a:cubicBezTo>
                  <a:cubicBezTo>
                    <a:pt x="16157" y="12383"/>
                    <a:pt x="15883" y="12240"/>
                    <a:pt x="15597" y="12085"/>
                  </a:cubicBezTo>
                  <a:lnTo>
                    <a:pt x="15180" y="11859"/>
                  </a:lnTo>
                  <a:lnTo>
                    <a:pt x="14788" y="11621"/>
                  </a:lnTo>
                  <a:cubicBezTo>
                    <a:pt x="13680" y="11014"/>
                    <a:pt x="12621" y="10359"/>
                    <a:pt x="11573" y="9680"/>
                  </a:cubicBezTo>
                  <a:lnTo>
                    <a:pt x="10775" y="9156"/>
                  </a:lnTo>
                  <a:cubicBezTo>
                    <a:pt x="10513" y="8978"/>
                    <a:pt x="10263" y="8799"/>
                    <a:pt x="10001" y="8621"/>
                  </a:cubicBezTo>
                  <a:cubicBezTo>
                    <a:pt x="9489" y="8263"/>
                    <a:pt x="8977" y="7894"/>
                    <a:pt x="8477" y="7513"/>
                  </a:cubicBezTo>
                  <a:cubicBezTo>
                    <a:pt x="7441" y="6775"/>
                    <a:pt x="6477" y="5977"/>
                    <a:pt x="5513" y="5180"/>
                  </a:cubicBezTo>
                  <a:cubicBezTo>
                    <a:pt x="3572" y="3560"/>
                    <a:pt x="1762" y="1834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31" name="Google Shape;131;p3"/>
          <p:cNvGrpSpPr/>
          <p:nvPr/>
        </p:nvGrpSpPr>
        <p:grpSpPr>
          <a:xfrm rot="-5400000">
            <a:off x="8351380" y="-232015"/>
            <a:ext cx="951533" cy="947599"/>
            <a:chOff x="4532700" y="3320475"/>
            <a:chExt cx="647125" cy="644450"/>
          </a:xfrm>
        </p:grpSpPr>
        <p:sp>
          <p:nvSpPr>
            <p:cNvPr id="132" name="Google Shape;132;p3"/>
            <p:cNvSpPr/>
            <p:nvPr/>
          </p:nvSpPr>
          <p:spPr>
            <a:xfrm>
              <a:off x="4941975" y="3407400"/>
              <a:ext cx="118800" cy="358075"/>
            </a:xfrm>
            <a:custGeom>
              <a:avLst/>
              <a:gdLst/>
              <a:ahLst/>
              <a:cxnLst/>
              <a:rect l="l" t="t" r="r" b="b"/>
              <a:pathLst>
                <a:path w="4752" h="14323" extrusionOk="0">
                  <a:moveTo>
                    <a:pt x="4751" y="0"/>
                  </a:moveTo>
                  <a:lnTo>
                    <a:pt x="4751" y="0"/>
                  </a:lnTo>
                  <a:cubicBezTo>
                    <a:pt x="3775" y="334"/>
                    <a:pt x="2822" y="810"/>
                    <a:pt x="2036" y="1489"/>
                  </a:cubicBezTo>
                  <a:cubicBezTo>
                    <a:pt x="1227" y="2167"/>
                    <a:pt x="584" y="3024"/>
                    <a:pt x="274" y="4025"/>
                  </a:cubicBezTo>
                  <a:cubicBezTo>
                    <a:pt x="72" y="4679"/>
                    <a:pt x="0" y="5382"/>
                    <a:pt x="12" y="6072"/>
                  </a:cubicBezTo>
                  <a:cubicBezTo>
                    <a:pt x="48" y="9370"/>
                    <a:pt x="1405" y="12502"/>
                    <a:pt x="4215" y="14228"/>
                  </a:cubicBezTo>
                  <a:lnTo>
                    <a:pt x="4370" y="14288"/>
                  </a:lnTo>
                  <a:cubicBezTo>
                    <a:pt x="4343" y="14288"/>
                    <a:pt x="4379" y="14323"/>
                    <a:pt x="4402" y="14323"/>
                  </a:cubicBezTo>
                  <a:cubicBezTo>
                    <a:pt x="4409" y="14323"/>
                    <a:pt x="4415" y="14320"/>
                    <a:pt x="4418" y="14312"/>
                  </a:cubicBezTo>
                  <a:cubicBezTo>
                    <a:pt x="4430" y="14288"/>
                    <a:pt x="4418" y="14252"/>
                    <a:pt x="4382" y="14228"/>
                  </a:cubicBezTo>
                  <a:cubicBezTo>
                    <a:pt x="3834" y="13633"/>
                    <a:pt x="3346" y="12966"/>
                    <a:pt x="2846" y="12335"/>
                  </a:cubicBezTo>
                  <a:cubicBezTo>
                    <a:pt x="2477" y="11847"/>
                    <a:pt x="2108" y="11347"/>
                    <a:pt x="1822" y="10799"/>
                  </a:cubicBezTo>
                  <a:cubicBezTo>
                    <a:pt x="1572" y="10275"/>
                    <a:pt x="1394" y="9692"/>
                    <a:pt x="1263" y="9132"/>
                  </a:cubicBezTo>
                  <a:cubicBezTo>
                    <a:pt x="1120" y="8608"/>
                    <a:pt x="1024" y="8073"/>
                    <a:pt x="977" y="7525"/>
                  </a:cubicBezTo>
                  <a:cubicBezTo>
                    <a:pt x="846" y="6049"/>
                    <a:pt x="1096" y="4537"/>
                    <a:pt x="1751" y="3191"/>
                  </a:cubicBezTo>
                  <a:cubicBezTo>
                    <a:pt x="2406" y="1858"/>
                    <a:pt x="3465" y="703"/>
                    <a:pt x="47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4796725" y="3749700"/>
              <a:ext cx="254225" cy="215225"/>
            </a:xfrm>
            <a:custGeom>
              <a:avLst/>
              <a:gdLst/>
              <a:ahLst/>
              <a:cxnLst/>
              <a:rect l="l" t="t" r="r" b="b"/>
              <a:pathLst>
                <a:path w="10169" h="8609" extrusionOk="0">
                  <a:moveTo>
                    <a:pt x="10168" y="441"/>
                  </a:moveTo>
                  <a:lnTo>
                    <a:pt x="10168" y="441"/>
                  </a:lnTo>
                  <a:cubicBezTo>
                    <a:pt x="10082" y="446"/>
                    <a:pt x="9996" y="452"/>
                    <a:pt x="9910" y="459"/>
                  </a:cubicBezTo>
                  <a:lnTo>
                    <a:pt x="9910" y="459"/>
                  </a:lnTo>
                  <a:lnTo>
                    <a:pt x="10013" y="524"/>
                  </a:lnTo>
                  <a:cubicBezTo>
                    <a:pt x="10061" y="500"/>
                    <a:pt x="10121" y="465"/>
                    <a:pt x="10168" y="441"/>
                  </a:cubicBezTo>
                  <a:close/>
                  <a:moveTo>
                    <a:pt x="7879" y="0"/>
                  </a:moveTo>
                  <a:cubicBezTo>
                    <a:pt x="6222" y="0"/>
                    <a:pt x="4558" y="504"/>
                    <a:pt x="3108" y="1310"/>
                  </a:cubicBezTo>
                  <a:cubicBezTo>
                    <a:pt x="2286" y="1751"/>
                    <a:pt x="1536" y="2298"/>
                    <a:pt x="953" y="3037"/>
                  </a:cubicBezTo>
                  <a:cubicBezTo>
                    <a:pt x="369" y="3763"/>
                    <a:pt x="0" y="4680"/>
                    <a:pt x="60" y="5608"/>
                  </a:cubicBezTo>
                  <a:cubicBezTo>
                    <a:pt x="95" y="6073"/>
                    <a:pt x="226" y="6513"/>
                    <a:pt x="357" y="6966"/>
                  </a:cubicBezTo>
                  <a:cubicBezTo>
                    <a:pt x="548" y="7561"/>
                    <a:pt x="774" y="8180"/>
                    <a:pt x="1238" y="8609"/>
                  </a:cubicBezTo>
                  <a:lnTo>
                    <a:pt x="1238" y="8454"/>
                  </a:lnTo>
                  <a:lnTo>
                    <a:pt x="1238" y="8216"/>
                  </a:lnTo>
                  <a:lnTo>
                    <a:pt x="1238" y="7739"/>
                  </a:lnTo>
                  <a:cubicBezTo>
                    <a:pt x="1227" y="7394"/>
                    <a:pt x="1203" y="7037"/>
                    <a:pt x="1191" y="6692"/>
                  </a:cubicBezTo>
                  <a:cubicBezTo>
                    <a:pt x="1167" y="6037"/>
                    <a:pt x="1143" y="5382"/>
                    <a:pt x="1262" y="4727"/>
                  </a:cubicBezTo>
                  <a:cubicBezTo>
                    <a:pt x="1310" y="4441"/>
                    <a:pt x="1405" y="4168"/>
                    <a:pt x="1489" y="3894"/>
                  </a:cubicBezTo>
                  <a:cubicBezTo>
                    <a:pt x="1500" y="3846"/>
                    <a:pt x="1524" y="3787"/>
                    <a:pt x="1536" y="3739"/>
                  </a:cubicBezTo>
                  <a:cubicBezTo>
                    <a:pt x="1548" y="3668"/>
                    <a:pt x="1560" y="3596"/>
                    <a:pt x="1584" y="3537"/>
                  </a:cubicBezTo>
                  <a:cubicBezTo>
                    <a:pt x="1655" y="3346"/>
                    <a:pt x="1846" y="3179"/>
                    <a:pt x="1989" y="3025"/>
                  </a:cubicBezTo>
                  <a:cubicBezTo>
                    <a:pt x="2179" y="2846"/>
                    <a:pt x="2381" y="2703"/>
                    <a:pt x="2584" y="2548"/>
                  </a:cubicBezTo>
                  <a:cubicBezTo>
                    <a:pt x="2608" y="2536"/>
                    <a:pt x="2620" y="2525"/>
                    <a:pt x="2632" y="2525"/>
                  </a:cubicBezTo>
                  <a:cubicBezTo>
                    <a:pt x="3084" y="2227"/>
                    <a:pt x="3560" y="2013"/>
                    <a:pt x="4048" y="1810"/>
                  </a:cubicBezTo>
                  <a:cubicBezTo>
                    <a:pt x="5921" y="1068"/>
                    <a:pt x="7892" y="610"/>
                    <a:pt x="9910" y="459"/>
                  </a:cubicBezTo>
                  <a:lnTo>
                    <a:pt x="9910" y="459"/>
                  </a:lnTo>
                  <a:lnTo>
                    <a:pt x="9430" y="155"/>
                  </a:lnTo>
                  <a:cubicBezTo>
                    <a:pt x="8918" y="50"/>
                    <a:pt x="8399" y="0"/>
                    <a:pt x="78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4848225" y="3358575"/>
              <a:ext cx="150625" cy="380125"/>
            </a:xfrm>
            <a:custGeom>
              <a:avLst/>
              <a:gdLst/>
              <a:ahLst/>
              <a:cxnLst/>
              <a:rect l="l" t="t" r="r" b="b"/>
              <a:pathLst>
                <a:path w="6025" h="15205" extrusionOk="0">
                  <a:moveTo>
                    <a:pt x="3989" y="1"/>
                  </a:moveTo>
                  <a:lnTo>
                    <a:pt x="3989" y="1"/>
                  </a:lnTo>
                  <a:cubicBezTo>
                    <a:pt x="3012" y="263"/>
                    <a:pt x="2215" y="953"/>
                    <a:pt x="1524" y="1691"/>
                  </a:cubicBezTo>
                  <a:cubicBezTo>
                    <a:pt x="1191" y="2049"/>
                    <a:pt x="857" y="2453"/>
                    <a:pt x="631" y="2906"/>
                  </a:cubicBezTo>
                  <a:cubicBezTo>
                    <a:pt x="441" y="3287"/>
                    <a:pt x="333" y="3715"/>
                    <a:pt x="274" y="4156"/>
                  </a:cubicBezTo>
                  <a:cubicBezTo>
                    <a:pt x="0" y="6097"/>
                    <a:pt x="464" y="8121"/>
                    <a:pt x="1345" y="9895"/>
                  </a:cubicBezTo>
                  <a:cubicBezTo>
                    <a:pt x="2238" y="11669"/>
                    <a:pt x="3524" y="13217"/>
                    <a:pt x="4905" y="14633"/>
                  </a:cubicBezTo>
                  <a:lnTo>
                    <a:pt x="6025" y="15205"/>
                  </a:lnTo>
                  <a:cubicBezTo>
                    <a:pt x="4727" y="13979"/>
                    <a:pt x="3643" y="12514"/>
                    <a:pt x="2810" y="10942"/>
                  </a:cubicBezTo>
                  <a:cubicBezTo>
                    <a:pt x="2131" y="9657"/>
                    <a:pt x="1619" y="8275"/>
                    <a:pt x="1453" y="6847"/>
                  </a:cubicBezTo>
                  <a:cubicBezTo>
                    <a:pt x="1286" y="5418"/>
                    <a:pt x="1464" y="3918"/>
                    <a:pt x="2096" y="2620"/>
                  </a:cubicBezTo>
                  <a:cubicBezTo>
                    <a:pt x="2572" y="1656"/>
                    <a:pt x="3286" y="822"/>
                    <a:pt x="39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4703850" y="3721725"/>
              <a:ext cx="277150" cy="212850"/>
            </a:xfrm>
            <a:custGeom>
              <a:avLst/>
              <a:gdLst/>
              <a:ahLst/>
              <a:cxnLst/>
              <a:rect l="l" t="t" r="r" b="b"/>
              <a:pathLst>
                <a:path w="11086" h="8514" extrusionOk="0">
                  <a:moveTo>
                    <a:pt x="10454" y="0"/>
                  </a:moveTo>
                  <a:cubicBezTo>
                    <a:pt x="9264" y="226"/>
                    <a:pt x="8097" y="441"/>
                    <a:pt x="6918" y="703"/>
                  </a:cubicBezTo>
                  <a:cubicBezTo>
                    <a:pt x="5620" y="977"/>
                    <a:pt x="4311" y="1322"/>
                    <a:pt x="3156" y="1953"/>
                  </a:cubicBezTo>
                  <a:cubicBezTo>
                    <a:pt x="1977" y="2584"/>
                    <a:pt x="953" y="3560"/>
                    <a:pt x="477" y="4787"/>
                  </a:cubicBezTo>
                  <a:cubicBezTo>
                    <a:pt x="0" y="6025"/>
                    <a:pt x="179" y="7561"/>
                    <a:pt x="1096" y="8513"/>
                  </a:cubicBezTo>
                  <a:cubicBezTo>
                    <a:pt x="929" y="7037"/>
                    <a:pt x="965" y="5441"/>
                    <a:pt x="1739" y="4179"/>
                  </a:cubicBezTo>
                  <a:cubicBezTo>
                    <a:pt x="2275" y="3322"/>
                    <a:pt x="3096" y="2691"/>
                    <a:pt x="3965" y="2203"/>
                  </a:cubicBezTo>
                  <a:cubicBezTo>
                    <a:pt x="6132" y="1000"/>
                    <a:pt x="8633" y="584"/>
                    <a:pt x="11085" y="286"/>
                  </a:cubicBezTo>
                  <a:lnTo>
                    <a:pt x="1045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4657725" y="3686600"/>
              <a:ext cx="264925" cy="150050"/>
            </a:xfrm>
            <a:custGeom>
              <a:avLst/>
              <a:gdLst/>
              <a:ahLst/>
              <a:cxnLst/>
              <a:rect l="l" t="t" r="r" b="b"/>
              <a:pathLst>
                <a:path w="10597" h="6002" extrusionOk="0">
                  <a:moveTo>
                    <a:pt x="9751" y="0"/>
                  </a:moveTo>
                  <a:cubicBezTo>
                    <a:pt x="7537" y="107"/>
                    <a:pt x="5310" y="227"/>
                    <a:pt x="3167" y="810"/>
                  </a:cubicBezTo>
                  <a:cubicBezTo>
                    <a:pt x="2691" y="929"/>
                    <a:pt x="2226" y="1072"/>
                    <a:pt x="1810" y="1334"/>
                  </a:cubicBezTo>
                  <a:cubicBezTo>
                    <a:pt x="1072" y="1774"/>
                    <a:pt x="560" y="2560"/>
                    <a:pt x="298" y="3394"/>
                  </a:cubicBezTo>
                  <a:cubicBezTo>
                    <a:pt x="24" y="4227"/>
                    <a:pt x="0" y="5120"/>
                    <a:pt x="60" y="6001"/>
                  </a:cubicBezTo>
                  <a:cubicBezTo>
                    <a:pt x="417" y="4156"/>
                    <a:pt x="1762" y="2620"/>
                    <a:pt x="3405" y="1715"/>
                  </a:cubicBezTo>
                  <a:cubicBezTo>
                    <a:pt x="5036" y="822"/>
                    <a:pt x="6929" y="500"/>
                    <a:pt x="8811" y="441"/>
                  </a:cubicBezTo>
                  <a:cubicBezTo>
                    <a:pt x="9018" y="433"/>
                    <a:pt x="9225" y="427"/>
                    <a:pt x="9433" y="427"/>
                  </a:cubicBezTo>
                  <a:cubicBezTo>
                    <a:pt x="9821" y="427"/>
                    <a:pt x="10209" y="446"/>
                    <a:pt x="10597" y="500"/>
                  </a:cubicBezTo>
                  <a:lnTo>
                    <a:pt x="975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4769625" y="3320475"/>
              <a:ext cx="127125" cy="377750"/>
            </a:xfrm>
            <a:custGeom>
              <a:avLst/>
              <a:gdLst/>
              <a:ahLst/>
              <a:cxnLst/>
              <a:rect l="l" t="t" r="r" b="b"/>
              <a:pathLst>
                <a:path w="5085" h="15110" extrusionOk="0">
                  <a:moveTo>
                    <a:pt x="2453" y="1"/>
                  </a:moveTo>
                  <a:lnTo>
                    <a:pt x="2453" y="1"/>
                  </a:lnTo>
                  <a:cubicBezTo>
                    <a:pt x="1977" y="84"/>
                    <a:pt x="1560" y="382"/>
                    <a:pt x="1203" y="703"/>
                  </a:cubicBezTo>
                  <a:cubicBezTo>
                    <a:pt x="798" y="1072"/>
                    <a:pt x="429" y="1489"/>
                    <a:pt x="215" y="2001"/>
                  </a:cubicBezTo>
                  <a:cubicBezTo>
                    <a:pt x="60" y="2382"/>
                    <a:pt x="13" y="2822"/>
                    <a:pt x="13" y="3239"/>
                  </a:cubicBezTo>
                  <a:cubicBezTo>
                    <a:pt x="1" y="4394"/>
                    <a:pt x="275" y="5537"/>
                    <a:pt x="632" y="6656"/>
                  </a:cubicBezTo>
                  <a:cubicBezTo>
                    <a:pt x="1506" y="9385"/>
                    <a:pt x="2809" y="11980"/>
                    <a:pt x="4482" y="14305"/>
                  </a:cubicBezTo>
                  <a:lnTo>
                    <a:pt x="4482" y="14305"/>
                  </a:lnTo>
                  <a:cubicBezTo>
                    <a:pt x="4477" y="14291"/>
                    <a:pt x="4471" y="14278"/>
                    <a:pt x="4466" y="14264"/>
                  </a:cubicBezTo>
                  <a:cubicBezTo>
                    <a:pt x="3513" y="12002"/>
                    <a:pt x="2596" y="9704"/>
                    <a:pt x="1727" y="7406"/>
                  </a:cubicBezTo>
                  <a:cubicBezTo>
                    <a:pt x="1572" y="7002"/>
                    <a:pt x="1430" y="6609"/>
                    <a:pt x="1334" y="6192"/>
                  </a:cubicBezTo>
                  <a:cubicBezTo>
                    <a:pt x="1263" y="5775"/>
                    <a:pt x="1239" y="5358"/>
                    <a:pt x="1251" y="4930"/>
                  </a:cubicBezTo>
                  <a:cubicBezTo>
                    <a:pt x="1275" y="3549"/>
                    <a:pt x="1620" y="2191"/>
                    <a:pt x="2227" y="953"/>
                  </a:cubicBezTo>
                  <a:cubicBezTo>
                    <a:pt x="2382" y="655"/>
                    <a:pt x="2537" y="334"/>
                    <a:pt x="2453" y="1"/>
                  </a:cubicBezTo>
                  <a:close/>
                  <a:moveTo>
                    <a:pt x="4482" y="14305"/>
                  </a:moveTo>
                  <a:lnTo>
                    <a:pt x="4482" y="14305"/>
                  </a:lnTo>
                  <a:cubicBezTo>
                    <a:pt x="4602" y="14592"/>
                    <a:pt x="4753" y="14892"/>
                    <a:pt x="5002" y="15062"/>
                  </a:cubicBezTo>
                  <a:lnTo>
                    <a:pt x="5002" y="15062"/>
                  </a:lnTo>
                  <a:cubicBezTo>
                    <a:pt x="5002" y="15062"/>
                    <a:pt x="5002" y="15062"/>
                    <a:pt x="5001" y="15062"/>
                  </a:cubicBezTo>
                  <a:lnTo>
                    <a:pt x="5013" y="15069"/>
                  </a:lnTo>
                  <a:lnTo>
                    <a:pt x="5013" y="15069"/>
                  </a:lnTo>
                  <a:cubicBezTo>
                    <a:pt x="5029" y="15079"/>
                    <a:pt x="5045" y="15089"/>
                    <a:pt x="5061" y="15098"/>
                  </a:cubicBezTo>
                  <a:cubicBezTo>
                    <a:pt x="5065" y="15101"/>
                    <a:pt x="5069" y="15102"/>
                    <a:pt x="5071" y="15102"/>
                  </a:cubicBezTo>
                  <a:cubicBezTo>
                    <a:pt x="5071" y="15102"/>
                    <a:pt x="5071" y="15102"/>
                    <a:pt x="5071" y="15102"/>
                  </a:cubicBezTo>
                  <a:lnTo>
                    <a:pt x="5071" y="15102"/>
                  </a:lnTo>
                  <a:lnTo>
                    <a:pt x="5085" y="15110"/>
                  </a:lnTo>
                  <a:cubicBezTo>
                    <a:pt x="5080" y="15104"/>
                    <a:pt x="5076" y="15098"/>
                    <a:pt x="5071" y="15092"/>
                  </a:cubicBezTo>
                  <a:lnTo>
                    <a:pt x="5071" y="15092"/>
                  </a:lnTo>
                  <a:cubicBezTo>
                    <a:pt x="5069" y="15087"/>
                    <a:pt x="5064" y="15081"/>
                    <a:pt x="5058" y="15076"/>
                  </a:cubicBezTo>
                  <a:lnTo>
                    <a:pt x="5058" y="15076"/>
                  </a:lnTo>
                  <a:cubicBezTo>
                    <a:pt x="4862" y="14822"/>
                    <a:pt x="4670" y="14565"/>
                    <a:pt x="4482" y="143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4609200" y="3630750"/>
              <a:ext cx="222375" cy="113625"/>
            </a:xfrm>
            <a:custGeom>
              <a:avLst/>
              <a:gdLst/>
              <a:ahLst/>
              <a:cxnLst/>
              <a:rect l="l" t="t" r="r" b="b"/>
              <a:pathLst>
                <a:path w="8895" h="4545" extrusionOk="0">
                  <a:moveTo>
                    <a:pt x="6110" y="0"/>
                  </a:moveTo>
                  <a:cubicBezTo>
                    <a:pt x="5569" y="0"/>
                    <a:pt x="4906" y="29"/>
                    <a:pt x="4167" y="175"/>
                  </a:cubicBezTo>
                  <a:cubicBezTo>
                    <a:pt x="3108" y="365"/>
                    <a:pt x="2382" y="508"/>
                    <a:pt x="1727" y="972"/>
                  </a:cubicBezTo>
                  <a:cubicBezTo>
                    <a:pt x="608" y="1758"/>
                    <a:pt x="0" y="3211"/>
                    <a:pt x="203" y="4544"/>
                  </a:cubicBezTo>
                  <a:cubicBezTo>
                    <a:pt x="750" y="2889"/>
                    <a:pt x="2143" y="1579"/>
                    <a:pt x="3763" y="960"/>
                  </a:cubicBezTo>
                  <a:cubicBezTo>
                    <a:pt x="4713" y="593"/>
                    <a:pt x="5721" y="431"/>
                    <a:pt x="6733" y="431"/>
                  </a:cubicBezTo>
                  <a:cubicBezTo>
                    <a:pt x="7457" y="431"/>
                    <a:pt x="8184" y="514"/>
                    <a:pt x="8894" y="663"/>
                  </a:cubicBezTo>
                  <a:lnTo>
                    <a:pt x="8466" y="139"/>
                  </a:lnTo>
                  <a:cubicBezTo>
                    <a:pt x="8037" y="79"/>
                    <a:pt x="7418" y="20"/>
                    <a:pt x="6680" y="8"/>
                  </a:cubicBezTo>
                  <a:cubicBezTo>
                    <a:pt x="6510" y="5"/>
                    <a:pt x="6319" y="0"/>
                    <a:pt x="61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4705925" y="3356825"/>
              <a:ext cx="112550" cy="289025"/>
            </a:xfrm>
            <a:custGeom>
              <a:avLst/>
              <a:gdLst/>
              <a:ahLst/>
              <a:cxnLst/>
              <a:rect l="l" t="t" r="r" b="b"/>
              <a:pathLst>
                <a:path w="4502" h="11561" extrusionOk="0">
                  <a:moveTo>
                    <a:pt x="1292" y="1"/>
                  </a:moveTo>
                  <a:cubicBezTo>
                    <a:pt x="1273" y="1"/>
                    <a:pt x="417" y="1087"/>
                    <a:pt x="191" y="2238"/>
                  </a:cubicBezTo>
                  <a:cubicBezTo>
                    <a:pt x="60" y="2869"/>
                    <a:pt x="1" y="3857"/>
                    <a:pt x="691" y="5809"/>
                  </a:cubicBezTo>
                  <a:cubicBezTo>
                    <a:pt x="1108" y="7000"/>
                    <a:pt x="1894" y="8786"/>
                    <a:pt x="3406" y="10727"/>
                  </a:cubicBezTo>
                  <a:lnTo>
                    <a:pt x="4501" y="11560"/>
                  </a:lnTo>
                  <a:cubicBezTo>
                    <a:pt x="2323" y="8786"/>
                    <a:pt x="1072" y="5321"/>
                    <a:pt x="953" y="1809"/>
                  </a:cubicBezTo>
                  <a:cubicBezTo>
                    <a:pt x="941" y="1178"/>
                    <a:pt x="953" y="547"/>
                    <a:pt x="1287" y="11"/>
                  </a:cubicBezTo>
                  <a:cubicBezTo>
                    <a:pt x="1291" y="4"/>
                    <a:pt x="1293" y="1"/>
                    <a:pt x="12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4565725" y="3580925"/>
              <a:ext cx="185775" cy="94675"/>
            </a:xfrm>
            <a:custGeom>
              <a:avLst/>
              <a:gdLst/>
              <a:ahLst/>
              <a:cxnLst/>
              <a:rect l="l" t="t" r="r" b="b"/>
              <a:pathLst>
                <a:path w="7431" h="3787" extrusionOk="0">
                  <a:moveTo>
                    <a:pt x="6978" y="1"/>
                  </a:moveTo>
                  <a:cubicBezTo>
                    <a:pt x="6168" y="12"/>
                    <a:pt x="4168" y="48"/>
                    <a:pt x="2263" y="227"/>
                  </a:cubicBezTo>
                  <a:cubicBezTo>
                    <a:pt x="1930" y="251"/>
                    <a:pt x="1394" y="346"/>
                    <a:pt x="858" y="715"/>
                  </a:cubicBezTo>
                  <a:cubicBezTo>
                    <a:pt x="382" y="1060"/>
                    <a:pt x="84" y="1620"/>
                    <a:pt x="37" y="2203"/>
                  </a:cubicBezTo>
                  <a:cubicBezTo>
                    <a:pt x="1" y="2787"/>
                    <a:pt x="239" y="3382"/>
                    <a:pt x="668" y="3787"/>
                  </a:cubicBezTo>
                  <a:cubicBezTo>
                    <a:pt x="382" y="3037"/>
                    <a:pt x="727" y="2179"/>
                    <a:pt x="1323" y="1656"/>
                  </a:cubicBezTo>
                  <a:cubicBezTo>
                    <a:pt x="1906" y="1132"/>
                    <a:pt x="2692" y="894"/>
                    <a:pt x="3466" y="715"/>
                  </a:cubicBezTo>
                  <a:cubicBezTo>
                    <a:pt x="4547" y="467"/>
                    <a:pt x="5653" y="343"/>
                    <a:pt x="6764" y="343"/>
                  </a:cubicBezTo>
                  <a:cubicBezTo>
                    <a:pt x="6986" y="343"/>
                    <a:pt x="7208" y="348"/>
                    <a:pt x="7430" y="358"/>
                  </a:cubicBezTo>
                  <a:lnTo>
                    <a:pt x="69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4648200" y="3341025"/>
              <a:ext cx="88425" cy="235450"/>
            </a:xfrm>
            <a:custGeom>
              <a:avLst/>
              <a:gdLst/>
              <a:ahLst/>
              <a:cxnLst/>
              <a:rect l="l" t="t" r="r" b="b"/>
              <a:pathLst>
                <a:path w="3537" h="9418" extrusionOk="0">
                  <a:moveTo>
                    <a:pt x="1441" y="0"/>
                  </a:moveTo>
                  <a:cubicBezTo>
                    <a:pt x="607" y="429"/>
                    <a:pt x="131" y="1369"/>
                    <a:pt x="60" y="2310"/>
                  </a:cubicBezTo>
                  <a:cubicBezTo>
                    <a:pt x="0" y="3251"/>
                    <a:pt x="286" y="4167"/>
                    <a:pt x="643" y="5037"/>
                  </a:cubicBezTo>
                  <a:cubicBezTo>
                    <a:pt x="1263" y="6491"/>
                    <a:pt x="2114" y="7849"/>
                    <a:pt x="3170" y="9025"/>
                  </a:cubicBezTo>
                  <a:lnTo>
                    <a:pt x="3170" y="9025"/>
                  </a:lnTo>
                  <a:lnTo>
                    <a:pt x="2357" y="7120"/>
                  </a:lnTo>
                  <a:cubicBezTo>
                    <a:pt x="1703" y="5596"/>
                    <a:pt x="1048" y="3989"/>
                    <a:pt x="1203" y="2334"/>
                  </a:cubicBezTo>
                  <a:cubicBezTo>
                    <a:pt x="1286" y="1548"/>
                    <a:pt x="1548" y="774"/>
                    <a:pt x="1441" y="0"/>
                  </a:cubicBezTo>
                  <a:close/>
                  <a:moveTo>
                    <a:pt x="3170" y="9025"/>
                  </a:moveTo>
                  <a:lnTo>
                    <a:pt x="3286" y="9299"/>
                  </a:lnTo>
                  <a:lnTo>
                    <a:pt x="3536" y="9418"/>
                  </a:lnTo>
                  <a:cubicBezTo>
                    <a:pt x="3411" y="9290"/>
                    <a:pt x="3289" y="9159"/>
                    <a:pt x="3170" y="902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4555025" y="3524250"/>
              <a:ext cx="141400" cy="59500"/>
            </a:xfrm>
            <a:custGeom>
              <a:avLst/>
              <a:gdLst/>
              <a:ahLst/>
              <a:cxnLst/>
              <a:rect l="l" t="t" r="r" b="b"/>
              <a:pathLst>
                <a:path w="5656" h="2380" extrusionOk="0">
                  <a:moveTo>
                    <a:pt x="2838" y="0"/>
                  </a:moveTo>
                  <a:cubicBezTo>
                    <a:pt x="2610" y="0"/>
                    <a:pt x="2370" y="20"/>
                    <a:pt x="2120" y="65"/>
                  </a:cubicBezTo>
                  <a:cubicBezTo>
                    <a:pt x="1703" y="148"/>
                    <a:pt x="643" y="339"/>
                    <a:pt x="369" y="994"/>
                  </a:cubicBezTo>
                  <a:cubicBezTo>
                    <a:pt x="298" y="1172"/>
                    <a:pt x="191" y="1541"/>
                    <a:pt x="131" y="1815"/>
                  </a:cubicBezTo>
                  <a:cubicBezTo>
                    <a:pt x="0" y="2315"/>
                    <a:pt x="24" y="2363"/>
                    <a:pt x="36" y="2375"/>
                  </a:cubicBezTo>
                  <a:cubicBezTo>
                    <a:pt x="42" y="2378"/>
                    <a:pt x="48" y="2380"/>
                    <a:pt x="54" y="2380"/>
                  </a:cubicBezTo>
                  <a:cubicBezTo>
                    <a:pt x="189" y="2380"/>
                    <a:pt x="545" y="1713"/>
                    <a:pt x="1215" y="1339"/>
                  </a:cubicBezTo>
                  <a:cubicBezTo>
                    <a:pt x="1429" y="1220"/>
                    <a:pt x="1727" y="1101"/>
                    <a:pt x="2798" y="1041"/>
                  </a:cubicBezTo>
                  <a:cubicBezTo>
                    <a:pt x="3119" y="1023"/>
                    <a:pt x="3418" y="1017"/>
                    <a:pt x="3693" y="1017"/>
                  </a:cubicBezTo>
                  <a:cubicBezTo>
                    <a:pt x="4437" y="1017"/>
                    <a:pt x="5005" y="1065"/>
                    <a:pt x="5334" y="1065"/>
                  </a:cubicBezTo>
                  <a:cubicBezTo>
                    <a:pt x="5530" y="1065"/>
                    <a:pt x="5641" y="1048"/>
                    <a:pt x="5656" y="994"/>
                  </a:cubicBezTo>
                  <a:cubicBezTo>
                    <a:pt x="5656" y="958"/>
                    <a:pt x="5656" y="886"/>
                    <a:pt x="5203" y="660"/>
                  </a:cubicBezTo>
                  <a:cubicBezTo>
                    <a:pt x="4676" y="406"/>
                    <a:pt x="3877" y="0"/>
                    <a:pt x="28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4609200" y="3355900"/>
              <a:ext cx="53600" cy="157775"/>
            </a:xfrm>
            <a:custGeom>
              <a:avLst/>
              <a:gdLst/>
              <a:ahLst/>
              <a:cxnLst/>
              <a:rect l="l" t="t" r="r" b="b"/>
              <a:pathLst>
                <a:path w="2144" h="6311" extrusionOk="0">
                  <a:moveTo>
                    <a:pt x="1143" y="0"/>
                  </a:moveTo>
                  <a:lnTo>
                    <a:pt x="1143" y="0"/>
                  </a:lnTo>
                  <a:cubicBezTo>
                    <a:pt x="631" y="215"/>
                    <a:pt x="274" y="715"/>
                    <a:pt x="131" y="1263"/>
                  </a:cubicBezTo>
                  <a:cubicBezTo>
                    <a:pt x="0" y="1822"/>
                    <a:pt x="60" y="2382"/>
                    <a:pt x="191" y="2929"/>
                  </a:cubicBezTo>
                  <a:cubicBezTo>
                    <a:pt x="429" y="3930"/>
                    <a:pt x="881" y="4870"/>
                    <a:pt x="1500" y="5656"/>
                  </a:cubicBezTo>
                  <a:lnTo>
                    <a:pt x="1155" y="5382"/>
                  </a:lnTo>
                  <a:lnTo>
                    <a:pt x="1155" y="5382"/>
                  </a:lnTo>
                  <a:cubicBezTo>
                    <a:pt x="1429" y="5751"/>
                    <a:pt x="1751" y="6061"/>
                    <a:pt x="2143" y="6311"/>
                  </a:cubicBezTo>
                  <a:cubicBezTo>
                    <a:pt x="1429" y="5477"/>
                    <a:pt x="1060" y="4394"/>
                    <a:pt x="941" y="3287"/>
                  </a:cubicBezTo>
                  <a:cubicBezTo>
                    <a:pt x="822" y="2191"/>
                    <a:pt x="953" y="1084"/>
                    <a:pt x="11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4536575" y="3494600"/>
              <a:ext cx="106875" cy="54800"/>
            </a:xfrm>
            <a:custGeom>
              <a:avLst/>
              <a:gdLst/>
              <a:ahLst/>
              <a:cxnLst/>
              <a:rect l="l" t="t" r="r" b="b"/>
              <a:pathLst>
                <a:path w="4275" h="2192" extrusionOk="0">
                  <a:moveTo>
                    <a:pt x="1548" y="1"/>
                  </a:moveTo>
                  <a:cubicBezTo>
                    <a:pt x="1298" y="1"/>
                    <a:pt x="1048" y="1"/>
                    <a:pt x="822" y="84"/>
                  </a:cubicBezTo>
                  <a:cubicBezTo>
                    <a:pt x="441" y="215"/>
                    <a:pt x="167" y="584"/>
                    <a:pt x="84" y="989"/>
                  </a:cubicBezTo>
                  <a:cubicBezTo>
                    <a:pt x="0" y="1394"/>
                    <a:pt x="84" y="1822"/>
                    <a:pt x="262" y="2192"/>
                  </a:cubicBezTo>
                  <a:cubicBezTo>
                    <a:pt x="465" y="1406"/>
                    <a:pt x="1119" y="798"/>
                    <a:pt x="1881" y="501"/>
                  </a:cubicBezTo>
                  <a:cubicBezTo>
                    <a:pt x="2392" y="301"/>
                    <a:pt x="2930" y="225"/>
                    <a:pt x="3473" y="225"/>
                  </a:cubicBezTo>
                  <a:cubicBezTo>
                    <a:pt x="3740" y="225"/>
                    <a:pt x="4008" y="243"/>
                    <a:pt x="4275" y="275"/>
                  </a:cubicBezTo>
                  <a:lnTo>
                    <a:pt x="4072" y="215"/>
                  </a:lnTo>
                  <a:cubicBezTo>
                    <a:pt x="3239" y="108"/>
                    <a:pt x="2405" y="37"/>
                    <a:pt x="1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4532700" y="3459825"/>
              <a:ext cx="89325" cy="25875"/>
            </a:xfrm>
            <a:custGeom>
              <a:avLst/>
              <a:gdLst/>
              <a:ahLst/>
              <a:cxnLst/>
              <a:rect l="l" t="t" r="r" b="b"/>
              <a:pathLst>
                <a:path w="3573" h="1035" extrusionOk="0">
                  <a:moveTo>
                    <a:pt x="1339" y="0"/>
                  </a:moveTo>
                  <a:cubicBezTo>
                    <a:pt x="1242" y="0"/>
                    <a:pt x="1145" y="7"/>
                    <a:pt x="1048" y="23"/>
                  </a:cubicBezTo>
                  <a:cubicBezTo>
                    <a:pt x="512" y="106"/>
                    <a:pt x="12" y="499"/>
                    <a:pt x="0" y="1035"/>
                  </a:cubicBezTo>
                  <a:cubicBezTo>
                    <a:pt x="590" y="604"/>
                    <a:pt x="1322" y="384"/>
                    <a:pt x="2054" y="384"/>
                  </a:cubicBezTo>
                  <a:cubicBezTo>
                    <a:pt x="2577" y="384"/>
                    <a:pt x="3101" y="497"/>
                    <a:pt x="3572" y="725"/>
                  </a:cubicBezTo>
                  <a:lnTo>
                    <a:pt x="3215" y="463"/>
                  </a:lnTo>
                  <a:cubicBezTo>
                    <a:pt x="3001" y="404"/>
                    <a:pt x="2810" y="320"/>
                    <a:pt x="2596" y="261"/>
                  </a:cubicBezTo>
                  <a:cubicBezTo>
                    <a:pt x="2198" y="134"/>
                    <a:pt x="1768" y="0"/>
                    <a:pt x="13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4582100" y="3380300"/>
              <a:ext cx="18775" cy="73850"/>
            </a:xfrm>
            <a:custGeom>
              <a:avLst/>
              <a:gdLst/>
              <a:ahLst/>
              <a:cxnLst/>
              <a:rect l="l" t="t" r="r" b="b"/>
              <a:pathLst>
                <a:path w="751" h="2954" extrusionOk="0">
                  <a:moveTo>
                    <a:pt x="691" y="1"/>
                  </a:moveTo>
                  <a:lnTo>
                    <a:pt x="691" y="1"/>
                  </a:lnTo>
                  <a:cubicBezTo>
                    <a:pt x="370" y="144"/>
                    <a:pt x="144" y="465"/>
                    <a:pt x="72" y="822"/>
                  </a:cubicBezTo>
                  <a:cubicBezTo>
                    <a:pt x="1" y="1168"/>
                    <a:pt x="37" y="1537"/>
                    <a:pt x="120" y="1882"/>
                  </a:cubicBezTo>
                  <a:cubicBezTo>
                    <a:pt x="179" y="2144"/>
                    <a:pt x="251" y="2406"/>
                    <a:pt x="334" y="2668"/>
                  </a:cubicBezTo>
                  <a:lnTo>
                    <a:pt x="751" y="2954"/>
                  </a:lnTo>
                  <a:cubicBezTo>
                    <a:pt x="620" y="2775"/>
                    <a:pt x="525" y="2549"/>
                    <a:pt x="453" y="2323"/>
                  </a:cubicBezTo>
                  <a:cubicBezTo>
                    <a:pt x="370" y="2001"/>
                    <a:pt x="394" y="1644"/>
                    <a:pt x="418" y="1299"/>
                  </a:cubicBezTo>
                  <a:cubicBezTo>
                    <a:pt x="429" y="1156"/>
                    <a:pt x="429" y="1001"/>
                    <a:pt x="453" y="858"/>
                  </a:cubicBezTo>
                  <a:cubicBezTo>
                    <a:pt x="501" y="560"/>
                    <a:pt x="572" y="275"/>
                    <a:pt x="6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4533900" y="3432550"/>
              <a:ext cx="58650" cy="17950"/>
            </a:xfrm>
            <a:custGeom>
              <a:avLst/>
              <a:gdLst/>
              <a:ahLst/>
              <a:cxnLst/>
              <a:rect l="l" t="t" r="r" b="b"/>
              <a:pathLst>
                <a:path w="2346" h="718" extrusionOk="0">
                  <a:moveTo>
                    <a:pt x="1198" y="0"/>
                  </a:moveTo>
                  <a:cubicBezTo>
                    <a:pt x="782" y="0"/>
                    <a:pt x="367" y="237"/>
                    <a:pt x="83" y="554"/>
                  </a:cubicBezTo>
                  <a:cubicBezTo>
                    <a:pt x="36" y="578"/>
                    <a:pt x="0" y="637"/>
                    <a:pt x="36" y="685"/>
                  </a:cubicBezTo>
                  <a:cubicBezTo>
                    <a:pt x="54" y="709"/>
                    <a:pt x="80" y="718"/>
                    <a:pt x="109" y="718"/>
                  </a:cubicBezTo>
                  <a:cubicBezTo>
                    <a:pt x="137" y="718"/>
                    <a:pt x="167" y="709"/>
                    <a:pt x="191" y="697"/>
                  </a:cubicBezTo>
                  <a:cubicBezTo>
                    <a:pt x="624" y="545"/>
                    <a:pt x="1088" y="465"/>
                    <a:pt x="1552" y="465"/>
                  </a:cubicBezTo>
                  <a:cubicBezTo>
                    <a:pt x="1814" y="465"/>
                    <a:pt x="2076" y="491"/>
                    <a:pt x="2334" y="542"/>
                  </a:cubicBezTo>
                  <a:lnTo>
                    <a:pt x="2346" y="483"/>
                  </a:lnTo>
                  <a:cubicBezTo>
                    <a:pt x="2024" y="256"/>
                    <a:pt x="1691" y="30"/>
                    <a:pt x="1310" y="6"/>
                  </a:cubicBezTo>
                  <a:cubicBezTo>
                    <a:pt x="1272" y="2"/>
                    <a:pt x="1235" y="0"/>
                    <a:pt x="11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4552950" y="3400550"/>
              <a:ext cx="626875" cy="408100"/>
            </a:xfrm>
            <a:custGeom>
              <a:avLst/>
              <a:gdLst/>
              <a:ahLst/>
              <a:cxnLst/>
              <a:rect l="l" t="t" r="r" b="b"/>
              <a:pathLst>
                <a:path w="25075" h="16324" extrusionOk="0">
                  <a:moveTo>
                    <a:pt x="0" y="0"/>
                  </a:moveTo>
                  <a:cubicBezTo>
                    <a:pt x="1524" y="2024"/>
                    <a:pt x="3250" y="3906"/>
                    <a:pt x="5144" y="5644"/>
                  </a:cubicBezTo>
                  <a:cubicBezTo>
                    <a:pt x="6072" y="6501"/>
                    <a:pt x="7060" y="7323"/>
                    <a:pt x="8061" y="8097"/>
                  </a:cubicBezTo>
                  <a:cubicBezTo>
                    <a:pt x="8561" y="8478"/>
                    <a:pt x="9061" y="8871"/>
                    <a:pt x="9585" y="9228"/>
                  </a:cubicBezTo>
                  <a:cubicBezTo>
                    <a:pt x="9858" y="9406"/>
                    <a:pt x="10108" y="9597"/>
                    <a:pt x="10370" y="9775"/>
                  </a:cubicBezTo>
                  <a:lnTo>
                    <a:pt x="11168" y="10311"/>
                  </a:lnTo>
                  <a:cubicBezTo>
                    <a:pt x="13311" y="11680"/>
                    <a:pt x="15538" y="12907"/>
                    <a:pt x="17871" y="13919"/>
                  </a:cubicBezTo>
                  <a:cubicBezTo>
                    <a:pt x="20193" y="14931"/>
                    <a:pt x="22610" y="15752"/>
                    <a:pt x="25075" y="16324"/>
                  </a:cubicBezTo>
                  <a:cubicBezTo>
                    <a:pt x="22693" y="15455"/>
                    <a:pt x="20372" y="14478"/>
                    <a:pt x="18109" y="13383"/>
                  </a:cubicBezTo>
                  <a:cubicBezTo>
                    <a:pt x="17550" y="13109"/>
                    <a:pt x="17002" y="12812"/>
                    <a:pt x="16431" y="12538"/>
                  </a:cubicBezTo>
                  <a:cubicBezTo>
                    <a:pt x="16157" y="12383"/>
                    <a:pt x="15883" y="12240"/>
                    <a:pt x="15597" y="12085"/>
                  </a:cubicBezTo>
                  <a:lnTo>
                    <a:pt x="15180" y="11859"/>
                  </a:lnTo>
                  <a:lnTo>
                    <a:pt x="14788" y="11621"/>
                  </a:lnTo>
                  <a:cubicBezTo>
                    <a:pt x="13680" y="11014"/>
                    <a:pt x="12621" y="10359"/>
                    <a:pt x="11573" y="9680"/>
                  </a:cubicBezTo>
                  <a:lnTo>
                    <a:pt x="10775" y="9156"/>
                  </a:lnTo>
                  <a:cubicBezTo>
                    <a:pt x="10513" y="8978"/>
                    <a:pt x="10263" y="8799"/>
                    <a:pt x="10001" y="8621"/>
                  </a:cubicBezTo>
                  <a:cubicBezTo>
                    <a:pt x="9489" y="8263"/>
                    <a:pt x="8977" y="7894"/>
                    <a:pt x="8477" y="7513"/>
                  </a:cubicBezTo>
                  <a:cubicBezTo>
                    <a:pt x="7441" y="6775"/>
                    <a:pt x="6477" y="5977"/>
                    <a:pt x="5513" y="5180"/>
                  </a:cubicBezTo>
                  <a:cubicBezTo>
                    <a:pt x="3572" y="3560"/>
                    <a:pt x="1762" y="1834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525278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4"/>
          <p:cNvSpPr txBox="1">
            <a:spLocks noGrp="1"/>
          </p:cNvSpPr>
          <p:nvPr>
            <p:ph type="body" idx="1"/>
          </p:nvPr>
        </p:nvSpPr>
        <p:spPr>
          <a:xfrm>
            <a:off x="720000" y="1177625"/>
            <a:ext cx="7704000" cy="345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0479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200">
                <a:solidFill>
                  <a:srgbClr val="434343"/>
                </a:solidFill>
              </a:defRPr>
            </a:lvl1pPr>
            <a:lvl2pPr marL="914378" lvl="1" indent="-304793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371566" lvl="2" indent="-304793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1828754" lvl="3" indent="-304793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2285943" lvl="4" indent="-304793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2743132" lvl="5" indent="-304793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3200320" lvl="6" indent="-304793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3657509" lvl="7" indent="-304793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4114697" lvl="8" indent="-304793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152" name="Google Shape;152;p4"/>
          <p:cNvGrpSpPr/>
          <p:nvPr/>
        </p:nvGrpSpPr>
        <p:grpSpPr>
          <a:xfrm>
            <a:off x="-274197" y="-6258"/>
            <a:ext cx="1159289" cy="1091309"/>
            <a:chOff x="3611750" y="1496100"/>
            <a:chExt cx="821550" cy="773375"/>
          </a:xfrm>
        </p:grpSpPr>
        <p:sp>
          <p:nvSpPr>
            <p:cNvPr id="153" name="Google Shape;153;p4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154;p4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155;p4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156;p4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157;p4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158;p4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159;p4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160;p4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161;p4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162;p4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163;p4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164;p4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165;p4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166;p4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167;p4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168;p4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169;p4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70" name="Google Shape;170;p4"/>
          <p:cNvGrpSpPr/>
          <p:nvPr/>
        </p:nvGrpSpPr>
        <p:grpSpPr>
          <a:xfrm rot="-4503473">
            <a:off x="8572972" y="3778458"/>
            <a:ext cx="794011" cy="747451"/>
            <a:chOff x="3611750" y="1496100"/>
            <a:chExt cx="821550" cy="773375"/>
          </a:xfrm>
        </p:grpSpPr>
        <p:sp>
          <p:nvSpPr>
            <p:cNvPr id="171" name="Google Shape;171;p4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172;p4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173;p4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174;p4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175;p4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176;p4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177;p4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178;p4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179;p4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180;p4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181;p4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182;p4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183;p4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184;p4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185;p4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186;p4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187;p4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88" name="Google Shape;188;p4"/>
          <p:cNvGrpSpPr/>
          <p:nvPr/>
        </p:nvGrpSpPr>
        <p:grpSpPr>
          <a:xfrm rot="-4503338">
            <a:off x="8241308" y="4242553"/>
            <a:ext cx="1100046" cy="1035541"/>
            <a:chOff x="3611750" y="1496100"/>
            <a:chExt cx="821550" cy="773375"/>
          </a:xfrm>
        </p:grpSpPr>
        <p:sp>
          <p:nvSpPr>
            <p:cNvPr id="189" name="Google Shape;189;p4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190;p4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191;p4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192;p4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193;p4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194;p4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195;p4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196;p4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197;p4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198;p4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99;p4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200;p4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201;p4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202;p4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203;p4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04;p4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205;p4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115592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5"/>
          <p:cNvSpPr txBox="1">
            <a:spLocks noGrp="1"/>
          </p:cNvSpPr>
          <p:nvPr>
            <p:ph type="title" idx="2"/>
          </p:nvPr>
        </p:nvSpPr>
        <p:spPr>
          <a:xfrm>
            <a:off x="1596675" y="2385247"/>
            <a:ext cx="2742600" cy="55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5"/>
          <p:cNvSpPr txBox="1">
            <a:spLocks noGrp="1"/>
          </p:cNvSpPr>
          <p:nvPr>
            <p:ph type="title" idx="3"/>
          </p:nvPr>
        </p:nvSpPr>
        <p:spPr>
          <a:xfrm>
            <a:off x="4804722" y="2385247"/>
            <a:ext cx="2742600" cy="55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5"/>
          <p:cNvSpPr txBox="1">
            <a:spLocks noGrp="1"/>
          </p:cNvSpPr>
          <p:nvPr>
            <p:ph type="subTitle" idx="1"/>
          </p:nvPr>
        </p:nvSpPr>
        <p:spPr>
          <a:xfrm>
            <a:off x="4804725" y="2944150"/>
            <a:ext cx="2742600" cy="101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11" name="Google Shape;211;p5"/>
          <p:cNvSpPr txBox="1">
            <a:spLocks noGrp="1"/>
          </p:cNvSpPr>
          <p:nvPr>
            <p:ph type="subTitle" idx="4"/>
          </p:nvPr>
        </p:nvSpPr>
        <p:spPr>
          <a:xfrm>
            <a:off x="1596675" y="2944150"/>
            <a:ext cx="2742600" cy="101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212" name="Google Shape;212;p5"/>
          <p:cNvGrpSpPr/>
          <p:nvPr/>
        </p:nvGrpSpPr>
        <p:grpSpPr>
          <a:xfrm rot="-2390044">
            <a:off x="-244568" y="4130126"/>
            <a:ext cx="1100032" cy="1035527"/>
            <a:chOff x="3611750" y="1496100"/>
            <a:chExt cx="821550" cy="773375"/>
          </a:xfrm>
        </p:grpSpPr>
        <p:sp>
          <p:nvSpPr>
            <p:cNvPr id="213" name="Google Shape;213;p5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14;p5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15;p5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216;p5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217;p5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18;p5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219;p5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220;p5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221;p5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222;p5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23;p5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224;p5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225;p5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226;p5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227;p5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228;p5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229;p5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30" name="Google Shape;230;p5"/>
          <p:cNvGrpSpPr/>
          <p:nvPr/>
        </p:nvGrpSpPr>
        <p:grpSpPr>
          <a:xfrm>
            <a:off x="-224125" y="4152292"/>
            <a:ext cx="1670211" cy="1572271"/>
            <a:chOff x="3611750" y="1496100"/>
            <a:chExt cx="821550" cy="773375"/>
          </a:xfrm>
        </p:grpSpPr>
        <p:sp>
          <p:nvSpPr>
            <p:cNvPr id="231" name="Google Shape;231;p5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232;p5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233;p5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234;p5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235;p5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236;p5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237;p5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238;p5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239;p5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240;p5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241;p5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242;p5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243;p5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244;p5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245;p5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246;p5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247;p5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48" name="Google Shape;248;p5"/>
          <p:cNvGrpSpPr/>
          <p:nvPr/>
        </p:nvGrpSpPr>
        <p:grpSpPr>
          <a:xfrm rot="10381071">
            <a:off x="8007404" y="-222341"/>
            <a:ext cx="947641" cy="1717597"/>
            <a:chOff x="5329525" y="1305350"/>
            <a:chExt cx="595325" cy="1079025"/>
          </a:xfrm>
        </p:grpSpPr>
        <p:sp>
          <p:nvSpPr>
            <p:cNvPr id="249" name="Google Shape;249;p5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250;p5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251;p5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252;p5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253;p5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254;p5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255;p5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256;p5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257;p5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258;p5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59" name="Google Shape;259;p5"/>
          <p:cNvGrpSpPr/>
          <p:nvPr/>
        </p:nvGrpSpPr>
        <p:grpSpPr>
          <a:xfrm rot="-9096855" flipH="1">
            <a:off x="8217804" y="-659091"/>
            <a:ext cx="1429565" cy="2591082"/>
            <a:chOff x="5329525" y="1305350"/>
            <a:chExt cx="595325" cy="1079025"/>
          </a:xfrm>
        </p:grpSpPr>
        <p:sp>
          <p:nvSpPr>
            <p:cNvPr id="260" name="Google Shape;260;p5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261;p5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262;p5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263;p5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264;p5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265;p5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266;p5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267;p5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268;p5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269;p5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261565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272" name="Google Shape;272;p6"/>
          <p:cNvGrpSpPr/>
          <p:nvPr/>
        </p:nvGrpSpPr>
        <p:grpSpPr>
          <a:xfrm rot="-2390044">
            <a:off x="-244568" y="4130126"/>
            <a:ext cx="1100032" cy="1035527"/>
            <a:chOff x="3611750" y="1496100"/>
            <a:chExt cx="821550" cy="773375"/>
          </a:xfrm>
        </p:grpSpPr>
        <p:sp>
          <p:nvSpPr>
            <p:cNvPr id="273" name="Google Shape;273;p6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274;p6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275;p6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276;p6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277;p6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8" name="Google Shape;278;p6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9" name="Google Shape;279;p6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80;p6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1" name="Google Shape;281;p6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2" name="Google Shape;282;p6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83;p6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84;p6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85;p6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86;p6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87;p6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88;p6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89;p6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0" name="Google Shape;290;p6"/>
          <p:cNvGrpSpPr/>
          <p:nvPr/>
        </p:nvGrpSpPr>
        <p:grpSpPr>
          <a:xfrm>
            <a:off x="-223969" y="4633345"/>
            <a:ext cx="1159289" cy="1091309"/>
            <a:chOff x="3611750" y="1496100"/>
            <a:chExt cx="821550" cy="773375"/>
          </a:xfrm>
        </p:grpSpPr>
        <p:sp>
          <p:nvSpPr>
            <p:cNvPr id="291" name="Google Shape;291;p6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2" name="Google Shape;292;p6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3" name="Google Shape;293;p6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94;p6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5" name="Google Shape;295;p6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6" name="Google Shape;296;p6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7" name="Google Shape;297;p6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8" name="Google Shape;298;p6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99;p6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0" name="Google Shape;300;p6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1" name="Google Shape;301;p6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2" name="Google Shape;302;p6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3" name="Google Shape;303;p6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4" name="Google Shape;304;p6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5" name="Google Shape;305;p6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6" name="Google Shape;306;p6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7" name="Google Shape;307;p6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8" name="Google Shape;308;p6"/>
          <p:cNvGrpSpPr/>
          <p:nvPr/>
        </p:nvGrpSpPr>
        <p:grpSpPr>
          <a:xfrm rot="-4503338">
            <a:off x="8241308" y="4242553"/>
            <a:ext cx="1100046" cy="1035541"/>
            <a:chOff x="3611750" y="1496100"/>
            <a:chExt cx="821550" cy="773375"/>
          </a:xfrm>
        </p:grpSpPr>
        <p:sp>
          <p:nvSpPr>
            <p:cNvPr id="309" name="Google Shape;309;p6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0" name="Google Shape;310;p6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1" name="Google Shape;311;p6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2" name="Google Shape;312;p6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3" name="Google Shape;313;p6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4" name="Google Shape;314;p6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5" name="Google Shape;315;p6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6" name="Google Shape;316;p6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7" name="Google Shape;317;p6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8" name="Google Shape;318;p6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9" name="Google Shape;319;p6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0" name="Google Shape;320;p6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1" name="Google Shape;321;p6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2" name="Google Shape;322;p6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3" name="Google Shape;323;p6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4" name="Google Shape;324;p6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5" name="Google Shape;325;p6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26" name="Google Shape;326;p6"/>
          <p:cNvGrpSpPr/>
          <p:nvPr/>
        </p:nvGrpSpPr>
        <p:grpSpPr>
          <a:xfrm rot="9900035">
            <a:off x="-274078" y="-369995"/>
            <a:ext cx="1159271" cy="1091292"/>
            <a:chOff x="3611750" y="1496100"/>
            <a:chExt cx="821550" cy="773375"/>
          </a:xfrm>
        </p:grpSpPr>
        <p:sp>
          <p:nvSpPr>
            <p:cNvPr id="327" name="Google Shape;327;p6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8" name="Google Shape;328;p6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9" name="Google Shape;329;p6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0" name="Google Shape;330;p6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1" name="Google Shape;331;p6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2" name="Google Shape;332;p6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3" name="Google Shape;333;p6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4" name="Google Shape;334;p6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5" name="Google Shape;335;p6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6" name="Google Shape;336;p6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7" name="Google Shape;337;p6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8" name="Google Shape;338;p6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9" name="Google Shape;339;p6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0" name="Google Shape;340;p6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1" name="Google Shape;341;p6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2" name="Google Shape;342;p6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3" name="Google Shape;343;p6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44" name="Google Shape;344;p6"/>
          <p:cNvGrpSpPr/>
          <p:nvPr/>
        </p:nvGrpSpPr>
        <p:grpSpPr>
          <a:xfrm rot="-4503580">
            <a:off x="8286659" y="3243183"/>
            <a:ext cx="1291852" cy="1216099"/>
            <a:chOff x="3611750" y="1496100"/>
            <a:chExt cx="821550" cy="773375"/>
          </a:xfrm>
        </p:grpSpPr>
        <p:sp>
          <p:nvSpPr>
            <p:cNvPr id="345" name="Google Shape;345;p6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6" name="Google Shape;346;p6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7" name="Google Shape;347;p6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8" name="Google Shape;348;p6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9" name="Google Shape;349;p6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0" name="Google Shape;350;p6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1" name="Google Shape;351;p6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2" name="Google Shape;352;p6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3" name="Google Shape;353;p6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4" name="Google Shape;354;p6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5" name="Google Shape;355;p6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6" name="Google Shape;356;p6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7" name="Google Shape;357;p6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8" name="Google Shape;358;p6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9" name="Google Shape;359;p6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0" name="Google Shape;360;p6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1" name="Google Shape;361;p6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62" name="Google Shape;362;p6"/>
          <p:cNvGrpSpPr/>
          <p:nvPr/>
        </p:nvGrpSpPr>
        <p:grpSpPr>
          <a:xfrm rot="10381071">
            <a:off x="8524879" y="-222341"/>
            <a:ext cx="947641" cy="1717597"/>
            <a:chOff x="5329525" y="1305350"/>
            <a:chExt cx="595325" cy="1079025"/>
          </a:xfrm>
        </p:grpSpPr>
        <p:sp>
          <p:nvSpPr>
            <p:cNvPr id="363" name="Google Shape;363;p6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4" name="Google Shape;364;p6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5" name="Google Shape;365;p6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6" name="Google Shape;366;p6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7" name="Google Shape;367;p6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8" name="Google Shape;368;p6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9" name="Google Shape;369;p6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0" name="Google Shape;370;p6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1" name="Google Shape;371;p6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2" name="Google Shape;372;p6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056105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7"/>
          <p:cNvSpPr txBox="1">
            <a:spLocks noGrp="1"/>
          </p:cNvSpPr>
          <p:nvPr>
            <p:ph type="body" idx="1"/>
          </p:nvPr>
        </p:nvSpPr>
        <p:spPr>
          <a:xfrm>
            <a:off x="720000" y="1535150"/>
            <a:ext cx="3227400" cy="29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189" lvl="0" indent="-29209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>
                <a:solidFill>
                  <a:srgbClr val="434343"/>
                </a:solidFill>
              </a:defRPr>
            </a:lvl1pPr>
            <a:lvl2pPr marL="914378" lvl="1" indent="-317492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566" lvl="2" indent="-317492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754" lvl="3" indent="-317492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5943" lvl="4" indent="-317492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132" lvl="5" indent="-317492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320" lvl="6" indent="-317492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509" lvl="7" indent="-317492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697" lvl="8" indent="-317492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75" name="Google Shape;375;p7"/>
          <p:cNvSpPr txBox="1">
            <a:spLocks noGrp="1"/>
          </p:cNvSpPr>
          <p:nvPr>
            <p:ph type="title"/>
          </p:nvPr>
        </p:nvSpPr>
        <p:spPr>
          <a:xfrm>
            <a:off x="720000" y="772475"/>
            <a:ext cx="3227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76" name="Google Shape;376;p7"/>
          <p:cNvGrpSpPr/>
          <p:nvPr/>
        </p:nvGrpSpPr>
        <p:grpSpPr>
          <a:xfrm>
            <a:off x="-274197" y="-6258"/>
            <a:ext cx="1159289" cy="1091309"/>
            <a:chOff x="3611750" y="1496100"/>
            <a:chExt cx="821550" cy="773375"/>
          </a:xfrm>
        </p:grpSpPr>
        <p:sp>
          <p:nvSpPr>
            <p:cNvPr id="377" name="Google Shape;377;p7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8" name="Google Shape;378;p7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9" name="Google Shape;379;p7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0" name="Google Shape;380;p7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1" name="Google Shape;381;p7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2" name="Google Shape;382;p7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3" name="Google Shape;383;p7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4" name="Google Shape;384;p7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5" name="Google Shape;385;p7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6" name="Google Shape;386;p7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7" name="Google Shape;387;p7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8" name="Google Shape;388;p7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9" name="Google Shape;389;p7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0" name="Google Shape;390;p7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1" name="Google Shape;391;p7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2" name="Google Shape;392;p7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3" name="Google Shape;393;p7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94" name="Google Shape;394;p7"/>
          <p:cNvGrpSpPr/>
          <p:nvPr/>
        </p:nvGrpSpPr>
        <p:grpSpPr>
          <a:xfrm rot="-4503473">
            <a:off x="8572972" y="3778458"/>
            <a:ext cx="794011" cy="747451"/>
            <a:chOff x="3611750" y="1496100"/>
            <a:chExt cx="821550" cy="773375"/>
          </a:xfrm>
        </p:grpSpPr>
        <p:sp>
          <p:nvSpPr>
            <p:cNvPr id="395" name="Google Shape;395;p7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6" name="Google Shape;396;p7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7" name="Google Shape;397;p7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8" name="Google Shape;398;p7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9" name="Google Shape;399;p7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0" name="Google Shape;400;p7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1" name="Google Shape;401;p7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2" name="Google Shape;402;p7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3" name="Google Shape;403;p7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4" name="Google Shape;404;p7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5" name="Google Shape;405;p7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6" name="Google Shape;406;p7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7" name="Google Shape;407;p7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8" name="Google Shape;408;p7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9" name="Google Shape;409;p7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0" name="Google Shape;410;p7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1" name="Google Shape;411;p7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12" name="Google Shape;412;p7"/>
          <p:cNvGrpSpPr/>
          <p:nvPr/>
        </p:nvGrpSpPr>
        <p:grpSpPr>
          <a:xfrm rot="-4503338">
            <a:off x="8241308" y="4242553"/>
            <a:ext cx="1100046" cy="1035541"/>
            <a:chOff x="3611750" y="1496100"/>
            <a:chExt cx="821550" cy="773375"/>
          </a:xfrm>
        </p:grpSpPr>
        <p:sp>
          <p:nvSpPr>
            <p:cNvPr id="413" name="Google Shape;413;p7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4" name="Google Shape;414;p7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5" name="Google Shape;415;p7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6" name="Google Shape;416;p7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7" name="Google Shape;417;p7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8" name="Google Shape;418;p7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9" name="Google Shape;419;p7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0" name="Google Shape;420;p7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1" name="Google Shape;421;p7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2" name="Google Shape;422;p7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3" name="Google Shape;423;p7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4" name="Google Shape;424;p7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5" name="Google Shape;425;p7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6" name="Google Shape;426;p7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7" name="Google Shape;427;p7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8" name="Google Shape;428;p7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9" name="Google Shape;429;p7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94728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8"/>
          <p:cNvSpPr txBox="1">
            <a:spLocks noGrp="1"/>
          </p:cNvSpPr>
          <p:nvPr>
            <p:ph type="title"/>
          </p:nvPr>
        </p:nvSpPr>
        <p:spPr>
          <a:xfrm>
            <a:off x="713100" y="1307100"/>
            <a:ext cx="44304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2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432" name="Google Shape;432;p8"/>
          <p:cNvGrpSpPr/>
          <p:nvPr/>
        </p:nvGrpSpPr>
        <p:grpSpPr>
          <a:xfrm rot="-2390044">
            <a:off x="-244568" y="4130126"/>
            <a:ext cx="1100032" cy="1035527"/>
            <a:chOff x="3611750" y="1496100"/>
            <a:chExt cx="821550" cy="773375"/>
          </a:xfrm>
        </p:grpSpPr>
        <p:sp>
          <p:nvSpPr>
            <p:cNvPr id="433" name="Google Shape;433;p8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4" name="Google Shape;434;p8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5" name="Google Shape;435;p8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6" name="Google Shape;436;p8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7" name="Google Shape;437;p8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8" name="Google Shape;438;p8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9" name="Google Shape;439;p8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0" name="Google Shape;440;p8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1" name="Google Shape;441;p8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2" name="Google Shape;442;p8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3" name="Google Shape;443;p8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4" name="Google Shape;444;p8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5" name="Google Shape;445;p8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6" name="Google Shape;446;p8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7" name="Google Shape;447;p8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8" name="Google Shape;448;p8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9" name="Google Shape;449;p8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50" name="Google Shape;450;p8"/>
          <p:cNvGrpSpPr/>
          <p:nvPr/>
        </p:nvGrpSpPr>
        <p:grpSpPr>
          <a:xfrm>
            <a:off x="-224125" y="4575542"/>
            <a:ext cx="1670211" cy="1572271"/>
            <a:chOff x="3611750" y="1496100"/>
            <a:chExt cx="821550" cy="773375"/>
          </a:xfrm>
        </p:grpSpPr>
        <p:sp>
          <p:nvSpPr>
            <p:cNvPr id="451" name="Google Shape;451;p8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2" name="Google Shape;452;p8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3" name="Google Shape;453;p8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4" name="Google Shape;454;p8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5" name="Google Shape;455;p8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6" name="Google Shape;456;p8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7" name="Google Shape;457;p8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8" name="Google Shape;458;p8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9" name="Google Shape;459;p8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0" name="Google Shape;460;p8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1" name="Google Shape;461;p8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2" name="Google Shape;462;p8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3" name="Google Shape;463;p8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4" name="Google Shape;464;p8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5" name="Google Shape;465;p8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6" name="Google Shape;466;p8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7" name="Google Shape;467;p8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68" name="Google Shape;468;p8"/>
          <p:cNvGrpSpPr/>
          <p:nvPr/>
        </p:nvGrpSpPr>
        <p:grpSpPr>
          <a:xfrm rot="10381071">
            <a:off x="8007404" y="-222341"/>
            <a:ext cx="947641" cy="1717597"/>
            <a:chOff x="5329525" y="1305350"/>
            <a:chExt cx="595325" cy="1079025"/>
          </a:xfrm>
        </p:grpSpPr>
        <p:sp>
          <p:nvSpPr>
            <p:cNvPr id="469" name="Google Shape;469;p8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0" name="Google Shape;470;p8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1" name="Google Shape;471;p8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2" name="Google Shape;472;p8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3" name="Google Shape;473;p8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4" name="Google Shape;474;p8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5" name="Google Shape;475;p8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6" name="Google Shape;476;p8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7" name="Google Shape;477;p8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8" name="Google Shape;478;p8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79" name="Google Shape;479;p8"/>
          <p:cNvGrpSpPr/>
          <p:nvPr/>
        </p:nvGrpSpPr>
        <p:grpSpPr>
          <a:xfrm rot="4751213">
            <a:off x="-244566" y="-137415"/>
            <a:ext cx="1100034" cy="1035529"/>
            <a:chOff x="3611750" y="1496100"/>
            <a:chExt cx="821550" cy="773375"/>
          </a:xfrm>
        </p:grpSpPr>
        <p:sp>
          <p:nvSpPr>
            <p:cNvPr id="480" name="Google Shape;480;p8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1" name="Google Shape;481;p8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2" name="Google Shape;482;p8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3" name="Google Shape;483;p8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4" name="Google Shape;484;p8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5" name="Google Shape;485;p8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6" name="Google Shape;486;p8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7" name="Google Shape;487;p8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8" name="Google Shape;488;p8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9" name="Google Shape;489;p8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0" name="Google Shape;490;p8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1" name="Google Shape;491;p8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2" name="Google Shape;492;p8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3" name="Google Shape;493;p8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4" name="Google Shape;494;p8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5" name="Google Shape;495;p8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6" name="Google Shape;496;p8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97" name="Google Shape;497;p8"/>
          <p:cNvGrpSpPr/>
          <p:nvPr/>
        </p:nvGrpSpPr>
        <p:grpSpPr>
          <a:xfrm rot="-9096855" flipH="1">
            <a:off x="8217804" y="-659091"/>
            <a:ext cx="1429565" cy="2591082"/>
            <a:chOff x="5329525" y="1305350"/>
            <a:chExt cx="595325" cy="1079025"/>
          </a:xfrm>
        </p:grpSpPr>
        <p:sp>
          <p:nvSpPr>
            <p:cNvPr id="498" name="Google Shape;498;p8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9" name="Google Shape;499;p8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0" name="Google Shape;500;p8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1" name="Google Shape;501;p8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2" name="Google Shape;502;p8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3" name="Google Shape;503;p8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4" name="Google Shape;504;p8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5" name="Google Shape;505;p8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6" name="Google Shape;506;p8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7" name="Google Shape;507;p8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128695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9"/>
          <p:cNvSpPr txBox="1">
            <a:spLocks noGrp="1"/>
          </p:cNvSpPr>
          <p:nvPr>
            <p:ph type="title"/>
          </p:nvPr>
        </p:nvSpPr>
        <p:spPr>
          <a:xfrm>
            <a:off x="2324250" y="1337600"/>
            <a:ext cx="4495500" cy="13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10" name="Google Shape;510;p9"/>
          <p:cNvSpPr txBox="1">
            <a:spLocks noGrp="1"/>
          </p:cNvSpPr>
          <p:nvPr>
            <p:ph type="subTitle" idx="1"/>
          </p:nvPr>
        </p:nvSpPr>
        <p:spPr>
          <a:xfrm>
            <a:off x="2324350" y="2690000"/>
            <a:ext cx="4495500" cy="113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11" name="Google Shape;511;p9"/>
          <p:cNvGrpSpPr/>
          <p:nvPr/>
        </p:nvGrpSpPr>
        <p:grpSpPr>
          <a:xfrm rot="-430491" flipH="1">
            <a:off x="-394777" y="2010702"/>
            <a:ext cx="1859413" cy="3370180"/>
            <a:chOff x="5329525" y="1305350"/>
            <a:chExt cx="595325" cy="1079025"/>
          </a:xfrm>
        </p:grpSpPr>
        <p:sp>
          <p:nvSpPr>
            <p:cNvPr id="512" name="Google Shape;512;p9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3" name="Google Shape;513;p9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4" name="Google Shape;514;p9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5" name="Google Shape;515;p9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6" name="Google Shape;516;p9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7" name="Google Shape;517;p9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8" name="Google Shape;518;p9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9" name="Google Shape;519;p9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0" name="Google Shape;520;p9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1" name="Google Shape;521;p9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522" name="Google Shape;522;p9"/>
          <p:cNvGrpSpPr/>
          <p:nvPr/>
        </p:nvGrpSpPr>
        <p:grpSpPr>
          <a:xfrm rot="-2552483">
            <a:off x="395688" y="2236438"/>
            <a:ext cx="1232522" cy="2233943"/>
            <a:chOff x="5329525" y="1305350"/>
            <a:chExt cx="595325" cy="1079025"/>
          </a:xfrm>
        </p:grpSpPr>
        <p:sp>
          <p:nvSpPr>
            <p:cNvPr id="523" name="Google Shape;523;p9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4" name="Google Shape;524;p9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5" name="Google Shape;525;p9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6" name="Google Shape;526;p9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7" name="Google Shape;527;p9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8" name="Google Shape;528;p9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9" name="Google Shape;529;p9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0" name="Google Shape;530;p9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1" name="Google Shape;531;p9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2" name="Google Shape;532;p9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533" name="Google Shape;533;p9"/>
          <p:cNvGrpSpPr/>
          <p:nvPr/>
        </p:nvGrpSpPr>
        <p:grpSpPr>
          <a:xfrm rot="-362166" flipH="1">
            <a:off x="7546947" y="-173674"/>
            <a:ext cx="1232488" cy="2233882"/>
            <a:chOff x="5329525" y="1305350"/>
            <a:chExt cx="595325" cy="1079025"/>
          </a:xfrm>
        </p:grpSpPr>
        <p:sp>
          <p:nvSpPr>
            <p:cNvPr id="534" name="Google Shape;534;p9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5" name="Google Shape;535;p9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6" name="Google Shape;536;p9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7" name="Google Shape;537;p9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8" name="Google Shape;538;p9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9" name="Google Shape;539;p9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0" name="Google Shape;540;p9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1" name="Google Shape;541;p9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2" name="Google Shape;542;p9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3" name="Google Shape;543;p9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544" name="Google Shape;544;p9"/>
          <p:cNvGrpSpPr/>
          <p:nvPr/>
        </p:nvGrpSpPr>
        <p:grpSpPr>
          <a:xfrm rot="-2484274">
            <a:off x="7805065" y="-873896"/>
            <a:ext cx="1859413" cy="3370180"/>
            <a:chOff x="5329525" y="1305350"/>
            <a:chExt cx="595325" cy="1079025"/>
          </a:xfrm>
        </p:grpSpPr>
        <p:sp>
          <p:nvSpPr>
            <p:cNvPr id="545" name="Google Shape;545;p9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6" name="Google Shape;546;p9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7" name="Google Shape;547;p9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8" name="Google Shape;548;p9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9" name="Google Shape;549;p9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0" name="Google Shape;550;p9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1" name="Google Shape;551;p9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2" name="Google Shape;552;p9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3" name="Google Shape;553;p9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4" name="Google Shape;554;p9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631757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10"/>
          <p:cNvSpPr txBox="1">
            <a:spLocks noGrp="1"/>
          </p:cNvSpPr>
          <p:nvPr>
            <p:ph type="title"/>
          </p:nvPr>
        </p:nvSpPr>
        <p:spPr>
          <a:xfrm>
            <a:off x="720000" y="4053100"/>
            <a:ext cx="7710900" cy="5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557" name="Google Shape;557;p10"/>
          <p:cNvGrpSpPr/>
          <p:nvPr/>
        </p:nvGrpSpPr>
        <p:grpSpPr>
          <a:xfrm>
            <a:off x="-274197" y="-6258"/>
            <a:ext cx="1159289" cy="1091309"/>
            <a:chOff x="3611750" y="1496100"/>
            <a:chExt cx="821550" cy="773375"/>
          </a:xfrm>
        </p:grpSpPr>
        <p:sp>
          <p:nvSpPr>
            <p:cNvPr id="558" name="Google Shape;558;p10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9" name="Google Shape;559;p10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0" name="Google Shape;560;p10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1" name="Google Shape;561;p10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2" name="Google Shape;562;p10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3" name="Google Shape;563;p10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4" name="Google Shape;564;p10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5" name="Google Shape;565;p10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6" name="Google Shape;566;p10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7" name="Google Shape;567;p10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8" name="Google Shape;568;p10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9" name="Google Shape;569;p10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0" name="Google Shape;570;p10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1" name="Google Shape;571;p10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2" name="Google Shape;572;p10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3" name="Google Shape;573;p10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4" name="Google Shape;574;p10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575" name="Google Shape;575;p10"/>
          <p:cNvGrpSpPr/>
          <p:nvPr/>
        </p:nvGrpSpPr>
        <p:grpSpPr>
          <a:xfrm rot="-4503378">
            <a:off x="8128506" y="3665849"/>
            <a:ext cx="1407854" cy="1325299"/>
            <a:chOff x="3611750" y="1496100"/>
            <a:chExt cx="821550" cy="773375"/>
          </a:xfrm>
        </p:grpSpPr>
        <p:sp>
          <p:nvSpPr>
            <p:cNvPr id="576" name="Google Shape;576;p10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7" name="Google Shape;577;p10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8" name="Google Shape;578;p10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9" name="Google Shape;579;p10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0" name="Google Shape;580;p10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1" name="Google Shape;581;p10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2" name="Google Shape;582;p10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3" name="Google Shape;583;p10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4" name="Google Shape;584;p10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5" name="Google Shape;585;p10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6" name="Google Shape;586;p10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7" name="Google Shape;587;p10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8" name="Google Shape;588;p10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9" name="Google Shape;589;p10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90" name="Google Shape;590;p10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91" name="Google Shape;591;p10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92" name="Google Shape;592;p10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593" name="Google Shape;593;p10"/>
          <p:cNvGrpSpPr/>
          <p:nvPr/>
        </p:nvGrpSpPr>
        <p:grpSpPr>
          <a:xfrm rot="-4503473">
            <a:off x="8162445" y="2482488"/>
            <a:ext cx="1813608" cy="1707259"/>
            <a:chOff x="3611750" y="1496100"/>
            <a:chExt cx="821550" cy="773375"/>
          </a:xfrm>
        </p:grpSpPr>
        <p:sp>
          <p:nvSpPr>
            <p:cNvPr id="594" name="Google Shape;594;p10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95" name="Google Shape;595;p10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96" name="Google Shape;596;p10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97" name="Google Shape;597;p10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98" name="Google Shape;598;p10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99" name="Google Shape;599;p10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0" name="Google Shape;600;p10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1" name="Google Shape;601;p10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2" name="Google Shape;602;p10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3" name="Google Shape;603;p10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4" name="Google Shape;604;p10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5" name="Google Shape;605;p10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6" name="Google Shape;606;p10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7" name="Google Shape;607;p10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8" name="Google Shape;608;p10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9" name="Google Shape;609;p10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0" name="Google Shape;610;p10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611" name="Google Shape;611;p10"/>
          <p:cNvGrpSpPr/>
          <p:nvPr/>
        </p:nvGrpSpPr>
        <p:grpSpPr>
          <a:xfrm>
            <a:off x="-647302" y="659980"/>
            <a:ext cx="1905503" cy="1793689"/>
            <a:chOff x="3611750" y="1496100"/>
            <a:chExt cx="821550" cy="773375"/>
          </a:xfrm>
        </p:grpSpPr>
        <p:sp>
          <p:nvSpPr>
            <p:cNvPr id="612" name="Google Shape;612;p10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3" name="Google Shape;613;p10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4" name="Google Shape;614;p10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5" name="Google Shape;615;p10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6" name="Google Shape;616;p10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7" name="Google Shape;617;p10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8" name="Google Shape;618;p10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9" name="Google Shape;619;p10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0" name="Google Shape;620;p10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1" name="Google Shape;621;p10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2" name="Google Shape;622;p10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3" name="Google Shape;623;p10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4" name="Google Shape;624;p10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5" name="Google Shape;625;p10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6" name="Google Shape;626;p10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7" name="Google Shape;627;p10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8" name="Google Shape;628;p10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629" name="Google Shape;629;p10"/>
          <p:cNvGrpSpPr/>
          <p:nvPr/>
        </p:nvGrpSpPr>
        <p:grpSpPr>
          <a:xfrm rot="-2487427">
            <a:off x="-547422" y="3941171"/>
            <a:ext cx="1905527" cy="1793680"/>
            <a:chOff x="3611750" y="1496100"/>
            <a:chExt cx="821550" cy="773375"/>
          </a:xfrm>
        </p:grpSpPr>
        <p:sp>
          <p:nvSpPr>
            <p:cNvPr id="630" name="Google Shape;630;p10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31" name="Google Shape;631;p10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32" name="Google Shape;632;p10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33" name="Google Shape;633;p10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34" name="Google Shape;634;p10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35" name="Google Shape;635;p10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36" name="Google Shape;636;p10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37" name="Google Shape;637;p10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38" name="Google Shape;638;p10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39" name="Google Shape;639;p10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40" name="Google Shape;640;p10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41" name="Google Shape;641;p10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42" name="Google Shape;642;p10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43" name="Google Shape;643;p10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44" name="Google Shape;644;p10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45" name="Google Shape;645;p10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46" name="Google Shape;646;p10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647" name="Google Shape;647;p10"/>
          <p:cNvGrpSpPr/>
          <p:nvPr/>
        </p:nvGrpSpPr>
        <p:grpSpPr>
          <a:xfrm rot="-4503338">
            <a:off x="7997333" y="4320228"/>
            <a:ext cx="1100046" cy="1035541"/>
            <a:chOff x="3611750" y="1496100"/>
            <a:chExt cx="821550" cy="773375"/>
          </a:xfrm>
        </p:grpSpPr>
        <p:sp>
          <p:nvSpPr>
            <p:cNvPr id="648" name="Google Shape;648;p10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49" name="Google Shape;649;p10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50" name="Google Shape;650;p10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51" name="Google Shape;651;p10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52" name="Google Shape;652;p10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53" name="Google Shape;653;p10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54" name="Google Shape;654;p10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55" name="Google Shape;655;p10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56" name="Google Shape;656;p10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57" name="Google Shape;657;p10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58" name="Google Shape;658;p10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59" name="Google Shape;659;p10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60" name="Google Shape;660;p10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61" name="Google Shape;661;p10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62" name="Google Shape;662;p10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63" name="Google Shape;663;p10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64" name="Google Shape;664;p10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447055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11"/>
          <p:cNvSpPr txBox="1">
            <a:spLocks noGrp="1"/>
          </p:cNvSpPr>
          <p:nvPr>
            <p:ph type="title" hasCustomPrompt="1"/>
          </p:nvPr>
        </p:nvSpPr>
        <p:spPr>
          <a:xfrm>
            <a:off x="906775" y="1251013"/>
            <a:ext cx="3637200" cy="210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49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667" name="Google Shape;667;p11"/>
          <p:cNvSpPr txBox="1">
            <a:spLocks noGrp="1"/>
          </p:cNvSpPr>
          <p:nvPr>
            <p:ph type="subTitle" idx="1"/>
          </p:nvPr>
        </p:nvSpPr>
        <p:spPr>
          <a:xfrm>
            <a:off x="906775" y="3395388"/>
            <a:ext cx="3637200" cy="4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668" name="Google Shape;668;p11"/>
          <p:cNvGrpSpPr/>
          <p:nvPr/>
        </p:nvGrpSpPr>
        <p:grpSpPr>
          <a:xfrm rot="2552483" flipH="1">
            <a:off x="7667605" y="2917938"/>
            <a:ext cx="1232522" cy="2233943"/>
            <a:chOff x="5329525" y="1305350"/>
            <a:chExt cx="595325" cy="1079025"/>
          </a:xfrm>
        </p:grpSpPr>
        <p:sp>
          <p:nvSpPr>
            <p:cNvPr id="669" name="Google Shape;669;p11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70" name="Google Shape;670;p11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71" name="Google Shape;671;p11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72" name="Google Shape;672;p11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73" name="Google Shape;673;p11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74" name="Google Shape;674;p11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75" name="Google Shape;675;p11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76" name="Google Shape;676;p11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77" name="Google Shape;677;p11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78" name="Google Shape;678;p11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679" name="Google Shape;679;p11"/>
          <p:cNvGrpSpPr/>
          <p:nvPr/>
        </p:nvGrpSpPr>
        <p:grpSpPr>
          <a:xfrm rot="2484274" flipH="1">
            <a:off x="-605387" y="-873896"/>
            <a:ext cx="1859413" cy="3370180"/>
            <a:chOff x="5329525" y="1305350"/>
            <a:chExt cx="595325" cy="1079025"/>
          </a:xfrm>
        </p:grpSpPr>
        <p:sp>
          <p:nvSpPr>
            <p:cNvPr id="680" name="Google Shape;680;p11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81" name="Google Shape;681;p11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82" name="Google Shape;682;p11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83" name="Google Shape;683;p11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84" name="Google Shape;684;p11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85" name="Google Shape;685;p11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86" name="Google Shape;686;p11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87" name="Google Shape;687;p11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88" name="Google Shape;688;p11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89" name="Google Shape;689;p11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690" name="Google Shape;690;p11"/>
          <p:cNvGrpSpPr/>
          <p:nvPr/>
        </p:nvGrpSpPr>
        <p:grpSpPr>
          <a:xfrm rot="362166">
            <a:off x="279654" y="-173674"/>
            <a:ext cx="1232488" cy="2233882"/>
            <a:chOff x="5329525" y="1305350"/>
            <a:chExt cx="595325" cy="1079025"/>
          </a:xfrm>
        </p:grpSpPr>
        <p:sp>
          <p:nvSpPr>
            <p:cNvPr id="691" name="Google Shape;691;p11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92" name="Google Shape;692;p11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93" name="Google Shape;693;p11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94" name="Google Shape;694;p11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95" name="Google Shape;695;p11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96" name="Google Shape;696;p11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97" name="Google Shape;697;p11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98" name="Google Shape;698;p11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99" name="Google Shape;699;p11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0" name="Google Shape;700;p11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701" name="Google Shape;701;p11"/>
          <p:cNvGrpSpPr/>
          <p:nvPr/>
        </p:nvGrpSpPr>
        <p:grpSpPr>
          <a:xfrm rot="430491">
            <a:off x="7888580" y="2462652"/>
            <a:ext cx="1859413" cy="3370180"/>
            <a:chOff x="5329525" y="1305350"/>
            <a:chExt cx="595325" cy="1079025"/>
          </a:xfrm>
        </p:grpSpPr>
        <p:sp>
          <p:nvSpPr>
            <p:cNvPr id="702" name="Google Shape;702;p11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3" name="Google Shape;703;p11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4" name="Google Shape;704;p11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5" name="Google Shape;705;p11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6" name="Google Shape;706;p11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7" name="Google Shape;707;p11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8" name="Google Shape;708;p11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9" name="Google Shape;709;p11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10" name="Google Shape;710;p11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11" name="Google Shape;711;p11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235961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4899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15" name="Google Shape;715;p13"/>
          <p:cNvSpPr txBox="1">
            <a:spLocks noGrp="1"/>
          </p:cNvSpPr>
          <p:nvPr>
            <p:ph type="title" idx="2"/>
          </p:nvPr>
        </p:nvSpPr>
        <p:spPr>
          <a:xfrm>
            <a:off x="1858337" y="1386448"/>
            <a:ext cx="2261100" cy="43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16" name="Google Shape;716;p13"/>
          <p:cNvSpPr txBox="1">
            <a:spLocks noGrp="1"/>
          </p:cNvSpPr>
          <p:nvPr>
            <p:ph type="subTitle" idx="1"/>
          </p:nvPr>
        </p:nvSpPr>
        <p:spPr>
          <a:xfrm>
            <a:off x="1858325" y="1841575"/>
            <a:ext cx="22611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7" name="Google Shape;717;p13"/>
          <p:cNvSpPr txBox="1">
            <a:spLocks noGrp="1"/>
          </p:cNvSpPr>
          <p:nvPr>
            <p:ph type="title" idx="3" hasCustomPrompt="1"/>
          </p:nvPr>
        </p:nvSpPr>
        <p:spPr>
          <a:xfrm>
            <a:off x="943725" y="1546475"/>
            <a:ext cx="705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3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  <p:sp>
        <p:nvSpPr>
          <p:cNvPr id="718" name="Google Shape;718;p13"/>
          <p:cNvSpPr txBox="1">
            <a:spLocks noGrp="1"/>
          </p:cNvSpPr>
          <p:nvPr>
            <p:ph type="title" idx="4"/>
          </p:nvPr>
        </p:nvSpPr>
        <p:spPr>
          <a:xfrm>
            <a:off x="5645425" y="1386425"/>
            <a:ext cx="2261100" cy="43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19" name="Google Shape;719;p13"/>
          <p:cNvSpPr txBox="1">
            <a:spLocks noGrp="1"/>
          </p:cNvSpPr>
          <p:nvPr>
            <p:ph type="subTitle" idx="5"/>
          </p:nvPr>
        </p:nvSpPr>
        <p:spPr>
          <a:xfrm>
            <a:off x="5645425" y="1841571"/>
            <a:ext cx="22611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0" name="Google Shape;720;p13"/>
          <p:cNvSpPr txBox="1">
            <a:spLocks noGrp="1"/>
          </p:cNvSpPr>
          <p:nvPr>
            <p:ph type="title" idx="6" hasCustomPrompt="1"/>
          </p:nvPr>
        </p:nvSpPr>
        <p:spPr>
          <a:xfrm>
            <a:off x="4726937" y="1546475"/>
            <a:ext cx="705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3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  <p:sp>
        <p:nvSpPr>
          <p:cNvPr id="721" name="Google Shape;721;p13"/>
          <p:cNvSpPr txBox="1">
            <a:spLocks noGrp="1"/>
          </p:cNvSpPr>
          <p:nvPr>
            <p:ph type="title" idx="7"/>
          </p:nvPr>
        </p:nvSpPr>
        <p:spPr>
          <a:xfrm>
            <a:off x="2425537" y="3130323"/>
            <a:ext cx="2261100" cy="43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22" name="Google Shape;722;p13"/>
          <p:cNvSpPr txBox="1">
            <a:spLocks noGrp="1"/>
          </p:cNvSpPr>
          <p:nvPr>
            <p:ph type="subTitle" idx="8"/>
          </p:nvPr>
        </p:nvSpPr>
        <p:spPr>
          <a:xfrm>
            <a:off x="2425525" y="3585450"/>
            <a:ext cx="22611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3" name="Google Shape;723;p13"/>
          <p:cNvSpPr txBox="1">
            <a:spLocks noGrp="1"/>
          </p:cNvSpPr>
          <p:nvPr>
            <p:ph type="title" idx="9" hasCustomPrompt="1"/>
          </p:nvPr>
        </p:nvSpPr>
        <p:spPr>
          <a:xfrm>
            <a:off x="1510925" y="3290350"/>
            <a:ext cx="705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3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  <p:sp>
        <p:nvSpPr>
          <p:cNvPr id="724" name="Google Shape;724;p13"/>
          <p:cNvSpPr txBox="1">
            <a:spLocks noGrp="1"/>
          </p:cNvSpPr>
          <p:nvPr>
            <p:ph type="title" idx="13"/>
          </p:nvPr>
        </p:nvSpPr>
        <p:spPr>
          <a:xfrm>
            <a:off x="6212625" y="3130300"/>
            <a:ext cx="2261100" cy="43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25" name="Google Shape;725;p13"/>
          <p:cNvSpPr txBox="1">
            <a:spLocks noGrp="1"/>
          </p:cNvSpPr>
          <p:nvPr>
            <p:ph type="subTitle" idx="14"/>
          </p:nvPr>
        </p:nvSpPr>
        <p:spPr>
          <a:xfrm>
            <a:off x="6212625" y="3585446"/>
            <a:ext cx="22611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6" name="Google Shape;726;p13"/>
          <p:cNvSpPr txBox="1">
            <a:spLocks noGrp="1"/>
          </p:cNvSpPr>
          <p:nvPr>
            <p:ph type="title" idx="15" hasCustomPrompt="1"/>
          </p:nvPr>
        </p:nvSpPr>
        <p:spPr>
          <a:xfrm>
            <a:off x="5294137" y="3290350"/>
            <a:ext cx="705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3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  <p:grpSp>
        <p:nvGrpSpPr>
          <p:cNvPr id="727" name="Google Shape;727;p13"/>
          <p:cNvGrpSpPr/>
          <p:nvPr/>
        </p:nvGrpSpPr>
        <p:grpSpPr>
          <a:xfrm rot="-2390044">
            <a:off x="-244568" y="4130126"/>
            <a:ext cx="1100032" cy="1035527"/>
            <a:chOff x="3611750" y="1496100"/>
            <a:chExt cx="821550" cy="773375"/>
          </a:xfrm>
        </p:grpSpPr>
        <p:sp>
          <p:nvSpPr>
            <p:cNvPr id="728" name="Google Shape;728;p13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29" name="Google Shape;729;p13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30" name="Google Shape;730;p13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31" name="Google Shape;731;p13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32" name="Google Shape;732;p13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33" name="Google Shape;733;p13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34" name="Google Shape;734;p13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35" name="Google Shape;735;p13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36" name="Google Shape;736;p13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37" name="Google Shape;737;p13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38" name="Google Shape;738;p13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39" name="Google Shape;739;p13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40" name="Google Shape;740;p13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41" name="Google Shape;741;p13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42" name="Google Shape;742;p13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43" name="Google Shape;743;p13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44" name="Google Shape;744;p13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745" name="Google Shape;745;p13"/>
          <p:cNvGrpSpPr/>
          <p:nvPr/>
        </p:nvGrpSpPr>
        <p:grpSpPr>
          <a:xfrm>
            <a:off x="-224125" y="4575542"/>
            <a:ext cx="1670211" cy="1572271"/>
            <a:chOff x="3611750" y="1496100"/>
            <a:chExt cx="821550" cy="773375"/>
          </a:xfrm>
        </p:grpSpPr>
        <p:sp>
          <p:nvSpPr>
            <p:cNvPr id="746" name="Google Shape;746;p13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47" name="Google Shape;747;p13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48" name="Google Shape;748;p13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49" name="Google Shape;749;p13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50" name="Google Shape;750;p13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51" name="Google Shape;751;p13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52" name="Google Shape;752;p13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53" name="Google Shape;753;p13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54" name="Google Shape;754;p13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55" name="Google Shape;755;p13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56" name="Google Shape;756;p13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57" name="Google Shape;757;p13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58" name="Google Shape;758;p13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59" name="Google Shape;759;p13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60" name="Google Shape;760;p13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61" name="Google Shape;761;p13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62" name="Google Shape;762;p13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763" name="Google Shape;763;p13"/>
          <p:cNvGrpSpPr/>
          <p:nvPr/>
        </p:nvGrpSpPr>
        <p:grpSpPr>
          <a:xfrm rot="10381071">
            <a:off x="8007404" y="-222341"/>
            <a:ext cx="947641" cy="1717597"/>
            <a:chOff x="5329525" y="1305350"/>
            <a:chExt cx="595325" cy="1079025"/>
          </a:xfrm>
        </p:grpSpPr>
        <p:sp>
          <p:nvSpPr>
            <p:cNvPr id="764" name="Google Shape;764;p13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65" name="Google Shape;765;p13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66" name="Google Shape;766;p13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67" name="Google Shape;767;p13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68" name="Google Shape;768;p13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69" name="Google Shape;769;p13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70" name="Google Shape;770;p13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71" name="Google Shape;771;p13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72" name="Google Shape;772;p13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73" name="Google Shape;773;p13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774" name="Google Shape;774;p13"/>
          <p:cNvGrpSpPr/>
          <p:nvPr/>
        </p:nvGrpSpPr>
        <p:grpSpPr>
          <a:xfrm rot="4751213">
            <a:off x="-244566" y="-137415"/>
            <a:ext cx="1100034" cy="1035529"/>
            <a:chOff x="3611750" y="1496100"/>
            <a:chExt cx="821550" cy="773375"/>
          </a:xfrm>
        </p:grpSpPr>
        <p:sp>
          <p:nvSpPr>
            <p:cNvPr id="775" name="Google Shape;775;p13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76" name="Google Shape;776;p13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77" name="Google Shape;777;p13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78" name="Google Shape;778;p13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79" name="Google Shape;779;p13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80" name="Google Shape;780;p13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81" name="Google Shape;781;p13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82" name="Google Shape;782;p13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83" name="Google Shape;783;p13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84" name="Google Shape;784;p13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85" name="Google Shape;785;p13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86" name="Google Shape;786;p13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87" name="Google Shape;787;p13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88" name="Google Shape;788;p13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89" name="Google Shape;789;p13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90" name="Google Shape;790;p13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91" name="Google Shape;791;p13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792" name="Google Shape;792;p13"/>
          <p:cNvGrpSpPr/>
          <p:nvPr/>
        </p:nvGrpSpPr>
        <p:grpSpPr>
          <a:xfrm rot="-9096855" flipH="1">
            <a:off x="8217804" y="-659091"/>
            <a:ext cx="1429565" cy="2591082"/>
            <a:chOff x="5329525" y="1305350"/>
            <a:chExt cx="595325" cy="1079025"/>
          </a:xfrm>
        </p:grpSpPr>
        <p:sp>
          <p:nvSpPr>
            <p:cNvPr id="793" name="Google Shape;793;p13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94" name="Google Shape;794;p13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95" name="Google Shape;795;p13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96" name="Google Shape;796;p13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97" name="Google Shape;797;p13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98" name="Google Shape;798;p13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99" name="Google Shape;799;p13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00" name="Google Shape;800;p13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01" name="Google Shape;801;p13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02" name="Google Shape;802;p13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479432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p1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05" name="Google Shape;805;p14"/>
          <p:cNvGrpSpPr/>
          <p:nvPr/>
        </p:nvGrpSpPr>
        <p:grpSpPr>
          <a:xfrm>
            <a:off x="-274197" y="-6258"/>
            <a:ext cx="1159289" cy="1091309"/>
            <a:chOff x="3611750" y="1496100"/>
            <a:chExt cx="821550" cy="773375"/>
          </a:xfrm>
        </p:grpSpPr>
        <p:sp>
          <p:nvSpPr>
            <p:cNvPr id="806" name="Google Shape;806;p14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07" name="Google Shape;807;p14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08" name="Google Shape;808;p14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09" name="Google Shape;809;p14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10" name="Google Shape;810;p14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11" name="Google Shape;811;p14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12" name="Google Shape;812;p14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13" name="Google Shape;813;p14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14" name="Google Shape;814;p14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15" name="Google Shape;815;p14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16" name="Google Shape;816;p14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17" name="Google Shape;817;p14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18" name="Google Shape;818;p14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19" name="Google Shape;819;p14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20" name="Google Shape;820;p14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21" name="Google Shape;821;p14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22" name="Google Shape;822;p14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823" name="Google Shape;823;p14"/>
          <p:cNvGrpSpPr/>
          <p:nvPr/>
        </p:nvGrpSpPr>
        <p:grpSpPr>
          <a:xfrm rot="-4503473">
            <a:off x="8572972" y="3778458"/>
            <a:ext cx="794011" cy="747451"/>
            <a:chOff x="3611750" y="1496100"/>
            <a:chExt cx="821550" cy="773375"/>
          </a:xfrm>
        </p:grpSpPr>
        <p:sp>
          <p:nvSpPr>
            <p:cNvPr id="824" name="Google Shape;824;p14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25" name="Google Shape;825;p14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26" name="Google Shape;826;p14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27" name="Google Shape;827;p14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28" name="Google Shape;828;p14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29" name="Google Shape;829;p14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30" name="Google Shape;830;p14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31" name="Google Shape;831;p14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32" name="Google Shape;832;p14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33" name="Google Shape;833;p14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34" name="Google Shape;834;p14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35" name="Google Shape;835;p14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36" name="Google Shape;836;p14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37" name="Google Shape;837;p14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38" name="Google Shape;838;p14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39" name="Google Shape;839;p14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40" name="Google Shape;840;p14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841" name="Google Shape;841;p14"/>
          <p:cNvGrpSpPr/>
          <p:nvPr/>
        </p:nvGrpSpPr>
        <p:grpSpPr>
          <a:xfrm rot="-4503338">
            <a:off x="8241308" y="4242553"/>
            <a:ext cx="1100046" cy="1035541"/>
            <a:chOff x="3611750" y="1496100"/>
            <a:chExt cx="821550" cy="773375"/>
          </a:xfrm>
        </p:grpSpPr>
        <p:sp>
          <p:nvSpPr>
            <p:cNvPr id="842" name="Google Shape;842;p14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43" name="Google Shape;843;p14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44" name="Google Shape;844;p14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45" name="Google Shape;845;p14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46" name="Google Shape;846;p14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47" name="Google Shape;847;p14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48" name="Google Shape;848;p14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49" name="Google Shape;849;p14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50" name="Google Shape;850;p14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51" name="Google Shape;851;p14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52" name="Google Shape;852;p14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53" name="Google Shape;853;p14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54" name="Google Shape;854;p14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55" name="Google Shape;855;p14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56" name="Google Shape;856;p14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57" name="Google Shape;857;p14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58" name="Google Shape;858;p14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175255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Google Shape;860;p15"/>
          <p:cNvSpPr txBox="1">
            <a:spLocks noGrp="1"/>
          </p:cNvSpPr>
          <p:nvPr>
            <p:ph type="title"/>
          </p:nvPr>
        </p:nvSpPr>
        <p:spPr>
          <a:xfrm>
            <a:off x="713175" y="2965025"/>
            <a:ext cx="46320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861" name="Google Shape;861;p15"/>
          <p:cNvSpPr txBox="1">
            <a:spLocks noGrp="1"/>
          </p:cNvSpPr>
          <p:nvPr>
            <p:ph type="subTitle" idx="1"/>
          </p:nvPr>
        </p:nvSpPr>
        <p:spPr>
          <a:xfrm>
            <a:off x="713100" y="1360675"/>
            <a:ext cx="4632000" cy="1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grpSp>
        <p:nvGrpSpPr>
          <p:cNvPr id="862" name="Google Shape;862;p15"/>
          <p:cNvGrpSpPr/>
          <p:nvPr/>
        </p:nvGrpSpPr>
        <p:grpSpPr>
          <a:xfrm rot="-2390044">
            <a:off x="-244568" y="4130126"/>
            <a:ext cx="1100032" cy="1035527"/>
            <a:chOff x="3611750" y="1496100"/>
            <a:chExt cx="821550" cy="773375"/>
          </a:xfrm>
        </p:grpSpPr>
        <p:sp>
          <p:nvSpPr>
            <p:cNvPr id="863" name="Google Shape;863;p15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64" name="Google Shape;864;p15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65" name="Google Shape;865;p15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66" name="Google Shape;866;p15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67" name="Google Shape;867;p15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68" name="Google Shape;868;p15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69" name="Google Shape;869;p15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70" name="Google Shape;870;p15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71" name="Google Shape;871;p15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72" name="Google Shape;872;p15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73" name="Google Shape;873;p15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74" name="Google Shape;874;p15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75" name="Google Shape;875;p15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76" name="Google Shape;876;p15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77" name="Google Shape;877;p15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78" name="Google Shape;878;p15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79" name="Google Shape;879;p15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880" name="Google Shape;880;p15"/>
          <p:cNvGrpSpPr/>
          <p:nvPr/>
        </p:nvGrpSpPr>
        <p:grpSpPr>
          <a:xfrm>
            <a:off x="-224125" y="4152292"/>
            <a:ext cx="1670211" cy="1572271"/>
            <a:chOff x="3611750" y="1496100"/>
            <a:chExt cx="821550" cy="773375"/>
          </a:xfrm>
        </p:grpSpPr>
        <p:sp>
          <p:nvSpPr>
            <p:cNvPr id="881" name="Google Shape;881;p15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2" name="Google Shape;882;p15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3" name="Google Shape;883;p15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4" name="Google Shape;884;p15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5" name="Google Shape;885;p15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6" name="Google Shape;886;p15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7" name="Google Shape;887;p15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8" name="Google Shape;888;p15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9" name="Google Shape;889;p15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90" name="Google Shape;890;p15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91" name="Google Shape;891;p15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92" name="Google Shape;892;p15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93" name="Google Shape;893;p15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94" name="Google Shape;894;p15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95" name="Google Shape;895;p15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96" name="Google Shape;896;p15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97" name="Google Shape;897;p15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898" name="Google Shape;898;p15"/>
          <p:cNvGrpSpPr/>
          <p:nvPr/>
        </p:nvGrpSpPr>
        <p:grpSpPr>
          <a:xfrm rot="856444">
            <a:off x="7844063" y="3762970"/>
            <a:ext cx="1777123" cy="1769839"/>
            <a:chOff x="4532700" y="3320475"/>
            <a:chExt cx="647125" cy="644450"/>
          </a:xfrm>
        </p:grpSpPr>
        <p:sp>
          <p:nvSpPr>
            <p:cNvPr id="899" name="Google Shape;899;p15"/>
            <p:cNvSpPr/>
            <p:nvPr/>
          </p:nvSpPr>
          <p:spPr>
            <a:xfrm>
              <a:off x="4941975" y="3407400"/>
              <a:ext cx="118800" cy="358075"/>
            </a:xfrm>
            <a:custGeom>
              <a:avLst/>
              <a:gdLst/>
              <a:ahLst/>
              <a:cxnLst/>
              <a:rect l="l" t="t" r="r" b="b"/>
              <a:pathLst>
                <a:path w="4752" h="14323" extrusionOk="0">
                  <a:moveTo>
                    <a:pt x="4751" y="0"/>
                  </a:moveTo>
                  <a:lnTo>
                    <a:pt x="4751" y="0"/>
                  </a:lnTo>
                  <a:cubicBezTo>
                    <a:pt x="3775" y="334"/>
                    <a:pt x="2822" y="810"/>
                    <a:pt x="2036" y="1489"/>
                  </a:cubicBezTo>
                  <a:cubicBezTo>
                    <a:pt x="1227" y="2167"/>
                    <a:pt x="584" y="3024"/>
                    <a:pt x="274" y="4025"/>
                  </a:cubicBezTo>
                  <a:cubicBezTo>
                    <a:pt x="72" y="4679"/>
                    <a:pt x="0" y="5382"/>
                    <a:pt x="12" y="6072"/>
                  </a:cubicBezTo>
                  <a:cubicBezTo>
                    <a:pt x="48" y="9370"/>
                    <a:pt x="1405" y="12502"/>
                    <a:pt x="4215" y="14228"/>
                  </a:cubicBezTo>
                  <a:lnTo>
                    <a:pt x="4370" y="14288"/>
                  </a:lnTo>
                  <a:cubicBezTo>
                    <a:pt x="4343" y="14288"/>
                    <a:pt x="4379" y="14323"/>
                    <a:pt x="4402" y="14323"/>
                  </a:cubicBezTo>
                  <a:cubicBezTo>
                    <a:pt x="4409" y="14323"/>
                    <a:pt x="4415" y="14320"/>
                    <a:pt x="4418" y="14312"/>
                  </a:cubicBezTo>
                  <a:cubicBezTo>
                    <a:pt x="4430" y="14288"/>
                    <a:pt x="4418" y="14252"/>
                    <a:pt x="4382" y="14228"/>
                  </a:cubicBezTo>
                  <a:cubicBezTo>
                    <a:pt x="3834" y="13633"/>
                    <a:pt x="3346" y="12966"/>
                    <a:pt x="2846" y="12335"/>
                  </a:cubicBezTo>
                  <a:cubicBezTo>
                    <a:pt x="2477" y="11847"/>
                    <a:pt x="2108" y="11347"/>
                    <a:pt x="1822" y="10799"/>
                  </a:cubicBezTo>
                  <a:cubicBezTo>
                    <a:pt x="1572" y="10275"/>
                    <a:pt x="1394" y="9692"/>
                    <a:pt x="1263" y="9132"/>
                  </a:cubicBezTo>
                  <a:cubicBezTo>
                    <a:pt x="1120" y="8608"/>
                    <a:pt x="1024" y="8073"/>
                    <a:pt x="977" y="7525"/>
                  </a:cubicBezTo>
                  <a:cubicBezTo>
                    <a:pt x="846" y="6049"/>
                    <a:pt x="1096" y="4537"/>
                    <a:pt x="1751" y="3191"/>
                  </a:cubicBezTo>
                  <a:cubicBezTo>
                    <a:pt x="2406" y="1858"/>
                    <a:pt x="3465" y="703"/>
                    <a:pt x="4751" y="0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00" name="Google Shape;900;p15"/>
            <p:cNvSpPr/>
            <p:nvPr/>
          </p:nvSpPr>
          <p:spPr>
            <a:xfrm>
              <a:off x="4796725" y="3749700"/>
              <a:ext cx="254225" cy="215225"/>
            </a:xfrm>
            <a:custGeom>
              <a:avLst/>
              <a:gdLst/>
              <a:ahLst/>
              <a:cxnLst/>
              <a:rect l="l" t="t" r="r" b="b"/>
              <a:pathLst>
                <a:path w="10169" h="8609" extrusionOk="0">
                  <a:moveTo>
                    <a:pt x="10168" y="441"/>
                  </a:moveTo>
                  <a:lnTo>
                    <a:pt x="10168" y="441"/>
                  </a:lnTo>
                  <a:cubicBezTo>
                    <a:pt x="10082" y="446"/>
                    <a:pt x="9996" y="452"/>
                    <a:pt x="9910" y="459"/>
                  </a:cubicBezTo>
                  <a:lnTo>
                    <a:pt x="9910" y="459"/>
                  </a:lnTo>
                  <a:lnTo>
                    <a:pt x="10013" y="524"/>
                  </a:lnTo>
                  <a:cubicBezTo>
                    <a:pt x="10061" y="500"/>
                    <a:pt x="10121" y="465"/>
                    <a:pt x="10168" y="441"/>
                  </a:cubicBezTo>
                  <a:close/>
                  <a:moveTo>
                    <a:pt x="7879" y="0"/>
                  </a:moveTo>
                  <a:cubicBezTo>
                    <a:pt x="6222" y="0"/>
                    <a:pt x="4558" y="504"/>
                    <a:pt x="3108" y="1310"/>
                  </a:cubicBezTo>
                  <a:cubicBezTo>
                    <a:pt x="2286" y="1751"/>
                    <a:pt x="1536" y="2298"/>
                    <a:pt x="953" y="3037"/>
                  </a:cubicBezTo>
                  <a:cubicBezTo>
                    <a:pt x="369" y="3763"/>
                    <a:pt x="0" y="4680"/>
                    <a:pt x="60" y="5608"/>
                  </a:cubicBezTo>
                  <a:cubicBezTo>
                    <a:pt x="95" y="6073"/>
                    <a:pt x="226" y="6513"/>
                    <a:pt x="357" y="6966"/>
                  </a:cubicBezTo>
                  <a:cubicBezTo>
                    <a:pt x="548" y="7561"/>
                    <a:pt x="774" y="8180"/>
                    <a:pt x="1238" y="8609"/>
                  </a:cubicBezTo>
                  <a:lnTo>
                    <a:pt x="1238" y="8454"/>
                  </a:lnTo>
                  <a:lnTo>
                    <a:pt x="1238" y="8216"/>
                  </a:lnTo>
                  <a:lnTo>
                    <a:pt x="1238" y="7739"/>
                  </a:lnTo>
                  <a:cubicBezTo>
                    <a:pt x="1227" y="7394"/>
                    <a:pt x="1203" y="7037"/>
                    <a:pt x="1191" y="6692"/>
                  </a:cubicBezTo>
                  <a:cubicBezTo>
                    <a:pt x="1167" y="6037"/>
                    <a:pt x="1143" y="5382"/>
                    <a:pt x="1262" y="4727"/>
                  </a:cubicBezTo>
                  <a:cubicBezTo>
                    <a:pt x="1310" y="4441"/>
                    <a:pt x="1405" y="4168"/>
                    <a:pt x="1489" y="3894"/>
                  </a:cubicBezTo>
                  <a:cubicBezTo>
                    <a:pt x="1500" y="3846"/>
                    <a:pt x="1524" y="3787"/>
                    <a:pt x="1536" y="3739"/>
                  </a:cubicBezTo>
                  <a:cubicBezTo>
                    <a:pt x="1548" y="3668"/>
                    <a:pt x="1560" y="3596"/>
                    <a:pt x="1584" y="3537"/>
                  </a:cubicBezTo>
                  <a:cubicBezTo>
                    <a:pt x="1655" y="3346"/>
                    <a:pt x="1846" y="3179"/>
                    <a:pt x="1989" y="3025"/>
                  </a:cubicBezTo>
                  <a:cubicBezTo>
                    <a:pt x="2179" y="2846"/>
                    <a:pt x="2381" y="2703"/>
                    <a:pt x="2584" y="2548"/>
                  </a:cubicBezTo>
                  <a:cubicBezTo>
                    <a:pt x="2608" y="2536"/>
                    <a:pt x="2620" y="2525"/>
                    <a:pt x="2632" y="2525"/>
                  </a:cubicBezTo>
                  <a:cubicBezTo>
                    <a:pt x="3084" y="2227"/>
                    <a:pt x="3560" y="2013"/>
                    <a:pt x="4048" y="1810"/>
                  </a:cubicBezTo>
                  <a:cubicBezTo>
                    <a:pt x="5921" y="1068"/>
                    <a:pt x="7892" y="610"/>
                    <a:pt x="9910" y="459"/>
                  </a:cubicBezTo>
                  <a:lnTo>
                    <a:pt x="9910" y="459"/>
                  </a:lnTo>
                  <a:lnTo>
                    <a:pt x="9430" y="155"/>
                  </a:lnTo>
                  <a:cubicBezTo>
                    <a:pt x="8918" y="50"/>
                    <a:pt x="8399" y="0"/>
                    <a:pt x="7879" y="0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01" name="Google Shape;901;p15"/>
            <p:cNvSpPr/>
            <p:nvPr/>
          </p:nvSpPr>
          <p:spPr>
            <a:xfrm>
              <a:off x="4848225" y="3358575"/>
              <a:ext cx="150625" cy="380125"/>
            </a:xfrm>
            <a:custGeom>
              <a:avLst/>
              <a:gdLst/>
              <a:ahLst/>
              <a:cxnLst/>
              <a:rect l="l" t="t" r="r" b="b"/>
              <a:pathLst>
                <a:path w="6025" h="15205" extrusionOk="0">
                  <a:moveTo>
                    <a:pt x="3989" y="1"/>
                  </a:moveTo>
                  <a:lnTo>
                    <a:pt x="3989" y="1"/>
                  </a:lnTo>
                  <a:cubicBezTo>
                    <a:pt x="3012" y="263"/>
                    <a:pt x="2215" y="953"/>
                    <a:pt x="1524" y="1691"/>
                  </a:cubicBezTo>
                  <a:cubicBezTo>
                    <a:pt x="1191" y="2049"/>
                    <a:pt x="857" y="2453"/>
                    <a:pt x="631" y="2906"/>
                  </a:cubicBezTo>
                  <a:cubicBezTo>
                    <a:pt x="441" y="3287"/>
                    <a:pt x="333" y="3715"/>
                    <a:pt x="274" y="4156"/>
                  </a:cubicBezTo>
                  <a:cubicBezTo>
                    <a:pt x="0" y="6097"/>
                    <a:pt x="464" y="8121"/>
                    <a:pt x="1345" y="9895"/>
                  </a:cubicBezTo>
                  <a:cubicBezTo>
                    <a:pt x="2238" y="11669"/>
                    <a:pt x="3524" y="13217"/>
                    <a:pt x="4905" y="14633"/>
                  </a:cubicBezTo>
                  <a:lnTo>
                    <a:pt x="6025" y="15205"/>
                  </a:lnTo>
                  <a:cubicBezTo>
                    <a:pt x="4727" y="13979"/>
                    <a:pt x="3643" y="12514"/>
                    <a:pt x="2810" y="10942"/>
                  </a:cubicBezTo>
                  <a:cubicBezTo>
                    <a:pt x="2131" y="9657"/>
                    <a:pt x="1619" y="8275"/>
                    <a:pt x="1453" y="6847"/>
                  </a:cubicBezTo>
                  <a:cubicBezTo>
                    <a:pt x="1286" y="5418"/>
                    <a:pt x="1464" y="3918"/>
                    <a:pt x="2096" y="2620"/>
                  </a:cubicBezTo>
                  <a:cubicBezTo>
                    <a:pt x="2572" y="1656"/>
                    <a:pt x="3286" y="822"/>
                    <a:pt x="3989" y="1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02" name="Google Shape;902;p15"/>
            <p:cNvSpPr/>
            <p:nvPr/>
          </p:nvSpPr>
          <p:spPr>
            <a:xfrm>
              <a:off x="4703850" y="3721725"/>
              <a:ext cx="277150" cy="212850"/>
            </a:xfrm>
            <a:custGeom>
              <a:avLst/>
              <a:gdLst/>
              <a:ahLst/>
              <a:cxnLst/>
              <a:rect l="l" t="t" r="r" b="b"/>
              <a:pathLst>
                <a:path w="11086" h="8514" extrusionOk="0">
                  <a:moveTo>
                    <a:pt x="10454" y="0"/>
                  </a:moveTo>
                  <a:cubicBezTo>
                    <a:pt x="9264" y="226"/>
                    <a:pt x="8097" y="441"/>
                    <a:pt x="6918" y="703"/>
                  </a:cubicBezTo>
                  <a:cubicBezTo>
                    <a:pt x="5620" y="977"/>
                    <a:pt x="4311" y="1322"/>
                    <a:pt x="3156" y="1953"/>
                  </a:cubicBezTo>
                  <a:cubicBezTo>
                    <a:pt x="1977" y="2584"/>
                    <a:pt x="953" y="3560"/>
                    <a:pt x="477" y="4787"/>
                  </a:cubicBezTo>
                  <a:cubicBezTo>
                    <a:pt x="0" y="6025"/>
                    <a:pt x="179" y="7561"/>
                    <a:pt x="1096" y="8513"/>
                  </a:cubicBezTo>
                  <a:cubicBezTo>
                    <a:pt x="929" y="7037"/>
                    <a:pt x="965" y="5441"/>
                    <a:pt x="1739" y="4179"/>
                  </a:cubicBezTo>
                  <a:cubicBezTo>
                    <a:pt x="2275" y="3322"/>
                    <a:pt x="3096" y="2691"/>
                    <a:pt x="3965" y="2203"/>
                  </a:cubicBezTo>
                  <a:cubicBezTo>
                    <a:pt x="6132" y="1000"/>
                    <a:pt x="8633" y="584"/>
                    <a:pt x="11085" y="286"/>
                  </a:cubicBezTo>
                  <a:lnTo>
                    <a:pt x="10454" y="0"/>
                  </a:ln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03" name="Google Shape;903;p15"/>
            <p:cNvSpPr/>
            <p:nvPr/>
          </p:nvSpPr>
          <p:spPr>
            <a:xfrm>
              <a:off x="4657725" y="3686600"/>
              <a:ext cx="264925" cy="150050"/>
            </a:xfrm>
            <a:custGeom>
              <a:avLst/>
              <a:gdLst/>
              <a:ahLst/>
              <a:cxnLst/>
              <a:rect l="l" t="t" r="r" b="b"/>
              <a:pathLst>
                <a:path w="10597" h="6002" extrusionOk="0">
                  <a:moveTo>
                    <a:pt x="9751" y="0"/>
                  </a:moveTo>
                  <a:cubicBezTo>
                    <a:pt x="7537" y="107"/>
                    <a:pt x="5310" y="227"/>
                    <a:pt x="3167" y="810"/>
                  </a:cubicBezTo>
                  <a:cubicBezTo>
                    <a:pt x="2691" y="929"/>
                    <a:pt x="2226" y="1072"/>
                    <a:pt x="1810" y="1334"/>
                  </a:cubicBezTo>
                  <a:cubicBezTo>
                    <a:pt x="1072" y="1774"/>
                    <a:pt x="560" y="2560"/>
                    <a:pt x="298" y="3394"/>
                  </a:cubicBezTo>
                  <a:cubicBezTo>
                    <a:pt x="24" y="4227"/>
                    <a:pt x="0" y="5120"/>
                    <a:pt x="60" y="6001"/>
                  </a:cubicBezTo>
                  <a:cubicBezTo>
                    <a:pt x="417" y="4156"/>
                    <a:pt x="1762" y="2620"/>
                    <a:pt x="3405" y="1715"/>
                  </a:cubicBezTo>
                  <a:cubicBezTo>
                    <a:pt x="5036" y="822"/>
                    <a:pt x="6929" y="500"/>
                    <a:pt x="8811" y="441"/>
                  </a:cubicBezTo>
                  <a:cubicBezTo>
                    <a:pt x="9018" y="433"/>
                    <a:pt x="9225" y="427"/>
                    <a:pt x="9433" y="427"/>
                  </a:cubicBezTo>
                  <a:cubicBezTo>
                    <a:pt x="9821" y="427"/>
                    <a:pt x="10209" y="446"/>
                    <a:pt x="10597" y="500"/>
                  </a:cubicBezTo>
                  <a:lnTo>
                    <a:pt x="9751" y="0"/>
                  </a:ln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04" name="Google Shape;904;p15"/>
            <p:cNvSpPr/>
            <p:nvPr/>
          </p:nvSpPr>
          <p:spPr>
            <a:xfrm>
              <a:off x="4769625" y="3320475"/>
              <a:ext cx="127125" cy="377750"/>
            </a:xfrm>
            <a:custGeom>
              <a:avLst/>
              <a:gdLst/>
              <a:ahLst/>
              <a:cxnLst/>
              <a:rect l="l" t="t" r="r" b="b"/>
              <a:pathLst>
                <a:path w="5085" h="15110" extrusionOk="0">
                  <a:moveTo>
                    <a:pt x="2453" y="1"/>
                  </a:moveTo>
                  <a:lnTo>
                    <a:pt x="2453" y="1"/>
                  </a:lnTo>
                  <a:cubicBezTo>
                    <a:pt x="1977" y="84"/>
                    <a:pt x="1560" y="382"/>
                    <a:pt x="1203" y="703"/>
                  </a:cubicBezTo>
                  <a:cubicBezTo>
                    <a:pt x="798" y="1072"/>
                    <a:pt x="429" y="1489"/>
                    <a:pt x="215" y="2001"/>
                  </a:cubicBezTo>
                  <a:cubicBezTo>
                    <a:pt x="60" y="2382"/>
                    <a:pt x="13" y="2822"/>
                    <a:pt x="13" y="3239"/>
                  </a:cubicBezTo>
                  <a:cubicBezTo>
                    <a:pt x="1" y="4394"/>
                    <a:pt x="275" y="5537"/>
                    <a:pt x="632" y="6656"/>
                  </a:cubicBezTo>
                  <a:cubicBezTo>
                    <a:pt x="1506" y="9385"/>
                    <a:pt x="2809" y="11980"/>
                    <a:pt x="4482" y="14305"/>
                  </a:cubicBezTo>
                  <a:lnTo>
                    <a:pt x="4482" y="14305"/>
                  </a:lnTo>
                  <a:cubicBezTo>
                    <a:pt x="4477" y="14291"/>
                    <a:pt x="4471" y="14278"/>
                    <a:pt x="4466" y="14264"/>
                  </a:cubicBezTo>
                  <a:cubicBezTo>
                    <a:pt x="3513" y="12002"/>
                    <a:pt x="2596" y="9704"/>
                    <a:pt x="1727" y="7406"/>
                  </a:cubicBezTo>
                  <a:cubicBezTo>
                    <a:pt x="1572" y="7002"/>
                    <a:pt x="1430" y="6609"/>
                    <a:pt x="1334" y="6192"/>
                  </a:cubicBezTo>
                  <a:cubicBezTo>
                    <a:pt x="1263" y="5775"/>
                    <a:pt x="1239" y="5358"/>
                    <a:pt x="1251" y="4930"/>
                  </a:cubicBezTo>
                  <a:cubicBezTo>
                    <a:pt x="1275" y="3549"/>
                    <a:pt x="1620" y="2191"/>
                    <a:pt x="2227" y="953"/>
                  </a:cubicBezTo>
                  <a:cubicBezTo>
                    <a:pt x="2382" y="655"/>
                    <a:pt x="2537" y="334"/>
                    <a:pt x="2453" y="1"/>
                  </a:cubicBezTo>
                  <a:close/>
                  <a:moveTo>
                    <a:pt x="4482" y="14305"/>
                  </a:moveTo>
                  <a:lnTo>
                    <a:pt x="4482" y="14305"/>
                  </a:lnTo>
                  <a:cubicBezTo>
                    <a:pt x="4602" y="14592"/>
                    <a:pt x="4753" y="14892"/>
                    <a:pt x="5002" y="15062"/>
                  </a:cubicBezTo>
                  <a:lnTo>
                    <a:pt x="5002" y="15062"/>
                  </a:lnTo>
                  <a:cubicBezTo>
                    <a:pt x="5002" y="15062"/>
                    <a:pt x="5002" y="15062"/>
                    <a:pt x="5001" y="15062"/>
                  </a:cubicBezTo>
                  <a:lnTo>
                    <a:pt x="5013" y="15069"/>
                  </a:lnTo>
                  <a:lnTo>
                    <a:pt x="5013" y="15069"/>
                  </a:lnTo>
                  <a:cubicBezTo>
                    <a:pt x="5029" y="15079"/>
                    <a:pt x="5045" y="15089"/>
                    <a:pt x="5061" y="15098"/>
                  </a:cubicBezTo>
                  <a:cubicBezTo>
                    <a:pt x="5065" y="15101"/>
                    <a:pt x="5069" y="15102"/>
                    <a:pt x="5071" y="15102"/>
                  </a:cubicBezTo>
                  <a:cubicBezTo>
                    <a:pt x="5071" y="15102"/>
                    <a:pt x="5071" y="15102"/>
                    <a:pt x="5071" y="15102"/>
                  </a:cubicBezTo>
                  <a:lnTo>
                    <a:pt x="5071" y="15102"/>
                  </a:lnTo>
                  <a:lnTo>
                    <a:pt x="5085" y="15110"/>
                  </a:lnTo>
                  <a:cubicBezTo>
                    <a:pt x="5080" y="15104"/>
                    <a:pt x="5076" y="15098"/>
                    <a:pt x="5071" y="15092"/>
                  </a:cubicBezTo>
                  <a:lnTo>
                    <a:pt x="5071" y="15092"/>
                  </a:lnTo>
                  <a:cubicBezTo>
                    <a:pt x="5069" y="15087"/>
                    <a:pt x="5064" y="15081"/>
                    <a:pt x="5058" y="15076"/>
                  </a:cubicBezTo>
                  <a:lnTo>
                    <a:pt x="5058" y="15076"/>
                  </a:lnTo>
                  <a:cubicBezTo>
                    <a:pt x="4862" y="14822"/>
                    <a:pt x="4670" y="14565"/>
                    <a:pt x="4482" y="14305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05" name="Google Shape;905;p15"/>
            <p:cNvSpPr/>
            <p:nvPr/>
          </p:nvSpPr>
          <p:spPr>
            <a:xfrm>
              <a:off x="4609200" y="3630750"/>
              <a:ext cx="222375" cy="113625"/>
            </a:xfrm>
            <a:custGeom>
              <a:avLst/>
              <a:gdLst/>
              <a:ahLst/>
              <a:cxnLst/>
              <a:rect l="l" t="t" r="r" b="b"/>
              <a:pathLst>
                <a:path w="8895" h="4545" extrusionOk="0">
                  <a:moveTo>
                    <a:pt x="6110" y="0"/>
                  </a:moveTo>
                  <a:cubicBezTo>
                    <a:pt x="5569" y="0"/>
                    <a:pt x="4906" y="29"/>
                    <a:pt x="4167" y="175"/>
                  </a:cubicBezTo>
                  <a:cubicBezTo>
                    <a:pt x="3108" y="365"/>
                    <a:pt x="2382" y="508"/>
                    <a:pt x="1727" y="972"/>
                  </a:cubicBezTo>
                  <a:cubicBezTo>
                    <a:pt x="608" y="1758"/>
                    <a:pt x="0" y="3211"/>
                    <a:pt x="203" y="4544"/>
                  </a:cubicBezTo>
                  <a:cubicBezTo>
                    <a:pt x="750" y="2889"/>
                    <a:pt x="2143" y="1579"/>
                    <a:pt x="3763" y="960"/>
                  </a:cubicBezTo>
                  <a:cubicBezTo>
                    <a:pt x="4713" y="593"/>
                    <a:pt x="5721" y="431"/>
                    <a:pt x="6733" y="431"/>
                  </a:cubicBezTo>
                  <a:cubicBezTo>
                    <a:pt x="7457" y="431"/>
                    <a:pt x="8184" y="514"/>
                    <a:pt x="8894" y="663"/>
                  </a:cubicBezTo>
                  <a:lnTo>
                    <a:pt x="8466" y="139"/>
                  </a:lnTo>
                  <a:cubicBezTo>
                    <a:pt x="8037" y="79"/>
                    <a:pt x="7418" y="20"/>
                    <a:pt x="6680" y="8"/>
                  </a:cubicBezTo>
                  <a:cubicBezTo>
                    <a:pt x="6510" y="5"/>
                    <a:pt x="6319" y="0"/>
                    <a:pt x="6110" y="0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06" name="Google Shape;906;p15"/>
            <p:cNvSpPr/>
            <p:nvPr/>
          </p:nvSpPr>
          <p:spPr>
            <a:xfrm>
              <a:off x="4705925" y="3356825"/>
              <a:ext cx="112550" cy="289025"/>
            </a:xfrm>
            <a:custGeom>
              <a:avLst/>
              <a:gdLst/>
              <a:ahLst/>
              <a:cxnLst/>
              <a:rect l="l" t="t" r="r" b="b"/>
              <a:pathLst>
                <a:path w="4502" h="11561" extrusionOk="0">
                  <a:moveTo>
                    <a:pt x="1292" y="1"/>
                  </a:moveTo>
                  <a:cubicBezTo>
                    <a:pt x="1273" y="1"/>
                    <a:pt x="417" y="1087"/>
                    <a:pt x="191" y="2238"/>
                  </a:cubicBezTo>
                  <a:cubicBezTo>
                    <a:pt x="60" y="2869"/>
                    <a:pt x="1" y="3857"/>
                    <a:pt x="691" y="5809"/>
                  </a:cubicBezTo>
                  <a:cubicBezTo>
                    <a:pt x="1108" y="7000"/>
                    <a:pt x="1894" y="8786"/>
                    <a:pt x="3406" y="10727"/>
                  </a:cubicBezTo>
                  <a:lnTo>
                    <a:pt x="4501" y="11560"/>
                  </a:lnTo>
                  <a:cubicBezTo>
                    <a:pt x="2323" y="8786"/>
                    <a:pt x="1072" y="5321"/>
                    <a:pt x="953" y="1809"/>
                  </a:cubicBezTo>
                  <a:cubicBezTo>
                    <a:pt x="941" y="1178"/>
                    <a:pt x="953" y="547"/>
                    <a:pt x="1287" y="11"/>
                  </a:cubicBezTo>
                  <a:cubicBezTo>
                    <a:pt x="1291" y="4"/>
                    <a:pt x="1293" y="1"/>
                    <a:pt x="1292" y="1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07" name="Google Shape;907;p15"/>
            <p:cNvSpPr/>
            <p:nvPr/>
          </p:nvSpPr>
          <p:spPr>
            <a:xfrm>
              <a:off x="4565725" y="3580925"/>
              <a:ext cx="185775" cy="94675"/>
            </a:xfrm>
            <a:custGeom>
              <a:avLst/>
              <a:gdLst/>
              <a:ahLst/>
              <a:cxnLst/>
              <a:rect l="l" t="t" r="r" b="b"/>
              <a:pathLst>
                <a:path w="7431" h="3787" extrusionOk="0">
                  <a:moveTo>
                    <a:pt x="6978" y="1"/>
                  </a:moveTo>
                  <a:cubicBezTo>
                    <a:pt x="6168" y="12"/>
                    <a:pt x="4168" y="48"/>
                    <a:pt x="2263" y="227"/>
                  </a:cubicBezTo>
                  <a:cubicBezTo>
                    <a:pt x="1930" y="251"/>
                    <a:pt x="1394" y="346"/>
                    <a:pt x="858" y="715"/>
                  </a:cubicBezTo>
                  <a:cubicBezTo>
                    <a:pt x="382" y="1060"/>
                    <a:pt x="84" y="1620"/>
                    <a:pt x="37" y="2203"/>
                  </a:cubicBezTo>
                  <a:cubicBezTo>
                    <a:pt x="1" y="2787"/>
                    <a:pt x="239" y="3382"/>
                    <a:pt x="668" y="3787"/>
                  </a:cubicBezTo>
                  <a:cubicBezTo>
                    <a:pt x="382" y="3037"/>
                    <a:pt x="727" y="2179"/>
                    <a:pt x="1323" y="1656"/>
                  </a:cubicBezTo>
                  <a:cubicBezTo>
                    <a:pt x="1906" y="1132"/>
                    <a:pt x="2692" y="894"/>
                    <a:pt x="3466" y="715"/>
                  </a:cubicBezTo>
                  <a:cubicBezTo>
                    <a:pt x="4547" y="467"/>
                    <a:pt x="5653" y="343"/>
                    <a:pt x="6764" y="343"/>
                  </a:cubicBezTo>
                  <a:cubicBezTo>
                    <a:pt x="6986" y="343"/>
                    <a:pt x="7208" y="348"/>
                    <a:pt x="7430" y="358"/>
                  </a:cubicBezTo>
                  <a:lnTo>
                    <a:pt x="6978" y="1"/>
                  </a:ln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08" name="Google Shape;908;p15"/>
            <p:cNvSpPr/>
            <p:nvPr/>
          </p:nvSpPr>
          <p:spPr>
            <a:xfrm>
              <a:off x="4648200" y="3341025"/>
              <a:ext cx="88425" cy="235450"/>
            </a:xfrm>
            <a:custGeom>
              <a:avLst/>
              <a:gdLst/>
              <a:ahLst/>
              <a:cxnLst/>
              <a:rect l="l" t="t" r="r" b="b"/>
              <a:pathLst>
                <a:path w="3537" h="9418" extrusionOk="0">
                  <a:moveTo>
                    <a:pt x="1441" y="0"/>
                  </a:moveTo>
                  <a:cubicBezTo>
                    <a:pt x="607" y="429"/>
                    <a:pt x="131" y="1369"/>
                    <a:pt x="60" y="2310"/>
                  </a:cubicBezTo>
                  <a:cubicBezTo>
                    <a:pt x="0" y="3251"/>
                    <a:pt x="286" y="4167"/>
                    <a:pt x="643" y="5037"/>
                  </a:cubicBezTo>
                  <a:cubicBezTo>
                    <a:pt x="1263" y="6491"/>
                    <a:pt x="2114" y="7849"/>
                    <a:pt x="3170" y="9025"/>
                  </a:cubicBezTo>
                  <a:lnTo>
                    <a:pt x="3170" y="9025"/>
                  </a:lnTo>
                  <a:lnTo>
                    <a:pt x="2357" y="7120"/>
                  </a:lnTo>
                  <a:cubicBezTo>
                    <a:pt x="1703" y="5596"/>
                    <a:pt x="1048" y="3989"/>
                    <a:pt x="1203" y="2334"/>
                  </a:cubicBezTo>
                  <a:cubicBezTo>
                    <a:pt x="1286" y="1548"/>
                    <a:pt x="1548" y="774"/>
                    <a:pt x="1441" y="0"/>
                  </a:cubicBezTo>
                  <a:close/>
                  <a:moveTo>
                    <a:pt x="3170" y="9025"/>
                  </a:moveTo>
                  <a:lnTo>
                    <a:pt x="3286" y="9299"/>
                  </a:lnTo>
                  <a:lnTo>
                    <a:pt x="3536" y="9418"/>
                  </a:lnTo>
                  <a:cubicBezTo>
                    <a:pt x="3411" y="9290"/>
                    <a:pt x="3289" y="9159"/>
                    <a:pt x="3170" y="9025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09" name="Google Shape;909;p15"/>
            <p:cNvSpPr/>
            <p:nvPr/>
          </p:nvSpPr>
          <p:spPr>
            <a:xfrm>
              <a:off x="4555025" y="3524250"/>
              <a:ext cx="141400" cy="59500"/>
            </a:xfrm>
            <a:custGeom>
              <a:avLst/>
              <a:gdLst/>
              <a:ahLst/>
              <a:cxnLst/>
              <a:rect l="l" t="t" r="r" b="b"/>
              <a:pathLst>
                <a:path w="5656" h="2380" extrusionOk="0">
                  <a:moveTo>
                    <a:pt x="2838" y="0"/>
                  </a:moveTo>
                  <a:cubicBezTo>
                    <a:pt x="2610" y="0"/>
                    <a:pt x="2370" y="20"/>
                    <a:pt x="2120" y="65"/>
                  </a:cubicBezTo>
                  <a:cubicBezTo>
                    <a:pt x="1703" y="148"/>
                    <a:pt x="643" y="339"/>
                    <a:pt x="369" y="994"/>
                  </a:cubicBezTo>
                  <a:cubicBezTo>
                    <a:pt x="298" y="1172"/>
                    <a:pt x="191" y="1541"/>
                    <a:pt x="131" y="1815"/>
                  </a:cubicBezTo>
                  <a:cubicBezTo>
                    <a:pt x="0" y="2315"/>
                    <a:pt x="24" y="2363"/>
                    <a:pt x="36" y="2375"/>
                  </a:cubicBezTo>
                  <a:cubicBezTo>
                    <a:pt x="42" y="2378"/>
                    <a:pt x="48" y="2380"/>
                    <a:pt x="54" y="2380"/>
                  </a:cubicBezTo>
                  <a:cubicBezTo>
                    <a:pt x="189" y="2380"/>
                    <a:pt x="545" y="1713"/>
                    <a:pt x="1215" y="1339"/>
                  </a:cubicBezTo>
                  <a:cubicBezTo>
                    <a:pt x="1429" y="1220"/>
                    <a:pt x="1727" y="1101"/>
                    <a:pt x="2798" y="1041"/>
                  </a:cubicBezTo>
                  <a:cubicBezTo>
                    <a:pt x="3119" y="1023"/>
                    <a:pt x="3418" y="1017"/>
                    <a:pt x="3693" y="1017"/>
                  </a:cubicBezTo>
                  <a:cubicBezTo>
                    <a:pt x="4437" y="1017"/>
                    <a:pt x="5005" y="1065"/>
                    <a:pt x="5334" y="1065"/>
                  </a:cubicBezTo>
                  <a:cubicBezTo>
                    <a:pt x="5530" y="1065"/>
                    <a:pt x="5641" y="1048"/>
                    <a:pt x="5656" y="994"/>
                  </a:cubicBezTo>
                  <a:cubicBezTo>
                    <a:pt x="5656" y="958"/>
                    <a:pt x="5656" y="886"/>
                    <a:pt x="5203" y="660"/>
                  </a:cubicBezTo>
                  <a:cubicBezTo>
                    <a:pt x="4676" y="406"/>
                    <a:pt x="3877" y="0"/>
                    <a:pt x="2838" y="0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10" name="Google Shape;910;p15"/>
            <p:cNvSpPr/>
            <p:nvPr/>
          </p:nvSpPr>
          <p:spPr>
            <a:xfrm>
              <a:off x="4609200" y="3355900"/>
              <a:ext cx="53600" cy="157775"/>
            </a:xfrm>
            <a:custGeom>
              <a:avLst/>
              <a:gdLst/>
              <a:ahLst/>
              <a:cxnLst/>
              <a:rect l="l" t="t" r="r" b="b"/>
              <a:pathLst>
                <a:path w="2144" h="6311" extrusionOk="0">
                  <a:moveTo>
                    <a:pt x="1143" y="0"/>
                  </a:moveTo>
                  <a:lnTo>
                    <a:pt x="1143" y="0"/>
                  </a:lnTo>
                  <a:cubicBezTo>
                    <a:pt x="631" y="215"/>
                    <a:pt x="274" y="715"/>
                    <a:pt x="131" y="1263"/>
                  </a:cubicBezTo>
                  <a:cubicBezTo>
                    <a:pt x="0" y="1822"/>
                    <a:pt x="60" y="2382"/>
                    <a:pt x="191" y="2929"/>
                  </a:cubicBezTo>
                  <a:cubicBezTo>
                    <a:pt x="429" y="3930"/>
                    <a:pt x="881" y="4870"/>
                    <a:pt x="1500" y="5656"/>
                  </a:cubicBezTo>
                  <a:lnTo>
                    <a:pt x="1155" y="5382"/>
                  </a:lnTo>
                  <a:lnTo>
                    <a:pt x="1155" y="5382"/>
                  </a:lnTo>
                  <a:cubicBezTo>
                    <a:pt x="1429" y="5751"/>
                    <a:pt x="1751" y="6061"/>
                    <a:pt x="2143" y="6311"/>
                  </a:cubicBezTo>
                  <a:cubicBezTo>
                    <a:pt x="1429" y="5477"/>
                    <a:pt x="1060" y="4394"/>
                    <a:pt x="941" y="3287"/>
                  </a:cubicBezTo>
                  <a:cubicBezTo>
                    <a:pt x="822" y="2191"/>
                    <a:pt x="953" y="1084"/>
                    <a:pt x="1143" y="0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11" name="Google Shape;911;p15"/>
            <p:cNvSpPr/>
            <p:nvPr/>
          </p:nvSpPr>
          <p:spPr>
            <a:xfrm>
              <a:off x="4536575" y="3494600"/>
              <a:ext cx="106875" cy="54800"/>
            </a:xfrm>
            <a:custGeom>
              <a:avLst/>
              <a:gdLst/>
              <a:ahLst/>
              <a:cxnLst/>
              <a:rect l="l" t="t" r="r" b="b"/>
              <a:pathLst>
                <a:path w="4275" h="2192" extrusionOk="0">
                  <a:moveTo>
                    <a:pt x="1548" y="1"/>
                  </a:moveTo>
                  <a:cubicBezTo>
                    <a:pt x="1298" y="1"/>
                    <a:pt x="1048" y="1"/>
                    <a:pt x="822" y="84"/>
                  </a:cubicBezTo>
                  <a:cubicBezTo>
                    <a:pt x="441" y="215"/>
                    <a:pt x="167" y="584"/>
                    <a:pt x="84" y="989"/>
                  </a:cubicBezTo>
                  <a:cubicBezTo>
                    <a:pt x="0" y="1394"/>
                    <a:pt x="84" y="1822"/>
                    <a:pt x="262" y="2192"/>
                  </a:cubicBezTo>
                  <a:cubicBezTo>
                    <a:pt x="465" y="1406"/>
                    <a:pt x="1119" y="798"/>
                    <a:pt x="1881" y="501"/>
                  </a:cubicBezTo>
                  <a:cubicBezTo>
                    <a:pt x="2392" y="301"/>
                    <a:pt x="2930" y="225"/>
                    <a:pt x="3473" y="225"/>
                  </a:cubicBezTo>
                  <a:cubicBezTo>
                    <a:pt x="3740" y="225"/>
                    <a:pt x="4008" y="243"/>
                    <a:pt x="4275" y="275"/>
                  </a:cubicBezTo>
                  <a:lnTo>
                    <a:pt x="4072" y="215"/>
                  </a:lnTo>
                  <a:cubicBezTo>
                    <a:pt x="3239" y="108"/>
                    <a:pt x="2405" y="37"/>
                    <a:pt x="1548" y="1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12" name="Google Shape;912;p15"/>
            <p:cNvSpPr/>
            <p:nvPr/>
          </p:nvSpPr>
          <p:spPr>
            <a:xfrm>
              <a:off x="4532700" y="3459825"/>
              <a:ext cx="89325" cy="25875"/>
            </a:xfrm>
            <a:custGeom>
              <a:avLst/>
              <a:gdLst/>
              <a:ahLst/>
              <a:cxnLst/>
              <a:rect l="l" t="t" r="r" b="b"/>
              <a:pathLst>
                <a:path w="3573" h="1035" extrusionOk="0">
                  <a:moveTo>
                    <a:pt x="1339" y="0"/>
                  </a:moveTo>
                  <a:cubicBezTo>
                    <a:pt x="1242" y="0"/>
                    <a:pt x="1145" y="7"/>
                    <a:pt x="1048" y="23"/>
                  </a:cubicBezTo>
                  <a:cubicBezTo>
                    <a:pt x="512" y="106"/>
                    <a:pt x="12" y="499"/>
                    <a:pt x="0" y="1035"/>
                  </a:cubicBezTo>
                  <a:cubicBezTo>
                    <a:pt x="590" y="604"/>
                    <a:pt x="1322" y="384"/>
                    <a:pt x="2054" y="384"/>
                  </a:cubicBezTo>
                  <a:cubicBezTo>
                    <a:pt x="2577" y="384"/>
                    <a:pt x="3101" y="497"/>
                    <a:pt x="3572" y="725"/>
                  </a:cubicBezTo>
                  <a:lnTo>
                    <a:pt x="3215" y="463"/>
                  </a:lnTo>
                  <a:cubicBezTo>
                    <a:pt x="3001" y="404"/>
                    <a:pt x="2810" y="320"/>
                    <a:pt x="2596" y="261"/>
                  </a:cubicBezTo>
                  <a:cubicBezTo>
                    <a:pt x="2198" y="134"/>
                    <a:pt x="1768" y="0"/>
                    <a:pt x="1339" y="0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13" name="Google Shape;913;p15"/>
            <p:cNvSpPr/>
            <p:nvPr/>
          </p:nvSpPr>
          <p:spPr>
            <a:xfrm>
              <a:off x="4582100" y="3380300"/>
              <a:ext cx="18775" cy="73850"/>
            </a:xfrm>
            <a:custGeom>
              <a:avLst/>
              <a:gdLst/>
              <a:ahLst/>
              <a:cxnLst/>
              <a:rect l="l" t="t" r="r" b="b"/>
              <a:pathLst>
                <a:path w="751" h="2954" extrusionOk="0">
                  <a:moveTo>
                    <a:pt x="691" y="1"/>
                  </a:moveTo>
                  <a:lnTo>
                    <a:pt x="691" y="1"/>
                  </a:lnTo>
                  <a:cubicBezTo>
                    <a:pt x="370" y="144"/>
                    <a:pt x="144" y="465"/>
                    <a:pt x="72" y="822"/>
                  </a:cubicBezTo>
                  <a:cubicBezTo>
                    <a:pt x="1" y="1168"/>
                    <a:pt x="37" y="1537"/>
                    <a:pt x="120" y="1882"/>
                  </a:cubicBezTo>
                  <a:cubicBezTo>
                    <a:pt x="179" y="2144"/>
                    <a:pt x="251" y="2406"/>
                    <a:pt x="334" y="2668"/>
                  </a:cubicBezTo>
                  <a:lnTo>
                    <a:pt x="751" y="2954"/>
                  </a:lnTo>
                  <a:cubicBezTo>
                    <a:pt x="620" y="2775"/>
                    <a:pt x="525" y="2549"/>
                    <a:pt x="453" y="2323"/>
                  </a:cubicBezTo>
                  <a:cubicBezTo>
                    <a:pt x="370" y="2001"/>
                    <a:pt x="394" y="1644"/>
                    <a:pt x="418" y="1299"/>
                  </a:cubicBezTo>
                  <a:cubicBezTo>
                    <a:pt x="429" y="1156"/>
                    <a:pt x="429" y="1001"/>
                    <a:pt x="453" y="858"/>
                  </a:cubicBezTo>
                  <a:cubicBezTo>
                    <a:pt x="501" y="560"/>
                    <a:pt x="572" y="275"/>
                    <a:pt x="691" y="1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14" name="Google Shape;914;p15"/>
            <p:cNvSpPr/>
            <p:nvPr/>
          </p:nvSpPr>
          <p:spPr>
            <a:xfrm>
              <a:off x="4533900" y="3432550"/>
              <a:ext cx="58650" cy="17950"/>
            </a:xfrm>
            <a:custGeom>
              <a:avLst/>
              <a:gdLst/>
              <a:ahLst/>
              <a:cxnLst/>
              <a:rect l="l" t="t" r="r" b="b"/>
              <a:pathLst>
                <a:path w="2346" h="718" extrusionOk="0">
                  <a:moveTo>
                    <a:pt x="1198" y="0"/>
                  </a:moveTo>
                  <a:cubicBezTo>
                    <a:pt x="782" y="0"/>
                    <a:pt x="367" y="237"/>
                    <a:pt x="83" y="554"/>
                  </a:cubicBezTo>
                  <a:cubicBezTo>
                    <a:pt x="36" y="578"/>
                    <a:pt x="0" y="637"/>
                    <a:pt x="36" y="685"/>
                  </a:cubicBezTo>
                  <a:cubicBezTo>
                    <a:pt x="54" y="709"/>
                    <a:pt x="80" y="718"/>
                    <a:pt x="109" y="718"/>
                  </a:cubicBezTo>
                  <a:cubicBezTo>
                    <a:pt x="137" y="718"/>
                    <a:pt x="167" y="709"/>
                    <a:pt x="191" y="697"/>
                  </a:cubicBezTo>
                  <a:cubicBezTo>
                    <a:pt x="624" y="545"/>
                    <a:pt x="1088" y="465"/>
                    <a:pt x="1552" y="465"/>
                  </a:cubicBezTo>
                  <a:cubicBezTo>
                    <a:pt x="1814" y="465"/>
                    <a:pt x="2076" y="491"/>
                    <a:pt x="2334" y="542"/>
                  </a:cubicBezTo>
                  <a:lnTo>
                    <a:pt x="2346" y="483"/>
                  </a:lnTo>
                  <a:cubicBezTo>
                    <a:pt x="2024" y="256"/>
                    <a:pt x="1691" y="30"/>
                    <a:pt x="1310" y="6"/>
                  </a:cubicBezTo>
                  <a:cubicBezTo>
                    <a:pt x="1272" y="2"/>
                    <a:pt x="1235" y="0"/>
                    <a:pt x="1198" y="0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15" name="Google Shape;915;p15"/>
            <p:cNvSpPr/>
            <p:nvPr/>
          </p:nvSpPr>
          <p:spPr>
            <a:xfrm>
              <a:off x="4552950" y="3400550"/>
              <a:ext cx="626875" cy="408100"/>
            </a:xfrm>
            <a:custGeom>
              <a:avLst/>
              <a:gdLst/>
              <a:ahLst/>
              <a:cxnLst/>
              <a:rect l="l" t="t" r="r" b="b"/>
              <a:pathLst>
                <a:path w="25075" h="16324" extrusionOk="0">
                  <a:moveTo>
                    <a:pt x="0" y="0"/>
                  </a:moveTo>
                  <a:cubicBezTo>
                    <a:pt x="1524" y="2024"/>
                    <a:pt x="3250" y="3906"/>
                    <a:pt x="5144" y="5644"/>
                  </a:cubicBezTo>
                  <a:cubicBezTo>
                    <a:pt x="6072" y="6501"/>
                    <a:pt x="7060" y="7323"/>
                    <a:pt x="8061" y="8097"/>
                  </a:cubicBezTo>
                  <a:cubicBezTo>
                    <a:pt x="8561" y="8478"/>
                    <a:pt x="9061" y="8871"/>
                    <a:pt x="9585" y="9228"/>
                  </a:cubicBezTo>
                  <a:cubicBezTo>
                    <a:pt x="9858" y="9406"/>
                    <a:pt x="10108" y="9597"/>
                    <a:pt x="10370" y="9775"/>
                  </a:cubicBezTo>
                  <a:lnTo>
                    <a:pt x="11168" y="10311"/>
                  </a:lnTo>
                  <a:cubicBezTo>
                    <a:pt x="13311" y="11680"/>
                    <a:pt x="15538" y="12907"/>
                    <a:pt x="17871" y="13919"/>
                  </a:cubicBezTo>
                  <a:cubicBezTo>
                    <a:pt x="20193" y="14931"/>
                    <a:pt x="22610" y="15752"/>
                    <a:pt x="25075" y="16324"/>
                  </a:cubicBezTo>
                  <a:cubicBezTo>
                    <a:pt x="22693" y="15455"/>
                    <a:pt x="20372" y="14478"/>
                    <a:pt x="18109" y="13383"/>
                  </a:cubicBezTo>
                  <a:cubicBezTo>
                    <a:pt x="17550" y="13109"/>
                    <a:pt x="17002" y="12812"/>
                    <a:pt x="16431" y="12538"/>
                  </a:cubicBezTo>
                  <a:cubicBezTo>
                    <a:pt x="16157" y="12383"/>
                    <a:pt x="15883" y="12240"/>
                    <a:pt x="15597" y="12085"/>
                  </a:cubicBezTo>
                  <a:lnTo>
                    <a:pt x="15180" y="11859"/>
                  </a:lnTo>
                  <a:lnTo>
                    <a:pt x="14788" y="11621"/>
                  </a:lnTo>
                  <a:cubicBezTo>
                    <a:pt x="13680" y="11014"/>
                    <a:pt x="12621" y="10359"/>
                    <a:pt x="11573" y="9680"/>
                  </a:cubicBezTo>
                  <a:lnTo>
                    <a:pt x="10775" y="9156"/>
                  </a:lnTo>
                  <a:cubicBezTo>
                    <a:pt x="10513" y="8978"/>
                    <a:pt x="10263" y="8799"/>
                    <a:pt x="10001" y="8621"/>
                  </a:cubicBezTo>
                  <a:cubicBezTo>
                    <a:pt x="9489" y="8263"/>
                    <a:pt x="8977" y="7894"/>
                    <a:pt x="8477" y="7513"/>
                  </a:cubicBezTo>
                  <a:cubicBezTo>
                    <a:pt x="7441" y="6775"/>
                    <a:pt x="6477" y="5977"/>
                    <a:pt x="5513" y="5180"/>
                  </a:cubicBezTo>
                  <a:cubicBezTo>
                    <a:pt x="3572" y="3560"/>
                    <a:pt x="1762" y="1834"/>
                    <a:pt x="0" y="0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916" name="Google Shape;916;p15"/>
          <p:cNvGrpSpPr/>
          <p:nvPr/>
        </p:nvGrpSpPr>
        <p:grpSpPr>
          <a:xfrm>
            <a:off x="-274197" y="-6258"/>
            <a:ext cx="1159289" cy="1091309"/>
            <a:chOff x="3611750" y="1496100"/>
            <a:chExt cx="821550" cy="773375"/>
          </a:xfrm>
        </p:grpSpPr>
        <p:sp>
          <p:nvSpPr>
            <p:cNvPr id="917" name="Google Shape;917;p15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18" name="Google Shape;918;p15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19" name="Google Shape;919;p15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20" name="Google Shape;920;p15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21" name="Google Shape;921;p15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22" name="Google Shape;922;p15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23" name="Google Shape;923;p15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24" name="Google Shape;924;p15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25" name="Google Shape;925;p15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26" name="Google Shape;926;p15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27" name="Google Shape;927;p15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28" name="Google Shape;928;p15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29" name="Google Shape;929;p15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30" name="Google Shape;930;p15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31" name="Google Shape;931;p15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32" name="Google Shape;932;p15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33" name="Google Shape;933;p15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934" name="Google Shape;934;p15"/>
          <p:cNvGrpSpPr/>
          <p:nvPr/>
        </p:nvGrpSpPr>
        <p:grpSpPr>
          <a:xfrm>
            <a:off x="8316797" y="2886511"/>
            <a:ext cx="947638" cy="1717592"/>
            <a:chOff x="5329525" y="1305350"/>
            <a:chExt cx="595325" cy="1079025"/>
          </a:xfrm>
        </p:grpSpPr>
        <p:sp>
          <p:nvSpPr>
            <p:cNvPr id="935" name="Google Shape;935;p15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36" name="Google Shape;936;p15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37" name="Google Shape;937;p15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38" name="Google Shape;938;p15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39" name="Google Shape;939;p15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40" name="Google Shape;940;p15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41" name="Google Shape;941;p15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42" name="Google Shape;942;p15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43" name="Google Shape;943;p15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44" name="Google Shape;944;p15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119189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6" name="Google Shape;946;p16"/>
          <p:cNvSpPr txBox="1">
            <a:spLocks noGrp="1"/>
          </p:cNvSpPr>
          <p:nvPr>
            <p:ph type="title"/>
          </p:nvPr>
        </p:nvSpPr>
        <p:spPr>
          <a:xfrm>
            <a:off x="849125" y="1567050"/>
            <a:ext cx="3706200" cy="100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47" name="Google Shape;947;p16"/>
          <p:cNvSpPr txBox="1">
            <a:spLocks noGrp="1"/>
          </p:cNvSpPr>
          <p:nvPr>
            <p:ph type="subTitle" idx="1"/>
          </p:nvPr>
        </p:nvSpPr>
        <p:spPr>
          <a:xfrm>
            <a:off x="849125" y="2571750"/>
            <a:ext cx="3706200" cy="100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48" name="Google Shape;948;p16"/>
          <p:cNvGrpSpPr/>
          <p:nvPr/>
        </p:nvGrpSpPr>
        <p:grpSpPr>
          <a:xfrm rot="-2390044">
            <a:off x="-244568" y="4130126"/>
            <a:ext cx="1100032" cy="1035527"/>
            <a:chOff x="3611750" y="1496100"/>
            <a:chExt cx="821550" cy="773375"/>
          </a:xfrm>
        </p:grpSpPr>
        <p:sp>
          <p:nvSpPr>
            <p:cNvPr id="949" name="Google Shape;949;p16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50" name="Google Shape;950;p16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51" name="Google Shape;951;p16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52" name="Google Shape;952;p16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53" name="Google Shape;953;p16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54" name="Google Shape;954;p16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55" name="Google Shape;955;p16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56" name="Google Shape;956;p16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57" name="Google Shape;957;p16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58" name="Google Shape;958;p16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59" name="Google Shape;959;p16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60" name="Google Shape;960;p16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61" name="Google Shape;961;p16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62" name="Google Shape;962;p16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63" name="Google Shape;963;p16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64" name="Google Shape;964;p16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65" name="Google Shape;965;p16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966" name="Google Shape;966;p16"/>
          <p:cNvGrpSpPr/>
          <p:nvPr/>
        </p:nvGrpSpPr>
        <p:grpSpPr>
          <a:xfrm>
            <a:off x="-224125" y="4152292"/>
            <a:ext cx="1670211" cy="1572271"/>
            <a:chOff x="3611750" y="1496100"/>
            <a:chExt cx="821550" cy="773375"/>
          </a:xfrm>
        </p:grpSpPr>
        <p:sp>
          <p:nvSpPr>
            <p:cNvPr id="967" name="Google Shape;967;p16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68" name="Google Shape;968;p16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69" name="Google Shape;969;p16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70" name="Google Shape;970;p16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71" name="Google Shape;971;p16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72" name="Google Shape;972;p16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73" name="Google Shape;973;p16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74" name="Google Shape;974;p16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75" name="Google Shape;975;p16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76" name="Google Shape;976;p16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77" name="Google Shape;977;p16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78" name="Google Shape;978;p16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79" name="Google Shape;979;p16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80" name="Google Shape;980;p16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81" name="Google Shape;981;p16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82" name="Google Shape;982;p16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83" name="Google Shape;983;p16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984" name="Google Shape;984;p16"/>
          <p:cNvGrpSpPr/>
          <p:nvPr/>
        </p:nvGrpSpPr>
        <p:grpSpPr>
          <a:xfrm rot="856444">
            <a:off x="7987538" y="4121645"/>
            <a:ext cx="1777123" cy="1769839"/>
            <a:chOff x="4532700" y="3320475"/>
            <a:chExt cx="647125" cy="644450"/>
          </a:xfrm>
        </p:grpSpPr>
        <p:sp>
          <p:nvSpPr>
            <p:cNvPr id="985" name="Google Shape;985;p16"/>
            <p:cNvSpPr/>
            <p:nvPr/>
          </p:nvSpPr>
          <p:spPr>
            <a:xfrm>
              <a:off x="4941975" y="3407400"/>
              <a:ext cx="118800" cy="358075"/>
            </a:xfrm>
            <a:custGeom>
              <a:avLst/>
              <a:gdLst/>
              <a:ahLst/>
              <a:cxnLst/>
              <a:rect l="l" t="t" r="r" b="b"/>
              <a:pathLst>
                <a:path w="4752" h="14323" extrusionOk="0">
                  <a:moveTo>
                    <a:pt x="4751" y="0"/>
                  </a:moveTo>
                  <a:lnTo>
                    <a:pt x="4751" y="0"/>
                  </a:lnTo>
                  <a:cubicBezTo>
                    <a:pt x="3775" y="334"/>
                    <a:pt x="2822" y="810"/>
                    <a:pt x="2036" y="1489"/>
                  </a:cubicBezTo>
                  <a:cubicBezTo>
                    <a:pt x="1227" y="2167"/>
                    <a:pt x="584" y="3024"/>
                    <a:pt x="274" y="4025"/>
                  </a:cubicBezTo>
                  <a:cubicBezTo>
                    <a:pt x="72" y="4679"/>
                    <a:pt x="0" y="5382"/>
                    <a:pt x="12" y="6072"/>
                  </a:cubicBezTo>
                  <a:cubicBezTo>
                    <a:pt x="48" y="9370"/>
                    <a:pt x="1405" y="12502"/>
                    <a:pt x="4215" y="14228"/>
                  </a:cubicBezTo>
                  <a:lnTo>
                    <a:pt x="4370" y="14288"/>
                  </a:lnTo>
                  <a:cubicBezTo>
                    <a:pt x="4343" y="14288"/>
                    <a:pt x="4379" y="14323"/>
                    <a:pt x="4402" y="14323"/>
                  </a:cubicBezTo>
                  <a:cubicBezTo>
                    <a:pt x="4409" y="14323"/>
                    <a:pt x="4415" y="14320"/>
                    <a:pt x="4418" y="14312"/>
                  </a:cubicBezTo>
                  <a:cubicBezTo>
                    <a:pt x="4430" y="14288"/>
                    <a:pt x="4418" y="14252"/>
                    <a:pt x="4382" y="14228"/>
                  </a:cubicBezTo>
                  <a:cubicBezTo>
                    <a:pt x="3834" y="13633"/>
                    <a:pt x="3346" y="12966"/>
                    <a:pt x="2846" y="12335"/>
                  </a:cubicBezTo>
                  <a:cubicBezTo>
                    <a:pt x="2477" y="11847"/>
                    <a:pt x="2108" y="11347"/>
                    <a:pt x="1822" y="10799"/>
                  </a:cubicBezTo>
                  <a:cubicBezTo>
                    <a:pt x="1572" y="10275"/>
                    <a:pt x="1394" y="9692"/>
                    <a:pt x="1263" y="9132"/>
                  </a:cubicBezTo>
                  <a:cubicBezTo>
                    <a:pt x="1120" y="8608"/>
                    <a:pt x="1024" y="8073"/>
                    <a:pt x="977" y="7525"/>
                  </a:cubicBezTo>
                  <a:cubicBezTo>
                    <a:pt x="846" y="6049"/>
                    <a:pt x="1096" y="4537"/>
                    <a:pt x="1751" y="3191"/>
                  </a:cubicBezTo>
                  <a:cubicBezTo>
                    <a:pt x="2406" y="1858"/>
                    <a:pt x="3465" y="703"/>
                    <a:pt x="4751" y="0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86" name="Google Shape;986;p16"/>
            <p:cNvSpPr/>
            <p:nvPr/>
          </p:nvSpPr>
          <p:spPr>
            <a:xfrm>
              <a:off x="4796725" y="3749700"/>
              <a:ext cx="254225" cy="215225"/>
            </a:xfrm>
            <a:custGeom>
              <a:avLst/>
              <a:gdLst/>
              <a:ahLst/>
              <a:cxnLst/>
              <a:rect l="l" t="t" r="r" b="b"/>
              <a:pathLst>
                <a:path w="10169" h="8609" extrusionOk="0">
                  <a:moveTo>
                    <a:pt x="10168" y="441"/>
                  </a:moveTo>
                  <a:lnTo>
                    <a:pt x="10168" y="441"/>
                  </a:lnTo>
                  <a:cubicBezTo>
                    <a:pt x="10082" y="446"/>
                    <a:pt x="9996" y="452"/>
                    <a:pt x="9910" y="459"/>
                  </a:cubicBezTo>
                  <a:lnTo>
                    <a:pt x="9910" y="459"/>
                  </a:lnTo>
                  <a:lnTo>
                    <a:pt x="10013" y="524"/>
                  </a:lnTo>
                  <a:cubicBezTo>
                    <a:pt x="10061" y="500"/>
                    <a:pt x="10121" y="465"/>
                    <a:pt x="10168" y="441"/>
                  </a:cubicBezTo>
                  <a:close/>
                  <a:moveTo>
                    <a:pt x="7879" y="0"/>
                  </a:moveTo>
                  <a:cubicBezTo>
                    <a:pt x="6222" y="0"/>
                    <a:pt x="4558" y="504"/>
                    <a:pt x="3108" y="1310"/>
                  </a:cubicBezTo>
                  <a:cubicBezTo>
                    <a:pt x="2286" y="1751"/>
                    <a:pt x="1536" y="2298"/>
                    <a:pt x="953" y="3037"/>
                  </a:cubicBezTo>
                  <a:cubicBezTo>
                    <a:pt x="369" y="3763"/>
                    <a:pt x="0" y="4680"/>
                    <a:pt x="60" y="5608"/>
                  </a:cubicBezTo>
                  <a:cubicBezTo>
                    <a:pt x="95" y="6073"/>
                    <a:pt x="226" y="6513"/>
                    <a:pt x="357" y="6966"/>
                  </a:cubicBezTo>
                  <a:cubicBezTo>
                    <a:pt x="548" y="7561"/>
                    <a:pt x="774" y="8180"/>
                    <a:pt x="1238" y="8609"/>
                  </a:cubicBezTo>
                  <a:lnTo>
                    <a:pt x="1238" y="8454"/>
                  </a:lnTo>
                  <a:lnTo>
                    <a:pt x="1238" y="8216"/>
                  </a:lnTo>
                  <a:lnTo>
                    <a:pt x="1238" y="7739"/>
                  </a:lnTo>
                  <a:cubicBezTo>
                    <a:pt x="1227" y="7394"/>
                    <a:pt x="1203" y="7037"/>
                    <a:pt x="1191" y="6692"/>
                  </a:cubicBezTo>
                  <a:cubicBezTo>
                    <a:pt x="1167" y="6037"/>
                    <a:pt x="1143" y="5382"/>
                    <a:pt x="1262" y="4727"/>
                  </a:cubicBezTo>
                  <a:cubicBezTo>
                    <a:pt x="1310" y="4441"/>
                    <a:pt x="1405" y="4168"/>
                    <a:pt x="1489" y="3894"/>
                  </a:cubicBezTo>
                  <a:cubicBezTo>
                    <a:pt x="1500" y="3846"/>
                    <a:pt x="1524" y="3787"/>
                    <a:pt x="1536" y="3739"/>
                  </a:cubicBezTo>
                  <a:cubicBezTo>
                    <a:pt x="1548" y="3668"/>
                    <a:pt x="1560" y="3596"/>
                    <a:pt x="1584" y="3537"/>
                  </a:cubicBezTo>
                  <a:cubicBezTo>
                    <a:pt x="1655" y="3346"/>
                    <a:pt x="1846" y="3179"/>
                    <a:pt x="1989" y="3025"/>
                  </a:cubicBezTo>
                  <a:cubicBezTo>
                    <a:pt x="2179" y="2846"/>
                    <a:pt x="2381" y="2703"/>
                    <a:pt x="2584" y="2548"/>
                  </a:cubicBezTo>
                  <a:cubicBezTo>
                    <a:pt x="2608" y="2536"/>
                    <a:pt x="2620" y="2525"/>
                    <a:pt x="2632" y="2525"/>
                  </a:cubicBezTo>
                  <a:cubicBezTo>
                    <a:pt x="3084" y="2227"/>
                    <a:pt x="3560" y="2013"/>
                    <a:pt x="4048" y="1810"/>
                  </a:cubicBezTo>
                  <a:cubicBezTo>
                    <a:pt x="5921" y="1068"/>
                    <a:pt x="7892" y="610"/>
                    <a:pt x="9910" y="459"/>
                  </a:cubicBezTo>
                  <a:lnTo>
                    <a:pt x="9910" y="459"/>
                  </a:lnTo>
                  <a:lnTo>
                    <a:pt x="9430" y="155"/>
                  </a:lnTo>
                  <a:cubicBezTo>
                    <a:pt x="8918" y="50"/>
                    <a:pt x="8399" y="0"/>
                    <a:pt x="7879" y="0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87" name="Google Shape;987;p16"/>
            <p:cNvSpPr/>
            <p:nvPr/>
          </p:nvSpPr>
          <p:spPr>
            <a:xfrm>
              <a:off x="4848225" y="3358575"/>
              <a:ext cx="150625" cy="380125"/>
            </a:xfrm>
            <a:custGeom>
              <a:avLst/>
              <a:gdLst/>
              <a:ahLst/>
              <a:cxnLst/>
              <a:rect l="l" t="t" r="r" b="b"/>
              <a:pathLst>
                <a:path w="6025" h="15205" extrusionOk="0">
                  <a:moveTo>
                    <a:pt x="3989" y="1"/>
                  </a:moveTo>
                  <a:lnTo>
                    <a:pt x="3989" y="1"/>
                  </a:lnTo>
                  <a:cubicBezTo>
                    <a:pt x="3012" y="263"/>
                    <a:pt x="2215" y="953"/>
                    <a:pt x="1524" y="1691"/>
                  </a:cubicBezTo>
                  <a:cubicBezTo>
                    <a:pt x="1191" y="2049"/>
                    <a:pt x="857" y="2453"/>
                    <a:pt x="631" y="2906"/>
                  </a:cubicBezTo>
                  <a:cubicBezTo>
                    <a:pt x="441" y="3287"/>
                    <a:pt x="333" y="3715"/>
                    <a:pt x="274" y="4156"/>
                  </a:cubicBezTo>
                  <a:cubicBezTo>
                    <a:pt x="0" y="6097"/>
                    <a:pt x="464" y="8121"/>
                    <a:pt x="1345" y="9895"/>
                  </a:cubicBezTo>
                  <a:cubicBezTo>
                    <a:pt x="2238" y="11669"/>
                    <a:pt x="3524" y="13217"/>
                    <a:pt x="4905" y="14633"/>
                  </a:cubicBezTo>
                  <a:lnTo>
                    <a:pt x="6025" y="15205"/>
                  </a:lnTo>
                  <a:cubicBezTo>
                    <a:pt x="4727" y="13979"/>
                    <a:pt x="3643" y="12514"/>
                    <a:pt x="2810" y="10942"/>
                  </a:cubicBezTo>
                  <a:cubicBezTo>
                    <a:pt x="2131" y="9657"/>
                    <a:pt x="1619" y="8275"/>
                    <a:pt x="1453" y="6847"/>
                  </a:cubicBezTo>
                  <a:cubicBezTo>
                    <a:pt x="1286" y="5418"/>
                    <a:pt x="1464" y="3918"/>
                    <a:pt x="2096" y="2620"/>
                  </a:cubicBezTo>
                  <a:cubicBezTo>
                    <a:pt x="2572" y="1656"/>
                    <a:pt x="3286" y="822"/>
                    <a:pt x="3989" y="1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88" name="Google Shape;988;p16"/>
            <p:cNvSpPr/>
            <p:nvPr/>
          </p:nvSpPr>
          <p:spPr>
            <a:xfrm>
              <a:off x="4703850" y="3721725"/>
              <a:ext cx="277150" cy="212850"/>
            </a:xfrm>
            <a:custGeom>
              <a:avLst/>
              <a:gdLst/>
              <a:ahLst/>
              <a:cxnLst/>
              <a:rect l="l" t="t" r="r" b="b"/>
              <a:pathLst>
                <a:path w="11086" h="8514" extrusionOk="0">
                  <a:moveTo>
                    <a:pt x="10454" y="0"/>
                  </a:moveTo>
                  <a:cubicBezTo>
                    <a:pt x="9264" y="226"/>
                    <a:pt x="8097" y="441"/>
                    <a:pt x="6918" y="703"/>
                  </a:cubicBezTo>
                  <a:cubicBezTo>
                    <a:pt x="5620" y="977"/>
                    <a:pt x="4311" y="1322"/>
                    <a:pt x="3156" y="1953"/>
                  </a:cubicBezTo>
                  <a:cubicBezTo>
                    <a:pt x="1977" y="2584"/>
                    <a:pt x="953" y="3560"/>
                    <a:pt x="477" y="4787"/>
                  </a:cubicBezTo>
                  <a:cubicBezTo>
                    <a:pt x="0" y="6025"/>
                    <a:pt x="179" y="7561"/>
                    <a:pt x="1096" y="8513"/>
                  </a:cubicBezTo>
                  <a:cubicBezTo>
                    <a:pt x="929" y="7037"/>
                    <a:pt x="965" y="5441"/>
                    <a:pt x="1739" y="4179"/>
                  </a:cubicBezTo>
                  <a:cubicBezTo>
                    <a:pt x="2275" y="3322"/>
                    <a:pt x="3096" y="2691"/>
                    <a:pt x="3965" y="2203"/>
                  </a:cubicBezTo>
                  <a:cubicBezTo>
                    <a:pt x="6132" y="1000"/>
                    <a:pt x="8633" y="584"/>
                    <a:pt x="11085" y="286"/>
                  </a:cubicBezTo>
                  <a:lnTo>
                    <a:pt x="10454" y="0"/>
                  </a:ln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89" name="Google Shape;989;p16"/>
            <p:cNvSpPr/>
            <p:nvPr/>
          </p:nvSpPr>
          <p:spPr>
            <a:xfrm>
              <a:off x="4657725" y="3686600"/>
              <a:ext cx="264925" cy="150050"/>
            </a:xfrm>
            <a:custGeom>
              <a:avLst/>
              <a:gdLst/>
              <a:ahLst/>
              <a:cxnLst/>
              <a:rect l="l" t="t" r="r" b="b"/>
              <a:pathLst>
                <a:path w="10597" h="6002" extrusionOk="0">
                  <a:moveTo>
                    <a:pt x="9751" y="0"/>
                  </a:moveTo>
                  <a:cubicBezTo>
                    <a:pt x="7537" y="107"/>
                    <a:pt x="5310" y="227"/>
                    <a:pt x="3167" y="810"/>
                  </a:cubicBezTo>
                  <a:cubicBezTo>
                    <a:pt x="2691" y="929"/>
                    <a:pt x="2226" y="1072"/>
                    <a:pt x="1810" y="1334"/>
                  </a:cubicBezTo>
                  <a:cubicBezTo>
                    <a:pt x="1072" y="1774"/>
                    <a:pt x="560" y="2560"/>
                    <a:pt x="298" y="3394"/>
                  </a:cubicBezTo>
                  <a:cubicBezTo>
                    <a:pt x="24" y="4227"/>
                    <a:pt x="0" y="5120"/>
                    <a:pt x="60" y="6001"/>
                  </a:cubicBezTo>
                  <a:cubicBezTo>
                    <a:pt x="417" y="4156"/>
                    <a:pt x="1762" y="2620"/>
                    <a:pt x="3405" y="1715"/>
                  </a:cubicBezTo>
                  <a:cubicBezTo>
                    <a:pt x="5036" y="822"/>
                    <a:pt x="6929" y="500"/>
                    <a:pt x="8811" y="441"/>
                  </a:cubicBezTo>
                  <a:cubicBezTo>
                    <a:pt x="9018" y="433"/>
                    <a:pt x="9225" y="427"/>
                    <a:pt x="9433" y="427"/>
                  </a:cubicBezTo>
                  <a:cubicBezTo>
                    <a:pt x="9821" y="427"/>
                    <a:pt x="10209" y="446"/>
                    <a:pt x="10597" y="500"/>
                  </a:cubicBezTo>
                  <a:lnTo>
                    <a:pt x="9751" y="0"/>
                  </a:ln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90" name="Google Shape;990;p16"/>
            <p:cNvSpPr/>
            <p:nvPr/>
          </p:nvSpPr>
          <p:spPr>
            <a:xfrm>
              <a:off x="4769625" y="3320475"/>
              <a:ext cx="127125" cy="377750"/>
            </a:xfrm>
            <a:custGeom>
              <a:avLst/>
              <a:gdLst/>
              <a:ahLst/>
              <a:cxnLst/>
              <a:rect l="l" t="t" r="r" b="b"/>
              <a:pathLst>
                <a:path w="5085" h="15110" extrusionOk="0">
                  <a:moveTo>
                    <a:pt x="2453" y="1"/>
                  </a:moveTo>
                  <a:lnTo>
                    <a:pt x="2453" y="1"/>
                  </a:lnTo>
                  <a:cubicBezTo>
                    <a:pt x="1977" y="84"/>
                    <a:pt x="1560" y="382"/>
                    <a:pt x="1203" y="703"/>
                  </a:cubicBezTo>
                  <a:cubicBezTo>
                    <a:pt x="798" y="1072"/>
                    <a:pt x="429" y="1489"/>
                    <a:pt x="215" y="2001"/>
                  </a:cubicBezTo>
                  <a:cubicBezTo>
                    <a:pt x="60" y="2382"/>
                    <a:pt x="13" y="2822"/>
                    <a:pt x="13" y="3239"/>
                  </a:cubicBezTo>
                  <a:cubicBezTo>
                    <a:pt x="1" y="4394"/>
                    <a:pt x="275" y="5537"/>
                    <a:pt x="632" y="6656"/>
                  </a:cubicBezTo>
                  <a:cubicBezTo>
                    <a:pt x="1506" y="9385"/>
                    <a:pt x="2809" y="11980"/>
                    <a:pt x="4482" y="14305"/>
                  </a:cubicBezTo>
                  <a:lnTo>
                    <a:pt x="4482" y="14305"/>
                  </a:lnTo>
                  <a:cubicBezTo>
                    <a:pt x="4477" y="14291"/>
                    <a:pt x="4471" y="14278"/>
                    <a:pt x="4466" y="14264"/>
                  </a:cubicBezTo>
                  <a:cubicBezTo>
                    <a:pt x="3513" y="12002"/>
                    <a:pt x="2596" y="9704"/>
                    <a:pt x="1727" y="7406"/>
                  </a:cubicBezTo>
                  <a:cubicBezTo>
                    <a:pt x="1572" y="7002"/>
                    <a:pt x="1430" y="6609"/>
                    <a:pt x="1334" y="6192"/>
                  </a:cubicBezTo>
                  <a:cubicBezTo>
                    <a:pt x="1263" y="5775"/>
                    <a:pt x="1239" y="5358"/>
                    <a:pt x="1251" y="4930"/>
                  </a:cubicBezTo>
                  <a:cubicBezTo>
                    <a:pt x="1275" y="3549"/>
                    <a:pt x="1620" y="2191"/>
                    <a:pt x="2227" y="953"/>
                  </a:cubicBezTo>
                  <a:cubicBezTo>
                    <a:pt x="2382" y="655"/>
                    <a:pt x="2537" y="334"/>
                    <a:pt x="2453" y="1"/>
                  </a:cubicBezTo>
                  <a:close/>
                  <a:moveTo>
                    <a:pt x="4482" y="14305"/>
                  </a:moveTo>
                  <a:lnTo>
                    <a:pt x="4482" y="14305"/>
                  </a:lnTo>
                  <a:cubicBezTo>
                    <a:pt x="4602" y="14592"/>
                    <a:pt x="4753" y="14892"/>
                    <a:pt x="5002" y="15062"/>
                  </a:cubicBezTo>
                  <a:lnTo>
                    <a:pt x="5002" y="15062"/>
                  </a:lnTo>
                  <a:cubicBezTo>
                    <a:pt x="5002" y="15062"/>
                    <a:pt x="5002" y="15062"/>
                    <a:pt x="5001" y="15062"/>
                  </a:cubicBezTo>
                  <a:lnTo>
                    <a:pt x="5013" y="15069"/>
                  </a:lnTo>
                  <a:lnTo>
                    <a:pt x="5013" y="15069"/>
                  </a:lnTo>
                  <a:cubicBezTo>
                    <a:pt x="5029" y="15079"/>
                    <a:pt x="5045" y="15089"/>
                    <a:pt x="5061" y="15098"/>
                  </a:cubicBezTo>
                  <a:cubicBezTo>
                    <a:pt x="5065" y="15101"/>
                    <a:pt x="5069" y="15102"/>
                    <a:pt x="5071" y="15102"/>
                  </a:cubicBezTo>
                  <a:cubicBezTo>
                    <a:pt x="5071" y="15102"/>
                    <a:pt x="5071" y="15102"/>
                    <a:pt x="5071" y="15102"/>
                  </a:cubicBezTo>
                  <a:lnTo>
                    <a:pt x="5071" y="15102"/>
                  </a:lnTo>
                  <a:lnTo>
                    <a:pt x="5085" y="15110"/>
                  </a:lnTo>
                  <a:cubicBezTo>
                    <a:pt x="5080" y="15104"/>
                    <a:pt x="5076" y="15098"/>
                    <a:pt x="5071" y="15092"/>
                  </a:cubicBezTo>
                  <a:lnTo>
                    <a:pt x="5071" y="15092"/>
                  </a:lnTo>
                  <a:cubicBezTo>
                    <a:pt x="5069" y="15087"/>
                    <a:pt x="5064" y="15081"/>
                    <a:pt x="5058" y="15076"/>
                  </a:cubicBezTo>
                  <a:lnTo>
                    <a:pt x="5058" y="15076"/>
                  </a:lnTo>
                  <a:cubicBezTo>
                    <a:pt x="4862" y="14822"/>
                    <a:pt x="4670" y="14565"/>
                    <a:pt x="4482" y="14305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91" name="Google Shape;991;p16"/>
            <p:cNvSpPr/>
            <p:nvPr/>
          </p:nvSpPr>
          <p:spPr>
            <a:xfrm>
              <a:off x="4609200" y="3630750"/>
              <a:ext cx="222375" cy="113625"/>
            </a:xfrm>
            <a:custGeom>
              <a:avLst/>
              <a:gdLst/>
              <a:ahLst/>
              <a:cxnLst/>
              <a:rect l="l" t="t" r="r" b="b"/>
              <a:pathLst>
                <a:path w="8895" h="4545" extrusionOk="0">
                  <a:moveTo>
                    <a:pt x="6110" y="0"/>
                  </a:moveTo>
                  <a:cubicBezTo>
                    <a:pt x="5569" y="0"/>
                    <a:pt x="4906" y="29"/>
                    <a:pt x="4167" y="175"/>
                  </a:cubicBezTo>
                  <a:cubicBezTo>
                    <a:pt x="3108" y="365"/>
                    <a:pt x="2382" y="508"/>
                    <a:pt x="1727" y="972"/>
                  </a:cubicBezTo>
                  <a:cubicBezTo>
                    <a:pt x="608" y="1758"/>
                    <a:pt x="0" y="3211"/>
                    <a:pt x="203" y="4544"/>
                  </a:cubicBezTo>
                  <a:cubicBezTo>
                    <a:pt x="750" y="2889"/>
                    <a:pt x="2143" y="1579"/>
                    <a:pt x="3763" y="960"/>
                  </a:cubicBezTo>
                  <a:cubicBezTo>
                    <a:pt x="4713" y="593"/>
                    <a:pt x="5721" y="431"/>
                    <a:pt x="6733" y="431"/>
                  </a:cubicBezTo>
                  <a:cubicBezTo>
                    <a:pt x="7457" y="431"/>
                    <a:pt x="8184" y="514"/>
                    <a:pt x="8894" y="663"/>
                  </a:cubicBezTo>
                  <a:lnTo>
                    <a:pt x="8466" y="139"/>
                  </a:lnTo>
                  <a:cubicBezTo>
                    <a:pt x="8037" y="79"/>
                    <a:pt x="7418" y="20"/>
                    <a:pt x="6680" y="8"/>
                  </a:cubicBezTo>
                  <a:cubicBezTo>
                    <a:pt x="6510" y="5"/>
                    <a:pt x="6319" y="0"/>
                    <a:pt x="6110" y="0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92" name="Google Shape;992;p16"/>
            <p:cNvSpPr/>
            <p:nvPr/>
          </p:nvSpPr>
          <p:spPr>
            <a:xfrm>
              <a:off x="4705925" y="3356825"/>
              <a:ext cx="112550" cy="289025"/>
            </a:xfrm>
            <a:custGeom>
              <a:avLst/>
              <a:gdLst/>
              <a:ahLst/>
              <a:cxnLst/>
              <a:rect l="l" t="t" r="r" b="b"/>
              <a:pathLst>
                <a:path w="4502" h="11561" extrusionOk="0">
                  <a:moveTo>
                    <a:pt x="1292" y="1"/>
                  </a:moveTo>
                  <a:cubicBezTo>
                    <a:pt x="1273" y="1"/>
                    <a:pt x="417" y="1087"/>
                    <a:pt x="191" y="2238"/>
                  </a:cubicBezTo>
                  <a:cubicBezTo>
                    <a:pt x="60" y="2869"/>
                    <a:pt x="1" y="3857"/>
                    <a:pt x="691" y="5809"/>
                  </a:cubicBezTo>
                  <a:cubicBezTo>
                    <a:pt x="1108" y="7000"/>
                    <a:pt x="1894" y="8786"/>
                    <a:pt x="3406" y="10727"/>
                  </a:cubicBezTo>
                  <a:lnTo>
                    <a:pt x="4501" y="11560"/>
                  </a:lnTo>
                  <a:cubicBezTo>
                    <a:pt x="2323" y="8786"/>
                    <a:pt x="1072" y="5321"/>
                    <a:pt x="953" y="1809"/>
                  </a:cubicBezTo>
                  <a:cubicBezTo>
                    <a:pt x="941" y="1178"/>
                    <a:pt x="953" y="547"/>
                    <a:pt x="1287" y="11"/>
                  </a:cubicBezTo>
                  <a:cubicBezTo>
                    <a:pt x="1291" y="4"/>
                    <a:pt x="1293" y="1"/>
                    <a:pt x="1292" y="1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93" name="Google Shape;993;p16"/>
            <p:cNvSpPr/>
            <p:nvPr/>
          </p:nvSpPr>
          <p:spPr>
            <a:xfrm>
              <a:off x="4565725" y="3580925"/>
              <a:ext cx="185775" cy="94675"/>
            </a:xfrm>
            <a:custGeom>
              <a:avLst/>
              <a:gdLst/>
              <a:ahLst/>
              <a:cxnLst/>
              <a:rect l="l" t="t" r="r" b="b"/>
              <a:pathLst>
                <a:path w="7431" h="3787" extrusionOk="0">
                  <a:moveTo>
                    <a:pt x="6978" y="1"/>
                  </a:moveTo>
                  <a:cubicBezTo>
                    <a:pt x="6168" y="12"/>
                    <a:pt x="4168" y="48"/>
                    <a:pt x="2263" y="227"/>
                  </a:cubicBezTo>
                  <a:cubicBezTo>
                    <a:pt x="1930" y="251"/>
                    <a:pt x="1394" y="346"/>
                    <a:pt x="858" y="715"/>
                  </a:cubicBezTo>
                  <a:cubicBezTo>
                    <a:pt x="382" y="1060"/>
                    <a:pt x="84" y="1620"/>
                    <a:pt x="37" y="2203"/>
                  </a:cubicBezTo>
                  <a:cubicBezTo>
                    <a:pt x="1" y="2787"/>
                    <a:pt x="239" y="3382"/>
                    <a:pt x="668" y="3787"/>
                  </a:cubicBezTo>
                  <a:cubicBezTo>
                    <a:pt x="382" y="3037"/>
                    <a:pt x="727" y="2179"/>
                    <a:pt x="1323" y="1656"/>
                  </a:cubicBezTo>
                  <a:cubicBezTo>
                    <a:pt x="1906" y="1132"/>
                    <a:pt x="2692" y="894"/>
                    <a:pt x="3466" y="715"/>
                  </a:cubicBezTo>
                  <a:cubicBezTo>
                    <a:pt x="4547" y="467"/>
                    <a:pt x="5653" y="343"/>
                    <a:pt x="6764" y="343"/>
                  </a:cubicBezTo>
                  <a:cubicBezTo>
                    <a:pt x="6986" y="343"/>
                    <a:pt x="7208" y="348"/>
                    <a:pt x="7430" y="358"/>
                  </a:cubicBezTo>
                  <a:lnTo>
                    <a:pt x="6978" y="1"/>
                  </a:ln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94" name="Google Shape;994;p16"/>
            <p:cNvSpPr/>
            <p:nvPr/>
          </p:nvSpPr>
          <p:spPr>
            <a:xfrm>
              <a:off x="4648200" y="3341025"/>
              <a:ext cx="88425" cy="235450"/>
            </a:xfrm>
            <a:custGeom>
              <a:avLst/>
              <a:gdLst/>
              <a:ahLst/>
              <a:cxnLst/>
              <a:rect l="l" t="t" r="r" b="b"/>
              <a:pathLst>
                <a:path w="3537" h="9418" extrusionOk="0">
                  <a:moveTo>
                    <a:pt x="1441" y="0"/>
                  </a:moveTo>
                  <a:cubicBezTo>
                    <a:pt x="607" y="429"/>
                    <a:pt x="131" y="1369"/>
                    <a:pt x="60" y="2310"/>
                  </a:cubicBezTo>
                  <a:cubicBezTo>
                    <a:pt x="0" y="3251"/>
                    <a:pt x="286" y="4167"/>
                    <a:pt x="643" y="5037"/>
                  </a:cubicBezTo>
                  <a:cubicBezTo>
                    <a:pt x="1263" y="6491"/>
                    <a:pt x="2114" y="7849"/>
                    <a:pt x="3170" y="9025"/>
                  </a:cubicBezTo>
                  <a:lnTo>
                    <a:pt x="3170" y="9025"/>
                  </a:lnTo>
                  <a:lnTo>
                    <a:pt x="2357" y="7120"/>
                  </a:lnTo>
                  <a:cubicBezTo>
                    <a:pt x="1703" y="5596"/>
                    <a:pt x="1048" y="3989"/>
                    <a:pt x="1203" y="2334"/>
                  </a:cubicBezTo>
                  <a:cubicBezTo>
                    <a:pt x="1286" y="1548"/>
                    <a:pt x="1548" y="774"/>
                    <a:pt x="1441" y="0"/>
                  </a:cubicBezTo>
                  <a:close/>
                  <a:moveTo>
                    <a:pt x="3170" y="9025"/>
                  </a:moveTo>
                  <a:lnTo>
                    <a:pt x="3286" y="9299"/>
                  </a:lnTo>
                  <a:lnTo>
                    <a:pt x="3536" y="9418"/>
                  </a:lnTo>
                  <a:cubicBezTo>
                    <a:pt x="3411" y="9290"/>
                    <a:pt x="3289" y="9159"/>
                    <a:pt x="3170" y="9025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95" name="Google Shape;995;p16"/>
            <p:cNvSpPr/>
            <p:nvPr/>
          </p:nvSpPr>
          <p:spPr>
            <a:xfrm>
              <a:off x="4555025" y="3524250"/>
              <a:ext cx="141400" cy="59500"/>
            </a:xfrm>
            <a:custGeom>
              <a:avLst/>
              <a:gdLst/>
              <a:ahLst/>
              <a:cxnLst/>
              <a:rect l="l" t="t" r="r" b="b"/>
              <a:pathLst>
                <a:path w="5656" h="2380" extrusionOk="0">
                  <a:moveTo>
                    <a:pt x="2838" y="0"/>
                  </a:moveTo>
                  <a:cubicBezTo>
                    <a:pt x="2610" y="0"/>
                    <a:pt x="2370" y="20"/>
                    <a:pt x="2120" y="65"/>
                  </a:cubicBezTo>
                  <a:cubicBezTo>
                    <a:pt x="1703" y="148"/>
                    <a:pt x="643" y="339"/>
                    <a:pt x="369" y="994"/>
                  </a:cubicBezTo>
                  <a:cubicBezTo>
                    <a:pt x="298" y="1172"/>
                    <a:pt x="191" y="1541"/>
                    <a:pt x="131" y="1815"/>
                  </a:cubicBezTo>
                  <a:cubicBezTo>
                    <a:pt x="0" y="2315"/>
                    <a:pt x="24" y="2363"/>
                    <a:pt x="36" y="2375"/>
                  </a:cubicBezTo>
                  <a:cubicBezTo>
                    <a:pt x="42" y="2378"/>
                    <a:pt x="48" y="2380"/>
                    <a:pt x="54" y="2380"/>
                  </a:cubicBezTo>
                  <a:cubicBezTo>
                    <a:pt x="189" y="2380"/>
                    <a:pt x="545" y="1713"/>
                    <a:pt x="1215" y="1339"/>
                  </a:cubicBezTo>
                  <a:cubicBezTo>
                    <a:pt x="1429" y="1220"/>
                    <a:pt x="1727" y="1101"/>
                    <a:pt x="2798" y="1041"/>
                  </a:cubicBezTo>
                  <a:cubicBezTo>
                    <a:pt x="3119" y="1023"/>
                    <a:pt x="3418" y="1017"/>
                    <a:pt x="3693" y="1017"/>
                  </a:cubicBezTo>
                  <a:cubicBezTo>
                    <a:pt x="4437" y="1017"/>
                    <a:pt x="5005" y="1065"/>
                    <a:pt x="5334" y="1065"/>
                  </a:cubicBezTo>
                  <a:cubicBezTo>
                    <a:pt x="5530" y="1065"/>
                    <a:pt x="5641" y="1048"/>
                    <a:pt x="5656" y="994"/>
                  </a:cubicBezTo>
                  <a:cubicBezTo>
                    <a:pt x="5656" y="958"/>
                    <a:pt x="5656" y="886"/>
                    <a:pt x="5203" y="660"/>
                  </a:cubicBezTo>
                  <a:cubicBezTo>
                    <a:pt x="4676" y="406"/>
                    <a:pt x="3877" y="0"/>
                    <a:pt x="2838" y="0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96" name="Google Shape;996;p16"/>
            <p:cNvSpPr/>
            <p:nvPr/>
          </p:nvSpPr>
          <p:spPr>
            <a:xfrm>
              <a:off x="4609200" y="3355900"/>
              <a:ext cx="53600" cy="157775"/>
            </a:xfrm>
            <a:custGeom>
              <a:avLst/>
              <a:gdLst/>
              <a:ahLst/>
              <a:cxnLst/>
              <a:rect l="l" t="t" r="r" b="b"/>
              <a:pathLst>
                <a:path w="2144" h="6311" extrusionOk="0">
                  <a:moveTo>
                    <a:pt x="1143" y="0"/>
                  </a:moveTo>
                  <a:lnTo>
                    <a:pt x="1143" y="0"/>
                  </a:lnTo>
                  <a:cubicBezTo>
                    <a:pt x="631" y="215"/>
                    <a:pt x="274" y="715"/>
                    <a:pt x="131" y="1263"/>
                  </a:cubicBezTo>
                  <a:cubicBezTo>
                    <a:pt x="0" y="1822"/>
                    <a:pt x="60" y="2382"/>
                    <a:pt x="191" y="2929"/>
                  </a:cubicBezTo>
                  <a:cubicBezTo>
                    <a:pt x="429" y="3930"/>
                    <a:pt x="881" y="4870"/>
                    <a:pt x="1500" y="5656"/>
                  </a:cubicBezTo>
                  <a:lnTo>
                    <a:pt x="1155" y="5382"/>
                  </a:lnTo>
                  <a:lnTo>
                    <a:pt x="1155" y="5382"/>
                  </a:lnTo>
                  <a:cubicBezTo>
                    <a:pt x="1429" y="5751"/>
                    <a:pt x="1751" y="6061"/>
                    <a:pt x="2143" y="6311"/>
                  </a:cubicBezTo>
                  <a:cubicBezTo>
                    <a:pt x="1429" y="5477"/>
                    <a:pt x="1060" y="4394"/>
                    <a:pt x="941" y="3287"/>
                  </a:cubicBezTo>
                  <a:cubicBezTo>
                    <a:pt x="822" y="2191"/>
                    <a:pt x="953" y="1084"/>
                    <a:pt x="1143" y="0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97" name="Google Shape;997;p16"/>
            <p:cNvSpPr/>
            <p:nvPr/>
          </p:nvSpPr>
          <p:spPr>
            <a:xfrm>
              <a:off x="4536575" y="3494600"/>
              <a:ext cx="106875" cy="54800"/>
            </a:xfrm>
            <a:custGeom>
              <a:avLst/>
              <a:gdLst/>
              <a:ahLst/>
              <a:cxnLst/>
              <a:rect l="l" t="t" r="r" b="b"/>
              <a:pathLst>
                <a:path w="4275" h="2192" extrusionOk="0">
                  <a:moveTo>
                    <a:pt x="1548" y="1"/>
                  </a:moveTo>
                  <a:cubicBezTo>
                    <a:pt x="1298" y="1"/>
                    <a:pt x="1048" y="1"/>
                    <a:pt x="822" y="84"/>
                  </a:cubicBezTo>
                  <a:cubicBezTo>
                    <a:pt x="441" y="215"/>
                    <a:pt x="167" y="584"/>
                    <a:pt x="84" y="989"/>
                  </a:cubicBezTo>
                  <a:cubicBezTo>
                    <a:pt x="0" y="1394"/>
                    <a:pt x="84" y="1822"/>
                    <a:pt x="262" y="2192"/>
                  </a:cubicBezTo>
                  <a:cubicBezTo>
                    <a:pt x="465" y="1406"/>
                    <a:pt x="1119" y="798"/>
                    <a:pt x="1881" y="501"/>
                  </a:cubicBezTo>
                  <a:cubicBezTo>
                    <a:pt x="2392" y="301"/>
                    <a:pt x="2930" y="225"/>
                    <a:pt x="3473" y="225"/>
                  </a:cubicBezTo>
                  <a:cubicBezTo>
                    <a:pt x="3740" y="225"/>
                    <a:pt x="4008" y="243"/>
                    <a:pt x="4275" y="275"/>
                  </a:cubicBezTo>
                  <a:lnTo>
                    <a:pt x="4072" y="215"/>
                  </a:lnTo>
                  <a:cubicBezTo>
                    <a:pt x="3239" y="108"/>
                    <a:pt x="2405" y="37"/>
                    <a:pt x="1548" y="1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98" name="Google Shape;998;p16"/>
            <p:cNvSpPr/>
            <p:nvPr/>
          </p:nvSpPr>
          <p:spPr>
            <a:xfrm>
              <a:off x="4532700" y="3459825"/>
              <a:ext cx="89325" cy="25875"/>
            </a:xfrm>
            <a:custGeom>
              <a:avLst/>
              <a:gdLst/>
              <a:ahLst/>
              <a:cxnLst/>
              <a:rect l="l" t="t" r="r" b="b"/>
              <a:pathLst>
                <a:path w="3573" h="1035" extrusionOk="0">
                  <a:moveTo>
                    <a:pt x="1339" y="0"/>
                  </a:moveTo>
                  <a:cubicBezTo>
                    <a:pt x="1242" y="0"/>
                    <a:pt x="1145" y="7"/>
                    <a:pt x="1048" y="23"/>
                  </a:cubicBezTo>
                  <a:cubicBezTo>
                    <a:pt x="512" y="106"/>
                    <a:pt x="12" y="499"/>
                    <a:pt x="0" y="1035"/>
                  </a:cubicBezTo>
                  <a:cubicBezTo>
                    <a:pt x="590" y="604"/>
                    <a:pt x="1322" y="384"/>
                    <a:pt x="2054" y="384"/>
                  </a:cubicBezTo>
                  <a:cubicBezTo>
                    <a:pt x="2577" y="384"/>
                    <a:pt x="3101" y="497"/>
                    <a:pt x="3572" y="725"/>
                  </a:cubicBezTo>
                  <a:lnTo>
                    <a:pt x="3215" y="463"/>
                  </a:lnTo>
                  <a:cubicBezTo>
                    <a:pt x="3001" y="404"/>
                    <a:pt x="2810" y="320"/>
                    <a:pt x="2596" y="261"/>
                  </a:cubicBezTo>
                  <a:cubicBezTo>
                    <a:pt x="2198" y="134"/>
                    <a:pt x="1768" y="0"/>
                    <a:pt x="1339" y="0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99" name="Google Shape;999;p16"/>
            <p:cNvSpPr/>
            <p:nvPr/>
          </p:nvSpPr>
          <p:spPr>
            <a:xfrm>
              <a:off x="4582100" y="3380300"/>
              <a:ext cx="18775" cy="73850"/>
            </a:xfrm>
            <a:custGeom>
              <a:avLst/>
              <a:gdLst/>
              <a:ahLst/>
              <a:cxnLst/>
              <a:rect l="l" t="t" r="r" b="b"/>
              <a:pathLst>
                <a:path w="751" h="2954" extrusionOk="0">
                  <a:moveTo>
                    <a:pt x="691" y="1"/>
                  </a:moveTo>
                  <a:lnTo>
                    <a:pt x="691" y="1"/>
                  </a:lnTo>
                  <a:cubicBezTo>
                    <a:pt x="370" y="144"/>
                    <a:pt x="144" y="465"/>
                    <a:pt x="72" y="822"/>
                  </a:cubicBezTo>
                  <a:cubicBezTo>
                    <a:pt x="1" y="1168"/>
                    <a:pt x="37" y="1537"/>
                    <a:pt x="120" y="1882"/>
                  </a:cubicBezTo>
                  <a:cubicBezTo>
                    <a:pt x="179" y="2144"/>
                    <a:pt x="251" y="2406"/>
                    <a:pt x="334" y="2668"/>
                  </a:cubicBezTo>
                  <a:lnTo>
                    <a:pt x="751" y="2954"/>
                  </a:lnTo>
                  <a:cubicBezTo>
                    <a:pt x="620" y="2775"/>
                    <a:pt x="525" y="2549"/>
                    <a:pt x="453" y="2323"/>
                  </a:cubicBezTo>
                  <a:cubicBezTo>
                    <a:pt x="370" y="2001"/>
                    <a:pt x="394" y="1644"/>
                    <a:pt x="418" y="1299"/>
                  </a:cubicBezTo>
                  <a:cubicBezTo>
                    <a:pt x="429" y="1156"/>
                    <a:pt x="429" y="1001"/>
                    <a:pt x="453" y="858"/>
                  </a:cubicBezTo>
                  <a:cubicBezTo>
                    <a:pt x="501" y="560"/>
                    <a:pt x="572" y="275"/>
                    <a:pt x="691" y="1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00" name="Google Shape;1000;p16"/>
            <p:cNvSpPr/>
            <p:nvPr/>
          </p:nvSpPr>
          <p:spPr>
            <a:xfrm>
              <a:off x="4533900" y="3432550"/>
              <a:ext cx="58650" cy="17950"/>
            </a:xfrm>
            <a:custGeom>
              <a:avLst/>
              <a:gdLst/>
              <a:ahLst/>
              <a:cxnLst/>
              <a:rect l="l" t="t" r="r" b="b"/>
              <a:pathLst>
                <a:path w="2346" h="718" extrusionOk="0">
                  <a:moveTo>
                    <a:pt x="1198" y="0"/>
                  </a:moveTo>
                  <a:cubicBezTo>
                    <a:pt x="782" y="0"/>
                    <a:pt x="367" y="237"/>
                    <a:pt x="83" y="554"/>
                  </a:cubicBezTo>
                  <a:cubicBezTo>
                    <a:pt x="36" y="578"/>
                    <a:pt x="0" y="637"/>
                    <a:pt x="36" y="685"/>
                  </a:cubicBezTo>
                  <a:cubicBezTo>
                    <a:pt x="54" y="709"/>
                    <a:pt x="80" y="718"/>
                    <a:pt x="109" y="718"/>
                  </a:cubicBezTo>
                  <a:cubicBezTo>
                    <a:pt x="137" y="718"/>
                    <a:pt x="167" y="709"/>
                    <a:pt x="191" y="697"/>
                  </a:cubicBezTo>
                  <a:cubicBezTo>
                    <a:pt x="624" y="545"/>
                    <a:pt x="1088" y="465"/>
                    <a:pt x="1552" y="465"/>
                  </a:cubicBezTo>
                  <a:cubicBezTo>
                    <a:pt x="1814" y="465"/>
                    <a:pt x="2076" y="491"/>
                    <a:pt x="2334" y="542"/>
                  </a:cubicBezTo>
                  <a:lnTo>
                    <a:pt x="2346" y="483"/>
                  </a:lnTo>
                  <a:cubicBezTo>
                    <a:pt x="2024" y="256"/>
                    <a:pt x="1691" y="30"/>
                    <a:pt x="1310" y="6"/>
                  </a:cubicBezTo>
                  <a:cubicBezTo>
                    <a:pt x="1272" y="2"/>
                    <a:pt x="1235" y="0"/>
                    <a:pt x="1198" y="0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01" name="Google Shape;1001;p16"/>
            <p:cNvSpPr/>
            <p:nvPr/>
          </p:nvSpPr>
          <p:spPr>
            <a:xfrm>
              <a:off x="4552950" y="3400550"/>
              <a:ext cx="626875" cy="408100"/>
            </a:xfrm>
            <a:custGeom>
              <a:avLst/>
              <a:gdLst/>
              <a:ahLst/>
              <a:cxnLst/>
              <a:rect l="l" t="t" r="r" b="b"/>
              <a:pathLst>
                <a:path w="25075" h="16324" extrusionOk="0">
                  <a:moveTo>
                    <a:pt x="0" y="0"/>
                  </a:moveTo>
                  <a:cubicBezTo>
                    <a:pt x="1524" y="2024"/>
                    <a:pt x="3250" y="3906"/>
                    <a:pt x="5144" y="5644"/>
                  </a:cubicBezTo>
                  <a:cubicBezTo>
                    <a:pt x="6072" y="6501"/>
                    <a:pt x="7060" y="7323"/>
                    <a:pt x="8061" y="8097"/>
                  </a:cubicBezTo>
                  <a:cubicBezTo>
                    <a:pt x="8561" y="8478"/>
                    <a:pt x="9061" y="8871"/>
                    <a:pt x="9585" y="9228"/>
                  </a:cubicBezTo>
                  <a:cubicBezTo>
                    <a:pt x="9858" y="9406"/>
                    <a:pt x="10108" y="9597"/>
                    <a:pt x="10370" y="9775"/>
                  </a:cubicBezTo>
                  <a:lnTo>
                    <a:pt x="11168" y="10311"/>
                  </a:lnTo>
                  <a:cubicBezTo>
                    <a:pt x="13311" y="11680"/>
                    <a:pt x="15538" y="12907"/>
                    <a:pt x="17871" y="13919"/>
                  </a:cubicBezTo>
                  <a:cubicBezTo>
                    <a:pt x="20193" y="14931"/>
                    <a:pt x="22610" y="15752"/>
                    <a:pt x="25075" y="16324"/>
                  </a:cubicBezTo>
                  <a:cubicBezTo>
                    <a:pt x="22693" y="15455"/>
                    <a:pt x="20372" y="14478"/>
                    <a:pt x="18109" y="13383"/>
                  </a:cubicBezTo>
                  <a:cubicBezTo>
                    <a:pt x="17550" y="13109"/>
                    <a:pt x="17002" y="12812"/>
                    <a:pt x="16431" y="12538"/>
                  </a:cubicBezTo>
                  <a:cubicBezTo>
                    <a:pt x="16157" y="12383"/>
                    <a:pt x="15883" y="12240"/>
                    <a:pt x="15597" y="12085"/>
                  </a:cubicBezTo>
                  <a:lnTo>
                    <a:pt x="15180" y="11859"/>
                  </a:lnTo>
                  <a:lnTo>
                    <a:pt x="14788" y="11621"/>
                  </a:lnTo>
                  <a:cubicBezTo>
                    <a:pt x="13680" y="11014"/>
                    <a:pt x="12621" y="10359"/>
                    <a:pt x="11573" y="9680"/>
                  </a:cubicBezTo>
                  <a:lnTo>
                    <a:pt x="10775" y="9156"/>
                  </a:lnTo>
                  <a:cubicBezTo>
                    <a:pt x="10513" y="8978"/>
                    <a:pt x="10263" y="8799"/>
                    <a:pt x="10001" y="8621"/>
                  </a:cubicBezTo>
                  <a:cubicBezTo>
                    <a:pt x="9489" y="8263"/>
                    <a:pt x="8977" y="7894"/>
                    <a:pt x="8477" y="7513"/>
                  </a:cubicBezTo>
                  <a:cubicBezTo>
                    <a:pt x="7441" y="6775"/>
                    <a:pt x="6477" y="5977"/>
                    <a:pt x="5513" y="5180"/>
                  </a:cubicBezTo>
                  <a:cubicBezTo>
                    <a:pt x="3572" y="3560"/>
                    <a:pt x="1762" y="1834"/>
                    <a:pt x="0" y="0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02" name="Google Shape;1002;p16"/>
          <p:cNvGrpSpPr/>
          <p:nvPr/>
        </p:nvGrpSpPr>
        <p:grpSpPr>
          <a:xfrm>
            <a:off x="-274197" y="-6258"/>
            <a:ext cx="1159289" cy="1091309"/>
            <a:chOff x="3611750" y="1496100"/>
            <a:chExt cx="821550" cy="773375"/>
          </a:xfrm>
        </p:grpSpPr>
        <p:sp>
          <p:nvSpPr>
            <p:cNvPr id="1003" name="Google Shape;1003;p16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04" name="Google Shape;1004;p16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05" name="Google Shape;1005;p16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06" name="Google Shape;1006;p16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07" name="Google Shape;1007;p16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08" name="Google Shape;1008;p16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09" name="Google Shape;1009;p16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10" name="Google Shape;1010;p16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11" name="Google Shape;1011;p16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12" name="Google Shape;1012;p16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13" name="Google Shape;1013;p16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14" name="Google Shape;1014;p16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15" name="Google Shape;1015;p16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16" name="Google Shape;1016;p16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17" name="Google Shape;1017;p16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18" name="Google Shape;1018;p16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19" name="Google Shape;1019;p16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20" name="Google Shape;1020;p16"/>
          <p:cNvGrpSpPr/>
          <p:nvPr/>
        </p:nvGrpSpPr>
        <p:grpSpPr>
          <a:xfrm>
            <a:off x="8460272" y="3044335"/>
            <a:ext cx="947638" cy="1717592"/>
            <a:chOff x="5329525" y="1305350"/>
            <a:chExt cx="595325" cy="1079025"/>
          </a:xfrm>
        </p:grpSpPr>
        <p:sp>
          <p:nvSpPr>
            <p:cNvPr id="1021" name="Google Shape;1021;p16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2" name="Google Shape;1022;p16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3" name="Google Shape;1023;p16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4" name="Google Shape;1024;p16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5" name="Google Shape;1025;p16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6" name="Google Shape;1026;p16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7" name="Google Shape;1027;p16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8" name="Google Shape;1028;p16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9" name="Google Shape;1029;p16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30" name="Google Shape;1030;p16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776010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Google Shape;1032;p17"/>
          <p:cNvSpPr txBox="1">
            <a:spLocks noGrp="1"/>
          </p:cNvSpPr>
          <p:nvPr>
            <p:ph type="title"/>
          </p:nvPr>
        </p:nvSpPr>
        <p:spPr>
          <a:xfrm>
            <a:off x="4789200" y="445025"/>
            <a:ext cx="3641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33" name="Google Shape;1033;p17"/>
          <p:cNvSpPr txBox="1">
            <a:spLocks noGrp="1"/>
          </p:cNvSpPr>
          <p:nvPr>
            <p:ph type="subTitle" idx="1"/>
          </p:nvPr>
        </p:nvSpPr>
        <p:spPr>
          <a:xfrm>
            <a:off x="4789200" y="1119100"/>
            <a:ext cx="3641700" cy="348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1034" name="Google Shape;1034;p17"/>
          <p:cNvGrpSpPr/>
          <p:nvPr/>
        </p:nvGrpSpPr>
        <p:grpSpPr>
          <a:xfrm rot="-2390044">
            <a:off x="-244568" y="4130126"/>
            <a:ext cx="1100032" cy="1035527"/>
            <a:chOff x="3611750" y="1496100"/>
            <a:chExt cx="821550" cy="773375"/>
          </a:xfrm>
        </p:grpSpPr>
        <p:sp>
          <p:nvSpPr>
            <p:cNvPr id="1035" name="Google Shape;1035;p17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36" name="Google Shape;1036;p17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37" name="Google Shape;1037;p17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38" name="Google Shape;1038;p17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39" name="Google Shape;1039;p17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40" name="Google Shape;1040;p17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41" name="Google Shape;1041;p17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42" name="Google Shape;1042;p17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43" name="Google Shape;1043;p17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44" name="Google Shape;1044;p17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45" name="Google Shape;1045;p17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46" name="Google Shape;1046;p17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47" name="Google Shape;1047;p17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48" name="Google Shape;1048;p17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49" name="Google Shape;1049;p17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0" name="Google Shape;1050;p17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1" name="Google Shape;1051;p17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52" name="Google Shape;1052;p17"/>
          <p:cNvGrpSpPr/>
          <p:nvPr/>
        </p:nvGrpSpPr>
        <p:grpSpPr>
          <a:xfrm>
            <a:off x="-223969" y="4633345"/>
            <a:ext cx="1159289" cy="1091309"/>
            <a:chOff x="3611750" y="1496100"/>
            <a:chExt cx="821550" cy="773375"/>
          </a:xfrm>
        </p:grpSpPr>
        <p:sp>
          <p:nvSpPr>
            <p:cNvPr id="1053" name="Google Shape;1053;p17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4" name="Google Shape;1054;p17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5" name="Google Shape;1055;p17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6" name="Google Shape;1056;p17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7" name="Google Shape;1057;p17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8" name="Google Shape;1058;p17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9" name="Google Shape;1059;p17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0" name="Google Shape;1060;p17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1" name="Google Shape;1061;p17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2" name="Google Shape;1062;p17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3" name="Google Shape;1063;p17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4" name="Google Shape;1064;p17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5" name="Google Shape;1065;p17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6" name="Google Shape;1066;p17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7" name="Google Shape;1067;p17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8" name="Google Shape;1068;p17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9" name="Google Shape;1069;p17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70" name="Google Shape;1070;p17"/>
          <p:cNvGrpSpPr/>
          <p:nvPr/>
        </p:nvGrpSpPr>
        <p:grpSpPr>
          <a:xfrm rot="10381071">
            <a:off x="8524879" y="-222341"/>
            <a:ext cx="947641" cy="1717597"/>
            <a:chOff x="5329525" y="1305350"/>
            <a:chExt cx="595325" cy="1079025"/>
          </a:xfrm>
        </p:grpSpPr>
        <p:sp>
          <p:nvSpPr>
            <p:cNvPr id="1071" name="Google Shape;1071;p17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2" name="Google Shape;1072;p17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3" name="Google Shape;1073;p17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4" name="Google Shape;1074;p17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5" name="Google Shape;1075;p17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6" name="Google Shape;1076;p17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7" name="Google Shape;1077;p17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8" name="Google Shape;1078;p17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9" name="Google Shape;1079;p17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0" name="Google Shape;1080;p17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981249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2" name="Google Shape;1082;p18"/>
          <p:cNvSpPr txBox="1">
            <a:spLocks noGrp="1"/>
          </p:cNvSpPr>
          <p:nvPr>
            <p:ph type="body" idx="1"/>
          </p:nvPr>
        </p:nvSpPr>
        <p:spPr>
          <a:xfrm>
            <a:off x="1027100" y="1533450"/>
            <a:ext cx="3422400" cy="30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1749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1pPr>
            <a:lvl2pPr marL="914378" lvl="1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566" lvl="2" indent="-317492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754" lvl="3" indent="-317492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5943" lvl="4" indent="-317492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132" lvl="5" indent="-317492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320" lvl="6" indent="-317492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509" lvl="7" indent="-317492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697" lvl="8" indent="-317492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083" name="Google Shape;1083;p18"/>
          <p:cNvSpPr txBox="1">
            <a:spLocks noGrp="1"/>
          </p:cNvSpPr>
          <p:nvPr>
            <p:ph type="body" idx="2"/>
          </p:nvPr>
        </p:nvSpPr>
        <p:spPr>
          <a:xfrm>
            <a:off x="4694500" y="1533450"/>
            <a:ext cx="3422400" cy="30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1749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chemeClr val="dk1"/>
                </a:solidFill>
              </a:defRPr>
            </a:lvl1pPr>
            <a:lvl2pPr marL="914378" lvl="1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566" lvl="2" indent="-317492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754" lvl="3" indent="-317492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5943" lvl="4" indent="-317492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132" lvl="5" indent="-317492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320" lvl="6" indent="-317492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509" lvl="7" indent="-317492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697" lvl="8" indent="-317492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084" name="Google Shape;1084;p1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707125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6" name="Google Shape;1086;p1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87" name="Google Shape;1087;p19"/>
          <p:cNvSpPr txBox="1">
            <a:spLocks noGrp="1"/>
          </p:cNvSpPr>
          <p:nvPr>
            <p:ph type="title" idx="2"/>
          </p:nvPr>
        </p:nvSpPr>
        <p:spPr>
          <a:xfrm>
            <a:off x="829700" y="2613700"/>
            <a:ext cx="2391300" cy="34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088" name="Google Shape;1088;p19"/>
          <p:cNvSpPr txBox="1">
            <a:spLocks noGrp="1"/>
          </p:cNvSpPr>
          <p:nvPr>
            <p:ph type="subTitle" idx="1"/>
          </p:nvPr>
        </p:nvSpPr>
        <p:spPr>
          <a:xfrm>
            <a:off x="829725" y="2960200"/>
            <a:ext cx="2391300" cy="86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9" name="Google Shape;1089;p19"/>
          <p:cNvSpPr txBox="1">
            <a:spLocks noGrp="1"/>
          </p:cNvSpPr>
          <p:nvPr>
            <p:ph type="title" idx="3"/>
          </p:nvPr>
        </p:nvSpPr>
        <p:spPr>
          <a:xfrm>
            <a:off x="3376425" y="2613700"/>
            <a:ext cx="2391300" cy="34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090" name="Google Shape;1090;p19"/>
          <p:cNvSpPr txBox="1">
            <a:spLocks noGrp="1"/>
          </p:cNvSpPr>
          <p:nvPr>
            <p:ph type="subTitle" idx="4"/>
          </p:nvPr>
        </p:nvSpPr>
        <p:spPr>
          <a:xfrm>
            <a:off x="3376425" y="2960200"/>
            <a:ext cx="2391300" cy="86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1" name="Google Shape;1091;p19"/>
          <p:cNvSpPr txBox="1">
            <a:spLocks noGrp="1"/>
          </p:cNvSpPr>
          <p:nvPr>
            <p:ph type="title" idx="5"/>
          </p:nvPr>
        </p:nvSpPr>
        <p:spPr>
          <a:xfrm>
            <a:off x="5923150" y="2613700"/>
            <a:ext cx="2391300" cy="34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092" name="Google Shape;1092;p19"/>
          <p:cNvSpPr txBox="1">
            <a:spLocks noGrp="1"/>
          </p:cNvSpPr>
          <p:nvPr>
            <p:ph type="subTitle" idx="6"/>
          </p:nvPr>
        </p:nvSpPr>
        <p:spPr>
          <a:xfrm>
            <a:off x="5923150" y="2960200"/>
            <a:ext cx="2391300" cy="86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093" name="Google Shape;1093;p19"/>
          <p:cNvGrpSpPr/>
          <p:nvPr/>
        </p:nvGrpSpPr>
        <p:grpSpPr>
          <a:xfrm>
            <a:off x="-274197" y="-6258"/>
            <a:ext cx="1159289" cy="1091309"/>
            <a:chOff x="3611750" y="1496100"/>
            <a:chExt cx="821550" cy="773375"/>
          </a:xfrm>
        </p:grpSpPr>
        <p:sp>
          <p:nvSpPr>
            <p:cNvPr id="1094" name="Google Shape;1094;p19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5" name="Google Shape;1095;p19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6" name="Google Shape;1096;p19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7" name="Google Shape;1097;p19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8" name="Google Shape;1098;p19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9" name="Google Shape;1099;p19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0" name="Google Shape;1100;p19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1" name="Google Shape;1101;p19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2" name="Google Shape;1102;p19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3" name="Google Shape;1103;p19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4" name="Google Shape;1104;p19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5" name="Google Shape;1105;p19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6" name="Google Shape;1106;p19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7" name="Google Shape;1107;p19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8" name="Google Shape;1108;p19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9" name="Google Shape;1109;p19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0" name="Google Shape;1110;p19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11" name="Google Shape;1111;p19"/>
          <p:cNvGrpSpPr/>
          <p:nvPr/>
        </p:nvGrpSpPr>
        <p:grpSpPr>
          <a:xfrm rot="-4503473">
            <a:off x="8572972" y="3778458"/>
            <a:ext cx="794011" cy="747451"/>
            <a:chOff x="3611750" y="1496100"/>
            <a:chExt cx="821550" cy="773375"/>
          </a:xfrm>
        </p:grpSpPr>
        <p:sp>
          <p:nvSpPr>
            <p:cNvPr id="1112" name="Google Shape;1112;p19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3" name="Google Shape;1113;p19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4" name="Google Shape;1114;p19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5" name="Google Shape;1115;p19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6" name="Google Shape;1116;p19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7" name="Google Shape;1117;p19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8" name="Google Shape;1118;p19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9" name="Google Shape;1119;p19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0" name="Google Shape;1120;p19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1" name="Google Shape;1121;p19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2" name="Google Shape;1122;p19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3" name="Google Shape;1123;p19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4" name="Google Shape;1124;p19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5" name="Google Shape;1125;p19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6" name="Google Shape;1126;p19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7" name="Google Shape;1127;p19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8" name="Google Shape;1128;p19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29" name="Google Shape;1129;p19"/>
          <p:cNvGrpSpPr/>
          <p:nvPr/>
        </p:nvGrpSpPr>
        <p:grpSpPr>
          <a:xfrm rot="-4503338">
            <a:off x="8241308" y="4242553"/>
            <a:ext cx="1100046" cy="1035541"/>
            <a:chOff x="3611750" y="1496100"/>
            <a:chExt cx="821550" cy="773375"/>
          </a:xfrm>
        </p:grpSpPr>
        <p:sp>
          <p:nvSpPr>
            <p:cNvPr id="1130" name="Google Shape;1130;p19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1" name="Google Shape;1131;p19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2" name="Google Shape;1132;p19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3" name="Google Shape;1133;p19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4" name="Google Shape;1134;p19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5" name="Google Shape;1135;p19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6" name="Google Shape;1136;p19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7" name="Google Shape;1137;p19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8" name="Google Shape;1138;p19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9" name="Google Shape;1139;p19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40" name="Google Shape;1140;p19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41" name="Google Shape;1141;p19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42" name="Google Shape;1142;p19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43" name="Google Shape;1143;p19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44" name="Google Shape;1144;p19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45" name="Google Shape;1145;p19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46" name="Google Shape;1146;p19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65348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8" name="Google Shape;1148;p20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49" name="Google Shape;1149;p20"/>
          <p:cNvSpPr txBox="1">
            <a:spLocks noGrp="1"/>
          </p:cNvSpPr>
          <p:nvPr>
            <p:ph type="title" idx="2"/>
          </p:nvPr>
        </p:nvSpPr>
        <p:spPr>
          <a:xfrm>
            <a:off x="4129700" y="1650450"/>
            <a:ext cx="1978200" cy="4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150" name="Google Shape;1150;p20"/>
          <p:cNvSpPr txBox="1">
            <a:spLocks noGrp="1"/>
          </p:cNvSpPr>
          <p:nvPr>
            <p:ph type="subTitle" idx="1"/>
          </p:nvPr>
        </p:nvSpPr>
        <p:spPr>
          <a:xfrm>
            <a:off x="4129700" y="2082825"/>
            <a:ext cx="1978200" cy="66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1" name="Google Shape;1151;p20"/>
          <p:cNvSpPr txBox="1">
            <a:spLocks noGrp="1"/>
          </p:cNvSpPr>
          <p:nvPr>
            <p:ph type="title" idx="3"/>
          </p:nvPr>
        </p:nvSpPr>
        <p:spPr>
          <a:xfrm>
            <a:off x="6445804" y="1650450"/>
            <a:ext cx="1978200" cy="4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152" name="Google Shape;1152;p20"/>
          <p:cNvSpPr txBox="1">
            <a:spLocks noGrp="1"/>
          </p:cNvSpPr>
          <p:nvPr>
            <p:ph type="subTitle" idx="4"/>
          </p:nvPr>
        </p:nvSpPr>
        <p:spPr>
          <a:xfrm>
            <a:off x="6445804" y="2082825"/>
            <a:ext cx="1978200" cy="66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3" name="Google Shape;1153;p20"/>
          <p:cNvSpPr txBox="1">
            <a:spLocks noGrp="1"/>
          </p:cNvSpPr>
          <p:nvPr>
            <p:ph type="title" idx="5"/>
          </p:nvPr>
        </p:nvSpPr>
        <p:spPr>
          <a:xfrm>
            <a:off x="4129700" y="3083850"/>
            <a:ext cx="1978200" cy="4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154" name="Google Shape;1154;p20"/>
          <p:cNvSpPr txBox="1">
            <a:spLocks noGrp="1"/>
          </p:cNvSpPr>
          <p:nvPr>
            <p:ph type="subTitle" idx="6"/>
          </p:nvPr>
        </p:nvSpPr>
        <p:spPr>
          <a:xfrm>
            <a:off x="4129700" y="3516225"/>
            <a:ext cx="1978200" cy="66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5" name="Google Shape;1155;p20"/>
          <p:cNvSpPr txBox="1">
            <a:spLocks noGrp="1"/>
          </p:cNvSpPr>
          <p:nvPr>
            <p:ph type="title" idx="7"/>
          </p:nvPr>
        </p:nvSpPr>
        <p:spPr>
          <a:xfrm>
            <a:off x="6445804" y="3083850"/>
            <a:ext cx="1978200" cy="4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156" name="Google Shape;1156;p20"/>
          <p:cNvSpPr txBox="1">
            <a:spLocks noGrp="1"/>
          </p:cNvSpPr>
          <p:nvPr>
            <p:ph type="subTitle" idx="8"/>
          </p:nvPr>
        </p:nvSpPr>
        <p:spPr>
          <a:xfrm>
            <a:off x="6445804" y="3516225"/>
            <a:ext cx="1978200" cy="66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157" name="Google Shape;1157;p20"/>
          <p:cNvGrpSpPr/>
          <p:nvPr/>
        </p:nvGrpSpPr>
        <p:grpSpPr>
          <a:xfrm rot="-4503338">
            <a:off x="8241308" y="4242553"/>
            <a:ext cx="1100046" cy="1035541"/>
            <a:chOff x="3611750" y="1496100"/>
            <a:chExt cx="821550" cy="773375"/>
          </a:xfrm>
        </p:grpSpPr>
        <p:sp>
          <p:nvSpPr>
            <p:cNvPr id="1158" name="Google Shape;1158;p20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59" name="Google Shape;1159;p20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0" name="Google Shape;1160;p20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1" name="Google Shape;1161;p20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2" name="Google Shape;1162;p20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3" name="Google Shape;1163;p20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4" name="Google Shape;1164;p20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5" name="Google Shape;1165;p20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6" name="Google Shape;1166;p20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7" name="Google Shape;1167;p20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8" name="Google Shape;1168;p20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9" name="Google Shape;1169;p20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70" name="Google Shape;1170;p20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71" name="Google Shape;1171;p20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72" name="Google Shape;1172;p20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73" name="Google Shape;1173;p20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74" name="Google Shape;1174;p20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75" name="Google Shape;1175;p20"/>
          <p:cNvGrpSpPr/>
          <p:nvPr/>
        </p:nvGrpSpPr>
        <p:grpSpPr>
          <a:xfrm>
            <a:off x="-274197" y="-6258"/>
            <a:ext cx="1159289" cy="1091309"/>
            <a:chOff x="3611750" y="1496100"/>
            <a:chExt cx="821550" cy="773375"/>
          </a:xfrm>
        </p:grpSpPr>
        <p:sp>
          <p:nvSpPr>
            <p:cNvPr id="1176" name="Google Shape;1176;p20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77" name="Google Shape;1177;p20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78" name="Google Shape;1178;p20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79" name="Google Shape;1179;p20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80" name="Google Shape;1180;p20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81" name="Google Shape;1181;p20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82" name="Google Shape;1182;p20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83" name="Google Shape;1183;p20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84" name="Google Shape;1184;p20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85" name="Google Shape;1185;p20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86" name="Google Shape;1186;p20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87" name="Google Shape;1187;p20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88" name="Google Shape;1188;p20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89" name="Google Shape;1189;p20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90" name="Google Shape;1190;p20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91" name="Google Shape;1191;p20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92" name="Google Shape;1192;p20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93" name="Google Shape;1193;p20"/>
          <p:cNvGrpSpPr/>
          <p:nvPr/>
        </p:nvGrpSpPr>
        <p:grpSpPr>
          <a:xfrm rot="-4503473">
            <a:off x="8572972" y="3778458"/>
            <a:ext cx="794011" cy="747451"/>
            <a:chOff x="3611750" y="1496100"/>
            <a:chExt cx="821550" cy="773375"/>
          </a:xfrm>
        </p:grpSpPr>
        <p:sp>
          <p:nvSpPr>
            <p:cNvPr id="1194" name="Google Shape;1194;p20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95" name="Google Shape;1195;p20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96" name="Google Shape;1196;p20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97" name="Google Shape;1197;p20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98" name="Google Shape;1198;p20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99" name="Google Shape;1199;p20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00" name="Google Shape;1200;p20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01" name="Google Shape;1201;p20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02" name="Google Shape;1202;p20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03" name="Google Shape;1203;p20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04" name="Google Shape;1204;p20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05" name="Google Shape;1205;p20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06" name="Google Shape;1206;p20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07" name="Google Shape;1207;p20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08" name="Google Shape;1208;p20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09" name="Google Shape;1209;p20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0" name="Google Shape;1210;p20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78453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2" name="Google Shape;1212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13" name="Google Shape;1213;p21"/>
          <p:cNvSpPr txBox="1">
            <a:spLocks noGrp="1"/>
          </p:cNvSpPr>
          <p:nvPr>
            <p:ph type="title" idx="2"/>
          </p:nvPr>
        </p:nvSpPr>
        <p:spPr>
          <a:xfrm>
            <a:off x="1101175" y="1938400"/>
            <a:ext cx="19860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14" name="Google Shape;1214;p21"/>
          <p:cNvSpPr txBox="1">
            <a:spLocks noGrp="1"/>
          </p:cNvSpPr>
          <p:nvPr>
            <p:ph type="subTitle" idx="1"/>
          </p:nvPr>
        </p:nvSpPr>
        <p:spPr>
          <a:xfrm>
            <a:off x="1101175" y="2339110"/>
            <a:ext cx="1986000" cy="47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5" name="Google Shape;1215;p21"/>
          <p:cNvSpPr txBox="1">
            <a:spLocks noGrp="1"/>
          </p:cNvSpPr>
          <p:nvPr>
            <p:ph type="title" idx="3"/>
          </p:nvPr>
        </p:nvSpPr>
        <p:spPr>
          <a:xfrm>
            <a:off x="3580410" y="1938400"/>
            <a:ext cx="19860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16" name="Google Shape;1216;p21"/>
          <p:cNvSpPr txBox="1">
            <a:spLocks noGrp="1"/>
          </p:cNvSpPr>
          <p:nvPr>
            <p:ph type="subTitle" idx="4"/>
          </p:nvPr>
        </p:nvSpPr>
        <p:spPr>
          <a:xfrm>
            <a:off x="3577510" y="2339110"/>
            <a:ext cx="1986000" cy="47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7" name="Google Shape;1217;p21"/>
          <p:cNvSpPr txBox="1">
            <a:spLocks noGrp="1"/>
          </p:cNvSpPr>
          <p:nvPr>
            <p:ph type="title" idx="5"/>
          </p:nvPr>
        </p:nvSpPr>
        <p:spPr>
          <a:xfrm>
            <a:off x="1101175" y="3721075"/>
            <a:ext cx="1986000" cy="37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18" name="Google Shape;1218;p21"/>
          <p:cNvSpPr txBox="1">
            <a:spLocks noGrp="1"/>
          </p:cNvSpPr>
          <p:nvPr>
            <p:ph type="subTitle" idx="6"/>
          </p:nvPr>
        </p:nvSpPr>
        <p:spPr>
          <a:xfrm>
            <a:off x="1101175" y="4123413"/>
            <a:ext cx="1986000" cy="47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9" name="Google Shape;1219;p21"/>
          <p:cNvSpPr txBox="1">
            <a:spLocks noGrp="1"/>
          </p:cNvSpPr>
          <p:nvPr>
            <p:ph type="title" idx="7"/>
          </p:nvPr>
        </p:nvSpPr>
        <p:spPr>
          <a:xfrm>
            <a:off x="3577485" y="3726213"/>
            <a:ext cx="1986000" cy="37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20" name="Google Shape;1220;p21"/>
          <p:cNvSpPr txBox="1">
            <a:spLocks noGrp="1"/>
          </p:cNvSpPr>
          <p:nvPr>
            <p:ph type="subTitle" idx="8"/>
          </p:nvPr>
        </p:nvSpPr>
        <p:spPr>
          <a:xfrm>
            <a:off x="3577535" y="4125891"/>
            <a:ext cx="19860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1" name="Google Shape;1221;p21"/>
          <p:cNvSpPr txBox="1">
            <a:spLocks noGrp="1"/>
          </p:cNvSpPr>
          <p:nvPr>
            <p:ph type="title" idx="9"/>
          </p:nvPr>
        </p:nvSpPr>
        <p:spPr>
          <a:xfrm>
            <a:off x="6056725" y="1938400"/>
            <a:ext cx="19860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22" name="Google Shape;1222;p21"/>
          <p:cNvSpPr txBox="1">
            <a:spLocks noGrp="1"/>
          </p:cNvSpPr>
          <p:nvPr>
            <p:ph type="subTitle" idx="13"/>
          </p:nvPr>
        </p:nvSpPr>
        <p:spPr>
          <a:xfrm>
            <a:off x="6056727" y="2339110"/>
            <a:ext cx="1986000" cy="47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3" name="Google Shape;1223;p21"/>
          <p:cNvSpPr txBox="1">
            <a:spLocks noGrp="1"/>
          </p:cNvSpPr>
          <p:nvPr>
            <p:ph type="title" idx="14"/>
          </p:nvPr>
        </p:nvSpPr>
        <p:spPr>
          <a:xfrm>
            <a:off x="6053875" y="3728213"/>
            <a:ext cx="1986000" cy="37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24" name="Google Shape;1224;p21"/>
          <p:cNvSpPr txBox="1">
            <a:spLocks noGrp="1"/>
          </p:cNvSpPr>
          <p:nvPr>
            <p:ph type="subTitle" idx="15"/>
          </p:nvPr>
        </p:nvSpPr>
        <p:spPr>
          <a:xfrm>
            <a:off x="6053877" y="4118475"/>
            <a:ext cx="1986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25" name="Google Shape;1225;p21"/>
          <p:cNvGrpSpPr/>
          <p:nvPr/>
        </p:nvGrpSpPr>
        <p:grpSpPr>
          <a:xfrm rot="-2390044">
            <a:off x="-244568" y="4130126"/>
            <a:ext cx="1100032" cy="1035527"/>
            <a:chOff x="3611750" y="1496100"/>
            <a:chExt cx="821550" cy="773375"/>
          </a:xfrm>
        </p:grpSpPr>
        <p:sp>
          <p:nvSpPr>
            <p:cNvPr id="1226" name="Google Shape;1226;p21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27" name="Google Shape;1227;p21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28" name="Google Shape;1228;p21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29" name="Google Shape;1229;p21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30" name="Google Shape;1230;p21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31" name="Google Shape;1231;p21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32" name="Google Shape;1232;p21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33" name="Google Shape;1233;p21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34" name="Google Shape;1234;p21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35" name="Google Shape;1235;p21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36" name="Google Shape;1236;p21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37" name="Google Shape;1237;p21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38" name="Google Shape;1238;p21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39" name="Google Shape;1239;p21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40" name="Google Shape;1240;p21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41" name="Google Shape;1241;p21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42" name="Google Shape;1242;p21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43" name="Google Shape;1243;p21"/>
          <p:cNvGrpSpPr/>
          <p:nvPr/>
        </p:nvGrpSpPr>
        <p:grpSpPr>
          <a:xfrm>
            <a:off x="-223969" y="4633345"/>
            <a:ext cx="1159289" cy="1091309"/>
            <a:chOff x="3611750" y="1496100"/>
            <a:chExt cx="821550" cy="773375"/>
          </a:xfrm>
        </p:grpSpPr>
        <p:sp>
          <p:nvSpPr>
            <p:cNvPr id="1244" name="Google Shape;1244;p21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45" name="Google Shape;1245;p21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46" name="Google Shape;1246;p21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47" name="Google Shape;1247;p21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48" name="Google Shape;1248;p21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49" name="Google Shape;1249;p21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50" name="Google Shape;1250;p21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51" name="Google Shape;1251;p21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52" name="Google Shape;1252;p21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53" name="Google Shape;1253;p21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54" name="Google Shape;1254;p21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55" name="Google Shape;1255;p21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56" name="Google Shape;1256;p21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57" name="Google Shape;1257;p21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58" name="Google Shape;1258;p21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59" name="Google Shape;1259;p21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0" name="Google Shape;1260;p21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61" name="Google Shape;1261;p21"/>
          <p:cNvGrpSpPr/>
          <p:nvPr/>
        </p:nvGrpSpPr>
        <p:grpSpPr>
          <a:xfrm rot="10381071">
            <a:off x="8524879" y="-222341"/>
            <a:ext cx="947641" cy="1717597"/>
            <a:chOff x="5329525" y="1305350"/>
            <a:chExt cx="595325" cy="1079025"/>
          </a:xfrm>
        </p:grpSpPr>
        <p:sp>
          <p:nvSpPr>
            <p:cNvPr id="1262" name="Google Shape;1262;p21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3" name="Google Shape;1263;p21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4" name="Google Shape;1264;p21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5" name="Google Shape;1265;p21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6" name="Google Shape;1266;p21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7" name="Google Shape;1267;p21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8" name="Google Shape;1268;p21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9" name="Google Shape;1269;p21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0" name="Google Shape;1270;p21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1" name="Google Shape;1271;p21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72" name="Google Shape;1272;p21"/>
          <p:cNvGrpSpPr/>
          <p:nvPr/>
        </p:nvGrpSpPr>
        <p:grpSpPr>
          <a:xfrm rot="9900035">
            <a:off x="-274078" y="-369995"/>
            <a:ext cx="1159271" cy="1091292"/>
            <a:chOff x="3611750" y="1496100"/>
            <a:chExt cx="821550" cy="773375"/>
          </a:xfrm>
        </p:grpSpPr>
        <p:sp>
          <p:nvSpPr>
            <p:cNvPr id="1273" name="Google Shape;1273;p21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4" name="Google Shape;1274;p21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5" name="Google Shape;1275;p21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6" name="Google Shape;1276;p21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7" name="Google Shape;1277;p21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8" name="Google Shape;1278;p21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9" name="Google Shape;1279;p21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0" name="Google Shape;1280;p21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1" name="Google Shape;1281;p21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2" name="Google Shape;1282;p21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3" name="Google Shape;1283;p21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4" name="Google Shape;1284;p21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5" name="Google Shape;1285;p21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6" name="Google Shape;1286;p21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7" name="Google Shape;1287;p21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8" name="Google Shape;1288;p21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9" name="Google Shape;1289;p21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90" name="Google Shape;1290;p21"/>
          <p:cNvGrpSpPr/>
          <p:nvPr/>
        </p:nvGrpSpPr>
        <p:grpSpPr>
          <a:xfrm rot="-4503580">
            <a:off x="8286659" y="3243183"/>
            <a:ext cx="1291852" cy="1216099"/>
            <a:chOff x="3611750" y="1496100"/>
            <a:chExt cx="821550" cy="773375"/>
          </a:xfrm>
        </p:grpSpPr>
        <p:sp>
          <p:nvSpPr>
            <p:cNvPr id="1291" name="Google Shape;1291;p21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2" name="Google Shape;1292;p21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3" name="Google Shape;1293;p21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4" name="Google Shape;1294;p21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5" name="Google Shape;1295;p21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6" name="Google Shape;1296;p21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7" name="Google Shape;1297;p21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8" name="Google Shape;1298;p21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9" name="Google Shape;1299;p21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0" name="Google Shape;1300;p21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1" name="Google Shape;1301;p21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2" name="Google Shape;1302;p21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3" name="Google Shape;1303;p21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4" name="Google Shape;1304;p21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5" name="Google Shape;1305;p21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6" name="Google Shape;1306;p21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7" name="Google Shape;1307;p21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308" name="Google Shape;1308;p21"/>
          <p:cNvGrpSpPr/>
          <p:nvPr/>
        </p:nvGrpSpPr>
        <p:grpSpPr>
          <a:xfrm rot="-4503338">
            <a:off x="8241308" y="4242553"/>
            <a:ext cx="1100046" cy="1035541"/>
            <a:chOff x="3611750" y="1496100"/>
            <a:chExt cx="821550" cy="773375"/>
          </a:xfrm>
        </p:grpSpPr>
        <p:sp>
          <p:nvSpPr>
            <p:cNvPr id="1309" name="Google Shape;1309;p21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0" name="Google Shape;1310;p21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1" name="Google Shape;1311;p21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2" name="Google Shape;1312;p21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3" name="Google Shape;1313;p21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4" name="Google Shape;1314;p21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5" name="Google Shape;1315;p21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6" name="Google Shape;1316;p21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7" name="Google Shape;1317;p21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8" name="Google Shape;1318;p21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9" name="Google Shape;1319;p21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0" name="Google Shape;1320;p21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1" name="Google Shape;1321;p21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2" name="Google Shape;1322;p21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3" name="Google Shape;1323;p21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4" name="Google Shape;1324;p21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5" name="Google Shape;1325;p21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087190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7" name="Google Shape;1327;p22"/>
          <p:cNvSpPr txBox="1">
            <a:spLocks noGrp="1"/>
          </p:cNvSpPr>
          <p:nvPr>
            <p:ph type="title" hasCustomPrompt="1"/>
          </p:nvPr>
        </p:nvSpPr>
        <p:spPr>
          <a:xfrm>
            <a:off x="2223600" y="670225"/>
            <a:ext cx="4696800" cy="76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328" name="Google Shape;1328;p22"/>
          <p:cNvSpPr txBox="1">
            <a:spLocks noGrp="1"/>
          </p:cNvSpPr>
          <p:nvPr>
            <p:ph type="subTitle" idx="1"/>
          </p:nvPr>
        </p:nvSpPr>
        <p:spPr>
          <a:xfrm>
            <a:off x="2223600" y="1439125"/>
            <a:ext cx="4696800" cy="39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1329" name="Google Shape;1329;p22"/>
          <p:cNvSpPr txBox="1">
            <a:spLocks noGrp="1"/>
          </p:cNvSpPr>
          <p:nvPr>
            <p:ph type="title" idx="2" hasCustomPrompt="1"/>
          </p:nvPr>
        </p:nvSpPr>
        <p:spPr>
          <a:xfrm>
            <a:off x="2223600" y="1954311"/>
            <a:ext cx="4696800" cy="76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330" name="Google Shape;1330;p22"/>
          <p:cNvSpPr txBox="1">
            <a:spLocks noGrp="1"/>
          </p:cNvSpPr>
          <p:nvPr>
            <p:ph type="subTitle" idx="3"/>
          </p:nvPr>
        </p:nvSpPr>
        <p:spPr>
          <a:xfrm>
            <a:off x="2223600" y="2758948"/>
            <a:ext cx="4696800" cy="39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1331" name="Google Shape;1331;p22"/>
          <p:cNvSpPr txBox="1">
            <a:spLocks noGrp="1"/>
          </p:cNvSpPr>
          <p:nvPr>
            <p:ph type="title" idx="4" hasCustomPrompt="1"/>
          </p:nvPr>
        </p:nvSpPr>
        <p:spPr>
          <a:xfrm>
            <a:off x="2223600" y="3265638"/>
            <a:ext cx="4696800" cy="76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332" name="Google Shape;1332;p22"/>
          <p:cNvSpPr txBox="1">
            <a:spLocks noGrp="1"/>
          </p:cNvSpPr>
          <p:nvPr>
            <p:ph type="subTitle" idx="5"/>
          </p:nvPr>
        </p:nvSpPr>
        <p:spPr>
          <a:xfrm>
            <a:off x="2223600" y="4078770"/>
            <a:ext cx="4696800" cy="39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grpSp>
        <p:nvGrpSpPr>
          <p:cNvPr id="1333" name="Google Shape;1333;p22"/>
          <p:cNvGrpSpPr/>
          <p:nvPr/>
        </p:nvGrpSpPr>
        <p:grpSpPr>
          <a:xfrm rot="-430491" flipH="1">
            <a:off x="-493315" y="2096778"/>
            <a:ext cx="1859413" cy="3370180"/>
            <a:chOff x="5329525" y="1305350"/>
            <a:chExt cx="595325" cy="1079025"/>
          </a:xfrm>
        </p:grpSpPr>
        <p:sp>
          <p:nvSpPr>
            <p:cNvPr id="1334" name="Google Shape;1334;p22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5" name="Google Shape;1335;p22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6" name="Google Shape;1336;p22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7" name="Google Shape;1337;p22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8" name="Google Shape;1338;p22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9" name="Google Shape;1339;p22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0" name="Google Shape;1340;p22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1" name="Google Shape;1341;p22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2" name="Google Shape;1342;p22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3" name="Google Shape;1343;p22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344" name="Google Shape;1344;p22"/>
          <p:cNvGrpSpPr/>
          <p:nvPr/>
        </p:nvGrpSpPr>
        <p:grpSpPr>
          <a:xfrm rot="-2552483">
            <a:off x="297151" y="2322513"/>
            <a:ext cx="1232522" cy="2233943"/>
            <a:chOff x="5329525" y="1305350"/>
            <a:chExt cx="595325" cy="1079025"/>
          </a:xfrm>
        </p:grpSpPr>
        <p:sp>
          <p:nvSpPr>
            <p:cNvPr id="1345" name="Google Shape;1345;p22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6" name="Google Shape;1346;p22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7" name="Google Shape;1347;p22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8" name="Google Shape;1348;p22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9" name="Google Shape;1349;p22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0" name="Google Shape;1350;p22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1" name="Google Shape;1351;p22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2" name="Google Shape;1352;p22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3" name="Google Shape;1353;p22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4" name="Google Shape;1354;p22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355" name="Google Shape;1355;p22"/>
          <p:cNvGrpSpPr/>
          <p:nvPr/>
        </p:nvGrpSpPr>
        <p:grpSpPr>
          <a:xfrm rot="-362166" flipH="1">
            <a:off x="7546947" y="-173674"/>
            <a:ext cx="1232488" cy="2233882"/>
            <a:chOff x="5329525" y="1305350"/>
            <a:chExt cx="595325" cy="1079025"/>
          </a:xfrm>
        </p:grpSpPr>
        <p:sp>
          <p:nvSpPr>
            <p:cNvPr id="1356" name="Google Shape;1356;p22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7" name="Google Shape;1357;p22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8" name="Google Shape;1358;p22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9" name="Google Shape;1359;p22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0" name="Google Shape;1360;p22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1" name="Google Shape;1361;p22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2" name="Google Shape;1362;p22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3" name="Google Shape;1363;p22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4" name="Google Shape;1364;p22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5" name="Google Shape;1365;p22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366" name="Google Shape;1366;p22"/>
          <p:cNvGrpSpPr/>
          <p:nvPr/>
        </p:nvGrpSpPr>
        <p:grpSpPr>
          <a:xfrm rot="-2484274">
            <a:off x="7805065" y="-873896"/>
            <a:ext cx="1859413" cy="3370180"/>
            <a:chOff x="5329525" y="1305350"/>
            <a:chExt cx="595325" cy="1079025"/>
          </a:xfrm>
        </p:grpSpPr>
        <p:sp>
          <p:nvSpPr>
            <p:cNvPr id="1367" name="Google Shape;1367;p22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8" name="Google Shape;1368;p22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9" name="Google Shape;1369;p22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0" name="Google Shape;1370;p22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1" name="Google Shape;1371;p22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2" name="Google Shape;1372;p22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3" name="Google Shape;1373;p22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4" name="Google Shape;1374;p22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5" name="Google Shape;1375;p22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6" name="Google Shape;1376;p22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090560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51;p13"/>
          <p:cNvPicPr preferRelativeResize="0"/>
          <p:nvPr/>
        </p:nvPicPr>
        <p:blipFill>
          <a:blip r:embed="rId3">
            <a:alphaModFix amt="27000"/>
          </a:blip>
          <a:stretch>
            <a:fillRect/>
          </a:stretch>
        </p:blipFill>
        <p:spPr>
          <a:xfrm rot="5400000">
            <a:off x="1997638" y="-2076012"/>
            <a:ext cx="5176525" cy="9199199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2"/>
          </p:nvPr>
        </p:nvSpPr>
        <p:spPr>
          <a:xfrm>
            <a:off x="720000" y="2043125"/>
            <a:ext cx="2538300" cy="34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 b="1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subTitle" idx="1"/>
          </p:nvPr>
        </p:nvSpPr>
        <p:spPr>
          <a:xfrm>
            <a:off x="720000" y="2383675"/>
            <a:ext cx="25383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3"/>
          </p:nvPr>
        </p:nvSpPr>
        <p:spPr>
          <a:xfrm>
            <a:off x="3419271" y="2043125"/>
            <a:ext cx="2541900" cy="34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 b="1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subTitle" idx="4"/>
          </p:nvPr>
        </p:nvSpPr>
        <p:spPr>
          <a:xfrm>
            <a:off x="3419269" y="2383675"/>
            <a:ext cx="2541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title" idx="5"/>
          </p:nvPr>
        </p:nvSpPr>
        <p:spPr>
          <a:xfrm>
            <a:off x="720000" y="3819450"/>
            <a:ext cx="2538300" cy="34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 b="1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subTitle" idx="6"/>
          </p:nvPr>
        </p:nvSpPr>
        <p:spPr>
          <a:xfrm>
            <a:off x="720000" y="4159975"/>
            <a:ext cx="25383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title" idx="7"/>
          </p:nvPr>
        </p:nvSpPr>
        <p:spPr>
          <a:xfrm>
            <a:off x="3419271" y="3819450"/>
            <a:ext cx="2541900" cy="34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 b="1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subTitle" idx="8"/>
          </p:nvPr>
        </p:nvSpPr>
        <p:spPr>
          <a:xfrm>
            <a:off x="3419269" y="4159975"/>
            <a:ext cx="2541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title" idx="9"/>
          </p:nvPr>
        </p:nvSpPr>
        <p:spPr>
          <a:xfrm>
            <a:off x="6118548" y="2043125"/>
            <a:ext cx="2541900" cy="34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 b="1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62" name="Google Shape;62;p13"/>
          <p:cNvSpPr txBox="1">
            <a:spLocks noGrp="1"/>
          </p:cNvSpPr>
          <p:nvPr>
            <p:ph type="subTitle" idx="13"/>
          </p:nvPr>
        </p:nvSpPr>
        <p:spPr>
          <a:xfrm>
            <a:off x="6118545" y="2383675"/>
            <a:ext cx="2541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title" idx="14"/>
          </p:nvPr>
        </p:nvSpPr>
        <p:spPr>
          <a:xfrm>
            <a:off x="6118548" y="3819450"/>
            <a:ext cx="2541900" cy="34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 b="1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64" name="Google Shape;64;p13"/>
          <p:cNvSpPr txBox="1">
            <a:spLocks noGrp="1"/>
          </p:cNvSpPr>
          <p:nvPr>
            <p:ph type="subTitle" idx="15"/>
          </p:nvPr>
        </p:nvSpPr>
        <p:spPr>
          <a:xfrm>
            <a:off x="6118545" y="4159975"/>
            <a:ext cx="2541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title" idx="16" hasCustomPrompt="1"/>
          </p:nvPr>
        </p:nvSpPr>
        <p:spPr>
          <a:xfrm>
            <a:off x="1678200" y="1374136"/>
            <a:ext cx="6219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6" name="Google Shape;66;p13"/>
          <p:cNvSpPr txBox="1">
            <a:spLocks noGrp="1"/>
          </p:cNvSpPr>
          <p:nvPr>
            <p:ph type="title" idx="17" hasCustomPrompt="1"/>
          </p:nvPr>
        </p:nvSpPr>
        <p:spPr>
          <a:xfrm>
            <a:off x="1621800" y="3154202"/>
            <a:ext cx="734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18" hasCustomPrompt="1"/>
          </p:nvPr>
        </p:nvSpPr>
        <p:spPr>
          <a:xfrm>
            <a:off x="4322869" y="1374136"/>
            <a:ext cx="734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8" name="Google Shape;68;p13"/>
          <p:cNvSpPr txBox="1">
            <a:spLocks noGrp="1"/>
          </p:cNvSpPr>
          <p:nvPr>
            <p:ph type="title" idx="19" hasCustomPrompt="1"/>
          </p:nvPr>
        </p:nvSpPr>
        <p:spPr>
          <a:xfrm>
            <a:off x="4322869" y="3154202"/>
            <a:ext cx="734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 idx="20" hasCustomPrompt="1"/>
          </p:nvPr>
        </p:nvSpPr>
        <p:spPr>
          <a:xfrm>
            <a:off x="7022145" y="1374136"/>
            <a:ext cx="734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0" name="Google Shape;70;p13"/>
          <p:cNvSpPr txBox="1">
            <a:spLocks noGrp="1"/>
          </p:cNvSpPr>
          <p:nvPr>
            <p:ph type="title" idx="21" hasCustomPrompt="1"/>
          </p:nvPr>
        </p:nvSpPr>
        <p:spPr>
          <a:xfrm>
            <a:off x="7022145" y="3154202"/>
            <a:ext cx="734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8" name="Google Shape;1378;p23"/>
          <p:cNvSpPr txBox="1">
            <a:spLocks noGrp="1"/>
          </p:cNvSpPr>
          <p:nvPr>
            <p:ph type="title"/>
          </p:nvPr>
        </p:nvSpPr>
        <p:spPr>
          <a:xfrm>
            <a:off x="1094475" y="784663"/>
            <a:ext cx="3434700" cy="87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5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379" name="Google Shape;1379;p23"/>
          <p:cNvSpPr txBox="1">
            <a:spLocks noGrp="1"/>
          </p:cNvSpPr>
          <p:nvPr>
            <p:ph type="subTitle" idx="1"/>
          </p:nvPr>
        </p:nvSpPr>
        <p:spPr>
          <a:xfrm>
            <a:off x="1087575" y="1767338"/>
            <a:ext cx="3434700" cy="142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0" name="Google Shape;1380;p23"/>
          <p:cNvSpPr txBox="1"/>
          <p:nvPr/>
        </p:nvSpPr>
        <p:spPr>
          <a:xfrm>
            <a:off x="1094475" y="3251188"/>
            <a:ext cx="3000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000" b="0" i="0" u="none" strike="noStrike" kern="1200" cap="none" spc="0" normalizeH="0" baseline="0" noProof="0">
                <a:ln>
                  <a:noFill/>
                </a:ln>
                <a:solidFill>
                  <a:srgbClr val="786C5D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CREDITS: This presentation template was created by </a:t>
            </a:r>
            <a:r>
              <a:rPr kumimoji="0" lang="en" sz="1000" b="1" i="0" u="none" strike="noStrike" kern="1200" cap="none" spc="0" normalizeH="0" baseline="0" noProof="0">
                <a:ln>
                  <a:noFill/>
                </a:ln>
                <a:solidFill>
                  <a:srgbClr val="786C5D"/>
                </a:solidFill>
                <a:effectLst/>
                <a:uLnTx/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kumimoji="0" lang="en" sz="1000" b="0" i="0" u="none" strike="noStrike" kern="1200" cap="none" spc="0" normalizeH="0" baseline="0" noProof="0">
                <a:ln>
                  <a:noFill/>
                </a:ln>
                <a:solidFill>
                  <a:srgbClr val="786C5D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, including icons by </a:t>
            </a:r>
            <a:r>
              <a:rPr kumimoji="0" lang="en" sz="1000" b="1" i="0" u="none" strike="noStrike" kern="1200" cap="none" spc="0" normalizeH="0" baseline="0" noProof="0">
                <a:ln>
                  <a:noFill/>
                </a:ln>
                <a:solidFill>
                  <a:srgbClr val="786C5D"/>
                </a:solidFill>
                <a:effectLst/>
                <a:uLnTx/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kumimoji="0" lang="en" sz="1000" b="1" i="0" u="none" strike="noStrike" kern="1200" cap="none" spc="0" normalizeH="0" baseline="0" noProof="0">
                <a:ln>
                  <a:noFill/>
                </a:ln>
                <a:solidFill>
                  <a:srgbClr val="786C5D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kumimoji="0" lang="en" sz="1000" b="0" i="0" u="none" strike="noStrike" kern="1200" cap="none" spc="0" normalizeH="0" baseline="0" noProof="0">
                <a:ln>
                  <a:noFill/>
                </a:ln>
                <a:solidFill>
                  <a:srgbClr val="786C5D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and infographics &amp; images by </a:t>
            </a:r>
            <a:r>
              <a:rPr kumimoji="0" lang="en" sz="1000" b="1" i="0" u="none" strike="noStrike" kern="1200" cap="none" spc="0" normalizeH="0" baseline="0" noProof="0">
                <a:ln>
                  <a:noFill/>
                </a:ln>
                <a:solidFill>
                  <a:srgbClr val="786C5D"/>
                </a:solidFill>
                <a:effectLst/>
                <a:uLnTx/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kumimoji="0" sz="1000" b="1" i="0" u="none" strike="noStrike" kern="1200" cap="none" spc="0" normalizeH="0" baseline="0" noProof="0">
              <a:ln>
                <a:noFill/>
              </a:ln>
              <a:solidFill>
                <a:srgbClr val="786C5D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1381" name="Google Shape;1381;p23"/>
          <p:cNvGrpSpPr/>
          <p:nvPr/>
        </p:nvGrpSpPr>
        <p:grpSpPr>
          <a:xfrm rot="-2390044">
            <a:off x="-244568" y="4130126"/>
            <a:ext cx="1100032" cy="1035527"/>
            <a:chOff x="3611750" y="1496100"/>
            <a:chExt cx="821550" cy="773375"/>
          </a:xfrm>
        </p:grpSpPr>
        <p:sp>
          <p:nvSpPr>
            <p:cNvPr id="1382" name="Google Shape;1382;p23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3" name="Google Shape;1383;p23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4" name="Google Shape;1384;p23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5" name="Google Shape;1385;p23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6" name="Google Shape;1386;p23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7" name="Google Shape;1387;p23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8" name="Google Shape;1388;p23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9" name="Google Shape;1389;p23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0" name="Google Shape;1390;p23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1" name="Google Shape;1391;p23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2" name="Google Shape;1392;p23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3" name="Google Shape;1393;p23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4" name="Google Shape;1394;p23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5" name="Google Shape;1395;p23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6" name="Google Shape;1396;p23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7" name="Google Shape;1397;p23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8" name="Google Shape;1398;p23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399" name="Google Shape;1399;p23"/>
          <p:cNvGrpSpPr/>
          <p:nvPr/>
        </p:nvGrpSpPr>
        <p:grpSpPr>
          <a:xfrm>
            <a:off x="-223969" y="4633345"/>
            <a:ext cx="1159289" cy="1091309"/>
            <a:chOff x="3611750" y="1496100"/>
            <a:chExt cx="821550" cy="773375"/>
          </a:xfrm>
        </p:grpSpPr>
        <p:sp>
          <p:nvSpPr>
            <p:cNvPr id="1400" name="Google Shape;1400;p23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1" name="Google Shape;1401;p23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2" name="Google Shape;1402;p23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3" name="Google Shape;1403;p23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4" name="Google Shape;1404;p23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5" name="Google Shape;1405;p23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6" name="Google Shape;1406;p23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7" name="Google Shape;1407;p23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8" name="Google Shape;1408;p23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9" name="Google Shape;1409;p23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0" name="Google Shape;1410;p23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1" name="Google Shape;1411;p23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2" name="Google Shape;1412;p23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3" name="Google Shape;1413;p23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4" name="Google Shape;1414;p23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5" name="Google Shape;1415;p23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6" name="Google Shape;1416;p23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417" name="Google Shape;1417;p23"/>
          <p:cNvGrpSpPr/>
          <p:nvPr/>
        </p:nvGrpSpPr>
        <p:grpSpPr>
          <a:xfrm rot="10381071">
            <a:off x="8524879" y="-222341"/>
            <a:ext cx="947641" cy="1717597"/>
            <a:chOff x="5329525" y="1305350"/>
            <a:chExt cx="595325" cy="1079025"/>
          </a:xfrm>
        </p:grpSpPr>
        <p:sp>
          <p:nvSpPr>
            <p:cNvPr id="1418" name="Google Shape;1418;p23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9" name="Google Shape;1419;p23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0" name="Google Shape;1420;p23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1" name="Google Shape;1421;p23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2" name="Google Shape;1422;p23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3" name="Google Shape;1423;p23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4" name="Google Shape;1424;p23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5" name="Google Shape;1425;p23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6" name="Google Shape;1426;p23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7" name="Google Shape;1427;p23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428" name="Google Shape;1428;p23"/>
          <p:cNvGrpSpPr/>
          <p:nvPr/>
        </p:nvGrpSpPr>
        <p:grpSpPr>
          <a:xfrm rot="9900035">
            <a:off x="-274078" y="-369995"/>
            <a:ext cx="1159271" cy="1091292"/>
            <a:chOff x="3611750" y="1496100"/>
            <a:chExt cx="821550" cy="773375"/>
          </a:xfrm>
        </p:grpSpPr>
        <p:sp>
          <p:nvSpPr>
            <p:cNvPr id="1429" name="Google Shape;1429;p23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0" name="Google Shape;1430;p23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1" name="Google Shape;1431;p23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2" name="Google Shape;1432;p23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3" name="Google Shape;1433;p23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4" name="Google Shape;1434;p23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5" name="Google Shape;1435;p23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6" name="Google Shape;1436;p23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7" name="Google Shape;1437;p23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8" name="Google Shape;1438;p23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9" name="Google Shape;1439;p23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0" name="Google Shape;1440;p23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1" name="Google Shape;1441;p23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2" name="Google Shape;1442;p23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3" name="Google Shape;1443;p23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4" name="Google Shape;1444;p23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5" name="Google Shape;1445;p23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446" name="Google Shape;1446;p23"/>
          <p:cNvGrpSpPr/>
          <p:nvPr/>
        </p:nvGrpSpPr>
        <p:grpSpPr>
          <a:xfrm rot="-4503580">
            <a:off x="8286659" y="3243183"/>
            <a:ext cx="1291852" cy="1216099"/>
            <a:chOff x="3611750" y="1496100"/>
            <a:chExt cx="821550" cy="773375"/>
          </a:xfrm>
        </p:grpSpPr>
        <p:sp>
          <p:nvSpPr>
            <p:cNvPr id="1447" name="Google Shape;1447;p23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8" name="Google Shape;1448;p23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9" name="Google Shape;1449;p23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0" name="Google Shape;1450;p23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1" name="Google Shape;1451;p23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2" name="Google Shape;1452;p23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3" name="Google Shape;1453;p23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4" name="Google Shape;1454;p23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5" name="Google Shape;1455;p23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6" name="Google Shape;1456;p23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7" name="Google Shape;1457;p23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8" name="Google Shape;1458;p23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9" name="Google Shape;1459;p23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0" name="Google Shape;1460;p23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1" name="Google Shape;1461;p23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2" name="Google Shape;1462;p23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3" name="Google Shape;1463;p23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464" name="Google Shape;1464;p23"/>
          <p:cNvGrpSpPr/>
          <p:nvPr/>
        </p:nvGrpSpPr>
        <p:grpSpPr>
          <a:xfrm rot="-4503338">
            <a:off x="8241308" y="4242553"/>
            <a:ext cx="1100046" cy="1035541"/>
            <a:chOff x="3611750" y="1496100"/>
            <a:chExt cx="821550" cy="773375"/>
          </a:xfrm>
        </p:grpSpPr>
        <p:sp>
          <p:nvSpPr>
            <p:cNvPr id="1465" name="Google Shape;1465;p23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6" name="Google Shape;1466;p23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7" name="Google Shape;1467;p23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8" name="Google Shape;1468;p23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9" name="Google Shape;1469;p23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0" name="Google Shape;1470;p23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1" name="Google Shape;1471;p23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2" name="Google Shape;1472;p23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3" name="Google Shape;1473;p23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4" name="Google Shape;1474;p23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5" name="Google Shape;1475;p23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6" name="Google Shape;1476;p23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7" name="Google Shape;1477;p23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8" name="Google Shape;1478;p23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9" name="Google Shape;1479;p23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0" name="Google Shape;1480;p23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1" name="Google Shape;1481;p23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730934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48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2231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4" name="Google Shape;1484;p25"/>
          <p:cNvGrpSpPr/>
          <p:nvPr/>
        </p:nvGrpSpPr>
        <p:grpSpPr>
          <a:xfrm rot="-430491" flipH="1">
            <a:off x="-493315" y="2096778"/>
            <a:ext cx="1859413" cy="3370180"/>
            <a:chOff x="5329525" y="1305350"/>
            <a:chExt cx="595325" cy="1079025"/>
          </a:xfrm>
        </p:grpSpPr>
        <p:sp>
          <p:nvSpPr>
            <p:cNvPr id="1485" name="Google Shape;1485;p25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6" name="Google Shape;1486;p25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7" name="Google Shape;1487;p25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8" name="Google Shape;1488;p25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9" name="Google Shape;1489;p25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0" name="Google Shape;1490;p25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1" name="Google Shape;1491;p25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2" name="Google Shape;1492;p25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3" name="Google Shape;1493;p25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4" name="Google Shape;1494;p25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495" name="Google Shape;1495;p25"/>
          <p:cNvGrpSpPr/>
          <p:nvPr/>
        </p:nvGrpSpPr>
        <p:grpSpPr>
          <a:xfrm rot="-2552483">
            <a:off x="297151" y="2322513"/>
            <a:ext cx="1232522" cy="2233943"/>
            <a:chOff x="5329525" y="1305350"/>
            <a:chExt cx="595325" cy="1079025"/>
          </a:xfrm>
        </p:grpSpPr>
        <p:sp>
          <p:nvSpPr>
            <p:cNvPr id="1496" name="Google Shape;1496;p25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7" name="Google Shape;1497;p25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8" name="Google Shape;1498;p25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9" name="Google Shape;1499;p25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0" name="Google Shape;1500;p25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1" name="Google Shape;1501;p25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2" name="Google Shape;1502;p25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3" name="Google Shape;1503;p25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4" name="Google Shape;1504;p25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5" name="Google Shape;1505;p25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506" name="Google Shape;1506;p25"/>
          <p:cNvGrpSpPr/>
          <p:nvPr/>
        </p:nvGrpSpPr>
        <p:grpSpPr>
          <a:xfrm rot="-362166" flipH="1">
            <a:off x="7546947" y="-173674"/>
            <a:ext cx="1232488" cy="2233882"/>
            <a:chOff x="5329525" y="1305350"/>
            <a:chExt cx="595325" cy="1079025"/>
          </a:xfrm>
        </p:grpSpPr>
        <p:sp>
          <p:nvSpPr>
            <p:cNvPr id="1507" name="Google Shape;1507;p25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8" name="Google Shape;1508;p25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9" name="Google Shape;1509;p25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0" name="Google Shape;1510;p25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1" name="Google Shape;1511;p25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2" name="Google Shape;1512;p25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3" name="Google Shape;1513;p25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4" name="Google Shape;1514;p25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5" name="Google Shape;1515;p25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6" name="Google Shape;1516;p25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517" name="Google Shape;1517;p25"/>
          <p:cNvGrpSpPr/>
          <p:nvPr/>
        </p:nvGrpSpPr>
        <p:grpSpPr>
          <a:xfrm rot="-2484274">
            <a:off x="7805065" y="-873896"/>
            <a:ext cx="1859413" cy="3370180"/>
            <a:chOff x="5329525" y="1305350"/>
            <a:chExt cx="595325" cy="1079025"/>
          </a:xfrm>
        </p:grpSpPr>
        <p:sp>
          <p:nvSpPr>
            <p:cNvPr id="1518" name="Google Shape;1518;p25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9" name="Google Shape;1519;p25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0" name="Google Shape;1520;p25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1" name="Google Shape;1521;p25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2" name="Google Shape;1522;p25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3" name="Google Shape;1523;p25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4" name="Google Shape;1524;p25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5" name="Google Shape;1525;p25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6" name="Google Shape;1526;p25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7" name="Google Shape;1527;p25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023410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CEF2A8C9-72B9-4F3D-AADD-C97A985D2F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="" xmlns:a16="http://schemas.microsoft.com/office/drawing/2014/main" id="{0B25D149-8B0A-40C5-BDE4-4EB234AD01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446692D4-7176-4664-8010-2C0C508EC9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02AC24A9-CCB6-4F8D-B8DB-C2F3692CFA5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15/02/23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0ABF50DB-2CBB-428B-AA03-6920C0180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74774524-E8A8-43AF-A1B9-4A40E61EC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B2DC25EE-239B-4C5F-AAD1-255A7D5F1EE2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478574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A941DB83-4F86-41CC-8072-2D8F2405B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B7A64A99-66B0-4662-A6C7-AF0730CD4D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308F8805-B2E9-48EF-A955-B419EC6B4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02AC24A9-CCB6-4F8D-B8DB-C2F3692CFA5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15/02/23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CB8259A7-088B-4F8C-B5EE-5FCF128929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DADB54B7-0B06-4303-A82E-750101389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B2DC25EE-239B-4C5F-AAD1-255A7D5F1EE2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14336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E1B48843-ED94-48B7-8DF0-69C2D49BC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="" xmlns:a16="http://schemas.microsoft.com/office/drawing/2014/main" id="{49A7BFBE-0D7C-46DB-AFA2-00E76A7853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62DCEF5E-0BF6-4E54-BE05-B7E4C34E3E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02AC24A9-CCB6-4F8D-B8DB-C2F3692CFA5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15/02/23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DC204E7C-51C3-449B-8E9F-CF6728F5A9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98DED08A-FA20-460D-9809-7347BCEE2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B2DC25EE-239B-4C5F-AAD1-255A7D5F1EE2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096844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946EEC57-0788-4BB1-9676-A102AD7F30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96D58FC3-471E-4072-8FB0-030F490453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="" xmlns:a16="http://schemas.microsoft.com/office/drawing/2014/main" id="{6525477A-A1EB-4FE2-AFDC-0F1581D51E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6159E21B-AB0E-4208-ACC2-C2289C1200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02AC24A9-CCB6-4F8D-B8DB-C2F3692CFA5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15/02/23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831D05D2-A634-46AD-92CD-EE99772966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8B64939F-73DD-45EE-A59B-03290D19B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B2DC25EE-239B-4C5F-AAD1-255A7D5F1EE2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52248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B97CE484-C994-4DEC-860C-879F2B8D4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="" xmlns:a16="http://schemas.microsoft.com/office/drawing/2014/main" id="{C76D4C78-641D-4298-8574-C22CD8304F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="" xmlns:a16="http://schemas.microsoft.com/office/drawing/2014/main" id="{851D5D6C-64D3-4000-91BB-9D9A84C4D3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="" xmlns:a16="http://schemas.microsoft.com/office/drawing/2014/main" id="{E849282C-2D4F-41C6-B2A0-827A3B3B82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="" xmlns:a16="http://schemas.microsoft.com/office/drawing/2014/main" id="{FBE2E4A7-4DB5-4F80-8119-8C394C28EA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="" xmlns:a16="http://schemas.microsoft.com/office/drawing/2014/main" id="{B13C947B-C8B9-49F7-99B0-447D28DD5B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02AC24A9-CCB6-4F8D-B8DB-C2F3692CFA5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15/02/23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="" xmlns:a16="http://schemas.microsoft.com/office/drawing/2014/main" id="{341D37AE-FD81-4B9C-82F2-81048E6C5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="" xmlns:a16="http://schemas.microsoft.com/office/drawing/2014/main" id="{CB0C51C5-63B2-4C7B-93E0-81C108F6A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B2DC25EE-239B-4C5F-AAD1-255A7D5F1EE2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097100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920DFCA5-598D-40BC-BC04-FF97A4C8EC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="" xmlns:a16="http://schemas.microsoft.com/office/drawing/2014/main" id="{5ED99665-8E7F-4C3F-B101-DD8CCCCCDB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02AC24A9-CCB6-4F8D-B8DB-C2F3692CFA5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15/02/23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="" xmlns:a16="http://schemas.microsoft.com/office/drawing/2014/main" id="{1E876B4E-39A5-470E-9D4B-F9B0FB061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="" xmlns:a16="http://schemas.microsoft.com/office/drawing/2014/main" id="{8A3B97FD-4732-46C5-B5C7-921F88AC5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B2DC25EE-239B-4C5F-AAD1-255A7D5F1EE2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367291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="" xmlns:a16="http://schemas.microsoft.com/office/drawing/2014/main" id="{A010B73E-73B6-4CFF-9BC9-74D65D0BE6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02AC24A9-CCB6-4F8D-B8DB-C2F3692CFA5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15/02/23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="" xmlns:a16="http://schemas.microsoft.com/office/drawing/2014/main" id="{49A90249-4CAE-4A79-B15D-683A68825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="" xmlns:a16="http://schemas.microsoft.com/office/drawing/2014/main" id="{488557EA-AB48-428A-8BEC-3917367E2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B2DC25EE-239B-4C5F-AAD1-255A7D5F1EE2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43727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5"/>
          <p:cNvPicPr preferRelativeResize="0"/>
          <p:nvPr/>
        </p:nvPicPr>
        <p:blipFill>
          <a:blip r:embed="rId3">
            <a:alphaModFix amt="27000"/>
          </a:blip>
          <a:stretch>
            <a:fillRect/>
          </a:stretch>
        </p:blipFill>
        <p:spPr>
          <a:xfrm rot="5400000">
            <a:off x="1997638" y="-2076012"/>
            <a:ext cx="5176525" cy="9199199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5"/>
          <p:cNvSpPr txBox="1">
            <a:spLocks noGrp="1"/>
          </p:cNvSpPr>
          <p:nvPr>
            <p:ph type="title"/>
          </p:nvPr>
        </p:nvSpPr>
        <p:spPr>
          <a:xfrm>
            <a:off x="3448050" y="1995500"/>
            <a:ext cx="4982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7" name="Google Shape;77;p15"/>
          <p:cNvSpPr txBox="1">
            <a:spLocks noGrp="1"/>
          </p:cNvSpPr>
          <p:nvPr>
            <p:ph type="title" idx="2" hasCustomPrompt="1"/>
          </p:nvPr>
        </p:nvSpPr>
        <p:spPr>
          <a:xfrm>
            <a:off x="1885950" y="2018400"/>
            <a:ext cx="1562100" cy="95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78" name="Google Shape;78;p15"/>
          <p:cNvSpPr txBox="1">
            <a:spLocks noGrp="1"/>
          </p:cNvSpPr>
          <p:nvPr>
            <p:ph type="subTitle" idx="1"/>
          </p:nvPr>
        </p:nvSpPr>
        <p:spPr>
          <a:xfrm>
            <a:off x="3448050" y="2710250"/>
            <a:ext cx="4982700" cy="38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818D7751-9EF0-42BA-898A-0D7368C8C0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54A5D21D-B3E3-48BD-8690-60246E940B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="" xmlns:a16="http://schemas.microsoft.com/office/drawing/2014/main" id="{7AC2D266-4489-4965-B9C6-86028792BD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1424944C-56D4-46B6-A499-F4D337867E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02AC24A9-CCB6-4F8D-B8DB-C2F3692CFA5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15/02/23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A9708C1D-AE3C-408B-99B6-F1E7A5A196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0825AA94-E681-4FFA-BFD2-40A208F1F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B2DC25EE-239B-4C5F-AAD1-255A7D5F1EE2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91138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4DCCEC0A-F2CB-4C78-A34A-43CBE44EF0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="" xmlns:a16="http://schemas.microsoft.com/office/drawing/2014/main" id="{AF537874-C135-48B3-AE22-F43586DCD8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="" xmlns:a16="http://schemas.microsoft.com/office/drawing/2014/main" id="{D280A9B7-4148-4742-B7AA-83D57D01BF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5F9145D1-8808-4F95-8220-1EC469F617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02AC24A9-CCB6-4F8D-B8DB-C2F3692CFA5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15/02/23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9D9A6D67-9EAE-4261-991D-65DF099AFD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FB91EEC7-153E-4330-878B-D7D93A58F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B2DC25EE-239B-4C5F-AAD1-255A7D5F1EE2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212603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66857623-F46E-4F6F-A7B1-895FFF151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="" xmlns:a16="http://schemas.microsoft.com/office/drawing/2014/main" id="{F3BE09AD-228B-4E54-B259-4FA6CAA320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33AAF937-8D68-4E1F-AB3F-3E908FD37B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02AC24A9-CCB6-4F8D-B8DB-C2F3692CFA5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15/02/23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CFAFECA4-AC7F-4B30-8F30-0D444B7AE1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E65F5023-F85E-45CA-A863-B60B1B1EF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B2DC25EE-239B-4C5F-AAD1-255A7D5F1EE2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8994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="" xmlns:a16="http://schemas.microsoft.com/office/drawing/2014/main" id="{6C92691D-BB39-40E4-A437-8EED9738E9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="" xmlns:a16="http://schemas.microsoft.com/office/drawing/2014/main" id="{FD82F380-8946-4E7F-BE9D-F37FCDDF8B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9492458A-47A1-48D9-9C7D-D174F309AD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02AC24A9-CCB6-4F8D-B8DB-C2F3692CFA5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15/02/23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6A43478A-98D7-4AF3-AD0A-3279B33F3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D27B7F45-750B-4A14-A974-ED1F19ACB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B2DC25EE-239B-4C5F-AAD1-255A7D5F1EE2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90540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6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24"/>
          <p:cNvPicPr preferRelativeResize="0"/>
          <p:nvPr/>
        </p:nvPicPr>
        <p:blipFill>
          <a:blip r:embed="rId3">
            <a:alphaModFix amt="27000"/>
          </a:blip>
          <a:stretch>
            <a:fillRect/>
          </a:stretch>
        </p:blipFill>
        <p:spPr>
          <a:xfrm rot="5400000">
            <a:off x="1997638" y="-2076012"/>
            <a:ext cx="5176525" cy="9199199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2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4"/>
          <p:cNvSpPr txBox="1">
            <a:spLocks noGrp="1"/>
          </p:cNvSpPr>
          <p:nvPr>
            <p:ph type="title" idx="2"/>
          </p:nvPr>
        </p:nvSpPr>
        <p:spPr>
          <a:xfrm>
            <a:off x="937700" y="2668197"/>
            <a:ext cx="2175300" cy="39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 b="1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19" name="Google Shape;119;p24"/>
          <p:cNvSpPr txBox="1">
            <a:spLocks noGrp="1"/>
          </p:cNvSpPr>
          <p:nvPr>
            <p:ph type="subTitle" idx="1"/>
          </p:nvPr>
        </p:nvSpPr>
        <p:spPr>
          <a:xfrm>
            <a:off x="937700" y="3104817"/>
            <a:ext cx="2175300" cy="8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24"/>
          <p:cNvSpPr txBox="1">
            <a:spLocks noGrp="1"/>
          </p:cNvSpPr>
          <p:nvPr>
            <p:ph type="title" idx="3"/>
          </p:nvPr>
        </p:nvSpPr>
        <p:spPr>
          <a:xfrm>
            <a:off x="3484421" y="2668197"/>
            <a:ext cx="2175300" cy="39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 b="1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1" name="Google Shape;121;p24"/>
          <p:cNvSpPr txBox="1">
            <a:spLocks noGrp="1"/>
          </p:cNvSpPr>
          <p:nvPr>
            <p:ph type="subTitle" idx="4"/>
          </p:nvPr>
        </p:nvSpPr>
        <p:spPr>
          <a:xfrm>
            <a:off x="3484421" y="3104817"/>
            <a:ext cx="2175300" cy="8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4"/>
          <p:cNvSpPr txBox="1">
            <a:spLocks noGrp="1"/>
          </p:cNvSpPr>
          <p:nvPr>
            <p:ph type="title" idx="5"/>
          </p:nvPr>
        </p:nvSpPr>
        <p:spPr>
          <a:xfrm>
            <a:off x="6031149" y="2668197"/>
            <a:ext cx="2175300" cy="39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 b="1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3" name="Google Shape;123;p24"/>
          <p:cNvSpPr txBox="1">
            <a:spLocks noGrp="1"/>
          </p:cNvSpPr>
          <p:nvPr>
            <p:ph type="subTitle" idx="6"/>
          </p:nvPr>
        </p:nvSpPr>
        <p:spPr>
          <a:xfrm>
            <a:off x="6031149" y="3104817"/>
            <a:ext cx="2175300" cy="8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9_1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9_1_2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13100" y="1319725"/>
            <a:ext cx="4524600" cy="2248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1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713100" y="3568225"/>
            <a:ext cx="4524600" cy="34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 sz="16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 rot="-2390044">
            <a:off x="-244568" y="4130126"/>
            <a:ext cx="1100032" cy="1035527"/>
            <a:chOff x="3611750" y="1496100"/>
            <a:chExt cx="821550" cy="773375"/>
          </a:xfrm>
        </p:grpSpPr>
        <p:sp>
          <p:nvSpPr>
            <p:cNvPr id="12" name="Google Shape;12;p2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" name="Google Shape;29;p2"/>
          <p:cNvGrpSpPr/>
          <p:nvPr/>
        </p:nvGrpSpPr>
        <p:grpSpPr>
          <a:xfrm>
            <a:off x="8316797" y="2886511"/>
            <a:ext cx="947638" cy="1717592"/>
            <a:chOff x="5329525" y="1305350"/>
            <a:chExt cx="595325" cy="1079025"/>
          </a:xfrm>
        </p:grpSpPr>
        <p:sp>
          <p:nvSpPr>
            <p:cNvPr id="30" name="Google Shape;30;p2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0" name="Google Shape;40;p2"/>
          <p:cNvGrpSpPr/>
          <p:nvPr/>
        </p:nvGrpSpPr>
        <p:grpSpPr>
          <a:xfrm>
            <a:off x="-224125" y="4427292"/>
            <a:ext cx="1670211" cy="1572271"/>
            <a:chOff x="3611750" y="1496100"/>
            <a:chExt cx="821550" cy="773375"/>
          </a:xfrm>
        </p:grpSpPr>
        <p:sp>
          <p:nvSpPr>
            <p:cNvPr id="41" name="Google Shape;41;p2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58" name="Google Shape;58;p2"/>
          <p:cNvGrpSpPr/>
          <p:nvPr/>
        </p:nvGrpSpPr>
        <p:grpSpPr>
          <a:xfrm rot="856444">
            <a:off x="7844063" y="3762970"/>
            <a:ext cx="1777123" cy="1769839"/>
            <a:chOff x="4532700" y="3320475"/>
            <a:chExt cx="647125" cy="644450"/>
          </a:xfrm>
        </p:grpSpPr>
        <p:sp>
          <p:nvSpPr>
            <p:cNvPr id="59" name="Google Shape;59;p2"/>
            <p:cNvSpPr/>
            <p:nvPr/>
          </p:nvSpPr>
          <p:spPr>
            <a:xfrm>
              <a:off x="4941975" y="3407400"/>
              <a:ext cx="118800" cy="358075"/>
            </a:xfrm>
            <a:custGeom>
              <a:avLst/>
              <a:gdLst/>
              <a:ahLst/>
              <a:cxnLst/>
              <a:rect l="l" t="t" r="r" b="b"/>
              <a:pathLst>
                <a:path w="4752" h="14323" extrusionOk="0">
                  <a:moveTo>
                    <a:pt x="4751" y="0"/>
                  </a:moveTo>
                  <a:lnTo>
                    <a:pt x="4751" y="0"/>
                  </a:lnTo>
                  <a:cubicBezTo>
                    <a:pt x="3775" y="334"/>
                    <a:pt x="2822" y="810"/>
                    <a:pt x="2036" y="1489"/>
                  </a:cubicBezTo>
                  <a:cubicBezTo>
                    <a:pt x="1227" y="2167"/>
                    <a:pt x="584" y="3024"/>
                    <a:pt x="274" y="4025"/>
                  </a:cubicBezTo>
                  <a:cubicBezTo>
                    <a:pt x="72" y="4679"/>
                    <a:pt x="0" y="5382"/>
                    <a:pt x="12" y="6072"/>
                  </a:cubicBezTo>
                  <a:cubicBezTo>
                    <a:pt x="48" y="9370"/>
                    <a:pt x="1405" y="12502"/>
                    <a:pt x="4215" y="14228"/>
                  </a:cubicBezTo>
                  <a:lnTo>
                    <a:pt x="4370" y="14288"/>
                  </a:lnTo>
                  <a:cubicBezTo>
                    <a:pt x="4343" y="14288"/>
                    <a:pt x="4379" y="14323"/>
                    <a:pt x="4402" y="14323"/>
                  </a:cubicBezTo>
                  <a:cubicBezTo>
                    <a:pt x="4409" y="14323"/>
                    <a:pt x="4415" y="14320"/>
                    <a:pt x="4418" y="14312"/>
                  </a:cubicBezTo>
                  <a:cubicBezTo>
                    <a:pt x="4430" y="14288"/>
                    <a:pt x="4418" y="14252"/>
                    <a:pt x="4382" y="14228"/>
                  </a:cubicBezTo>
                  <a:cubicBezTo>
                    <a:pt x="3834" y="13633"/>
                    <a:pt x="3346" y="12966"/>
                    <a:pt x="2846" y="12335"/>
                  </a:cubicBezTo>
                  <a:cubicBezTo>
                    <a:pt x="2477" y="11847"/>
                    <a:pt x="2108" y="11347"/>
                    <a:pt x="1822" y="10799"/>
                  </a:cubicBezTo>
                  <a:cubicBezTo>
                    <a:pt x="1572" y="10275"/>
                    <a:pt x="1394" y="9692"/>
                    <a:pt x="1263" y="9132"/>
                  </a:cubicBezTo>
                  <a:cubicBezTo>
                    <a:pt x="1120" y="8608"/>
                    <a:pt x="1024" y="8073"/>
                    <a:pt x="977" y="7525"/>
                  </a:cubicBezTo>
                  <a:cubicBezTo>
                    <a:pt x="846" y="6049"/>
                    <a:pt x="1096" y="4537"/>
                    <a:pt x="1751" y="3191"/>
                  </a:cubicBezTo>
                  <a:cubicBezTo>
                    <a:pt x="2406" y="1858"/>
                    <a:pt x="3465" y="703"/>
                    <a:pt x="47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796725" y="3749700"/>
              <a:ext cx="254225" cy="215225"/>
            </a:xfrm>
            <a:custGeom>
              <a:avLst/>
              <a:gdLst/>
              <a:ahLst/>
              <a:cxnLst/>
              <a:rect l="l" t="t" r="r" b="b"/>
              <a:pathLst>
                <a:path w="10169" h="8609" extrusionOk="0">
                  <a:moveTo>
                    <a:pt x="10168" y="441"/>
                  </a:moveTo>
                  <a:lnTo>
                    <a:pt x="10168" y="441"/>
                  </a:lnTo>
                  <a:cubicBezTo>
                    <a:pt x="10082" y="446"/>
                    <a:pt x="9996" y="452"/>
                    <a:pt x="9910" y="459"/>
                  </a:cubicBezTo>
                  <a:lnTo>
                    <a:pt x="9910" y="459"/>
                  </a:lnTo>
                  <a:lnTo>
                    <a:pt x="10013" y="524"/>
                  </a:lnTo>
                  <a:cubicBezTo>
                    <a:pt x="10061" y="500"/>
                    <a:pt x="10121" y="465"/>
                    <a:pt x="10168" y="441"/>
                  </a:cubicBezTo>
                  <a:close/>
                  <a:moveTo>
                    <a:pt x="7879" y="0"/>
                  </a:moveTo>
                  <a:cubicBezTo>
                    <a:pt x="6222" y="0"/>
                    <a:pt x="4558" y="504"/>
                    <a:pt x="3108" y="1310"/>
                  </a:cubicBezTo>
                  <a:cubicBezTo>
                    <a:pt x="2286" y="1751"/>
                    <a:pt x="1536" y="2298"/>
                    <a:pt x="953" y="3037"/>
                  </a:cubicBezTo>
                  <a:cubicBezTo>
                    <a:pt x="369" y="3763"/>
                    <a:pt x="0" y="4680"/>
                    <a:pt x="60" y="5608"/>
                  </a:cubicBezTo>
                  <a:cubicBezTo>
                    <a:pt x="95" y="6073"/>
                    <a:pt x="226" y="6513"/>
                    <a:pt x="357" y="6966"/>
                  </a:cubicBezTo>
                  <a:cubicBezTo>
                    <a:pt x="548" y="7561"/>
                    <a:pt x="774" y="8180"/>
                    <a:pt x="1238" y="8609"/>
                  </a:cubicBezTo>
                  <a:lnTo>
                    <a:pt x="1238" y="8454"/>
                  </a:lnTo>
                  <a:lnTo>
                    <a:pt x="1238" y="8216"/>
                  </a:lnTo>
                  <a:lnTo>
                    <a:pt x="1238" y="7739"/>
                  </a:lnTo>
                  <a:cubicBezTo>
                    <a:pt x="1227" y="7394"/>
                    <a:pt x="1203" y="7037"/>
                    <a:pt x="1191" y="6692"/>
                  </a:cubicBezTo>
                  <a:cubicBezTo>
                    <a:pt x="1167" y="6037"/>
                    <a:pt x="1143" y="5382"/>
                    <a:pt x="1262" y="4727"/>
                  </a:cubicBezTo>
                  <a:cubicBezTo>
                    <a:pt x="1310" y="4441"/>
                    <a:pt x="1405" y="4168"/>
                    <a:pt x="1489" y="3894"/>
                  </a:cubicBezTo>
                  <a:cubicBezTo>
                    <a:pt x="1500" y="3846"/>
                    <a:pt x="1524" y="3787"/>
                    <a:pt x="1536" y="3739"/>
                  </a:cubicBezTo>
                  <a:cubicBezTo>
                    <a:pt x="1548" y="3668"/>
                    <a:pt x="1560" y="3596"/>
                    <a:pt x="1584" y="3537"/>
                  </a:cubicBezTo>
                  <a:cubicBezTo>
                    <a:pt x="1655" y="3346"/>
                    <a:pt x="1846" y="3179"/>
                    <a:pt x="1989" y="3025"/>
                  </a:cubicBezTo>
                  <a:cubicBezTo>
                    <a:pt x="2179" y="2846"/>
                    <a:pt x="2381" y="2703"/>
                    <a:pt x="2584" y="2548"/>
                  </a:cubicBezTo>
                  <a:cubicBezTo>
                    <a:pt x="2608" y="2536"/>
                    <a:pt x="2620" y="2525"/>
                    <a:pt x="2632" y="2525"/>
                  </a:cubicBezTo>
                  <a:cubicBezTo>
                    <a:pt x="3084" y="2227"/>
                    <a:pt x="3560" y="2013"/>
                    <a:pt x="4048" y="1810"/>
                  </a:cubicBezTo>
                  <a:cubicBezTo>
                    <a:pt x="5921" y="1068"/>
                    <a:pt x="7892" y="610"/>
                    <a:pt x="9910" y="459"/>
                  </a:cubicBezTo>
                  <a:lnTo>
                    <a:pt x="9910" y="459"/>
                  </a:lnTo>
                  <a:lnTo>
                    <a:pt x="9430" y="155"/>
                  </a:lnTo>
                  <a:cubicBezTo>
                    <a:pt x="8918" y="50"/>
                    <a:pt x="8399" y="0"/>
                    <a:pt x="78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4848225" y="3358575"/>
              <a:ext cx="150625" cy="380125"/>
            </a:xfrm>
            <a:custGeom>
              <a:avLst/>
              <a:gdLst/>
              <a:ahLst/>
              <a:cxnLst/>
              <a:rect l="l" t="t" r="r" b="b"/>
              <a:pathLst>
                <a:path w="6025" h="15205" extrusionOk="0">
                  <a:moveTo>
                    <a:pt x="3989" y="1"/>
                  </a:moveTo>
                  <a:lnTo>
                    <a:pt x="3989" y="1"/>
                  </a:lnTo>
                  <a:cubicBezTo>
                    <a:pt x="3012" y="263"/>
                    <a:pt x="2215" y="953"/>
                    <a:pt x="1524" y="1691"/>
                  </a:cubicBezTo>
                  <a:cubicBezTo>
                    <a:pt x="1191" y="2049"/>
                    <a:pt x="857" y="2453"/>
                    <a:pt x="631" y="2906"/>
                  </a:cubicBezTo>
                  <a:cubicBezTo>
                    <a:pt x="441" y="3287"/>
                    <a:pt x="333" y="3715"/>
                    <a:pt x="274" y="4156"/>
                  </a:cubicBezTo>
                  <a:cubicBezTo>
                    <a:pt x="0" y="6097"/>
                    <a:pt x="464" y="8121"/>
                    <a:pt x="1345" y="9895"/>
                  </a:cubicBezTo>
                  <a:cubicBezTo>
                    <a:pt x="2238" y="11669"/>
                    <a:pt x="3524" y="13217"/>
                    <a:pt x="4905" y="14633"/>
                  </a:cubicBezTo>
                  <a:lnTo>
                    <a:pt x="6025" y="15205"/>
                  </a:lnTo>
                  <a:cubicBezTo>
                    <a:pt x="4727" y="13979"/>
                    <a:pt x="3643" y="12514"/>
                    <a:pt x="2810" y="10942"/>
                  </a:cubicBezTo>
                  <a:cubicBezTo>
                    <a:pt x="2131" y="9657"/>
                    <a:pt x="1619" y="8275"/>
                    <a:pt x="1453" y="6847"/>
                  </a:cubicBezTo>
                  <a:cubicBezTo>
                    <a:pt x="1286" y="5418"/>
                    <a:pt x="1464" y="3918"/>
                    <a:pt x="2096" y="2620"/>
                  </a:cubicBezTo>
                  <a:cubicBezTo>
                    <a:pt x="2572" y="1656"/>
                    <a:pt x="3286" y="822"/>
                    <a:pt x="39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703850" y="3721725"/>
              <a:ext cx="277150" cy="212850"/>
            </a:xfrm>
            <a:custGeom>
              <a:avLst/>
              <a:gdLst/>
              <a:ahLst/>
              <a:cxnLst/>
              <a:rect l="l" t="t" r="r" b="b"/>
              <a:pathLst>
                <a:path w="11086" h="8514" extrusionOk="0">
                  <a:moveTo>
                    <a:pt x="10454" y="0"/>
                  </a:moveTo>
                  <a:cubicBezTo>
                    <a:pt x="9264" y="226"/>
                    <a:pt x="8097" y="441"/>
                    <a:pt x="6918" y="703"/>
                  </a:cubicBezTo>
                  <a:cubicBezTo>
                    <a:pt x="5620" y="977"/>
                    <a:pt x="4311" y="1322"/>
                    <a:pt x="3156" y="1953"/>
                  </a:cubicBezTo>
                  <a:cubicBezTo>
                    <a:pt x="1977" y="2584"/>
                    <a:pt x="953" y="3560"/>
                    <a:pt x="477" y="4787"/>
                  </a:cubicBezTo>
                  <a:cubicBezTo>
                    <a:pt x="0" y="6025"/>
                    <a:pt x="179" y="7561"/>
                    <a:pt x="1096" y="8513"/>
                  </a:cubicBezTo>
                  <a:cubicBezTo>
                    <a:pt x="929" y="7037"/>
                    <a:pt x="965" y="5441"/>
                    <a:pt x="1739" y="4179"/>
                  </a:cubicBezTo>
                  <a:cubicBezTo>
                    <a:pt x="2275" y="3322"/>
                    <a:pt x="3096" y="2691"/>
                    <a:pt x="3965" y="2203"/>
                  </a:cubicBezTo>
                  <a:cubicBezTo>
                    <a:pt x="6132" y="1000"/>
                    <a:pt x="8633" y="584"/>
                    <a:pt x="11085" y="286"/>
                  </a:cubicBezTo>
                  <a:lnTo>
                    <a:pt x="1045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657725" y="3686600"/>
              <a:ext cx="264925" cy="150050"/>
            </a:xfrm>
            <a:custGeom>
              <a:avLst/>
              <a:gdLst/>
              <a:ahLst/>
              <a:cxnLst/>
              <a:rect l="l" t="t" r="r" b="b"/>
              <a:pathLst>
                <a:path w="10597" h="6002" extrusionOk="0">
                  <a:moveTo>
                    <a:pt x="9751" y="0"/>
                  </a:moveTo>
                  <a:cubicBezTo>
                    <a:pt x="7537" y="107"/>
                    <a:pt x="5310" y="227"/>
                    <a:pt x="3167" y="810"/>
                  </a:cubicBezTo>
                  <a:cubicBezTo>
                    <a:pt x="2691" y="929"/>
                    <a:pt x="2226" y="1072"/>
                    <a:pt x="1810" y="1334"/>
                  </a:cubicBezTo>
                  <a:cubicBezTo>
                    <a:pt x="1072" y="1774"/>
                    <a:pt x="560" y="2560"/>
                    <a:pt x="298" y="3394"/>
                  </a:cubicBezTo>
                  <a:cubicBezTo>
                    <a:pt x="24" y="4227"/>
                    <a:pt x="0" y="5120"/>
                    <a:pt x="60" y="6001"/>
                  </a:cubicBezTo>
                  <a:cubicBezTo>
                    <a:pt x="417" y="4156"/>
                    <a:pt x="1762" y="2620"/>
                    <a:pt x="3405" y="1715"/>
                  </a:cubicBezTo>
                  <a:cubicBezTo>
                    <a:pt x="5036" y="822"/>
                    <a:pt x="6929" y="500"/>
                    <a:pt x="8811" y="441"/>
                  </a:cubicBezTo>
                  <a:cubicBezTo>
                    <a:pt x="9018" y="433"/>
                    <a:pt x="9225" y="427"/>
                    <a:pt x="9433" y="427"/>
                  </a:cubicBezTo>
                  <a:cubicBezTo>
                    <a:pt x="9821" y="427"/>
                    <a:pt x="10209" y="446"/>
                    <a:pt x="10597" y="500"/>
                  </a:cubicBezTo>
                  <a:lnTo>
                    <a:pt x="975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4769625" y="3320475"/>
              <a:ext cx="127125" cy="377750"/>
            </a:xfrm>
            <a:custGeom>
              <a:avLst/>
              <a:gdLst/>
              <a:ahLst/>
              <a:cxnLst/>
              <a:rect l="l" t="t" r="r" b="b"/>
              <a:pathLst>
                <a:path w="5085" h="15110" extrusionOk="0">
                  <a:moveTo>
                    <a:pt x="2453" y="1"/>
                  </a:moveTo>
                  <a:lnTo>
                    <a:pt x="2453" y="1"/>
                  </a:lnTo>
                  <a:cubicBezTo>
                    <a:pt x="1977" y="84"/>
                    <a:pt x="1560" y="382"/>
                    <a:pt x="1203" y="703"/>
                  </a:cubicBezTo>
                  <a:cubicBezTo>
                    <a:pt x="798" y="1072"/>
                    <a:pt x="429" y="1489"/>
                    <a:pt x="215" y="2001"/>
                  </a:cubicBezTo>
                  <a:cubicBezTo>
                    <a:pt x="60" y="2382"/>
                    <a:pt x="13" y="2822"/>
                    <a:pt x="13" y="3239"/>
                  </a:cubicBezTo>
                  <a:cubicBezTo>
                    <a:pt x="1" y="4394"/>
                    <a:pt x="275" y="5537"/>
                    <a:pt x="632" y="6656"/>
                  </a:cubicBezTo>
                  <a:cubicBezTo>
                    <a:pt x="1506" y="9385"/>
                    <a:pt x="2809" y="11980"/>
                    <a:pt x="4482" y="14305"/>
                  </a:cubicBezTo>
                  <a:lnTo>
                    <a:pt x="4482" y="14305"/>
                  </a:lnTo>
                  <a:cubicBezTo>
                    <a:pt x="4477" y="14291"/>
                    <a:pt x="4471" y="14278"/>
                    <a:pt x="4466" y="14264"/>
                  </a:cubicBezTo>
                  <a:cubicBezTo>
                    <a:pt x="3513" y="12002"/>
                    <a:pt x="2596" y="9704"/>
                    <a:pt x="1727" y="7406"/>
                  </a:cubicBezTo>
                  <a:cubicBezTo>
                    <a:pt x="1572" y="7002"/>
                    <a:pt x="1430" y="6609"/>
                    <a:pt x="1334" y="6192"/>
                  </a:cubicBezTo>
                  <a:cubicBezTo>
                    <a:pt x="1263" y="5775"/>
                    <a:pt x="1239" y="5358"/>
                    <a:pt x="1251" y="4930"/>
                  </a:cubicBezTo>
                  <a:cubicBezTo>
                    <a:pt x="1275" y="3549"/>
                    <a:pt x="1620" y="2191"/>
                    <a:pt x="2227" y="953"/>
                  </a:cubicBezTo>
                  <a:cubicBezTo>
                    <a:pt x="2382" y="655"/>
                    <a:pt x="2537" y="334"/>
                    <a:pt x="2453" y="1"/>
                  </a:cubicBezTo>
                  <a:close/>
                  <a:moveTo>
                    <a:pt x="4482" y="14305"/>
                  </a:moveTo>
                  <a:lnTo>
                    <a:pt x="4482" y="14305"/>
                  </a:lnTo>
                  <a:cubicBezTo>
                    <a:pt x="4602" y="14592"/>
                    <a:pt x="4753" y="14892"/>
                    <a:pt x="5002" y="15062"/>
                  </a:cubicBezTo>
                  <a:lnTo>
                    <a:pt x="5002" y="15062"/>
                  </a:lnTo>
                  <a:cubicBezTo>
                    <a:pt x="5002" y="15062"/>
                    <a:pt x="5002" y="15062"/>
                    <a:pt x="5001" y="15062"/>
                  </a:cubicBezTo>
                  <a:lnTo>
                    <a:pt x="5013" y="15069"/>
                  </a:lnTo>
                  <a:lnTo>
                    <a:pt x="5013" y="15069"/>
                  </a:lnTo>
                  <a:cubicBezTo>
                    <a:pt x="5029" y="15079"/>
                    <a:pt x="5045" y="15089"/>
                    <a:pt x="5061" y="15098"/>
                  </a:cubicBezTo>
                  <a:cubicBezTo>
                    <a:pt x="5065" y="15101"/>
                    <a:pt x="5069" y="15102"/>
                    <a:pt x="5071" y="15102"/>
                  </a:cubicBezTo>
                  <a:cubicBezTo>
                    <a:pt x="5071" y="15102"/>
                    <a:pt x="5071" y="15102"/>
                    <a:pt x="5071" y="15102"/>
                  </a:cubicBezTo>
                  <a:lnTo>
                    <a:pt x="5071" y="15102"/>
                  </a:lnTo>
                  <a:lnTo>
                    <a:pt x="5085" y="15110"/>
                  </a:lnTo>
                  <a:cubicBezTo>
                    <a:pt x="5080" y="15104"/>
                    <a:pt x="5076" y="15098"/>
                    <a:pt x="5071" y="15092"/>
                  </a:cubicBezTo>
                  <a:lnTo>
                    <a:pt x="5071" y="15092"/>
                  </a:lnTo>
                  <a:cubicBezTo>
                    <a:pt x="5069" y="15087"/>
                    <a:pt x="5064" y="15081"/>
                    <a:pt x="5058" y="15076"/>
                  </a:cubicBezTo>
                  <a:lnTo>
                    <a:pt x="5058" y="15076"/>
                  </a:lnTo>
                  <a:cubicBezTo>
                    <a:pt x="4862" y="14822"/>
                    <a:pt x="4670" y="14565"/>
                    <a:pt x="4482" y="143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4609200" y="3630750"/>
              <a:ext cx="222375" cy="113625"/>
            </a:xfrm>
            <a:custGeom>
              <a:avLst/>
              <a:gdLst/>
              <a:ahLst/>
              <a:cxnLst/>
              <a:rect l="l" t="t" r="r" b="b"/>
              <a:pathLst>
                <a:path w="8895" h="4545" extrusionOk="0">
                  <a:moveTo>
                    <a:pt x="6110" y="0"/>
                  </a:moveTo>
                  <a:cubicBezTo>
                    <a:pt x="5569" y="0"/>
                    <a:pt x="4906" y="29"/>
                    <a:pt x="4167" y="175"/>
                  </a:cubicBezTo>
                  <a:cubicBezTo>
                    <a:pt x="3108" y="365"/>
                    <a:pt x="2382" y="508"/>
                    <a:pt x="1727" y="972"/>
                  </a:cubicBezTo>
                  <a:cubicBezTo>
                    <a:pt x="608" y="1758"/>
                    <a:pt x="0" y="3211"/>
                    <a:pt x="203" y="4544"/>
                  </a:cubicBezTo>
                  <a:cubicBezTo>
                    <a:pt x="750" y="2889"/>
                    <a:pt x="2143" y="1579"/>
                    <a:pt x="3763" y="960"/>
                  </a:cubicBezTo>
                  <a:cubicBezTo>
                    <a:pt x="4713" y="593"/>
                    <a:pt x="5721" y="431"/>
                    <a:pt x="6733" y="431"/>
                  </a:cubicBezTo>
                  <a:cubicBezTo>
                    <a:pt x="7457" y="431"/>
                    <a:pt x="8184" y="514"/>
                    <a:pt x="8894" y="663"/>
                  </a:cubicBezTo>
                  <a:lnTo>
                    <a:pt x="8466" y="139"/>
                  </a:lnTo>
                  <a:cubicBezTo>
                    <a:pt x="8037" y="79"/>
                    <a:pt x="7418" y="20"/>
                    <a:pt x="6680" y="8"/>
                  </a:cubicBezTo>
                  <a:cubicBezTo>
                    <a:pt x="6510" y="5"/>
                    <a:pt x="6319" y="0"/>
                    <a:pt x="61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4705925" y="3356825"/>
              <a:ext cx="112550" cy="289025"/>
            </a:xfrm>
            <a:custGeom>
              <a:avLst/>
              <a:gdLst/>
              <a:ahLst/>
              <a:cxnLst/>
              <a:rect l="l" t="t" r="r" b="b"/>
              <a:pathLst>
                <a:path w="4502" h="11561" extrusionOk="0">
                  <a:moveTo>
                    <a:pt x="1292" y="1"/>
                  </a:moveTo>
                  <a:cubicBezTo>
                    <a:pt x="1273" y="1"/>
                    <a:pt x="417" y="1087"/>
                    <a:pt x="191" y="2238"/>
                  </a:cubicBezTo>
                  <a:cubicBezTo>
                    <a:pt x="60" y="2869"/>
                    <a:pt x="1" y="3857"/>
                    <a:pt x="691" y="5809"/>
                  </a:cubicBezTo>
                  <a:cubicBezTo>
                    <a:pt x="1108" y="7000"/>
                    <a:pt x="1894" y="8786"/>
                    <a:pt x="3406" y="10727"/>
                  </a:cubicBezTo>
                  <a:lnTo>
                    <a:pt x="4501" y="11560"/>
                  </a:lnTo>
                  <a:cubicBezTo>
                    <a:pt x="2323" y="8786"/>
                    <a:pt x="1072" y="5321"/>
                    <a:pt x="953" y="1809"/>
                  </a:cubicBezTo>
                  <a:cubicBezTo>
                    <a:pt x="941" y="1178"/>
                    <a:pt x="953" y="547"/>
                    <a:pt x="1287" y="11"/>
                  </a:cubicBezTo>
                  <a:cubicBezTo>
                    <a:pt x="1291" y="4"/>
                    <a:pt x="1293" y="1"/>
                    <a:pt x="12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4565725" y="3580925"/>
              <a:ext cx="185775" cy="94675"/>
            </a:xfrm>
            <a:custGeom>
              <a:avLst/>
              <a:gdLst/>
              <a:ahLst/>
              <a:cxnLst/>
              <a:rect l="l" t="t" r="r" b="b"/>
              <a:pathLst>
                <a:path w="7431" h="3787" extrusionOk="0">
                  <a:moveTo>
                    <a:pt x="6978" y="1"/>
                  </a:moveTo>
                  <a:cubicBezTo>
                    <a:pt x="6168" y="12"/>
                    <a:pt x="4168" y="48"/>
                    <a:pt x="2263" y="227"/>
                  </a:cubicBezTo>
                  <a:cubicBezTo>
                    <a:pt x="1930" y="251"/>
                    <a:pt x="1394" y="346"/>
                    <a:pt x="858" y="715"/>
                  </a:cubicBezTo>
                  <a:cubicBezTo>
                    <a:pt x="382" y="1060"/>
                    <a:pt x="84" y="1620"/>
                    <a:pt x="37" y="2203"/>
                  </a:cubicBezTo>
                  <a:cubicBezTo>
                    <a:pt x="1" y="2787"/>
                    <a:pt x="239" y="3382"/>
                    <a:pt x="668" y="3787"/>
                  </a:cubicBezTo>
                  <a:cubicBezTo>
                    <a:pt x="382" y="3037"/>
                    <a:pt x="727" y="2179"/>
                    <a:pt x="1323" y="1656"/>
                  </a:cubicBezTo>
                  <a:cubicBezTo>
                    <a:pt x="1906" y="1132"/>
                    <a:pt x="2692" y="894"/>
                    <a:pt x="3466" y="715"/>
                  </a:cubicBezTo>
                  <a:cubicBezTo>
                    <a:pt x="4547" y="467"/>
                    <a:pt x="5653" y="343"/>
                    <a:pt x="6764" y="343"/>
                  </a:cubicBezTo>
                  <a:cubicBezTo>
                    <a:pt x="6986" y="343"/>
                    <a:pt x="7208" y="348"/>
                    <a:pt x="7430" y="358"/>
                  </a:cubicBezTo>
                  <a:lnTo>
                    <a:pt x="69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4648200" y="3341025"/>
              <a:ext cx="88425" cy="235450"/>
            </a:xfrm>
            <a:custGeom>
              <a:avLst/>
              <a:gdLst/>
              <a:ahLst/>
              <a:cxnLst/>
              <a:rect l="l" t="t" r="r" b="b"/>
              <a:pathLst>
                <a:path w="3537" h="9418" extrusionOk="0">
                  <a:moveTo>
                    <a:pt x="1441" y="0"/>
                  </a:moveTo>
                  <a:cubicBezTo>
                    <a:pt x="607" y="429"/>
                    <a:pt x="131" y="1369"/>
                    <a:pt x="60" y="2310"/>
                  </a:cubicBezTo>
                  <a:cubicBezTo>
                    <a:pt x="0" y="3251"/>
                    <a:pt x="286" y="4167"/>
                    <a:pt x="643" y="5037"/>
                  </a:cubicBezTo>
                  <a:cubicBezTo>
                    <a:pt x="1263" y="6491"/>
                    <a:pt x="2114" y="7849"/>
                    <a:pt x="3170" y="9025"/>
                  </a:cubicBezTo>
                  <a:lnTo>
                    <a:pt x="3170" y="9025"/>
                  </a:lnTo>
                  <a:lnTo>
                    <a:pt x="2357" y="7120"/>
                  </a:lnTo>
                  <a:cubicBezTo>
                    <a:pt x="1703" y="5596"/>
                    <a:pt x="1048" y="3989"/>
                    <a:pt x="1203" y="2334"/>
                  </a:cubicBezTo>
                  <a:cubicBezTo>
                    <a:pt x="1286" y="1548"/>
                    <a:pt x="1548" y="774"/>
                    <a:pt x="1441" y="0"/>
                  </a:cubicBezTo>
                  <a:close/>
                  <a:moveTo>
                    <a:pt x="3170" y="9025"/>
                  </a:moveTo>
                  <a:lnTo>
                    <a:pt x="3286" y="9299"/>
                  </a:lnTo>
                  <a:lnTo>
                    <a:pt x="3536" y="9418"/>
                  </a:lnTo>
                  <a:cubicBezTo>
                    <a:pt x="3411" y="9290"/>
                    <a:pt x="3289" y="9159"/>
                    <a:pt x="3170" y="902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4555025" y="3524250"/>
              <a:ext cx="141400" cy="59500"/>
            </a:xfrm>
            <a:custGeom>
              <a:avLst/>
              <a:gdLst/>
              <a:ahLst/>
              <a:cxnLst/>
              <a:rect l="l" t="t" r="r" b="b"/>
              <a:pathLst>
                <a:path w="5656" h="2380" extrusionOk="0">
                  <a:moveTo>
                    <a:pt x="2838" y="0"/>
                  </a:moveTo>
                  <a:cubicBezTo>
                    <a:pt x="2610" y="0"/>
                    <a:pt x="2370" y="20"/>
                    <a:pt x="2120" y="65"/>
                  </a:cubicBezTo>
                  <a:cubicBezTo>
                    <a:pt x="1703" y="148"/>
                    <a:pt x="643" y="339"/>
                    <a:pt x="369" y="994"/>
                  </a:cubicBezTo>
                  <a:cubicBezTo>
                    <a:pt x="298" y="1172"/>
                    <a:pt x="191" y="1541"/>
                    <a:pt x="131" y="1815"/>
                  </a:cubicBezTo>
                  <a:cubicBezTo>
                    <a:pt x="0" y="2315"/>
                    <a:pt x="24" y="2363"/>
                    <a:pt x="36" y="2375"/>
                  </a:cubicBezTo>
                  <a:cubicBezTo>
                    <a:pt x="42" y="2378"/>
                    <a:pt x="48" y="2380"/>
                    <a:pt x="54" y="2380"/>
                  </a:cubicBezTo>
                  <a:cubicBezTo>
                    <a:pt x="189" y="2380"/>
                    <a:pt x="545" y="1713"/>
                    <a:pt x="1215" y="1339"/>
                  </a:cubicBezTo>
                  <a:cubicBezTo>
                    <a:pt x="1429" y="1220"/>
                    <a:pt x="1727" y="1101"/>
                    <a:pt x="2798" y="1041"/>
                  </a:cubicBezTo>
                  <a:cubicBezTo>
                    <a:pt x="3119" y="1023"/>
                    <a:pt x="3418" y="1017"/>
                    <a:pt x="3693" y="1017"/>
                  </a:cubicBezTo>
                  <a:cubicBezTo>
                    <a:pt x="4437" y="1017"/>
                    <a:pt x="5005" y="1065"/>
                    <a:pt x="5334" y="1065"/>
                  </a:cubicBezTo>
                  <a:cubicBezTo>
                    <a:pt x="5530" y="1065"/>
                    <a:pt x="5641" y="1048"/>
                    <a:pt x="5656" y="994"/>
                  </a:cubicBezTo>
                  <a:cubicBezTo>
                    <a:pt x="5656" y="958"/>
                    <a:pt x="5656" y="886"/>
                    <a:pt x="5203" y="660"/>
                  </a:cubicBezTo>
                  <a:cubicBezTo>
                    <a:pt x="4676" y="406"/>
                    <a:pt x="3877" y="0"/>
                    <a:pt x="28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4609200" y="3355900"/>
              <a:ext cx="53600" cy="157775"/>
            </a:xfrm>
            <a:custGeom>
              <a:avLst/>
              <a:gdLst/>
              <a:ahLst/>
              <a:cxnLst/>
              <a:rect l="l" t="t" r="r" b="b"/>
              <a:pathLst>
                <a:path w="2144" h="6311" extrusionOk="0">
                  <a:moveTo>
                    <a:pt x="1143" y="0"/>
                  </a:moveTo>
                  <a:lnTo>
                    <a:pt x="1143" y="0"/>
                  </a:lnTo>
                  <a:cubicBezTo>
                    <a:pt x="631" y="215"/>
                    <a:pt x="274" y="715"/>
                    <a:pt x="131" y="1263"/>
                  </a:cubicBezTo>
                  <a:cubicBezTo>
                    <a:pt x="0" y="1822"/>
                    <a:pt x="60" y="2382"/>
                    <a:pt x="191" y="2929"/>
                  </a:cubicBezTo>
                  <a:cubicBezTo>
                    <a:pt x="429" y="3930"/>
                    <a:pt x="881" y="4870"/>
                    <a:pt x="1500" y="5656"/>
                  </a:cubicBezTo>
                  <a:lnTo>
                    <a:pt x="1155" y="5382"/>
                  </a:lnTo>
                  <a:lnTo>
                    <a:pt x="1155" y="5382"/>
                  </a:lnTo>
                  <a:cubicBezTo>
                    <a:pt x="1429" y="5751"/>
                    <a:pt x="1751" y="6061"/>
                    <a:pt x="2143" y="6311"/>
                  </a:cubicBezTo>
                  <a:cubicBezTo>
                    <a:pt x="1429" y="5477"/>
                    <a:pt x="1060" y="4394"/>
                    <a:pt x="941" y="3287"/>
                  </a:cubicBezTo>
                  <a:cubicBezTo>
                    <a:pt x="822" y="2191"/>
                    <a:pt x="953" y="1084"/>
                    <a:pt x="11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4536575" y="3494600"/>
              <a:ext cx="106875" cy="54800"/>
            </a:xfrm>
            <a:custGeom>
              <a:avLst/>
              <a:gdLst/>
              <a:ahLst/>
              <a:cxnLst/>
              <a:rect l="l" t="t" r="r" b="b"/>
              <a:pathLst>
                <a:path w="4275" h="2192" extrusionOk="0">
                  <a:moveTo>
                    <a:pt x="1548" y="1"/>
                  </a:moveTo>
                  <a:cubicBezTo>
                    <a:pt x="1298" y="1"/>
                    <a:pt x="1048" y="1"/>
                    <a:pt x="822" y="84"/>
                  </a:cubicBezTo>
                  <a:cubicBezTo>
                    <a:pt x="441" y="215"/>
                    <a:pt x="167" y="584"/>
                    <a:pt x="84" y="989"/>
                  </a:cubicBezTo>
                  <a:cubicBezTo>
                    <a:pt x="0" y="1394"/>
                    <a:pt x="84" y="1822"/>
                    <a:pt x="262" y="2192"/>
                  </a:cubicBezTo>
                  <a:cubicBezTo>
                    <a:pt x="465" y="1406"/>
                    <a:pt x="1119" y="798"/>
                    <a:pt x="1881" y="501"/>
                  </a:cubicBezTo>
                  <a:cubicBezTo>
                    <a:pt x="2392" y="301"/>
                    <a:pt x="2930" y="225"/>
                    <a:pt x="3473" y="225"/>
                  </a:cubicBezTo>
                  <a:cubicBezTo>
                    <a:pt x="3740" y="225"/>
                    <a:pt x="4008" y="243"/>
                    <a:pt x="4275" y="275"/>
                  </a:cubicBezTo>
                  <a:lnTo>
                    <a:pt x="4072" y="215"/>
                  </a:lnTo>
                  <a:cubicBezTo>
                    <a:pt x="3239" y="108"/>
                    <a:pt x="2405" y="37"/>
                    <a:pt x="1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4532700" y="3459825"/>
              <a:ext cx="89325" cy="25875"/>
            </a:xfrm>
            <a:custGeom>
              <a:avLst/>
              <a:gdLst/>
              <a:ahLst/>
              <a:cxnLst/>
              <a:rect l="l" t="t" r="r" b="b"/>
              <a:pathLst>
                <a:path w="3573" h="1035" extrusionOk="0">
                  <a:moveTo>
                    <a:pt x="1339" y="0"/>
                  </a:moveTo>
                  <a:cubicBezTo>
                    <a:pt x="1242" y="0"/>
                    <a:pt x="1145" y="7"/>
                    <a:pt x="1048" y="23"/>
                  </a:cubicBezTo>
                  <a:cubicBezTo>
                    <a:pt x="512" y="106"/>
                    <a:pt x="12" y="499"/>
                    <a:pt x="0" y="1035"/>
                  </a:cubicBezTo>
                  <a:cubicBezTo>
                    <a:pt x="590" y="604"/>
                    <a:pt x="1322" y="384"/>
                    <a:pt x="2054" y="384"/>
                  </a:cubicBezTo>
                  <a:cubicBezTo>
                    <a:pt x="2577" y="384"/>
                    <a:pt x="3101" y="497"/>
                    <a:pt x="3572" y="725"/>
                  </a:cubicBezTo>
                  <a:lnTo>
                    <a:pt x="3215" y="463"/>
                  </a:lnTo>
                  <a:cubicBezTo>
                    <a:pt x="3001" y="404"/>
                    <a:pt x="2810" y="320"/>
                    <a:pt x="2596" y="261"/>
                  </a:cubicBezTo>
                  <a:cubicBezTo>
                    <a:pt x="2198" y="134"/>
                    <a:pt x="1768" y="0"/>
                    <a:pt x="13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4582100" y="3380300"/>
              <a:ext cx="18775" cy="73850"/>
            </a:xfrm>
            <a:custGeom>
              <a:avLst/>
              <a:gdLst/>
              <a:ahLst/>
              <a:cxnLst/>
              <a:rect l="l" t="t" r="r" b="b"/>
              <a:pathLst>
                <a:path w="751" h="2954" extrusionOk="0">
                  <a:moveTo>
                    <a:pt x="691" y="1"/>
                  </a:moveTo>
                  <a:lnTo>
                    <a:pt x="691" y="1"/>
                  </a:lnTo>
                  <a:cubicBezTo>
                    <a:pt x="370" y="144"/>
                    <a:pt x="144" y="465"/>
                    <a:pt x="72" y="822"/>
                  </a:cubicBezTo>
                  <a:cubicBezTo>
                    <a:pt x="1" y="1168"/>
                    <a:pt x="37" y="1537"/>
                    <a:pt x="120" y="1882"/>
                  </a:cubicBezTo>
                  <a:cubicBezTo>
                    <a:pt x="179" y="2144"/>
                    <a:pt x="251" y="2406"/>
                    <a:pt x="334" y="2668"/>
                  </a:cubicBezTo>
                  <a:lnTo>
                    <a:pt x="751" y="2954"/>
                  </a:lnTo>
                  <a:cubicBezTo>
                    <a:pt x="620" y="2775"/>
                    <a:pt x="525" y="2549"/>
                    <a:pt x="453" y="2323"/>
                  </a:cubicBezTo>
                  <a:cubicBezTo>
                    <a:pt x="370" y="2001"/>
                    <a:pt x="394" y="1644"/>
                    <a:pt x="418" y="1299"/>
                  </a:cubicBezTo>
                  <a:cubicBezTo>
                    <a:pt x="429" y="1156"/>
                    <a:pt x="429" y="1001"/>
                    <a:pt x="453" y="858"/>
                  </a:cubicBezTo>
                  <a:cubicBezTo>
                    <a:pt x="501" y="560"/>
                    <a:pt x="572" y="275"/>
                    <a:pt x="6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4533900" y="3432550"/>
              <a:ext cx="58650" cy="17950"/>
            </a:xfrm>
            <a:custGeom>
              <a:avLst/>
              <a:gdLst/>
              <a:ahLst/>
              <a:cxnLst/>
              <a:rect l="l" t="t" r="r" b="b"/>
              <a:pathLst>
                <a:path w="2346" h="718" extrusionOk="0">
                  <a:moveTo>
                    <a:pt x="1198" y="0"/>
                  </a:moveTo>
                  <a:cubicBezTo>
                    <a:pt x="782" y="0"/>
                    <a:pt x="367" y="237"/>
                    <a:pt x="83" y="554"/>
                  </a:cubicBezTo>
                  <a:cubicBezTo>
                    <a:pt x="36" y="578"/>
                    <a:pt x="0" y="637"/>
                    <a:pt x="36" y="685"/>
                  </a:cubicBezTo>
                  <a:cubicBezTo>
                    <a:pt x="54" y="709"/>
                    <a:pt x="80" y="718"/>
                    <a:pt x="109" y="718"/>
                  </a:cubicBezTo>
                  <a:cubicBezTo>
                    <a:pt x="137" y="718"/>
                    <a:pt x="167" y="709"/>
                    <a:pt x="191" y="697"/>
                  </a:cubicBezTo>
                  <a:cubicBezTo>
                    <a:pt x="624" y="545"/>
                    <a:pt x="1088" y="465"/>
                    <a:pt x="1552" y="465"/>
                  </a:cubicBezTo>
                  <a:cubicBezTo>
                    <a:pt x="1814" y="465"/>
                    <a:pt x="2076" y="491"/>
                    <a:pt x="2334" y="542"/>
                  </a:cubicBezTo>
                  <a:lnTo>
                    <a:pt x="2346" y="483"/>
                  </a:lnTo>
                  <a:cubicBezTo>
                    <a:pt x="2024" y="256"/>
                    <a:pt x="1691" y="30"/>
                    <a:pt x="1310" y="6"/>
                  </a:cubicBezTo>
                  <a:cubicBezTo>
                    <a:pt x="1272" y="2"/>
                    <a:pt x="1235" y="0"/>
                    <a:pt x="11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4552950" y="3400550"/>
              <a:ext cx="626875" cy="408100"/>
            </a:xfrm>
            <a:custGeom>
              <a:avLst/>
              <a:gdLst/>
              <a:ahLst/>
              <a:cxnLst/>
              <a:rect l="l" t="t" r="r" b="b"/>
              <a:pathLst>
                <a:path w="25075" h="16324" extrusionOk="0">
                  <a:moveTo>
                    <a:pt x="0" y="0"/>
                  </a:moveTo>
                  <a:cubicBezTo>
                    <a:pt x="1524" y="2024"/>
                    <a:pt x="3250" y="3906"/>
                    <a:pt x="5144" y="5644"/>
                  </a:cubicBezTo>
                  <a:cubicBezTo>
                    <a:pt x="6072" y="6501"/>
                    <a:pt x="7060" y="7323"/>
                    <a:pt x="8061" y="8097"/>
                  </a:cubicBezTo>
                  <a:cubicBezTo>
                    <a:pt x="8561" y="8478"/>
                    <a:pt x="9061" y="8871"/>
                    <a:pt x="9585" y="9228"/>
                  </a:cubicBezTo>
                  <a:cubicBezTo>
                    <a:pt x="9858" y="9406"/>
                    <a:pt x="10108" y="9597"/>
                    <a:pt x="10370" y="9775"/>
                  </a:cubicBezTo>
                  <a:lnTo>
                    <a:pt x="11168" y="10311"/>
                  </a:lnTo>
                  <a:cubicBezTo>
                    <a:pt x="13311" y="11680"/>
                    <a:pt x="15538" y="12907"/>
                    <a:pt x="17871" y="13919"/>
                  </a:cubicBezTo>
                  <a:cubicBezTo>
                    <a:pt x="20193" y="14931"/>
                    <a:pt x="22610" y="15752"/>
                    <a:pt x="25075" y="16324"/>
                  </a:cubicBezTo>
                  <a:cubicBezTo>
                    <a:pt x="22693" y="15455"/>
                    <a:pt x="20372" y="14478"/>
                    <a:pt x="18109" y="13383"/>
                  </a:cubicBezTo>
                  <a:cubicBezTo>
                    <a:pt x="17550" y="13109"/>
                    <a:pt x="17002" y="12812"/>
                    <a:pt x="16431" y="12538"/>
                  </a:cubicBezTo>
                  <a:cubicBezTo>
                    <a:pt x="16157" y="12383"/>
                    <a:pt x="15883" y="12240"/>
                    <a:pt x="15597" y="12085"/>
                  </a:cubicBezTo>
                  <a:lnTo>
                    <a:pt x="15180" y="11859"/>
                  </a:lnTo>
                  <a:lnTo>
                    <a:pt x="14788" y="11621"/>
                  </a:lnTo>
                  <a:cubicBezTo>
                    <a:pt x="13680" y="11014"/>
                    <a:pt x="12621" y="10359"/>
                    <a:pt x="11573" y="9680"/>
                  </a:cubicBezTo>
                  <a:lnTo>
                    <a:pt x="10775" y="9156"/>
                  </a:lnTo>
                  <a:cubicBezTo>
                    <a:pt x="10513" y="8978"/>
                    <a:pt x="10263" y="8799"/>
                    <a:pt x="10001" y="8621"/>
                  </a:cubicBezTo>
                  <a:cubicBezTo>
                    <a:pt x="9489" y="8263"/>
                    <a:pt x="8977" y="7894"/>
                    <a:pt x="8477" y="7513"/>
                  </a:cubicBezTo>
                  <a:cubicBezTo>
                    <a:pt x="7441" y="6775"/>
                    <a:pt x="6477" y="5977"/>
                    <a:pt x="5513" y="5180"/>
                  </a:cubicBezTo>
                  <a:cubicBezTo>
                    <a:pt x="3572" y="3560"/>
                    <a:pt x="1762" y="1834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55418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7.xml"/><Relationship Id="rId20" Type="http://schemas.openxmlformats.org/officeDocument/2006/relationships/slideLayout" Target="../slideLayouts/slideLayout28.xml"/><Relationship Id="rId21" Type="http://schemas.openxmlformats.org/officeDocument/2006/relationships/slideLayout" Target="../slideLayouts/slideLayout29.xml"/><Relationship Id="rId22" Type="http://schemas.openxmlformats.org/officeDocument/2006/relationships/slideLayout" Target="../slideLayouts/slideLayout30.xml"/><Relationship Id="rId23" Type="http://schemas.openxmlformats.org/officeDocument/2006/relationships/slideLayout" Target="../slideLayouts/slideLayout31.xml"/><Relationship Id="rId24" Type="http://schemas.openxmlformats.org/officeDocument/2006/relationships/slideLayout" Target="../slideLayouts/slideLayout32.xml"/><Relationship Id="rId25" Type="http://schemas.openxmlformats.org/officeDocument/2006/relationships/theme" Target="../theme/theme2.xml"/><Relationship Id="rId26" Type="http://schemas.openxmlformats.org/officeDocument/2006/relationships/image" Target="../media/image6.jpg"/><Relationship Id="rId10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26.xml"/><Relationship Id="rId19" Type="http://schemas.openxmlformats.org/officeDocument/2006/relationships/slideLayout" Target="../slideLayouts/slideLayout27.xml"/><Relationship Id="rId1" Type="http://schemas.openxmlformats.org/officeDocument/2006/relationships/slideLayout" Target="../slideLayouts/slideLayout9.xml"/><Relationship Id="rId2" Type="http://schemas.openxmlformats.org/officeDocument/2006/relationships/slideLayout" Target="../slideLayouts/slideLayout10.xml"/><Relationship Id="rId3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5.xml"/><Relationship Id="rId8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33.xml"/><Relationship Id="rId2" Type="http://schemas.openxmlformats.org/officeDocument/2006/relationships/slideLayout" Target="../slideLayouts/slideLayout34.xml"/><Relationship Id="rId3" Type="http://schemas.openxmlformats.org/officeDocument/2006/relationships/slideLayout" Target="../slideLayouts/slideLayout35.xml"/><Relationship Id="rId4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7.xml"/><Relationship Id="rId6" Type="http://schemas.openxmlformats.org/officeDocument/2006/relationships/slideLayout" Target="../slideLayouts/slideLayout38.xml"/><Relationship Id="rId7" Type="http://schemas.openxmlformats.org/officeDocument/2006/relationships/slideLayout" Target="../slideLayouts/slideLayout39.xml"/><Relationship Id="rId8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Artifika"/>
              <a:buNone/>
              <a:defRPr sz="3500">
                <a:solidFill>
                  <a:schemeClr val="dk2"/>
                </a:solidFill>
                <a:latin typeface="Artifika"/>
                <a:ea typeface="Artifika"/>
                <a:cs typeface="Artifika"/>
                <a:sym typeface="Artifik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●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○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■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●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○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■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●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○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ssistant"/>
              <a:buChar char="■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8" r:id="rId2"/>
    <p:sldLayoutId id="2147483659" r:id="rId3"/>
    <p:sldLayoutId id="2147483661" r:id="rId4"/>
    <p:sldLayoutId id="2147483670" r:id="rId5"/>
    <p:sldLayoutId id="2147483676" r:id="rId6"/>
    <p:sldLayoutId id="2147483677" r:id="rId7"/>
    <p:sldLayoutId id="2147483678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6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Quintessential"/>
              <a:buNone/>
              <a:defRPr sz="2800" b="1">
                <a:solidFill>
                  <a:schemeClr val="lt2"/>
                </a:solidFill>
                <a:latin typeface="Quintessential"/>
                <a:ea typeface="Quintessential"/>
                <a:cs typeface="Quintessential"/>
                <a:sym typeface="Quintessent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Quintessential"/>
              <a:buNone/>
              <a:defRPr sz="3500" b="1">
                <a:solidFill>
                  <a:schemeClr val="lt2"/>
                </a:solidFill>
                <a:latin typeface="Quintessential"/>
                <a:ea typeface="Quintessential"/>
                <a:cs typeface="Quintessential"/>
                <a:sym typeface="Quintessential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Quintessential"/>
              <a:buNone/>
              <a:defRPr sz="3500" b="1">
                <a:solidFill>
                  <a:schemeClr val="lt2"/>
                </a:solidFill>
                <a:latin typeface="Quintessential"/>
                <a:ea typeface="Quintessential"/>
                <a:cs typeface="Quintessential"/>
                <a:sym typeface="Quintessential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Quintessential"/>
              <a:buNone/>
              <a:defRPr sz="3500" b="1">
                <a:solidFill>
                  <a:schemeClr val="lt2"/>
                </a:solidFill>
                <a:latin typeface="Quintessential"/>
                <a:ea typeface="Quintessential"/>
                <a:cs typeface="Quintessential"/>
                <a:sym typeface="Quintessential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Quintessential"/>
              <a:buNone/>
              <a:defRPr sz="3500" b="1">
                <a:solidFill>
                  <a:schemeClr val="lt2"/>
                </a:solidFill>
                <a:latin typeface="Quintessential"/>
                <a:ea typeface="Quintessential"/>
                <a:cs typeface="Quintessential"/>
                <a:sym typeface="Quintessential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Quintessential"/>
              <a:buNone/>
              <a:defRPr sz="3500" b="1">
                <a:solidFill>
                  <a:schemeClr val="lt2"/>
                </a:solidFill>
                <a:latin typeface="Quintessential"/>
                <a:ea typeface="Quintessential"/>
                <a:cs typeface="Quintessential"/>
                <a:sym typeface="Quintessential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Quintessential"/>
              <a:buNone/>
              <a:defRPr sz="3500" b="1">
                <a:solidFill>
                  <a:schemeClr val="lt2"/>
                </a:solidFill>
                <a:latin typeface="Quintessential"/>
                <a:ea typeface="Quintessential"/>
                <a:cs typeface="Quintessential"/>
                <a:sym typeface="Quintessential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Quintessential"/>
              <a:buNone/>
              <a:defRPr sz="3500" b="1">
                <a:solidFill>
                  <a:schemeClr val="lt2"/>
                </a:solidFill>
                <a:latin typeface="Quintessential"/>
                <a:ea typeface="Quintessential"/>
                <a:cs typeface="Quintessential"/>
                <a:sym typeface="Quintessential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Quintessential"/>
              <a:buNone/>
              <a:defRPr sz="3500" b="1">
                <a:solidFill>
                  <a:schemeClr val="lt2"/>
                </a:solidFill>
                <a:latin typeface="Quintessential"/>
                <a:ea typeface="Quintessential"/>
                <a:cs typeface="Quintessential"/>
                <a:sym typeface="Quintessentia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100" y="1152475"/>
            <a:ext cx="77178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5470042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  <p:sldLayoutId id="2147483697" r:id="rId15"/>
    <p:sldLayoutId id="2147483698" r:id="rId16"/>
    <p:sldLayoutId id="2147483699" r:id="rId17"/>
    <p:sldLayoutId id="2147483700" r:id="rId18"/>
    <p:sldLayoutId id="2147483701" r:id="rId19"/>
    <p:sldLayoutId id="2147483702" r:id="rId20"/>
    <p:sldLayoutId id="2147483703" r:id="rId21"/>
    <p:sldLayoutId id="2147483704" r:id="rId22"/>
    <p:sldLayoutId id="2147483705" r:id="rId23"/>
    <p:sldLayoutId id="2147483706" r:id="rId2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="" xmlns:a16="http://schemas.microsoft.com/office/drawing/2014/main" id="{A9D03775-986C-460A-8F4D-3AA5D6097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="" xmlns:a16="http://schemas.microsoft.com/office/drawing/2014/main" id="{C488BF51-CB4D-4273-A189-A5821A21E1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DB92155B-1787-485F-8C17-6F1446D70F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02AC24A9-CCB6-4F8D-B8DB-C2F3692CFA5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15/02/23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F0CE30A3-B32F-48C9-9ADE-CA5FF4B1F8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01D73CC8-5799-4DB9-A3CE-738747A446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B2DC25EE-239B-4C5F-AAD1-255A7D5F1EE2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9248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4" Type="http://schemas.openxmlformats.org/officeDocument/2006/relationships/image" Target="../media/image29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2.gif"/><Relationship Id="rId12" Type="http://schemas.openxmlformats.org/officeDocument/2006/relationships/image" Target="../media/image33.gif"/><Relationship Id="rId13" Type="http://schemas.openxmlformats.org/officeDocument/2006/relationships/image" Target="../media/image34.gif"/><Relationship Id="rId14" Type="http://schemas.openxmlformats.org/officeDocument/2006/relationships/image" Target="../media/image35.gif"/><Relationship Id="rId15" Type="http://schemas.openxmlformats.org/officeDocument/2006/relationships/image" Target="../media/image36.gif"/><Relationship Id="rId16" Type="http://schemas.openxmlformats.org/officeDocument/2006/relationships/image" Target="../media/image37.gif"/><Relationship Id="rId17" Type="http://schemas.openxmlformats.org/officeDocument/2006/relationships/image" Target="../media/image38.gif"/><Relationship Id="rId18" Type="http://schemas.openxmlformats.org/officeDocument/2006/relationships/image" Target="../media/image39.png"/><Relationship Id="rId19" Type="http://schemas.openxmlformats.org/officeDocument/2006/relationships/audio" Target="NULL"/><Relationship Id="rId1" Type="http://schemas.microsoft.com/office/2007/relationships/media" Target="../media/media2.mp3"/><Relationship Id="rId2" Type="http://schemas.openxmlformats.org/officeDocument/2006/relationships/audio" Target="../media/media2.mp3"/><Relationship Id="rId3" Type="http://schemas.microsoft.com/office/2007/relationships/media" Target="../media/media3.m4a"/><Relationship Id="rId4" Type="http://schemas.openxmlformats.org/officeDocument/2006/relationships/audio" Target="../media/media3.m4a"/><Relationship Id="rId5" Type="http://schemas.microsoft.com/office/2007/relationships/media" Target="../media/media4.m4a"/><Relationship Id="rId6" Type="http://schemas.openxmlformats.org/officeDocument/2006/relationships/audio" Target="../media/media4.m4a"/><Relationship Id="rId7" Type="http://schemas.openxmlformats.org/officeDocument/2006/relationships/slideLayout" Target="../slideLayouts/slideLayout34.xml"/><Relationship Id="rId8" Type="http://schemas.openxmlformats.org/officeDocument/2006/relationships/audio" Target="../media/audio1.wav"/><Relationship Id="rId9" Type="http://schemas.openxmlformats.org/officeDocument/2006/relationships/image" Target="../media/image30.png"/><Relationship Id="rId10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4.gif"/><Relationship Id="rId12" Type="http://schemas.openxmlformats.org/officeDocument/2006/relationships/image" Target="../media/image35.gif"/><Relationship Id="rId13" Type="http://schemas.openxmlformats.org/officeDocument/2006/relationships/image" Target="../media/image36.gif"/><Relationship Id="rId14" Type="http://schemas.openxmlformats.org/officeDocument/2006/relationships/image" Target="../media/image37.gif"/><Relationship Id="rId15" Type="http://schemas.openxmlformats.org/officeDocument/2006/relationships/image" Target="../media/image38.gif"/><Relationship Id="rId16" Type="http://schemas.openxmlformats.org/officeDocument/2006/relationships/image" Target="../media/image39.png"/><Relationship Id="rId17" Type="http://schemas.openxmlformats.org/officeDocument/2006/relationships/audio" Target="../media/audio1.wav"/><Relationship Id="rId1" Type="http://schemas.microsoft.com/office/2007/relationships/media" Target="../media/media2.mp3"/><Relationship Id="rId2" Type="http://schemas.openxmlformats.org/officeDocument/2006/relationships/audio" Target="../media/media2.mp3"/><Relationship Id="rId3" Type="http://schemas.microsoft.com/office/2007/relationships/media" Target="../media/media3.m4a"/><Relationship Id="rId4" Type="http://schemas.openxmlformats.org/officeDocument/2006/relationships/audio" Target="../media/media3.m4a"/><Relationship Id="rId5" Type="http://schemas.openxmlformats.org/officeDocument/2006/relationships/slideLayout" Target="../slideLayouts/slideLayout34.xml"/><Relationship Id="rId6" Type="http://schemas.openxmlformats.org/officeDocument/2006/relationships/audio" Target="../media/audio1.wav"/><Relationship Id="rId7" Type="http://schemas.openxmlformats.org/officeDocument/2006/relationships/image" Target="../media/image30.png"/><Relationship Id="rId8" Type="http://schemas.openxmlformats.org/officeDocument/2006/relationships/image" Target="../media/image31.png"/><Relationship Id="rId9" Type="http://schemas.openxmlformats.org/officeDocument/2006/relationships/image" Target="../media/image32.gif"/><Relationship Id="rId10" Type="http://schemas.openxmlformats.org/officeDocument/2006/relationships/image" Target="../media/image33.gif"/></Relationships>
</file>

<file path=ppt/slides/_rels/slide1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4.gif"/><Relationship Id="rId12" Type="http://schemas.openxmlformats.org/officeDocument/2006/relationships/image" Target="../media/image35.gif"/><Relationship Id="rId13" Type="http://schemas.openxmlformats.org/officeDocument/2006/relationships/image" Target="../media/image36.gif"/><Relationship Id="rId14" Type="http://schemas.openxmlformats.org/officeDocument/2006/relationships/image" Target="../media/image37.gif"/><Relationship Id="rId15" Type="http://schemas.openxmlformats.org/officeDocument/2006/relationships/image" Target="../media/image38.gif"/><Relationship Id="rId16" Type="http://schemas.openxmlformats.org/officeDocument/2006/relationships/image" Target="../media/image39.png"/><Relationship Id="rId17" Type="http://schemas.openxmlformats.org/officeDocument/2006/relationships/audio" Target="NULL"/><Relationship Id="rId1" Type="http://schemas.microsoft.com/office/2007/relationships/media" Target="../media/media2.mp3"/><Relationship Id="rId2" Type="http://schemas.openxmlformats.org/officeDocument/2006/relationships/audio" Target="../media/media2.mp3"/><Relationship Id="rId3" Type="http://schemas.microsoft.com/office/2007/relationships/media" Target="../media/media3.m4a"/><Relationship Id="rId4" Type="http://schemas.openxmlformats.org/officeDocument/2006/relationships/audio" Target="../media/media3.m4a"/><Relationship Id="rId5" Type="http://schemas.openxmlformats.org/officeDocument/2006/relationships/slideLayout" Target="../slideLayouts/slideLayout34.xml"/><Relationship Id="rId6" Type="http://schemas.openxmlformats.org/officeDocument/2006/relationships/audio" Target="../media/audio1.wav"/><Relationship Id="rId7" Type="http://schemas.openxmlformats.org/officeDocument/2006/relationships/image" Target="../media/image30.png"/><Relationship Id="rId8" Type="http://schemas.openxmlformats.org/officeDocument/2006/relationships/image" Target="../media/image31.png"/><Relationship Id="rId9" Type="http://schemas.openxmlformats.org/officeDocument/2006/relationships/image" Target="../media/image32.gif"/><Relationship Id="rId10" Type="http://schemas.openxmlformats.org/officeDocument/2006/relationships/image" Target="../media/image33.gif"/></Relationships>
</file>

<file path=ppt/slides/_rels/slide1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4.gif"/><Relationship Id="rId12" Type="http://schemas.openxmlformats.org/officeDocument/2006/relationships/image" Target="../media/image35.gif"/><Relationship Id="rId13" Type="http://schemas.openxmlformats.org/officeDocument/2006/relationships/image" Target="../media/image36.gif"/><Relationship Id="rId14" Type="http://schemas.openxmlformats.org/officeDocument/2006/relationships/image" Target="../media/image37.gif"/><Relationship Id="rId15" Type="http://schemas.openxmlformats.org/officeDocument/2006/relationships/image" Target="../media/image38.gif"/><Relationship Id="rId16" Type="http://schemas.openxmlformats.org/officeDocument/2006/relationships/image" Target="../media/image39.png"/><Relationship Id="rId17" Type="http://schemas.openxmlformats.org/officeDocument/2006/relationships/audio" Target="../media/audio1.wav"/><Relationship Id="rId1" Type="http://schemas.microsoft.com/office/2007/relationships/media" Target="../media/media2.mp3"/><Relationship Id="rId2" Type="http://schemas.openxmlformats.org/officeDocument/2006/relationships/audio" Target="../media/media2.mp3"/><Relationship Id="rId3" Type="http://schemas.microsoft.com/office/2007/relationships/media" Target="../media/media3.m4a"/><Relationship Id="rId4" Type="http://schemas.openxmlformats.org/officeDocument/2006/relationships/audio" Target="../media/media3.m4a"/><Relationship Id="rId5" Type="http://schemas.openxmlformats.org/officeDocument/2006/relationships/slideLayout" Target="../slideLayouts/slideLayout34.xml"/><Relationship Id="rId6" Type="http://schemas.openxmlformats.org/officeDocument/2006/relationships/audio" Target="../media/audio1.wav"/><Relationship Id="rId7" Type="http://schemas.openxmlformats.org/officeDocument/2006/relationships/image" Target="../media/image30.png"/><Relationship Id="rId8" Type="http://schemas.openxmlformats.org/officeDocument/2006/relationships/image" Target="../media/image31.png"/><Relationship Id="rId9" Type="http://schemas.openxmlformats.org/officeDocument/2006/relationships/image" Target="../media/image32.gif"/><Relationship Id="rId10" Type="http://schemas.openxmlformats.org/officeDocument/2006/relationships/image" Target="../media/image33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4" Type="http://schemas.openxmlformats.org/officeDocument/2006/relationships/image" Target="../media/image40.png"/><Relationship Id="rId1" Type="http://schemas.microsoft.com/office/2007/relationships/media" Target="../media/media5.mp4"/><Relationship Id="rId2" Type="http://schemas.openxmlformats.org/officeDocument/2006/relationships/video" Target="../media/media5.mp4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gi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43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6"/>
          <p:cNvSpPr/>
          <p:nvPr/>
        </p:nvSpPr>
        <p:spPr>
          <a:xfrm>
            <a:off x="647900" y="748275"/>
            <a:ext cx="2409000" cy="2711400"/>
          </a:xfrm>
          <a:prstGeom prst="ellipse">
            <a:avLst/>
          </a:prstGeom>
          <a:solidFill>
            <a:srgbClr val="89473A"/>
          </a:solidFill>
          <a:ln w="38100" cap="flat" cmpd="sng">
            <a:solidFill>
              <a:srgbClr val="FCDCB5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7380000" algn="bl" rotWithShape="0">
              <a:schemeClr val="dk2">
                <a:alpha val="6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2" r="18329"/>
          <a:stretch/>
        </p:blipFill>
        <p:spPr>
          <a:xfrm>
            <a:off x="0" y="745143"/>
            <a:ext cx="3464261" cy="2717664"/>
          </a:xfrm>
          <a:prstGeom prst="rect">
            <a:avLst/>
          </a:prstGeom>
        </p:spPr>
      </p:pic>
      <p:sp>
        <p:nvSpPr>
          <p:cNvPr id="179" name="Google Shape;179;p36"/>
          <p:cNvSpPr/>
          <p:nvPr/>
        </p:nvSpPr>
        <p:spPr>
          <a:xfrm>
            <a:off x="790187" y="873224"/>
            <a:ext cx="2124600" cy="2465400"/>
          </a:xfrm>
          <a:prstGeom prst="ellipse">
            <a:avLst/>
          </a:prstGeom>
          <a:noFill/>
          <a:ln w="19050" cap="flat" cmpd="sng">
            <a:solidFill>
              <a:srgbClr val="FCDCB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36"/>
          <p:cNvSpPr txBox="1">
            <a:spLocks noGrp="1"/>
          </p:cNvSpPr>
          <p:nvPr>
            <p:ph type="ctrTitle"/>
          </p:nvPr>
        </p:nvSpPr>
        <p:spPr>
          <a:xfrm>
            <a:off x="3084252" y="1714000"/>
            <a:ext cx="6065219" cy="144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 dirty="0">
                <a:solidFill>
                  <a:schemeClr val="dk2"/>
                </a:solidFill>
              </a:rPr>
              <a:t>VƯƠNG QUỐC CAM-PU-CHIA</a:t>
            </a:r>
            <a:endParaRPr sz="4400" b="1" dirty="0">
              <a:solidFill>
                <a:schemeClr val="lt2"/>
              </a:solidFill>
            </a:endParaRPr>
          </a:p>
        </p:txBody>
      </p:sp>
      <p:pic>
        <p:nvPicPr>
          <p:cNvPr id="182" name="Google Shape;182;p36"/>
          <p:cNvPicPr preferRelativeResize="0"/>
          <p:nvPr/>
        </p:nvPicPr>
        <p:blipFill rotWithShape="1">
          <a:blip r:embed="rId4">
            <a:alphaModFix/>
          </a:blip>
          <a:srcRect l="52019" b="22094"/>
          <a:stretch/>
        </p:blipFill>
        <p:spPr>
          <a:xfrm flipH="1">
            <a:off x="7086550" y="3237675"/>
            <a:ext cx="2057451" cy="1920624"/>
          </a:xfrm>
          <a:prstGeom prst="rect">
            <a:avLst/>
          </a:prstGeom>
          <a:noFill/>
          <a:ln>
            <a:noFill/>
          </a:ln>
          <a:effectLst>
            <a:outerShdw dist="85725" dir="9120000" algn="bl" rotWithShape="0">
              <a:srgbClr val="89473A">
                <a:alpha val="35000"/>
              </a:srgbClr>
            </a:outerShdw>
          </a:effectLst>
        </p:spPr>
      </p:pic>
      <p:pic>
        <p:nvPicPr>
          <p:cNvPr id="183" name="Google Shape;183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2803337"/>
            <a:ext cx="1781350" cy="234016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5112318" y="638534"/>
            <a:ext cx="19543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BÀI 8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2044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28016" y="4620280"/>
            <a:ext cx="87599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Angkor –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Campuchia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2508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384"/>
            <a:ext cx="4572000" cy="50947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4384"/>
            <a:ext cx="4572000" cy="456590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753898" y="4590288"/>
            <a:ext cx="42082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Cổng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Angkor Thom</a:t>
            </a:r>
          </a:p>
        </p:txBody>
      </p:sp>
    </p:spTree>
    <p:extLst>
      <p:ext uri="{BB962C8B-B14F-4D97-AF65-F5344CB8AC3E}">
        <p14:creationId xmlns:p14="http://schemas.microsoft.com/office/powerpoint/2010/main" val="4282830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72000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0"/>
            <a:ext cx="4572000" cy="471830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396702" y="4700070"/>
            <a:ext cx="29225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 ĐỀN BAYON</a:t>
            </a:r>
          </a:p>
        </p:txBody>
      </p:sp>
    </p:spTree>
    <p:extLst>
      <p:ext uri="{BB962C8B-B14F-4D97-AF65-F5344CB8AC3E}">
        <p14:creationId xmlns:p14="http://schemas.microsoft.com/office/powerpoint/2010/main" val="3268325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9ADF2235-57E8-47C2-8B10-FE078EED4E70}"/>
              </a:ext>
            </a:extLst>
          </p:cNvPr>
          <p:cNvSpPr/>
          <p:nvPr/>
        </p:nvSpPr>
        <p:spPr>
          <a:xfrm>
            <a:off x="646517" y="1431507"/>
            <a:ext cx="7304436" cy="1600438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>
              <a:buClrTx/>
              <a:buFontTx/>
              <a:buNone/>
              <a:defRPr/>
            </a:pPr>
            <a:r>
              <a:rPr lang="en-US" sz="9600" b="1" kern="120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783518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91667E-6 -1.11111E-6 L -2.91667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o dau">
            <a:hlinkClick r:id="" action="ppaction://media"/>
            <a:extLst>
              <a:ext uri="{FF2B5EF4-FFF2-40B4-BE49-F238E27FC236}">
                <a16:creationId xmlns="" xmlns:a16="http://schemas.microsoft.com/office/drawing/2014/main" id="{75E62308-01BB-4C34-9025-A082CAF1177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519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Hình ảnh 14">
            <a:extLst>
              <a:ext uri="{FF2B5EF4-FFF2-40B4-BE49-F238E27FC236}">
                <a16:creationId xmlns="" xmlns:a16="http://schemas.microsoft.com/office/drawing/2014/main" id="{07927DCC-75FF-4B31-B2CC-83EB1563F72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Hình chữ nhật: Góc Tròn 8">
            <a:extLst>
              <a:ext uri="{FF2B5EF4-FFF2-40B4-BE49-F238E27FC236}">
                <a16:creationId xmlns="" xmlns:a16="http://schemas.microsoft.com/office/drawing/2014/main" id="{190E25CD-C826-413D-9012-D70C415D750D}"/>
              </a:ext>
            </a:extLst>
          </p:cNvPr>
          <p:cNvSpPr/>
          <p:nvPr/>
        </p:nvSpPr>
        <p:spPr>
          <a:xfrm>
            <a:off x="419100" y="142875"/>
            <a:ext cx="8181975" cy="1714500"/>
          </a:xfrm>
          <a:prstGeom prst="roundRect">
            <a:avLst/>
          </a:prstGeom>
          <a:solidFill>
            <a:srgbClr val="FFFFFF">
              <a:alpha val="6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" name="Hình chữ nhật 9">
            <a:extLst>
              <a:ext uri="{FF2B5EF4-FFF2-40B4-BE49-F238E27FC236}">
                <a16:creationId xmlns="" xmlns:a16="http://schemas.microsoft.com/office/drawing/2014/main" id="{0DDACFA2-BEDD-43D4-95C4-758F261091EB}"/>
              </a:ext>
            </a:extLst>
          </p:cNvPr>
          <p:cNvSpPr/>
          <p:nvPr/>
        </p:nvSpPr>
        <p:spPr>
          <a:xfrm>
            <a:off x="1376363" y="180975"/>
            <a:ext cx="1990725" cy="24765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Hình chữ nhật 10">
            <a:extLst>
              <a:ext uri="{FF2B5EF4-FFF2-40B4-BE49-F238E27FC236}">
                <a16:creationId xmlns="" xmlns:a16="http://schemas.microsoft.com/office/drawing/2014/main" id="{C6DC6D7C-FC2B-4832-AC8A-B8D2389CA770}"/>
              </a:ext>
            </a:extLst>
          </p:cNvPr>
          <p:cNvSpPr/>
          <p:nvPr/>
        </p:nvSpPr>
        <p:spPr>
          <a:xfrm>
            <a:off x="6510338" y="171450"/>
            <a:ext cx="2028825" cy="24765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="" xmlns:a16="http://schemas.microsoft.com/office/drawing/2014/main" id="{55029AA5-1CAF-45EC-B793-39B2CCFB2865}"/>
              </a:ext>
            </a:extLst>
          </p:cNvPr>
          <p:cNvSpPr txBox="1"/>
          <p:nvPr/>
        </p:nvSpPr>
        <p:spPr>
          <a:xfrm>
            <a:off x="604838" y="95250"/>
            <a:ext cx="779316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en-US" sz="2100" b="1" kern="1200" dirty="0">
                <a:solidFill>
                  <a:srgbClr val="00B0F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Time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="" xmlns:a16="http://schemas.microsoft.com/office/drawing/2014/main" id="{A4276B4F-E049-46C4-AE1F-9F5BE98B1B6D}"/>
              </a:ext>
            </a:extLst>
          </p:cNvPr>
          <p:cNvSpPr txBox="1"/>
          <p:nvPr/>
        </p:nvSpPr>
        <p:spPr>
          <a:xfrm>
            <a:off x="5719763" y="95250"/>
            <a:ext cx="633507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en-US" sz="2100" b="1" kern="1200" dirty="0">
                <a:solidFill>
                  <a:srgbClr val="00B0F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Egg</a:t>
            </a:r>
          </a:p>
        </p:txBody>
      </p:sp>
      <p:sp>
        <p:nvSpPr>
          <p:cNvPr id="18" name="Hộp Văn bản 17">
            <a:extLst>
              <a:ext uri="{FF2B5EF4-FFF2-40B4-BE49-F238E27FC236}">
                <a16:creationId xmlns="" xmlns:a16="http://schemas.microsoft.com/office/drawing/2014/main" id="{5224142F-E09C-4DC3-AD8A-37AD5191DD5D}"/>
              </a:ext>
            </a:extLst>
          </p:cNvPr>
          <p:cNvSpPr txBox="1"/>
          <p:nvPr/>
        </p:nvSpPr>
        <p:spPr>
          <a:xfrm>
            <a:off x="419100" y="644932"/>
            <a:ext cx="83748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3200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1:  </a:t>
            </a:r>
            <a:r>
              <a:rPr lang="en-US" sz="3200" b="1" kern="12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Giay</a:t>
            </a:r>
            <a:r>
              <a:rPr lang="en-US" sz="3200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-a-</a:t>
            </a:r>
            <a:r>
              <a:rPr lang="en-US" sz="3200" b="1" kern="12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vác</a:t>
            </a:r>
            <a:r>
              <a:rPr lang="en-US" sz="3200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-man II </a:t>
            </a:r>
            <a:r>
              <a:rPr lang="en-US" sz="3200" b="1" kern="12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thống</a:t>
            </a:r>
            <a:r>
              <a:rPr lang="en-US" sz="3200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nhất</a:t>
            </a:r>
            <a:r>
              <a:rPr lang="en-US" sz="3200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lãnh</a:t>
            </a:r>
            <a:r>
              <a:rPr lang="en-US" sz="3200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thổ</a:t>
            </a:r>
            <a:r>
              <a:rPr lang="en-US" sz="3200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lang="en-US" sz="3200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</a:t>
            </a:r>
            <a:r>
              <a:rPr lang="en-US" sz="3200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gian</a:t>
            </a:r>
            <a:r>
              <a:rPr lang="en-US" sz="3200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lang="en-US" sz="3200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0" name="Bong bóng Lời nói: Hình bầu dục 19">
            <a:extLst>
              <a:ext uri="{FF2B5EF4-FFF2-40B4-BE49-F238E27FC236}">
                <a16:creationId xmlns="" xmlns:a16="http://schemas.microsoft.com/office/drawing/2014/main" id="{B25F2073-E518-4363-8E51-4EA818082314}"/>
              </a:ext>
            </a:extLst>
          </p:cNvPr>
          <p:cNvSpPr/>
          <p:nvPr/>
        </p:nvSpPr>
        <p:spPr>
          <a:xfrm>
            <a:off x="1376363" y="2895600"/>
            <a:ext cx="949523" cy="657225"/>
          </a:xfrm>
          <a:prstGeom prst="wedgeEllipseCallout">
            <a:avLst>
              <a:gd name="adj1" fmla="val -2355"/>
              <a:gd name="adj2" fmla="val 76993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602</a:t>
            </a:r>
          </a:p>
        </p:txBody>
      </p:sp>
      <p:sp>
        <p:nvSpPr>
          <p:cNvPr id="21" name="Bong bóng Lời nói: Hình bầu dục 20">
            <a:extLst>
              <a:ext uri="{FF2B5EF4-FFF2-40B4-BE49-F238E27FC236}">
                <a16:creationId xmlns="" xmlns:a16="http://schemas.microsoft.com/office/drawing/2014/main" id="{DE9298EA-78B7-40B9-BA1D-FF1AC963873D}"/>
              </a:ext>
            </a:extLst>
          </p:cNvPr>
          <p:cNvSpPr/>
          <p:nvPr/>
        </p:nvSpPr>
        <p:spPr>
          <a:xfrm>
            <a:off x="4986735" y="2895600"/>
            <a:ext cx="949523" cy="657225"/>
          </a:xfrm>
          <a:prstGeom prst="wedgeEllipseCallout">
            <a:avLst>
              <a:gd name="adj1" fmla="val -2355"/>
              <a:gd name="adj2" fmla="val 76993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802</a:t>
            </a:r>
          </a:p>
        </p:txBody>
      </p:sp>
      <p:sp>
        <p:nvSpPr>
          <p:cNvPr id="25" name="Hình Bầu dục 24">
            <a:extLst>
              <a:ext uri="{FF2B5EF4-FFF2-40B4-BE49-F238E27FC236}">
                <a16:creationId xmlns="" xmlns:a16="http://schemas.microsoft.com/office/drawing/2014/main" id="{46A582CB-F535-457D-95F7-5BC093F21510}"/>
              </a:ext>
            </a:extLst>
          </p:cNvPr>
          <p:cNvSpPr/>
          <p:nvPr/>
        </p:nvSpPr>
        <p:spPr>
          <a:xfrm>
            <a:off x="6656387" y="255588"/>
            <a:ext cx="65088" cy="7143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Hình Bầu dục 26">
            <a:extLst>
              <a:ext uri="{FF2B5EF4-FFF2-40B4-BE49-F238E27FC236}">
                <a16:creationId xmlns="" xmlns:a16="http://schemas.microsoft.com/office/drawing/2014/main" id="{E4A4C10B-61CB-41EB-9245-61F867436891}"/>
              </a:ext>
            </a:extLst>
          </p:cNvPr>
          <p:cNvSpPr/>
          <p:nvPr/>
        </p:nvSpPr>
        <p:spPr>
          <a:xfrm>
            <a:off x="7071518" y="255588"/>
            <a:ext cx="65088" cy="7143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8" name="Hình Bầu dục 27">
            <a:extLst>
              <a:ext uri="{FF2B5EF4-FFF2-40B4-BE49-F238E27FC236}">
                <a16:creationId xmlns="" xmlns:a16="http://schemas.microsoft.com/office/drawing/2014/main" id="{8B4C09A6-8570-4F26-90A2-038DA6154B7F}"/>
              </a:ext>
            </a:extLst>
          </p:cNvPr>
          <p:cNvSpPr/>
          <p:nvPr/>
        </p:nvSpPr>
        <p:spPr>
          <a:xfrm>
            <a:off x="7901780" y="255588"/>
            <a:ext cx="65088" cy="7143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" name="Hình Bầu dục 28">
            <a:extLst>
              <a:ext uri="{FF2B5EF4-FFF2-40B4-BE49-F238E27FC236}">
                <a16:creationId xmlns="" xmlns:a16="http://schemas.microsoft.com/office/drawing/2014/main" id="{92432E4A-DB15-4DFB-B3CF-B4B5078E0AB3}"/>
              </a:ext>
            </a:extLst>
          </p:cNvPr>
          <p:cNvSpPr/>
          <p:nvPr/>
        </p:nvSpPr>
        <p:spPr>
          <a:xfrm>
            <a:off x="8316912" y="255588"/>
            <a:ext cx="65088" cy="7143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Hình Bầu dục 29">
            <a:extLst>
              <a:ext uri="{FF2B5EF4-FFF2-40B4-BE49-F238E27FC236}">
                <a16:creationId xmlns="" xmlns:a16="http://schemas.microsoft.com/office/drawing/2014/main" id="{81C9F1AD-A787-4195-A33A-10AE13AA1D7A}"/>
              </a:ext>
            </a:extLst>
          </p:cNvPr>
          <p:cNvSpPr/>
          <p:nvPr/>
        </p:nvSpPr>
        <p:spPr>
          <a:xfrm>
            <a:off x="7486649" y="255588"/>
            <a:ext cx="65088" cy="7143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3" name="Hình ảnh 22">
            <a:extLst>
              <a:ext uri="{FF2B5EF4-FFF2-40B4-BE49-F238E27FC236}">
                <a16:creationId xmlns="" xmlns:a16="http://schemas.microsoft.com/office/drawing/2014/main" id="{02AFB545-11A8-4DD1-A1C7-DA0C50298FC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220" y="179388"/>
            <a:ext cx="173581" cy="229402"/>
          </a:xfrm>
          <a:prstGeom prst="rect">
            <a:avLst/>
          </a:prstGeom>
        </p:spPr>
      </p:pic>
      <p:pic>
        <p:nvPicPr>
          <p:cNvPr id="31" name="Hình ảnh 30">
            <a:extLst>
              <a:ext uri="{FF2B5EF4-FFF2-40B4-BE49-F238E27FC236}">
                <a16:creationId xmlns="" xmlns:a16="http://schemas.microsoft.com/office/drawing/2014/main" id="{9DB7F5AA-17E7-49B5-A900-6A1E989F535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1764" y="179388"/>
            <a:ext cx="173581" cy="229402"/>
          </a:xfrm>
          <a:prstGeom prst="rect">
            <a:avLst/>
          </a:prstGeom>
        </p:spPr>
      </p:pic>
      <p:pic>
        <p:nvPicPr>
          <p:cNvPr id="32" name="Hình ảnh 31">
            <a:extLst>
              <a:ext uri="{FF2B5EF4-FFF2-40B4-BE49-F238E27FC236}">
                <a16:creationId xmlns="" xmlns:a16="http://schemas.microsoft.com/office/drawing/2014/main" id="{8E1E261D-1005-43F0-9565-A7359535814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308" y="179388"/>
            <a:ext cx="173581" cy="229402"/>
          </a:xfrm>
          <a:prstGeom prst="rect">
            <a:avLst/>
          </a:prstGeom>
        </p:spPr>
      </p:pic>
      <p:pic>
        <p:nvPicPr>
          <p:cNvPr id="33" name="Hình ảnh 32">
            <a:extLst>
              <a:ext uri="{FF2B5EF4-FFF2-40B4-BE49-F238E27FC236}">
                <a16:creationId xmlns="" xmlns:a16="http://schemas.microsoft.com/office/drawing/2014/main" id="{54800CD1-017B-48A9-A351-A73510F5585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852" y="179388"/>
            <a:ext cx="173581" cy="229402"/>
          </a:xfrm>
          <a:prstGeom prst="rect">
            <a:avLst/>
          </a:prstGeom>
        </p:spPr>
      </p:pic>
      <p:pic>
        <p:nvPicPr>
          <p:cNvPr id="34" name="Hình ảnh 33">
            <a:extLst>
              <a:ext uri="{FF2B5EF4-FFF2-40B4-BE49-F238E27FC236}">
                <a16:creationId xmlns="" xmlns:a16="http://schemas.microsoft.com/office/drawing/2014/main" id="{F6858FCB-2C25-4A0A-A0B7-159223CB81B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2394" y="179388"/>
            <a:ext cx="173581" cy="229402"/>
          </a:xfrm>
          <a:prstGeom prst="rect">
            <a:avLst/>
          </a:prstGeom>
        </p:spPr>
      </p:pic>
      <p:pic>
        <p:nvPicPr>
          <p:cNvPr id="61" name="Hình ảnh 60" descr="Ảnh có chứa văn bản&#10;&#10;Mô tả được tạo tự động">
            <a:extLst>
              <a:ext uri="{FF2B5EF4-FFF2-40B4-BE49-F238E27FC236}">
                <a16:creationId xmlns="" xmlns:a16="http://schemas.microsoft.com/office/drawing/2014/main" id="{9026BA01-EE7D-4E04-951D-C4FAD5D60F4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58286" b="-2437"/>
          <a:stretch/>
        </p:blipFill>
        <p:spPr>
          <a:xfrm>
            <a:off x="1268016" y="3608454"/>
            <a:ext cx="1110853" cy="1535047"/>
          </a:xfrm>
          <a:prstGeom prst="rect">
            <a:avLst/>
          </a:prstGeom>
        </p:spPr>
      </p:pic>
      <p:pic>
        <p:nvPicPr>
          <p:cNvPr id="63" name="Hình ảnh 62" descr="Ảnh có chứa văn bản&#10;&#10;Mô tả được tạo tự động">
            <a:extLst>
              <a:ext uri="{FF2B5EF4-FFF2-40B4-BE49-F238E27FC236}">
                <a16:creationId xmlns="" xmlns:a16="http://schemas.microsoft.com/office/drawing/2014/main" id="{93409C50-4901-4881-9E0F-5FB219EB25CD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581" b="-1554"/>
          <a:stretch/>
        </p:blipFill>
        <p:spPr>
          <a:xfrm>
            <a:off x="3078381" y="3629025"/>
            <a:ext cx="1124179" cy="1514475"/>
          </a:xfrm>
          <a:prstGeom prst="rect">
            <a:avLst/>
          </a:prstGeom>
        </p:spPr>
      </p:pic>
      <p:pic>
        <p:nvPicPr>
          <p:cNvPr id="1025" name="Hình ảnh 1024" descr="Ảnh có chứa văn bản&#10;&#10;Mô tả được tạo tự động">
            <a:extLst>
              <a:ext uri="{FF2B5EF4-FFF2-40B4-BE49-F238E27FC236}">
                <a16:creationId xmlns="" xmlns:a16="http://schemas.microsoft.com/office/drawing/2014/main" id="{953CAD3D-7A4B-4EC6-9424-42F7AC16ECF8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673" b="-4793"/>
          <a:stretch/>
        </p:blipFill>
        <p:spPr>
          <a:xfrm>
            <a:off x="4902072" y="3636169"/>
            <a:ext cx="1056362" cy="1507331"/>
          </a:xfrm>
          <a:prstGeom prst="rect">
            <a:avLst/>
          </a:prstGeom>
        </p:spPr>
      </p:pic>
      <p:pic>
        <p:nvPicPr>
          <p:cNvPr id="1028" name="Hình ảnh 1027" descr="Ảnh có chứa văn bản&#10;&#10;Mô tả được tạo tự động">
            <a:extLst>
              <a:ext uri="{FF2B5EF4-FFF2-40B4-BE49-F238E27FC236}">
                <a16:creationId xmlns="" xmlns:a16="http://schemas.microsoft.com/office/drawing/2014/main" id="{CE78F609-F09F-4264-B1B2-ED070390B5CD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86" r="58891"/>
          <a:stretch/>
        </p:blipFill>
        <p:spPr>
          <a:xfrm>
            <a:off x="6657947" y="3707769"/>
            <a:ext cx="1121597" cy="1435731"/>
          </a:xfrm>
          <a:prstGeom prst="rect">
            <a:avLst/>
          </a:prstGeom>
        </p:spPr>
      </p:pic>
      <p:sp>
        <p:nvSpPr>
          <p:cNvPr id="72" name="Bong bóng Lời nói: Hình bầu dục 71">
            <a:extLst>
              <a:ext uri="{FF2B5EF4-FFF2-40B4-BE49-F238E27FC236}">
                <a16:creationId xmlns="" xmlns:a16="http://schemas.microsoft.com/office/drawing/2014/main" id="{B4A26728-58A0-4071-95BE-85E1D91A3116}"/>
              </a:ext>
            </a:extLst>
          </p:cNvPr>
          <p:cNvSpPr/>
          <p:nvPr/>
        </p:nvSpPr>
        <p:spPr>
          <a:xfrm>
            <a:off x="3181549" y="2895600"/>
            <a:ext cx="949523" cy="657225"/>
          </a:xfrm>
          <a:prstGeom prst="wedgeEllipseCallout">
            <a:avLst>
              <a:gd name="adj1" fmla="val -2355"/>
              <a:gd name="adj2" fmla="val 76993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702</a:t>
            </a:r>
          </a:p>
        </p:txBody>
      </p:sp>
      <p:sp>
        <p:nvSpPr>
          <p:cNvPr id="73" name="Bong bóng Lời nói: Hình bầu dục 72">
            <a:extLst>
              <a:ext uri="{FF2B5EF4-FFF2-40B4-BE49-F238E27FC236}">
                <a16:creationId xmlns="" xmlns:a16="http://schemas.microsoft.com/office/drawing/2014/main" id="{3110669B-3855-4556-93D6-48C7A4F0CE1A}"/>
              </a:ext>
            </a:extLst>
          </p:cNvPr>
          <p:cNvSpPr/>
          <p:nvPr/>
        </p:nvSpPr>
        <p:spPr>
          <a:xfrm>
            <a:off x="6791921" y="2895600"/>
            <a:ext cx="949523" cy="657225"/>
          </a:xfrm>
          <a:prstGeom prst="wedgeEllipseCallout">
            <a:avLst>
              <a:gd name="adj1" fmla="val -2355"/>
              <a:gd name="adj2" fmla="val 76993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902</a:t>
            </a:r>
          </a:p>
        </p:txBody>
      </p:sp>
      <p:grpSp>
        <p:nvGrpSpPr>
          <p:cNvPr id="76" name="Nhóm 75">
            <a:extLst>
              <a:ext uri="{FF2B5EF4-FFF2-40B4-BE49-F238E27FC236}">
                <a16:creationId xmlns="" xmlns:a16="http://schemas.microsoft.com/office/drawing/2014/main" id="{80381425-DDC1-4502-BE2F-2E527008B1E6}"/>
              </a:ext>
            </a:extLst>
          </p:cNvPr>
          <p:cNvGrpSpPr/>
          <p:nvPr/>
        </p:nvGrpSpPr>
        <p:grpSpPr>
          <a:xfrm>
            <a:off x="1288178" y="4261337"/>
            <a:ext cx="1119266" cy="624390"/>
            <a:chOff x="2727221" y="2422689"/>
            <a:chExt cx="4673704" cy="2607256"/>
          </a:xfrm>
        </p:grpSpPr>
        <p:sp>
          <p:nvSpPr>
            <p:cNvPr id="77" name="Hình Bầu dục 76">
              <a:extLst>
                <a:ext uri="{FF2B5EF4-FFF2-40B4-BE49-F238E27FC236}">
                  <a16:creationId xmlns="" xmlns:a16="http://schemas.microsoft.com/office/drawing/2014/main" id="{ADDC8515-A7A6-4BFB-9E0C-1DD052D146D3}"/>
                </a:ext>
              </a:extLst>
            </p:cNvPr>
            <p:cNvSpPr/>
            <p:nvPr/>
          </p:nvSpPr>
          <p:spPr>
            <a:xfrm>
              <a:off x="3761295" y="2422689"/>
              <a:ext cx="2648932" cy="235670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78" name="Hình tự do: Hình 77">
              <a:extLst>
                <a:ext uri="{FF2B5EF4-FFF2-40B4-BE49-F238E27FC236}">
                  <a16:creationId xmlns="" xmlns:a16="http://schemas.microsoft.com/office/drawing/2014/main" id="{FDC3FC09-44A3-4C0B-B77D-3BEED19501DA}"/>
                </a:ext>
              </a:extLst>
            </p:cNvPr>
            <p:cNvSpPr/>
            <p:nvPr/>
          </p:nvSpPr>
          <p:spPr>
            <a:xfrm>
              <a:off x="4417245" y="3246967"/>
              <a:ext cx="434394" cy="755652"/>
            </a:xfrm>
            <a:custGeom>
              <a:avLst/>
              <a:gdLst>
                <a:gd name="connsiteX0" fmla="*/ 190500 w 658283"/>
                <a:gd name="connsiteY0" fmla="*/ 524933 h 1145117"/>
                <a:gd name="connsiteX1" fmla="*/ 21167 w 658283"/>
                <a:gd name="connsiteY1" fmla="*/ 209550 h 1145117"/>
                <a:gd name="connsiteX2" fmla="*/ 0 w 658283"/>
                <a:gd name="connsiteY2" fmla="*/ 61383 h 1145117"/>
                <a:gd name="connsiteX3" fmla="*/ 110067 w 658283"/>
                <a:gd name="connsiteY3" fmla="*/ 146050 h 1145117"/>
                <a:gd name="connsiteX4" fmla="*/ 258233 w 658283"/>
                <a:gd name="connsiteY4" fmla="*/ 421217 h 1145117"/>
                <a:gd name="connsiteX5" fmla="*/ 254000 w 658283"/>
                <a:gd name="connsiteY5" fmla="*/ 122767 h 1145117"/>
                <a:gd name="connsiteX6" fmla="*/ 302683 w 658283"/>
                <a:gd name="connsiteY6" fmla="*/ 0 h 1145117"/>
                <a:gd name="connsiteX7" fmla="*/ 372533 w 658283"/>
                <a:gd name="connsiteY7" fmla="*/ 122767 h 1145117"/>
                <a:gd name="connsiteX8" fmla="*/ 364067 w 658283"/>
                <a:gd name="connsiteY8" fmla="*/ 436033 h 1145117"/>
                <a:gd name="connsiteX9" fmla="*/ 518583 w 658283"/>
                <a:gd name="connsiteY9" fmla="*/ 198967 h 1145117"/>
                <a:gd name="connsiteX10" fmla="*/ 658283 w 658283"/>
                <a:gd name="connsiteY10" fmla="*/ 143933 h 1145117"/>
                <a:gd name="connsiteX11" fmla="*/ 611717 w 658283"/>
                <a:gd name="connsiteY11" fmla="*/ 283633 h 1145117"/>
                <a:gd name="connsiteX12" fmla="*/ 376767 w 658283"/>
                <a:gd name="connsiteY12" fmla="*/ 649817 h 1145117"/>
                <a:gd name="connsiteX13" fmla="*/ 351367 w 658283"/>
                <a:gd name="connsiteY13" fmla="*/ 1026583 h 1145117"/>
                <a:gd name="connsiteX14" fmla="*/ 281517 w 658283"/>
                <a:gd name="connsiteY14" fmla="*/ 1145117 h 1145117"/>
                <a:gd name="connsiteX15" fmla="*/ 234950 w 658283"/>
                <a:gd name="connsiteY15" fmla="*/ 1028700 h 1145117"/>
                <a:gd name="connsiteX16" fmla="*/ 247650 w 658283"/>
                <a:gd name="connsiteY16" fmla="*/ 654050 h 1145117"/>
                <a:gd name="connsiteX17" fmla="*/ 190500 w 658283"/>
                <a:gd name="connsiteY17" fmla="*/ 524933 h 1145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58283" h="1145117">
                  <a:moveTo>
                    <a:pt x="190500" y="524933"/>
                  </a:moveTo>
                  <a:lnTo>
                    <a:pt x="21167" y="209550"/>
                  </a:lnTo>
                  <a:lnTo>
                    <a:pt x="0" y="61383"/>
                  </a:lnTo>
                  <a:lnTo>
                    <a:pt x="110067" y="146050"/>
                  </a:lnTo>
                  <a:lnTo>
                    <a:pt x="258233" y="421217"/>
                  </a:lnTo>
                  <a:lnTo>
                    <a:pt x="254000" y="122767"/>
                  </a:lnTo>
                  <a:lnTo>
                    <a:pt x="302683" y="0"/>
                  </a:lnTo>
                  <a:lnTo>
                    <a:pt x="372533" y="122767"/>
                  </a:lnTo>
                  <a:lnTo>
                    <a:pt x="364067" y="436033"/>
                  </a:lnTo>
                  <a:lnTo>
                    <a:pt x="518583" y="198967"/>
                  </a:lnTo>
                  <a:lnTo>
                    <a:pt x="658283" y="143933"/>
                  </a:lnTo>
                  <a:lnTo>
                    <a:pt x="611717" y="283633"/>
                  </a:lnTo>
                  <a:lnTo>
                    <a:pt x="376767" y="649817"/>
                  </a:lnTo>
                  <a:lnTo>
                    <a:pt x="351367" y="1026583"/>
                  </a:lnTo>
                  <a:lnTo>
                    <a:pt x="281517" y="1145117"/>
                  </a:lnTo>
                  <a:lnTo>
                    <a:pt x="234950" y="1028700"/>
                  </a:lnTo>
                  <a:lnTo>
                    <a:pt x="247650" y="654050"/>
                  </a:lnTo>
                  <a:lnTo>
                    <a:pt x="190500" y="524933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79" name="Hình tự do: Hình 78">
              <a:extLst>
                <a:ext uri="{FF2B5EF4-FFF2-40B4-BE49-F238E27FC236}">
                  <a16:creationId xmlns="" xmlns:a16="http://schemas.microsoft.com/office/drawing/2014/main" id="{EBFCE1B4-35F3-4790-AC21-B50002198C0F}"/>
                </a:ext>
              </a:extLst>
            </p:cNvPr>
            <p:cNvSpPr/>
            <p:nvPr/>
          </p:nvSpPr>
          <p:spPr>
            <a:xfrm>
              <a:off x="5331645" y="3268133"/>
              <a:ext cx="434394" cy="755652"/>
            </a:xfrm>
            <a:custGeom>
              <a:avLst/>
              <a:gdLst>
                <a:gd name="connsiteX0" fmla="*/ 190500 w 658283"/>
                <a:gd name="connsiteY0" fmla="*/ 524933 h 1145117"/>
                <a:gd name="connsiteX1" fmla="*/ 21167 w 658283"/>
                <a:gd name="connsiteY1" fmla="*/ 209550 h 1145117"/>
                <a:gd name="connsiteX2" fmla="*/ 0 w 658283"/>
                <a:gd name="connsiteY2" fmla="*/ 61383 h 1145117"/>
                <a:gd name="connsiteX3" fmla="*/ 110067 w 658283"/>
                <a:gd name="connsiteY3" fmla="*/ 146050 h 1145117"/>
                <a:gd name="connsiteX4" fmla="*/ 258233 w 658283"/>
                <a:gd name="connsiteY4" fmla="*/ 421217 h 1145117"/>
                <a:gd name="connsiteX5" fmla="*/ 254000 w 658283"/>
                <a:gd name="connsiteY5" fmla="*/ 122767 h 1145117"/>
                <a:gd name="connsiteX6" fmla="*/ 302683 w 658283"/>
                <a:gd name="connsiteY6" fmla="*/ 0 h 1145117"/>
                <a:gd name="connsiteX7" fmla="*/ 372533 w 658283"/>
                <a:gd name="connsiteY7" fmla="*/ 122767 h 1145117"/>
                <a:gd name="connsiteX8" fmla="*/ 364067 w 658283"/>
                <a:gd name="connsiteY8" fmla="*/ 436033 h 1145117"/>
                <a:gd name="connsiteX9" fmla="*/ 518583 w 658283"/>
                <a:gd name="connsiteY9" fmla="*/ 198967 h 1145117"/>
                <a:gd name="connsiteX10" fmla="*/ 658283 w 658283"/>
                <a:gd name="connsiteY10" fmla="*/ 143933 h 1145117"/>
                <a:gd name="connsiteX11" fmla="*/ 611717 w 658283"/>
                <a:gd name="connsiteY11" fmla="*/ 283633 h 1145117"/>
                <a:gd name="connsiteX12" fmla="*/ 376767 w 658283"/>
                <a:gd name="connsiteY12" fmla="*/ 649817 h 1145117"/>
                <a:gd name="connsiteX13" fmla="*/ 351367 w 658283"/>
                <a:gd name="connsiteY13" fmla="*/ 1026583 h 1145117"/>
                <a:gd name="connsiteX14" fmla="*/ 281517 w 658283"/>
                <a:gd name="connsiteY14" fmla="*/ 1145117 h 1145117"/>
                <a:gd name="connsiteX15" fmla="*/ 234950 w 658283"/>
                <a:gd name="connsiteY15" fmla="*/ 1028700 h 1145117"/>
                <a:gd name="connsiteX16" fmla="*/ 247650 w 658283"/>
                <a:gd name="connsiteY16" fmla="*/ 654050 h 1145117"/>
                <a:gd name="connsiteX17" fmla="*/ 190500 w 658283"/>
                <a:gd name="connsiteY17" fmla="*/ 524933 h 1145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58283" h="1145117">
                  <a:moveTo>
                    <a:pt x="190500" y="524933"/>
                  </a:moveTo>
                  <a:lnTo>
                    <a:pt x="21167" y="209550"/>
                  </a:lnTo>
                  <a:lnTo>
                    <a:pt x="0" y="61383"/>
                  </a:lnTo>
                  <a:lnTo>
                    <a:pt x="110067" y="146050"/>
                  </a:lnTo>
                  <a:lnTo>
                    <a:pt x="258233" y="421217"/>
                  </a:lnTo>
                  <a:lnTo>
                    <a:pt x="254000" y="122767"/>
                  </a:lnTo>
                  <a:lnTo>
                    <a:pt x="302683" y="0"/>
                  </a:lnTo>
                  <a:lnTo>
                    <a:pt x="372533" y="122767"/>
                  </a:lnTo>
                  <a:lnTo>
                    <a:pt x="364067" y="436033"/>
                  </a:lnTo>
                  <a:lnTo>
                    <a:pt x="518583" y="198967"/>
                  </a:lnTo>
                  <a:lnTo>
                    <a:pt x="658283" y="143933"/>
                  </a:lnTo>
                  <a:lnTo>
                    <a:pt x="611717" y="283633"/>
                  </a:lnTo>
                  <a:lnTo>
                    <a:pt x="376767" y="649817"/>
                  </a:lnTo>
                  <a:lnTo>
                    <a:pt x="351367" y="1026583"/>
                  </a:lnTo>
                  <a:lnTo>
                    <a:pt x="281517" y="1145117"/>
                  </a:lnTo>
                  <a:lnTo>
                    <a:pt x="234950" y="1028700"/>
                  </a:lnTo>
                  <a:lnTo>
                    <a:pt x="247650" y="654050"/>
                  </a:lnTo>
                  <a:lnTo>
                    <a:pt x="190500" y="524933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80" name="Hình tự do: Hình 79">
              <a:extLst>
                <a:ext uri="{FF2B5EF4-FFF2-40B4-BE49-F238E27FC236}">
                  <a16:creationId xmlns="" xmlns:a16="http://schemas.microsoft.com/office/drawing/2014/main" id="{5E3CDF4E-C00B-4FF3-9FD4-12428DDD0409}"/>
                </a:ext>
              </a:extLst>
            </p:cNvPr>
            <p:cNvSpPr/>
            <p:nvPr/>
          </p:nvSpPr>
          <p:spPr>
            <a:xfrm rot="453931">
              <a:off x="2727221" y="2834218"/>
              <a:ext cx="1543154" cy="1654272"/>
            </a:xfrm>
            <a:custGeom>
              <a:avLst/>
              <a:gdLst>
                <a:gd name="connsiteX0" fmla="*/ 1164166 w 1312333"/>
                <a:gd name="connsiteY0" fmla="*/ 2963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64166 w 1312333"/>
                <a:gd name="connsiteY21" fmla="*/ 2963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49658 w 1328067"/>
                <a:gd name="connsiteY0" fmla="*/ 35303 h 1447800"/>
                <a:gd name="connsiteX1" fmla="*/ 549134 w 1328067"/>
                <a:gd name="connsiteY1" fmla="*/ 529166 h 1447800"/>
                <a:gd name="connsiteX2" fmla="*/ 15734 w 1328067"/>
                <a:gd name="connsiteY2" fmla="*/ 1244600 h 1447800"/>
                <a:gd name="connsiteX3" fmla="*/ 19967 w 1328067"/>
                <a:gd name="connsiteY3" fmla="*/ 1418166 h 1447800"/>
                <a:gd name="connsiteX4" fmla="*/ 100400 w 1328067"/>
                <a:gd name="connsiteY4" fmla="*/ 1447800 h 1447800"/>
                <a:gd name="connsiteX5" fmla="*/ 117334 w 1328067"/>
                <a:gd name="connsiteY5" fmla="*/ 1413933 h 1447800"/>
                <a:gd name="connsiteX6" fmla="*/ 464467 w 1328067"/>
                <a:gd name="connsiteY6" fmla="*/ 931333 h 1447800"/>
                <a:gd name="connsiteX7" fmla="*/ 218934 w 1328067"/>
                <a:gd name="connsiteY7" fmla="*/ 1325033 h 1447800"/>
                <a:gd name="connsiteX8" fmla="*/ 214700 w 1328067"/>
                <a:gd name="connsiteY8" fmla="*/ 1422400 h 1447800"/>
                <a:gd name="connsiteX9" fmla="*/ 316300 w 1328067"/>
                <a:gd name="connsiteY9" fmla="*/ 1439333 h 1447800"/>
                <a:gd name="connsiteX10" fmla="*/ 587234 w 1328067"/>
                <a:gd name="connsiteY10" fmla="*/ 1049866 h 1447800"/>
                <a:gd name="connsiteX11" fmla="*/ 434834 w 1328067"/>
                <a:gd name="connsiteY11" fmla="*/ 1346200 h 1447800"/>
                <a:gd name="connsiteX12" fmla="*/ 498334 w 1328067"/>
                <a:gd name="connsiteY12" fmla="*/ 1418166 h 1447800"/>
                <a:gd name="connsiteX13" fmla="*/ 616867 w 1328067"/>
                <a:gd name="connsiteY13" fmla="*/ 1346200 h 1447800"/>
                <a:gd name="connsiteX14" fmla="*/ 760800 w 1328067"/>
                <a:gd name="connsiteY14" fmla="*/ 1079500 h 1447800"/>
                <a:gd name="connsiteX15" fmla="*/ 710000 w 1328067"/>
                <a:gd name="connsiteY15" fmla="*/ 1278466 h 1447800"/>
                <a:gd name="connsiteX16" fmla="*/ 820067 w 1328067"/>
                <a:gd name="connsiteY16" fmla="*/ 1333500 h 1447800"/>
                <a:gd name="connsiteX17" fmla="*/ 900500 w 1328067"/>
                <a:gd name="connsiteY17" fmla="*/ 1236133 h 1447800"/>
                <a:gd name="connsiteX18" fmla="*/ 934367 w 1328067"/>
                <a:gd name="connsiteY18" fmla="*/ 1109133 h 1447800"/>
                <a:gd name="connsiteX19" fmla="*/ 1328067 w 1328067"/>
                <a:gd name="connsiteY19" fmla="*/ 601133 h 1447800"/>
                <a:gd name="connsiteX20" fmla="*/ 1209534 w 1328067"/>
                <a:gd name="connsiteY20" fmla="*/ 0 h 1447800"/>
                <a:gd name="connsiteX21" fmla="*/ 1149658 w 1328067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25518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53011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22884 w 1336251"/>
                <a:gd name="connsiteY8" fmla="*/ 1422400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3018 w 1336251"/>
                <a:gd name="connsiteY11" fmla="*/ 1346200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336251" h="1477183">
                  <a:moveTo>
                    <a:pt x="1157842" y="35303"/>
                  </a:moveTo>
                  <a:cubicBezTo>
                    <a:pt x="1018152" y="117705"/>
                    <a:pt x="719003" y="322019"/>
                    <a:pt x="557318" y="529166"/>
                  </a:cubicBezTo>
                  <a:cubicBezTo>
                    <a:pt x="382268" y="773314"/>
                    <a:pt x="201718" y="1006122"/>
                    <a:pt x="23918" y="1244600"/>
                  </a:cubicBezTo>
                  <a:cubicBezTo>
                    <a:pt x="-13162" y="1310961"/>
                    <a:pt x="-3502" y="1368817"/>
                    <a:pt x="28151" y="1418166"/>
                  </a:cubicBezTo>
                  <a:cubicBezTo>
                    <a:pt x="38466" y="1445055"/>
                    <a:pt x="81773" y="1452098"/>
                    <a:pt x="108584" y="1461976"/>
                  </a:cubicBezTo>
                  <a:lnTo>
                    <a:pt x="153011" y="1413933"/>
                  </a:lnTo>
                  <a:lnTo>
                    <a:pt x="472651" y="931333"/>
                  </a:lnTo>
                  <a:lnTo>
                    <a:pt x="221620" y="1344878"/>
                  </a:lnTo>
                  <a:cubicBezTo>
                    <a:pt x="205546" y="1383950"/>
                    <a:pt x="227961" y="1411680"/>
                    <a:pt x="231132" y="1445081"/>
                  </a:cubicBezTo>
                  <a:cubicBezTo>
                    <a:pt x="263166" y="1474352"/>
                    <a:pt x="306197" y="1489446"/>
                    <a:pt x="343729" y="1464850"/>
                  </a:cubicBezTo>
                  <a:cubicBezTo>
                    <a:pt x="397383" y="1420081"/>
                    <a:pt x="511522" y="1188194"/>
                    <a:pt x="595418" y="1049866"/>
                  </a:cubicBezTo>
                  <a:lnTo>
                    <a:pt x="415525" y="1417078"/>
                  </a:lnTo>
                  <a:cubicBezTo>
                    <a:pt x="412864" y="1471308"/>
                    <a:pt x="487184" y="1480176"/>
                    <a:pt x="506518" y="1457858"/>
                  </a:cubicBezTo>
                  <a:cubicBezTo>
                    <a:pt x="590018" y="1443320"/>
                    <a:pt x="602036" y="1406100"/>
                    <a:pt x="625051" y="1346200"/>
                  </a:cubicBezTo>
                  <a:lnTo>
                    <a:pt x="768984" y="1079500"/>
                  </a:lnTo>
                  <a:lnTo>
                    <a:pt x="679694" y="1320993"/>
                  </a:lnTo>
                  <a:cubicBezTo>
                    <a:pt x="687973" y="1390369"/>
                    <a:pt x="773235" y="1394539"/>
                    <a:pt x="855744" y="1361851"/>
                  </a:cubicBezTo>
                  <a:cubicBezTo>
                    <a:pt x="892637" y="1300099"/>
                    <a:pt x="891037" y="1278039"/>
                    <a:pt x="908684" y="1236133"/>
                  </a:cubicBezTo>
                  <a:lnTo>
                    <a:pt x="942551" y="1109133"/>
                  </a:lnTo>
                  <a:lnTo>
                    <a:pt x="1336251" y="601133"/>
                  </a:lnTo>
                  <a:lnTo>
                    <a:pt x="1217718" y="0"/>
                  </a:lnTo>
                  <a:lnTo>
                    <a:pt x="1157842" y="3530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81" name="Hình tự do: Hình 80">
              <a:extLst>
                <a:ext uri="{FF2B5EF4-FFF2-40B4-BE49-F238E27FC236}">
                  <a16:creationId xmlns="" xmlns:a16="http://schemas.microsoft.com/office/drawing/2014/main" id="{CCD48E3C-FB7F-46A8-8F6B-A1A46C24F840}"/>
                </a:ext>
              </a:extLst>
            </p:cNvPr>
            <p:cNvSpPr/>
            <p:nvPr/>
          </p:nvSpPr>
          <p:spPr>
            <a:xfrm>
              <a:off x="4356298" y="4220634"/>
              <a:ext cx="1396126" cy="809311"/>
            </a:xfrm>
            <a:custGeom>
              <a:avLst/>
              <a:gdLst>
                <a:gd name="connsiteX0" fmla="*/ 287867 w 1371600"/>
                <a:gd name="connsiteY0" fmla="*/ 55034 h 791634"/>
                <a:gd name="connsiteX1" fmla="*/ 0 w 1371600"/>
                <a:gd name="connsiteY1" fmla="*/ 520700 h 791634"/>
                <a:gd name="connsiteX2" fmla="*/ 50800 w 1371600"/>
                <a:gd name="connsiteY2" fmla="*/ 728134 h 791634"/>
                <a:gd name="connsiteX3" fmla="*/ 359833 w 1371600"/>
                <a:gd name="connsiteY3" fmla="*/ 745067 h 791634"/>
                <a:gd name="connsiteX4" fmla="*/ 550333 w 1371600"/>
                <a:gd name="connsiteY4" fmla="*/ 139700 h 791634"/>
                <a:gd name="connsiteX5" fmla="*/ 423333 w 1371600"/>
                <a:gd name="connsiteY5" fmla="*/ 630767 h 791634"/>
                <a:gd name="connsiteX6" fmla="*/ 558800 w 1371600"/>
                <a:gd name="connsiteY6" fmla="*/ 791634 h 791634"/>
                <a:gd name="connsiteX7" fmla="*/ 867833 w 1371600"/>
                <a:gd name="connsiteY7" fmla="*/ 766234 h 791634"/>
                <a:gd name="connsiteX8" fmla="*/ 918633 w 1371600"/>
                <a:gd name="connsiteY8" fmla="*/ 635000 h 791634"/>
                <a:gd name="connsiteX9" fmla="*/ 817033 w 1371600"/>
                <a:gd name="connsiteY9" fmla="*/ 114300 h 791634"/>
                <a:gd name="connsiteX10" fmla="*/ 960967 w 1371600"/>
                <a:gd name="connsiteY10" fmla="*/ 651934 h 791634"/>
                <a:gd name="connsiteX11" fmla="*/ 1087967 w 1371600"/>
                <a:gd name="connsiteY11" fmla="*/ 723900 h 791634"/>
                <a:gd name="connsiteX12" fmla="*/ 1308100 w 1371600"/>
                <a:gd name="connsiteY12" fmla="*/ 698500 h 791634"/>
                <a:gd name="connsiteX13" fmla="*/ 1371600 w 1371600"/>
                <a:gd name="connsiteY13" fmla="*/ 448734 h 791634"/>
                <a:gd name="connsiteX14" fmla="*/ 1066800 w 1371600"/>
                <a:gd name="connsiteY14" fmla="*/ 0 h 791634"/>
                <a:gd name="connsiteX0" fmla="*/ 297823 w 1381556"/>
                <a:gd name="connsiteY0" fmla="*/ 55034 h 791634"/>
                <a:gd name="connsiteX1" fmla="*/ 9956 w 1381556"/>
                <a:gd name="connsiteY1" fmla="*/ 520700 h 791634"/>
                <a:gd name="connsiteX2" fmla="*/ 60756 w 1381556"/>
                <a:gd name="connsiteY2" fmla="*/ 728134 h 791634"/>
                <a:gd name="connsiteX3" fmla="*/ 369789 w 1381556"/>
                <a:gd name="connsiteY3" fmla="*/ 745067 h 791634"/>
                <a:gd name="connsiteX4" fmla="*/ 560289 w 1381556"/>
                <a:gd name="connsiteY4" fmla="*/ 139700 h 791634"/>
                <a:gd name="connsiteX5" fmla="*/ 433289 w 1381556"/>
                <a:gd name="connsiteY5" fmla="*/ 630767 h 791634"/>
                <a:gd name="connsiteX6" fmla="*/ 568756 w 1381556"/>
                <a:gd name="connsiteY6" fmla="*/ 791634 h 791634"/>
                <a:gd name="connsiteX7" fmla="*/ 877789 w 1381556"/>
                <a:gd name="connsiteY7" fmla="*/ 766234 h 791634"/>
                <a:gd name="connsiteX8" fmla="*/ 928589 w 1381556"/>
                <a:gd name="connsiteY8" fmla="*/ 635000 h 791634"/>
                <a:gd name="connsiteX9" fmla="*/ 826989 w 1381556"/>
                <a:gd name="connsiteY9" fmla="*/ 114300 h 791634"/>
                <a:gd name="connsiteX10" fmla="*/ 970923 w 1381556"/>
                <a:gd name="connsiteY10" fmla="*/ 651934 h 791634"/>
                <a:gd name="connsiteX11" fmla="*/ 1097923 w 1381556"/>
                <a:gd name="connsiteY11" fmla="*/ 723900 h 791634"/>
                <a:gd name="connsiteX12" fmla="*/ 1318056 w 1381556"/>
                <a:gd name="connsiteY12" fmla="*/ 698500 h 791634"/>
                <a:gd name="connsiteX13" fmla="*/ 1381556 w 1381556"/>
                <a:gd name="connsiteY13" fmla="*/ 448734 h 791634"/>
                <a:gd name="connsiteX14" fmla="*/ 1076756 w 1381556"/>
                <a:gd name="connsiteY14" fmla="*/ 0 h 791634"/>
                <a:gd name="connsiteX0" fmla="*/ 302651 w 1386384"/>
                <a:gd name="connsiteY0" fmla="*/ 55034 h 791634"/>
                <a:gd name="connsiteX1" fmla="*/ 14784 w 1386384"/>
                <a:gd name="connsiteY1" fmla="*/ 520700 h 791634"/>
                <a:gd name="connsiteX2" fmla="*/ 65584 w 1386384"/>
                <a:gd name="connsiteY2" fmla="*/ 728134 h 791634"/>
                <a:gd name="connsiteX3" fmla="*/ 374617 w 1386384"/>
                <a:gd name="connsiteY3" fmla="*/ 745067 h 791634"/>
                <a:gd name="connsiteX4" fmla="*/ 565117 w 1386384"/>
                <a:gd name="connsiteY4" fmla="*/ 139700 h 791634"/>
                <a:gd name="connsiteX5" fmla="*/ 438117 w 1386384"/>
                <a:gd name="connsiteY5" fmla="*/ 630767 h 791634"/>
                <a:gd name="connsiteX6" fmla="*/ 573584 w 1386384"/>
                <a:gd name="connsiteY6" fmla="*/ 791634 h 791634"/>
                <a:gd name="connsiteX7" fmla="*/ 882617 w 1386384"/>
                <a:gd name="connsiteY7" fmla="*/ 766234 h 791634"/>
                <a:gd name="connsiteX8" fmla="*/ 933417 w 1386384"/>
                <a:gd name="connsiteY8" fmla="*/ 635000 h 791634"/>
                <a:gd name="connsiteX9" fmla="*/ 831817 w 1386384"/>
                <a:gd name="connsiteY9" fmla="*/ 114300 h 791634"/>
                <a:gd name="connsiteX10" fmla="*/ 975751 w 1386384"/>
                <a:gd name="connsiteY10" fmla="*/ 651934 h 791634"/>
                <a:gd name="connsiteX11" fmla="*/ 1102751 w 1386384"/>
                <a:gd name="connsiteY11" fmla="*/ 723900 h 791634"/>
                <a:gd name="connsiteX12" fmla="*/ 1322884 w 1386384"/>
                <a:gd name="connsiteY12" fmla="*/ 698500 h 791634"/>
                <a:gd name="connsiteX13" fmla="*/ 1386384 w 1386384"/>
                <a:gd name="connsiteY13" fmla="*/ 448734 h 791634"/>
                <a:gd name="connsiteX14" fmla="*/ 1081584 w 1386384"/>
                <a:gd name="connsiteY14" fmla="*/ 0 h 791634"/>
                <a:gd name="connsiteX0" fmla="*/ 302651 w 1386384"/>
                <a:gd name="connsiteY0" fmla="*/ 55034 h 791634"/>
                <a:gd name="connsiteX1" fmla="*/ 14784 w 1386384"/>
                <a:gd name="connsiteY1" fmla="*/ 520700 h 791634"/>
                <a:gd name="connsiteX2" fmla="*/ 65584 w 1386384"/>
                <a:gd name="connsiteY2" fmla="*/ 728134 h 791634"/>
                <a:gd name="connsiteX3" fmla="*/ 374617 w 1386384"/>
                <a:gd name="connsiteY3" fmla="*/ 745067 h 791634"/>
                <a:gd name="connsiteX4" fmla="*/ 565117 w 1386384"/>
                <a:gd name="connsiteY4" fmla="*/ 139700 h 791634"/>
                <a:gd name="connsiteX5" fmla="*/ 438117 w 1386384"/>
                <a:gd name="connsiteY5" fmla="*/ 630767 h 791634"/>
                <a:gd name="connsiteX6" fmla="*/ 573584 w 1386384"/>
                <a:gd name="connsiteY6" fmla="*/ 791634 h 791634"/>
                <a:gd name="connsiteX7" fmla="*/ 882617 w 1386384"/>
                <a:gd name="connsiteY7" fmla="*/ 766234 h 791634"/>
                <a:gd name="connsiteX8" fmla="*/ 933417 w 1386384"/>
                <a:gd name="connsiteY8" fmla="*/ 635000 h 791634"/>
                <a:gd name="connsiteX9" fmla="*/ 831817 w 1386384"/>
                <a:gd name="connsiteY9" fmla="*/ 114300 h 791634"/>
                <a:gd name="connsiteX10" fmla="*/ 975751 w 1386384"/>
                <a:gd name="connsiteY10" fmla="*/ 651934 h 791634"/>
                <a:gd name="connsiteX11" fmla="*/ 1102751 w 1386384"/>
                <a:gd name="connsiteY11" fmla="*/ 723900 h 791634"/>
                <a:gd name="connsiteX12" fmla="*/ 1322884 w 1386384"/>
                <a:gd name="connsiteY12" fmla="*/ 698500 h 791634"/>
                <a:gd name="connsiteX13" fmla="*/ 1386384 w 1386384"/>
                <a:gd name="connsiteY13" fmla="*/ 448734 h 791634"/>
                <a:gd name="connsiteX14" fmla="*/ 1081584 w 1386384"/>
                <a:gd name="connsiteY14" fmla="*/ 0 h 791634"/>
                <a:gd name="connsiteX0" fmla="*/ 302651 w 1386384"/>
                <a:gd name="connsiteY0" fmla="*/ 55034 h 791634"/>
                <a:gd name="connsiteX1" fmla="*/ 14784 w 1386384"/>
                <a:gd name="connsiteY1" fmla="*/ 520700 h 791634"/>
                <a:gd name="connsiteX2" fmla="*/ 65584 w 1386384"/>
                <a:gd name="connsiteY2" fmla="*/ 728134 h 791634"/>
                <a:gd name="connsiteX3" fmla="*/ 374617 w 1386384"/>
                <a:gd name="connsiteY3" fmla="*/ 745067 h 791634"/>
                <a:gd name="connsiteX4" fmla="*/ 565117 w 1386384"/>
                <a:gd name="connsiteY4" fmla="*/ 139700 h 791634"/>
                <a:gd name="connsiteX5" fmla="*/ 438117 w 1386384"/>
                <a:gd name="connsiteY5" fmla="*/ 630767 h 791634"/>
                <a:gd name="connsiteX6" fmla="*/ 573584 w 1386384"/>
                <a:gd name="connsiteY6" fmla="*/ 791634 h 791634"/>
                <a:gd name="connsiteX7" fmla="*/ 882617 w 1386384"/>
                <a:gd name="connsiteY7" fmla="*/ 766234 h 791634"/>
                <a:gd name="connsiteX8" fmla="*/ 933417 w 1386384"/>
                <a:gd name="connsiteY8" fmla="*/ 635000 h 791634"/>
                <a:gd name="connsiteX9" fmla="*/ 831817 w 1386384"/>
                <a:gd name="connsiteY9" fmla="*/ 114300 h 791634"/>
                <a:gd name="connsiteX10" fmla="*/ 975751 w 1386384"/>
                <a:gd name="connsiteY10" fmla="*/ 651934 h 791634"/>
                <a:gd name="connsiteX11" fmla="*/ 1102751 w 1386384"/>
                <a:gd name="connsiteY11" fmla="*/ 723900 h 791634"/>
                <a:gd name="connsiteX12" fmla="*/ 1322884 w 1386384"/>
                <a:gd name="connsiteY12" fmla="*/ 698500 h 791634"/>
                <a:gd name="connsiteX13" fmla="*/ 1386384 w 1386384"/>
                <a:gd name="connsiteY13" fmla="*/ 448734 h 791634"/>
                <a:gd name="connsiteX14" fmla="*/ 1081584 w 1386384"/>
                <a:gd name="connsiteY14" fmla="*/ 0 h 791634"/>
                <a:gd name="connsiteX0" fmla="*/ 302337 w 1386070"/>
                <a:gd name="connsiteY0" fmla="*/ 55034 h 791634"/>
                <a:gd name="connsiteX1" fmla="*/ 14470 w 1386070"/>
                <a:gd name="connsiteY1" fmla="*/ 520700 h 791634"/>
                <a:gd name="connsiteX2" fmla="*/ 66857 w 1386070"/>
                <a:gd name="connsiteY2" fmla="*/ 732896 h 791634"/>
                <a:gd name="connsiteX3" fmla="*/ 374303 w 1386070"/>
                <a:gd name="connsiteY3" fmla="*/ 745067 h 791634"/>
                <a:gd name="connsiteX4" fmla="*/ 564803 w 1386070"/>
                <a:gd name="connsiteY4" fmla="*/ 139700 h 791634"/>
                <a:gd name="connsiteX5" fmla="*/ 437803 w 1386070"/>
                <a:gd name="connsiteY5" fmla="*/ 630767 h 791634"/>
                <a:gd name="connsiteX6" fmla="*/ 573270 w 1386070"/>
                <a:gd name="connsiteY6" fmla="*/ 791634 h 791634"/>
                <a:gd name="connsiteX7" fmla="*/ 882303 w 1386070"/>
                <a:gd name="connsiteY7" fmla="*/ 766234 h 791634"/>
                <a:gd name="connsiteX8" fmla="*/ 933103 w 1386070"/>
                <a:gd name="connsiteY8" fmla="*/ 635000 h 791634"/>
                <a:gd name="connsiteX9" fmla="*/ 831503 w 1386070"/>
                <a:gd name="connsiteY9" fmla="*/ 114300 h 791634"/>
                <a:gd name="connsiteX10" fmla="*/ 975437 w 1386070"/>
                <a:gd name="connsiteY10" fmla="*/ 651934 h 791634"/>
                <a:gd name="connsiteX11" fmla="*/ 1102437 w 1386070"/>
                <a:gd name="connsiteY11" fmla="*/ 723900 h 791634"/>
                <a:gd name="connsiteX12" fmla="*/ 1322570 w 1386070"/>
                <a:gd name="connsiteY12" fmla="*/ 698500 h 791634"/>
                <a:gd name="connsiteX13" fmla="*/ 1386070 w 1386070"/>
                <a:gd name="connsiteY13" fmla="*/ 448734 h 791634"/>
                <a:gd name="connsiteX14" fmla="*/ 1081270 w 1386070"/>
                <a:gd name="connsiteY14" fmla="*/ 0 h 791634"/>
                <a:gd name="connsiteX0" fmla="*/ 300370 w 1384103"/>
                <a:gd name="connsiteY0" fmla="*/ 55034 h 791634"/>
                <a:gd name="connsiteX1" fmla="*/ 12503 w 1384103"/>
                <a:gd name="connsiteY1" fmla="*/ 520700 h 791634"/>
                <a:gd name="connsiteX2" fmla="*/ 64890 w 1384103"/>
                <a:gd name="connsiteY2" fmla="*/ 732896 h 791634"/>
                <a:gd name="connsiteX3" fmla="*/ 372336 w 1384103"/>
                <a:gd name="connsiteY3" fmla="*/ 745067 h 791634"/>
                <a:gd name="connsiteX4" fmla="*/ 562836 w 1384103"/>
                <a:gd name="connsiteY4" fmla="*/ 139700 h 791634"/>
                <a:gd name="connsiteX5" fmla="*/ 435836 w 1384103"/>
                <a:gd name="connsiteY5" fmla="*/ 630767 h 791634"/>
                <a:gd name="connsiteX6" fmla="*/ 571303 w 1384103"/>
                <a:gd name="connsiteY6" fmla="*/ 791634 h 791634"/>
                <a:gd name="connsiteX7" fmla="*/ 880336 w 1384103"/>
                <a:gd name="connsiteY7" fmla="*/ 766234 h 791634"/>
                <a:gd name="connsiteX8" fmla="*/ 931136 w 1384103"/>
                <a:gd name="connsiteY8" fmla="*/ 635000 h 791634"/>
                <a:gd name="connsiteX9" fmla="*/ 829536 w 1384103"/>
                <a:gd name="connsiteY9" fmla="*/ 114300 h 791634"/>
                <a:gd name="connsiteX10" fmla="*/ 973470 w 1384103"/>
                <a:gd name="connsiteY10" fmla="*/ 651934 h 791634"/>
                <a:gd name="connsiteX11" fmla="*/ 1100470 w 1384103"/>
                <a:gd name="connsiteY11" fmla="*/ 723900 h 791634"/>
                <a:gd name="connsiteX12" fmla="*/ 1320603 w 1384103"/>
                <a:gd name="connsiteY12" fmla="*/ 698500 h 791634"/>
                <a:gd name="connsiteX13" fmla="*/ 1384103 w 1384103"/>
                <a:gd name="connsiteY13" fmla="*/ 448734 h 791634"/>
                <a:gd name="connsiteX14" fmla="*/ 1079303 w 1384103"/>
                <a:gd name="connsiteY14" fmla="*/ 0 h 791634"/>
                <a:gd name="connsiteX0" fmla="*/ 300370 w 1384103"/>
                <a:gd name="connsiteY0" fmla="*/ 55034 h 791634"/>
                <a:gd name="connsiteX1" fmla="*/ 12503 w 1384103"/>
                <a:gd name="connsiteY1" fmla="*/ 520700 h 791634"/>
                <a:gd name="connsiteX2" fmla="*/ 64890 w 1384103"/>
                <a:gd name="connsiteY2" fmla="*/ 732896 h 791634"/>
                <a:gd name="connsiteX3" fmla="*/ 372336 w 1384103"/>
                <a:gd name="connsiteY3" fmla="*/ 745067 h 791634"/>
                <a:gd name="connsiteX4" fmla="*/ 562836 w 1384103"/>
                <a:gd name="connsiteY4" fmla="*/ 139700 h 791634"/>
                <a:gd name="connsiteX5" fmla="*/ 435836 w 1384103"/>
                <a:gd name="connsiteY5" fmla="*/ 630767 h 791634"/>
                <a:gd name="connsiteX6" fmla="*/ 571303 w 1384103"/>
                <a:gd name="connsiteY6" fmla="*/ 791634 h 791634"/>
                <a:gd name="connsiteX7" fmla="*/ 880336 w 1384103"/>
                <a:gd name="connsiteY7" fmla="*/ 766234 h 791634"/>
                <a:gd name="connsiteX8" fmla="*/ 931136 w 1384103"/>
                <a:gd name="connsiteY8" fmla="*/ 635000 h 791634"/>
                <a:gd name="connsiteX9" fmla="*/ 829536 w 1384103"/>
                <a:gd name="connsiteY9" fmla="*/ 114300 h 791634"/>
                <a:gd name="connsiteX10" fmla="*/ 973470 w 1384103"/>
                <a:gd name="connsiteY10" fmla="*/ 651934 h 791634"/>
                <a:gd name="connsiteX11" fmla="*/ 1100470 w 1384103"/>
                <a:gd name="connsiteY11" fmla="*/ 723900 h 791634"/>
                <a:gd name="connsiteX12" fmla="*/ 1320603 w 1384103"/>
                <a:gd name="connsiteY12" fmla="*/ 698500 h 791634"/>
                <a:gd name="connsiteX13" fmla="*/ 1384103 w 1384103"/>
                <a:gd name="connsiteY13" fmla="*/ 448734 h 791634"/>
                <a:gd name="connsiteX14" fmla="*/ 1079303 w 1384103"/>
                <a:gd name="connsiteY14" fmla="*/ 0 h 791634"/>
                <a:gd name="connsiteX0" fmla="*/ 300370 w 1384103"/>
                <a:gd name="connsiteY0" fmla="*/ 55034 h 791640"/>
                <a:gd name="connsiteX1" fmla="*/ 12503 w 1384103"/>
                <a:gd name="connsiteY1" fmla="*/ 520700 h 791640"/>
                <a:gd name="connsiteX2" fmla="*/ 64890 w 1384103"/>
                <a:gd name="connsiteY2" fmla="*/ 732896 h 791640"/>
                <a:gd name="connsiteX3" fmla="*/ 372336 w 1384103"/>
                <a:gd name="connsiteY3" fmla="*/ 745067 h 791640"/>
                <a:gd name="connsiteX4" fmla="*/ 562836 w 1384103"/>
                <a:gd name="connsiteY4" fmla="*/ 139700 h 791640"/>
                <a:gd name="connsiteX5" fmla="*/ 435836 w 1384103"/>
                <a:gd name="connsiteY5" fmla="*/ 630767 h 791640"/>
                <a:gd name="connsiteX6" fmla="*/ 571303 w 1384103"/>
                <a:gd name="connsiteY6" fmla="*/ 791634 h 791640"/>
                <a:gd name="connsiteX7" fmla="*/ 880336 w 1384103"/>
                <a:gd name="connsiteY7" fmla="*/ 766234 h 791640"/>
                <a:gd name="connsiteX8" fmla="*/ 931136 w 1384103"/>
                <a:gd name="connsiteY8" fmla="*/ 635000 h 791640"/>
                <a:gd name="connsiteX9" fmla="*/ 829536 w 1384103"/>
                <a:gd name="connsiteY9" fmla="*/ 114300 h 791640"/>
                <a:gd name="connsiteX10" fmla="*/ 973470 w 1384103"/>
                <a:gd name="connsiteY10" fmla="*/ 651934 h 791640"/>
                <a:gd name="connsiteX11" fmla="*/ 1100470 w 1384103"/>
                <a:gd name="connsiteY11" fmla="*/ 723900 h 791640"/>
                <a:gd name="connsiteX12" fmla="*/ 1320603 w 1384103"/>
                <a:gd name="connsiteY12" fmla="*/ 698500 h 791640"/>
                <a:gd name="connsiteX13" fmla="*/ 1384103 w 1384103"/>
                <a:gd name="connsiteY13" fmla="*/ 448734 h 791640"/>
                <a:gd name="connsiteX14" fmla="*/ 1079303 w 1384103"/>
                <a:gd name="connsiteY14" fmla="*/ 0 h 791640"/>
                <a:gd name="connsiteX0" fmla="*/ 300370 w 1384103"/>
                <a:gd name="connsiteY0" fmla="*/ 55034 h 804337"/>
                <a:gd name="connsiteX1" fmla="*/ 12503 w 1384103"/>
                <a:gd name="connsiteY1" fmla="*/ 520700 h 804337"/>
                <a:gd name="connsiteX2" fmla="*/ 64890 w 1384103"/>
                <a:gd name="connsiteY2" fmla="*/ 732896 h 804337"/>
                <a:gd name="connsiteX3" fmla="*/ 372336 w 1384103"/>
                <a:gd name="connsiteY3" fmla="*/ 745067 h 804337"/>
                <a:gd name="connsiteX4" fmla="*/ 562836 w 1384103"/>
                <a:gd name="connsiteY4" fmla="*/ 139700 h 804337"/>
                <a:gd name="connsiteX5" fmla="*/ 435836 w 1384103"/>
                <a:gd name="connsiteY5" fmla="*/ 630767 h 804337"/>
                <a:gd name="connsiteX6" fmla="*/ 571303 w 1384103"/>
                <a:gd name="connsiteY6" fmla="*/ 804334 h 804337"/>
                <a:gd name="connsiteX7" fmla="*/ 880336 w 1384103"/>
                <a:gd name="connsiteY7" fmla="*/ 766234 h 804337"/>
                <a:gd name="connsiteX8" fmla="*/ 931136 w 1384103"/>
                <a:gd name="connsiteY8" fmla="*/ 635000 h 804337"/>
                <a:gd name="connsiteX9" fmla="*/ 829536 w 1384103"/>
                <a:gd name="connsiteY9" fmla="*/ 114300 h 804337"/>
                <a:gd name="connsiteX10" fmla="*/ 973470 w 1384103"/>
                <a:gd name="connsiteY10" fmla="*/ 651934 h 804337"/>
                <a:gd name="connsiteX11" fmla="*/ 1100470 w 1384103"/>
                <a:gd name="connsiteY11" fmla="*/ 723900 h 804337"/>
                <a:gd name="connsiteX12" fmla="*/ 1320603 w 1384103"/>
                <a:gd name="connsiteY12" fmla="*/ 698500 h 804337"/>
                <a:gd name="connsiteX13" fmla="*/ 1384103 w 1384103"/>
                <a:gd name="connsiteY13" fmla="*/ 448734 h 804337"/>
                <a:gd name="connsiteX14" fmla="*/ 1079303 w 1384103"/>
                <a:gd name="connsiteY14" fmla="*/ 0 h 804337"/>
                <a:gd name="connsiteX0" fmla="*/ 300370 w 1384103"/>
                <a:gd name="connsiteY0" fmla="*/ 55034 h 805958"/>
                <a:gd name="connsiteX1" fmla="*/ 12503 w 1384103"/>
                <a:gd name="connsiteY1" fmla="*/ 520700 h 805958"/>
                <a:gd name="connsiteX2" fmla="*/ 64890 w 1384103"/>
                <a:gd name="connsiteY2" fmla="*/ 732896 h 805958"/>
                <a:gd name="connsiteX3" fmla="*/ 372336 w 1384103"/>
                <a:gd name="connsiteY3" fmla="*/ 745067 h 805958"/>
                <a:gd name="connsiteX4" fmla="*/ 562836 w 1384103"/>
                <a:gd name="connsiteY4" fmla="*/ 139700 h 805958"/>
                <a:gd name="connsiteX5" fmla="*/ 435836 w 1384103"/>
                <a:gd name="connsiteY5" fmla="*/ 630767 h 805958"/>
                <a:gd name="connsiteX6" fmla="*/ 571303 w 1384103"/>
                <a:gd name="connsiteY6" fmla="*/ 804334 h 805958"/>
                <a:gd name="connsiteX7" fmla="*/ 880336 w 1384103"/>
                <a:gd name="connsiteY7" fmla="*/ 766234 h 805958"/>
                <a:gd name="connsiteX8" fmla="*/ 931136 w 1384103"/>
                <a:gd name="connsiteY8" fmla="*/ 635000 h 805958"/>
                <a:gd name="connsiteX9" fmla="*/ 829536 w 1384103"/>
                <a:gd name="connsiteY9" fmla="*/ 114300 h 805958"/>
                <a:gd name="connsiteX10" fmla="*/ 973470 w 1384103"/>
                <a:gd name="connsiteY10" fmla="*/ 651934 h 805958"/>
                <a:gd name="connsiteX11" fmla="*/ 1100470 w 1384103"/>
                <a:gd name="connsiteY11" fmla="*/ 723900 h 805958"/>
                <a:gd name="connsiteX12" fmla="*/ 1320603 w 1384103"/>
                <a:gd name="connsiteY12" fmla="*/ 698500 h 805958"/>
                <a:gd name="connsiteX13" fmla="*/ 1384103 w 1384103"/>
                <a:gd name="connsiteY13" fmla="*/ 448734 h 805958"/>
                <a:gd name="connsiteX14" fmla="*/ 1079303 w 1384103"/>
                <a:gd name="connsiteY14" fmla="*/ 0 h 805958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35836 w 1384103"/>
                <a:gd name="connsiteY5" fmla="*/ 630767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35836 w 1384103"/>
                <a:gd name="connsiteY5" fmla="*/ 630767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35836 w 1384103"/>
                <a:gd name="connsiteY5" fmla="*/ 630767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96204"/>
                <a:gd name="connsiteY0" fmla="*/ 55034 h 809311"/>
                <a:gd name="connsiteX1" fmla="*/ 12503 w 1396204"/>
                <a:gd name="connsiteY1" fmla="*/ 520700 h 809311"/>
                <a:gd name="connsiteX2" fmla="*/ 64890 w 1396204"/>
                <a:gd name="connsiteY2" fmla="*/ 732896 h 809311"/>
                <a:gd name="connsiteX3" fmla="*/ 372336 w 1396204"/>
                <a:gd name="connsiteY3" fmla="*/ 745067 h 809311"/>
                <a:gd name="connsiteX4" fmla="*/ 562836 w 1396204"/>
                <a:gd name="connsiteY4" fmla="*/ 139700 h 809311"/>
                <a:gd name="connsiteX5" fmla="*/ 445361 w 1396204"/>
                <a:gd name="connsiteY5" fmla="*/ 629179 h 809311"/>
                <a:gd name="connsiteX6" fmla="*/ 571303 w 1396204"/>
                <a:gd name="connsiteY6" fmla="*/ 804334 h 809311"/>
                <a:gd name="connsiteX7" fmla="*/ 880336 w 1396204"/>
                <a:gd name="connsiteY7" fmla="*/ 766234 h 809311"/>
                <a:gd name="connsiteX8" fmla="*/ 931136 w 1396204"/>
                <a:gd name="connsiteY8" fmla="*/ 635000 h 809311"/>
                <a:gd name="connsiteX9" fmla="*/ 829536 w 1396204"/>
                <a:gd name="connsiteY9" fmla="*/ 114300 h 809311"/>
                <a:gd name="connsiteX10" fmla="*/ 973470 w 1396204"/>
                <a:gd name="connsiteY10" fmla="*/ 651934 h 809311"/>
                <a:gd name="connsiteX11" fmla="*/ 1100470 w 1396204"/>
                <a:gd name="connsiteY11" fmla="*/ 723900 h 809311"/>
                <a:gd name="connsiteX12" fmla="*/ 1320603 w 1396204"/>
                <a:gd name="connsiteY12" fmla="*/ 698500 h 809311"/>
                <a:gd name="connsiteX13" fmla="*/ 1384103 w 1396204"/>
                <a:gd name="connsiteY13" fmla="*/ 608541 h 809311"/>
                <a:gd name="connsiteX14" fmla="*/ 1384103 w 1396204"/>
                <a:gd name="connsiteY14" fmla="*/ 448734 h 809311"/>
                <a:gd name="connsiteX15" fmla="*/ 1079303 w 1396204"/>
                <a:gd name="connsiteY15" fmla="*/ 0 h 809311"/>
                <a:gd name="connsiteX0" fmla="*/ 300370 w 1389256"/>
                <a:gd name="connsiteY0" fmla="*/ 55034 h 809311"/>
                <a:gd name="connsiteX1" fmla="*/ 12503 w 1389256"/>
                <a:gd name="connsiteY1" fmla="*/ 520700 h 809311"/>
                <a:gd name="connsiteX2" fmla="*/ 64890 w 1389256"/>
                <a:gd name="connsiteY2" fmla="*/ 732896 h 809311"/>
                <a:gd name="connsiteX3" fmla="*/ 372336 w 1389256"/>
                <a:gd name="connsiteY3" fmla="*/ 745067 h 809311"/>
                <a:gd name="connsiteX4" fmla="*/ 562836 w 1389256"/>
                <a:gd name="connsiteY4" fmla="*/ 139700 h 809311"/>
                <a:gd name="connsiteX5" fmla="*/ 445361 w 1389256"/>
                <a:gd name="connsiteY5" fmla="*/ 629179 h 809311"/>
                <a:gd name="connsiteX6" fmla="*/ 571303 w 1389256"/>
                <a:gd name="connsiteY6" fmla="*/ 804334 h 809311"/>
                <a:gd name="connsiteX7" fmla="*/ 880336 w 1389256"/>
                <a:gd name="connsiteY7" fmla="*/ 766234 h 809311"/>
                <a:gd name="connsiteX8" fmla="*/ 931136 w 1389256"/>
                <a:gd name="connsiteY8" fmla="*/ 635000 h 809311"/>
                <a:gd name="connsiteX9" fmla="*/ 829536 w 1389256"/>
                <a:gd name="connsiteY9" fmla="*/ 114300 h 809311"/>
                <a:gd name="connsiteX10" fmla="*/ 973470 w 1389256"/>
                <a:gd name="connsiteY10" fmla="*/ 651934 h 809311"/>
                <a:gd name="connsiteX11" fmla="*/ 1100470 w 1389256"/>
                <a:gd name="connsiteY11" fmla="*/ 723900 h 809311"/>
                <a:gd name="connsiteX12" fmla="*/ 1320603 w 1389256"/>
                <a:gd name="connsiteY12" fmla="*/ 698500 h 809311"/>
                <a:gd name="connsiteX13" fmla="*/ 1384103 w 1389256"/>
                <a:gd name="connsiteY13" fmla="*/ 608541 h 809311"/>
                <a:gd name="connsiteX14" fmla="*/ 1384103 w 1389256"/>
                <a:gd name="connsiteY14" fmla="*/ 448734 h 809311"/>
                <a:gd name="connsiteX15" fmla="*/ 1079303 w 1389256"/>
                <a:gd name="connsiteY15" fmla="*/ 0 h 809311"/>
                <a:gd name="connsiteX0" fmla="*/ 300370 w 1396667"/>
                <a:gd name="connsiteY0" fmla="*/ 55034 h 809311"/>
                <a:gd name="connsiteX1" fmla="*/ 12503 w 1396667"/>
                <a:gd name="connsiteY1" fmla="*/ 520700 h 809311"/>
                <a:gd name="connsiteX2" fmla="*/ 64890 w 1396667"/>
                <a:gd name="connsiteY2" fmla="*/ 732896 h 809311"/>
                <a:gd name="connsiteX3" fmla="*/ 372336 w 1396667"/>
                <a:gd name="connsiteY3" fmla="*/ 745067 h 809311"/>
                <a:gd name="connsiteX4" fmla="*/ 562836 w 1396667"/>
                <a:gd name="connsiteY4" fmla="*/ 139700 h 809311"/>
                <a:gd name="connsiteX5" fmla="*/ 445361 w 1396667"/>
                <a:gd name="connsiteY5" fmla="*/ 629179 h 809311"/>
                <a:gd name="connsiteX6" fmla="*/ 571303 w 1396667"/>
                <a:gd name="connsiteY6" fmla="*/ 804334 h 809311"/>
                <a:gd name="connsiteX7" fmla="*/ 880336 w 1396667"/>
                <a:gd name="connsiteY7" fmla="*/ 766234 h 809311"/>
                <a:gd name="connsiteX8" fmla="*/ 931136 w 1396667"/>
                <a:gd name="connsiteY8" fmla="*/ 635000 h 809311"/>
                <a:gd name="connsiteX9" fmla="*/ 829536 w 1396667"/>
                <a:gd name="connsiteY9" fmla="*/ 114300 h 809311"/>
                <a:gd name="connsiteX10" fmla="*/ 973470 w 1396667"/>
                <a:gd name="connsiteY10" fmla="*/ 651934 h 809311"/>
                <a:gd name="connsiteX11" fmla="*/ 1100470 w 1396667"/>
                <a:gd name="connsiteY11" fmla="*/ 723900 h 809311"/>
                <a:gd name="connsiteX12" fmla="*/ 1320603 w 1396667"/>
                <a:gd name="connsiteY12" fmla="*/ 698500 h 809311"/>
                <a:gd name="connsiteX13" fmla="*/ 1384103 w 1396667"/>
                <a:gd name="connsiteY13" fmla="*/ 608541 h 809311"/>
                <a:gd name="connsiteX14" fmla="*/ 1384103 w 1396667"/>
                <a:gd name="connsiteY14" fmla="*/ 448734 h 809311"/>
                <a:gd name="connsiteX15" fmla="*/ 1079303 w 1396667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20603 w 1396126"/>
                <a:gd name="connsiteY12" fmla="*/ 69850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20603 w 1396126"/>
                <a:gd name="connsiteY12" fmla="*/ 69850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20603 w 1396126"/>
                <a:gd name="connsiteY12" fmla="*/ 69850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19015 w 1396126"/>
                <a:gd name="connsiteY12" fmla="*/ 69215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96126" h="809311">
                  <a:moveTo>
                    <a:pt x="300370" y="55034"/>
                  </a:moveTo>
                  <a:lnTo>
                    <a:pt x="12503" y="520700"/>
                  </a:lnTo>
                  <a:cubicBezTo>
                    <a:pt x="-22951" y="632708"/>
                    <a:pt x="24144" y="706613"/>
                    <a:pt x="64890" y="732896"/>
                  </a:cubicBezTo>
                  <a:cubicBezTo>
                    <a:pt x="161551" y="806803"/>
                    <a:pt x="302662" y="806098"/>
                    <a:pt x="372336" y="745067"/>
                  </a:cubicBezTo>
                  <a:cubicBezTo>
                    <a:pt x="416786" y="714728"/>
                    <a:pt x="499336" y="341489"/>
                    <a:pt x="562836" y="139700"/>
                  </a:cubicBezTo>
                  <a:lnTo>
                    <a:pt x="445361" y="629179"/>
                  </a:lnTo>
                  <a:cubicBezTo>
                    <a:pt x="412729" y="736776"/>
                    <a:pt x="521385" y="804687"/>
                    <a:pt x="571303" y="804334"/>
                  </a:cubicBezTo>
                  <a:cubicBezTo>
                    <a:pt x="664789" y="813859"/>
                    <a:pt x="797963" y="813859"/>
                    <a:pt x="880336" y="766234"/>
                  </a:cubicBezTo>
                  <a:cubicBezTo>
                    <a:pt x="932194" y="724076"/>
                    <a:pt x="941191" y="675570"/>
                    <a:pt x="931136" y="635000"/>
                  </a:cubicBezTo>
                  <a:lnTo>
                    <a:pt x="829536" y="114300"/>
                  </a:lnTo>
                  <a:lnTo>
                    <a:pt x="973470" y="651934"/>
                  </a:lnTo>
                  <a:cubicBezTo>
                    <a:pt x="1003103" y="710848"/>
                    <a:pt x="1069250" y="726898"/>
                    <a:pt x="1100470" y="723900"/>
                  </a:cubicBezTo>
                  <a:cubicBezTo>
                    <a:pt x="1181785" y="729721"/>
                    <a:pt x="1256750" y="721254"/>
                    <a:pt x="1319015" y="692150"/>
                  </a:cubicBezTo>
                  <a:cubicBezTo>
                    <a:pt x="1341769" y="676451"/>
                    <a:pt x="1372461" y="633765"/>
                    <a:pt x="1384103" y="608541"/>
                  </a:cubicBezTo>
                  <a:cubicBezTo>
                    <a:pt x="1396803" y="574322"/>
                    <a:pt x="1403153" y="495653"/>
                    <a:pt x="1384103" y="448734"/>
                  </a:cubicBezTo>
                  <a:lnTo>
                    <a:pt x="1079303" y="0"/>
                  </a:lnTo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82" name="Hình tự do: Hình 81">
              <a:extLst>
                <a:ext uri="{FF2B5EF4-FFF2-40B4-BE49-F238E27FC236}">
                  <a16:creationId xmlns="" xmlns:a16="http://schemas.microsoft.com/office/drawing/2014/main" id="{E5AC7BF3-AC5D-4F62-9A20-82CC513D4DF6}"/>
                </a:ext>
              </a:extLst>
            </p:cNvPr>
            <p:cNvSpPr/>
            <p:nvPr/>
          </p:nvSpPr>
          <p:spPr>
            <a:xfrm rot="21104516" flipH="1">
              <a:off x="5857771" y="2800350"/>
              <a:ext cx="1543154" cy="1654272"/>
            </a:xfrm>
            <a:custGeom>
              <a:avLst/>
              <a:gdLst>
                <a:gd name="connsiteX0" fmla="*/ 1164166 w 1312333"/>
                <a:gd name="connsiteY0" fmla="*/ 2963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64166 w 1312333"/>
                <a:gd name="connsiteY21" fmla="*/ 2963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49658 w 1328067"/>
                <a:gd name="connsiteY0" fmla="*/ 35303 h 1447800"/>
                <a:gd name="connsiteX1" fmla="*/ 549134 w 1328067"/>
                <a:gd name="connsiteY1" fmla="*/ 529166 h 1447800"/>
                <a:gd name="connsiteX2" fmla="*/ 15734 w 1328067"/>
                <a:gd name="connsiteY2" fmla="*/ 1244600 h 1447800"/>
                <a:gd name="connsiteX3" fmla="*/ 19967 w 1328067"/>
                <a:gd name="connsiteY3" fmla="*/ 1418166 h 1447800"/>
                <a:gd name="connsiteX4" fmla="*/ 100400 w 1328067"/>
                <a:gd name="connsiteY4" fmla="*/ 1447800 h 1447800"/>
                <a:gd name="connsiteX5" fmla="*/ 117334 w 1328067"/>
                <a:gd name="connsiteY5" fmla="*/ 1413933 h 1447800"/>
                <a:gd name="connsiteX6" fmla="*/ 464467 w 1328067"/>
                <a:gd name="connsiteY6" fmla="*/ 931333 h 1447800"/>
                <a:gd name="connsiteX7" fmla="*/ 218934 w 1328067"/>
                <a:gd name="connsiteY7" fmla="*/ 1325033 h 1447800"/>
                <a:gd name="connsiteX8" fmla="*/ 214700 w 1328067"/>
                <a:gd name="connsiteY8" fmla="*/ 1422400 h 1447800"/>
                <a:gd name="connsiteX9" fmla="*/ 316300 w 1328067"/>
                <a:gd name="connsiteY9" fmla="*/ 1439333 h 1447800"/>
                <a:gd name="connsiteX10" fmla="*/ 587234 w 1328067"/>
                <a:gd name="connsiteY10" fmla="*/ 1049866 h 1447800"/>
                <a:gd name="connsiteX11" fmla="*/ 434834 w 1328067"/>
                <a:gd name="connsiteY11" fmla="*/ 1346200 h 1447800"/>
                <a:gd name="connsiteX12" fmla="*/ 498334 w 1328067"/>
                <a:gd name="connsiteY12" fmla="*/ 1418166 h 1447800"/>
                <a:gd name="connsiteX13" fmla="*/ 616867 w 1328067"/>
                <a:gd name="connsiteY13" fmla="*/ 1346200 h 1447800"/>
                <a:gd name="connsiteX14" fmla="*/ 760800 w 1328067"/>
                <a:gd name="connsiteY14" fmla="*/ 1079500 h 1447800"/>
                <a:gd name="connsiteX15" fmla="*/ 710000 w 1328067"/>
                <a:gd name="connsiteY15" fmla="*/ 1278466 h 1447800"/>
                <a:gd name="connsiteX16" fmla="*/ 820067 w 1328067"/>
                <a:gd name="connsiteY16" fmla="*/ 1333500 h 1447800"/>
                <a:gd name="connsiteX17" fmla="*/ 900500 w 1328067"/>
                <a:gd name="connsiteY17" fmla="*/ 1236133 h 1447800"/>
                <a:gd name="connsiteX18" fmla="*/ 934367 w 1328067"/>
                <a:gd name="connsiteY18" fmla="*/ 1109133 h 1447800"/>
                <a:gd name="connsiteX19" fmla="*/ 1328067 w 1328067"/>
                <a:gd name="connsiteY19" fmla="*/ 601133 h 1447800"/>
                <a:gd name="connsiteX20" fmla="*/ 1209534 w 1328067"/>
                <a:gd name="connsiteY20" fmla="*/ 0 h 1447800"/>
                <a:gd name="connsiteX21" fmla="*/ 1149658 w 1328067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25518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53011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22884 w 1336251"/>
                <a:gd name="connsiteY8" fmla="*/ 1422400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3018 w 1336251"/>
                <a:gd name="connsiteY11" fmla="*/ 1346200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336251" h="1477183">
                  <a:moveTo>
                    <a:pt x="1157842" y="35303"/>
                  </a:moveTo>
                  <a:cubicBezTo>
                    <a:pt x="1018152" y="117705"/>
                    <a:pt x="719003" y="322019"/>
                    <a:pt x="557318" y="529166"/>
                  </a:cubicBezTo>
                  <a:cubicBezTo>
                    <a:pt x="382268" y="773314"/>
                    <a:pt x="201718" y="1006122"/>
                    <a:pt x="23918" y="1244600"/>
                  </a:cubicBezTo>
                  <a:cubicBezTo>
                    <a:pt x="-13162" y="1310961"/>
                    <a:pt x="-3502" y="1368817"/>
                    <a:pt x="28151" y="1418166"/>
                  </a:cubicBezTo>
                  <a:cubicBezTo>
                    <a:pt x="38466" y="1445055"/>
                    <a:pt x="81773" y="1452098"/>
                    <a:pt x="108584" y="1461976"/>
                  </a:cubicBezTo>
                  <a:lnTo>
                    <a:pt x="153011" y="1413933"/>
                  </a:lnTo>
                  <a:lnTo>
                    <a:pt x="472651" y="931333"/>
                  </a:lnTo>
                  <a:lnTo>
                    <a:pt x="221620" y="1344878"/>
                  </a:lnTo>
                  <a:cubicBezTo>
                    <a:pt x="205546" y="1383950"/>
                    <a:pt x="227961" y="1411680"/>
                    <a:pt x="231132" y="1445081"/>
                  </a:cubicBezTo>
                  <a:cubicBezTo>
                    <a:pt x="263166" y="1474352"/>
                    <a:pt x="306197" y="1489446"/>
                    <a:pt x="343729" y="1464850"/>
                  </a:cubicBezTo>
                  <a:cubicBezTo>
                    <a:pt x="397383" y="1420081"/>
                    <a:pt x="511522" y="1188194"/>
                    <a:pt x="595418" y="1049866"/>
                  </a:cubicBezTo>
                  <a:lnTo>
                    <a:pt x="415525" y="1417078"/>
                  </a:lnTo>
                  <a:cubicBezTo>
                    <a:pt x="412864" y="1471308"/>
                    <a:pt x="487184" y="1480176"/>
                    <a:pt x="506518" y="1457858"/>
                  </a:cubicBezTo>
                  <a:cubicBezTo>
                    <a:pt x="590018" y="1443320"/>
                    <a:pt x="602036" y="1406100"/>
                    <a:pt x="625051" y="1346200"/>
                  </a:cubicBezTo>
                  <a:lnTo>
                    <a:pt x="768984" y="1079500"/>
                  </a:lnTo>
                  <a:lnTo>
                    <a:pt x="679694" y="1320993"/>
                  </a:lnTo>
                  <a:cubicBezTo>
                    <a:pt x="687973" y="1390369"/>
                    <a:pt x="773235" y="1394539"/>
                    <a:pt x="855744" y="1361851"/>
                  </a:cubicBezTo>
                  <a:cubicBezTo>
                    <a:pt x="892637" y="1300099"/>
                    <a:pt x="891037" y="1278039"/>
                    <a:pt x="908684" y="1236133"/>
                  </a:cubicBezTo>
                  <a:lnTo>
                    <a:pt x="942551" y="1109133"/>
                  </a:lnTo>
                  <a:lnTo>
                    <a:pt x="1336251" y="601133"/>
                  </a:lnTo>
                  <a:lnTo>
                    <a:pt x="1217718" y="0"/>
                  </a:lnTo>
                  <a:lnTo>
                    <a:pt x="1157842" y="3530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1032" name="Hình ảnh 1031">
            <a:extLst>
              <a:ext uri="{FF2B5EF4-FFF2-40B4-BE49-F238E27FC236}">
                <a16:creationId xmlns="" xmlns:a16="http://schemas.microsoft.com/office/drawing/2014/main" id="{48662F6C-4657-4ABA-9EB9-F3ECFE7D4E4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70" t="17916" r="33119" b="22917"/>
          <a:stretch/>
        </p:blipFill>
        <p:spPr>
          <a:xfrm>
            <a:off x="1078928" y="3976215"/>
            <a:ext cx="1507331" cy="995540"/>
          </a:xfrm>
          <a:prstGeom prst="rect">
            <a:avLst/>
          </a:prstGeom>
        </p:spPr>
      </p:pic>
      <p:pic>
        <p:nvPicPr>
          <p:cNvPr id="85" name="Hình ảnh 84">
            <a:extLst>
              <a:ext uri="{FF2B5EF4-FFF2-40B4-BE49-F238E27FC236}">
                <a16:creationId xmlns="" xmlns:a16="http://schemas.microsoft.com/office/drawing/2014/main" id="{5A89A515-4202-4760-9B12-076A6DFD4FB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701" y="-296863"/>
            <a:ext cx="224627" cy="296863"/>
          </a:xfrm>
          <a:prstGeom prst="rect">
            <a:avLst/>
          </a:prstGeom>
        </p:spPr>
      </p:pic>
      <p:grpSp>
        <p:nvGrpSpPr>
          <p:cNvPr id="46" name="Nhóm 45">
            <a:extLst>
              <a:ext uri="{FF2B5EF4-FFF2-40B4-BE49-F238E27FC236}">
                <a16:creationId xmlns="" xmlns:a16="http://schemas.microsoft.com/office/drawing/2014/main" id="{BB1075B1-D75C-4397-8386-58005A0F3F9F}"/>
              </a:ext>
            </a:extLst>
          </p:cNvPr>
          <p:cNvGrpSpPr/>
          <p:nvPr/>
        </p:nvGrpSpPr>
        <p:grpSpPr>
          <a:xfrm>
            <a:off x="3099318" y="4283723"/>
            <a:ext cx="1119266" cy="624390"/>
            <a:chOff x="2727221" y="2422689"/>
            <a:chExt cx="4673704" cy="2607256"/>
          </a:xfrm>
        </p:grpSpPr>
        <p:sp>
          <p:nvSpPr>
            <p:cNvPr id="47" name="Hình Bầu dục 46">
              <a:extLst>
                <a:ext uri="{FF2B5EF4-FFF2-40B4-BE49-F238E27FC236}">
                  <a16:creationId xmlns="" xmlns:a16="http://schemas.microsoft.com/office/drawing/2014/main" id="{DACA63BB-8110-4279-A505-474D218D16CD}"/>
                </a:ext>
              </a:extLst>
            </p:cNvPr>
            <p:cNvSpPr/>
            <p:nvPr/>
          </p:nvSpPr>
          <p:spPr>
            <a:xfrm>
              <a:off x="3761295" y="2422689"/>
              <a:ext cx="2648932" cy="235670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8" name="Hình tự do: Hình 47">
              <a:extLst>
                <a:ext uri="{FF2B5EF4-FFF2-40B4-BE49-F238E27FC236}">
                  <a16:creationId xmlns="" xmlns:a16="http://schemas.microsoft.com/office/drawing/2014/main" id="{ADF26A2E-AB12-4124-9420-909218D25735}"/>
                </a:ext>
              </a:extLst>
            </p:cNvPr>
            <p:cNvSpPr/>
            <p:nvPr/>
          </p:nvSpPr>
          <p:spPr>
            <a:xfrm>
              <a:off x="4417245" y="3246967"/>
              <a:ext cx="434394" cy="755652"/>
            </a:xfrm>
            <a:custGeom>
              <a:avLst/>
              <a:gdLst>
                <a:gd name="connsiteX0" fmla="*/ 190500 w 658283"/>
                <a:gd name="connsiteY0" fmla="*/ 524933 h 1145117"/>
                <a:gd name="connsiteX1" fmla="*/ 21167 w 658283"/>
                <a:gd name="connsiteY1" fmla="*/ 209550 h 1145117"/>
                <a:gd name="connsiteX2" fmla="*/ 0 w 658283"/>
                <a:gd name="connsiteY2" fmla="*/ 61383 h 1145117"/>
                <a:gd name="connsiteX3" fmla="*/ 110067 w 658283"/>
                <a:gd name="connsiteY3" fmla="*/ 146050 h 1145117"/>
                <a:gd name="connsiteX4" fmla="*/ 258233 w 658283"/>
                <a:gd name="connsiteY4" fmla="*/ 421217 h 1145117"/>
                <a:gd name="connsiteX5" fmla="*/ 254000 w 658283"/>
                <a:gd name="connsiteY5" fmla="*/ 122767 h 1145117"/>
                <a:gd name="connsiteX6" fmla="*/ 302683 w 658283"/>
                <a:gd name="connsiteY6" fmla="*/ 0 h 1145117"/>
                <a:gd name="connsiteX7" fmla="*/ 372533 w 658283"/>
                <a:gd name="connsiteY7" fmla="*/ 122767 h 1145117"/>
                <a:gd name="connsiteX8" fmla="*/ 364067 w 658283"/>
                <a:gd name="connsiteY8" fmla="*/ 436033 h 1145117"/>
                <a:gd name="connsiteX9" fmla="*/ 518583 w 658283"/>
                <a:gd name="connsiteY9" fmla="*/ 198967 h 1145117"/>
                <a:gd name="connsiteX10" fmla="*/ 658283 w 658283"/>
                <a:gd name="connsiteY10" fmla="*/ 143933 h 1145117"/>
                <a:gd name="connsiteX11" fmla="*/ 611717 w 658283"/>
                <a:gd name="connsiteY11" fmla="*/ 283633 h 1145117"/>
                <a:gd name="connsiteX12" fmla="*/ 376767 w 658283"/>
                <a:gd name="connsiteY12" fmla="*/ 649817 h 1145117"/>
                <a:gd name="connsiteX13" fmla="*/ 351367 w 658283"/>
                <a:gd name="connsiteY13" fmla="*/ 1026583 h 1145117"/>
                <a:gd name="connsiteX14" fmla="*/ 281517 w 658283"/>
                <a:gd name="connsiteY14" fmla="*/ 1145117 h 1145117"/>
                <a:gd name="connsiteX15" fmla="*/ 234950 w 658283"/>
                <a:gd name="connsiteY15" fmla="*/ 1028700 h 1145117"/>
                <a:gd name="connsiteX16" fmla="*/ 247650 w 658283"/>
                <a:gd name="connsiteY16" fmla="*/ 654050 h 1145117"/>
                <a:gd name="connsiteX17" fmla="*/ 190500 w 658283"/>
                <a:gd name="connsiteY17" fmla="*/ 524933 h 1145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58283" h="1145117">
                  <a:moveTo>
                    <a:pt x="190500" y="524933"/>
                  </a:moveTo>
                  <a:lnTo>
                    <a:pt x="21167" y="209550"/>
                  </a:lnTo>
                  <a:lnTo>
                    <a:pt x="0" y="61383"/>
                  </a:lnTo>
                  <a:lnTo>
                    <a:pt x="110067" y="146050"/>
                  </a:lnTo>
                  <a:lnTo>
                    <a:pt x="258233" y="421217"/>
                  </a:lnTo>
                  <a:lnTo>
                    <a:pt x="254000" y="122767"/>
                  </a:lnTo>
                  <a:lnTo>
                    <a:pt x="302683" y="0"/>
                  </a:lnTo>
                  <a:lnTo>
                    <a:pt x="372533" y="122767"/>
                  </a:lnTo>
                  <a:lnTo>
                    <a:pt x="364067" y="436033"/>
                  </a:lnTo>
                  <a:lnTo>
                    <a:pt x="518583" y="198967"/>
                  </a:lnTo>
                  <a:lnTo>
                    <a:pt x="658283" y="143933"/>
                  </a:lnTo>
                  <a:lnTo>
                    <a:pt x="611717" y="283633"/>
                  </a:lnTo>
                  <a:lnTo>
                    <a:pt x="376767" y="649817"/>
                  </a:lnTo>
                  <a:lnTo>
                    <a:pt x="351367" y="1026583"/>
                  </a:lnTo>
                  <a:lnTo>
                    <a:pt x="281517" y="1145117"/>
                  </a:lnTo>
                  <a:lnTo>
                    <a:pt x="234950" y="1028700"/>
                  </a:lnTo>
                  <a:lnTo>
                    <a:pt x="247650" y="654050"/>
                  </a:lnTo>
                  <a:lnTo>
                    <a:pt x="190500" y="524933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9" name="Hình tự do: Hình 48">
              <a:extLst>
                <a:ext uri="{FF2B5EF4-FFF2-40B4-BE49-F238E27FC236}">
                  <a16:creationId xmlns="" xmlns:a16="http://schemas.microsoft.com/office/drawing/2014/main" id="{EF940A58-FA4C-4343-B2BC-7CAD2A9223C8}"/>
                </a:ext>
              </a:extLst>
            </p:cNvPr>
            <p:cNvSpPr/>
            <p:nvPr/>
          </p:nvSpPr>
          <p:spPr>
            <a:xfrm>
              <a:off x="5331645" y="3268133"/>
              <a:ext cx="434394" cy="755652"/>
            </a:xfrm>
            <a:custGeom>
              <a:avLst/>
              <a:gdLst>
                <a:gd name="connsiteX0" fmla="*/ 190500 w 658283"/>
                <a:gd name="connsiteY0" fmla="*/ 524933 h 1145117"/>
                <a:gd name="connsiteX1" fmla="*/ 21167 w 658283"/>
                <a:gd name="connsiteY1" fmla="*/ 209550 h 1145117"/>
                <a:gd name="connsiteX2" fmla="*/ 0 w 658283"/>
                <a:gd name="connsiteY2" fmla="*/ 61383 h 1145117"/>
                <a:gd name="connsiteX3" fmla="*/ 110067 w 658283"/>
                <a:gd name="connsiteY3" fmla="*/ 146050 h 1145117"/>
                <a:gd name="connsiteX4" fmla="*/ 258233 w 658283"/>
                <a:gd name="connsiteY4" fmla="*/ 421217 h 1145117"/>
                <a:gd name="connsiteX5" fmla="*/ 254000 w 658283"/>
                <a:gd name="connsiteY5" fmla="*/ 122767 h 1145117"/>
                <a:gd name="connsiteX6" fmla="*/ 302683 w 658283"/>
                <a:gd name="connsiteY6" fmla="*/ 0 h 1145117"/>
                <a:gd name="connsiteX7" fmla="*/ 372533 w 658283"/>
                <a:gd name="connsiteY7" fmla="*/ 122767 h 1145117"/>
                <a:gd name="connsiteX8" fmla="*/ 364067 w 658283"/>
                <a:gd name="connsiteY8" fmla="*/ 436033 h 1145117"/>
                <a:gd name="connsiteX9" fmla="*/ 518583 w 658283"/>
                <a:gd name="connsiteY9" fmla="*/ 198967 h 1145117"/>
                <a:gd name="connsiteX10" fmla="*/ 658283 w 658283"/>
                <a:gd name="connsiteY10" fmla="*/ 143933 h 1145117"/>
                <a:gd name="connsiteX11" fmla="*/ 611717 w 658283"/>
                <a:gd name="connsiteY11" fmla="*/ 283633 h 1145117"/>
                <a:gd name="connsiteX12" fmla="*/ 376767 w 658283"/>
                <a:gd name="connsiteY12" fmla="*/ 649817 h 1145117"/>
                <a:gd name="connsiteX13" fmla="*/ 351367 w 658283"/>
                <a:gd name="connsiteY13" fmla="*/ 1026583 h 1145117"/>
                <a:gd name="connsiteX14" fmla="*/ 281517 w 658283"/>
                <a:gd name="connsiteY14" fmla="*/ 1145117 h 1145117"/>
                <a:gd name="connsiteX15" fmla="*/ 234950 w 658283"/>
                <a:gd name="connsiteY15" fmla="*/ 1028700 h 1145117"/>
                <a:gd name="connsiteX16" fmla="*/ 247650 w 658283"/>
                <a:gd name="connsiteY16" fmla="*/ 654050 h 1145117"/>
                <a:gd name="connsiteX17" fmla="*/ 190500 w 658283"/>
                <a:gd name="connsiteY17" fmla="*/ 524933 h 1145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58283" h="1145117">
                  <a:moveTo>
                    <a:pt x="190500" y="524933"/>
                  </a:moveTo>
                  <a:lnTo>
                    <a:pt x="21167" y="209550"/>
                  </a:lnTo>
                  <a:lnTo>
                    <a:pt x="0" y="61383"/>
                  </a:lnTo>
                  <a:lnTo>
                    <a:pt x="110067" y="146050"/>
                  </a:lnTo>
                  <a:lnTo>
                    <a:pt x="258233" y="421217"/>
                  </a:lnTo>
                  <a:lnTo>
                    <a:pt x="254000" y="122767"/>
                  </a:lnTo>
                  <a:lnTo>
                    <a:pt x="302683" y="0"/>
                  </a:lnTo>
                  <a:lnTo>
                    <a:pt x="372533" y="122767"/>
                  </a:lnTo>
                  <a:lnTo>
                    <a:pt x="364067" y="436033"/>
                  </a:lnTo>
                  <a:lnTo>
                    <a:pt x="518583" y="198967"/>
                  </a:lnTo>
                  <a:lnTo>
                    <a:pt x="658283" y="143933"/>
                  </a:lnTo>
                  <a:lnTo>
                    <a:pt x="611717" y="283633"/>
                  </a:lnTo>
                  <a:lnTo>
                    <a:pt x="376767" y="649817"/>
                  </a:lnTo>
                  <a:lnTo>
                    <a:pt x="351367" y="1026583"/>
                  </a:lnTo>
                  <a:lnTo>
                    <a:pt x="281517" y="1145117"/>
                  </a:lnTo>
                  <a:lnTo>
                    <a:pt x="234950" y="1028700"/>
                  </a:lnTo>
                  <a:lnTo>
                    <a:pt x="247650" y="654050"/>
                  </a:lnTo>
                  <a:lnTo>
                    <a:pt x="190500" y="524933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0" name="Hình tự do: Hình 49">
              <a:extLst>
                <a:ext uri="{FF2B5EF4-FFF2-40B4-BE49-F238E27FC236}">
                  <a16:creationId xmlns="" xmlns:a16="http://schemas.microsoft.com/office/drawing/2014/main" id="{F620663F-5B08-45D0-8120-9E2E92D8AC15}"/>
                </a:ext>
              </a:extLst>
            </p:cNvPr>
            <p:cNvSpPr/>
            <p:nvPr/>
          </p:nvSpPr>
          <p:spPr>
            <a:xfrm rot="453931">
              <a:off x="2727221" y="2834218"/>
              <a:ext cx="1543154" cy="1654272"/>
            </a:xfrm>
            <a:custGeom>
              <a:avLst/>
              <a:gdLst>
                <a:gd name="connsiteX0" fmla="*/ 1164166 w 1312333"/>
                <a:gd name="connsiteY0" fmla="*/ 2963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64166 w 1312333"/>
                <a:gd name="connsiteY21" fmla="*/ 2963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49658 w 1328067"/>
                <a:gd name="connsiteY0" fmla="*/ 35303 h 1447800"/>
                <a:gd name="connsiteX1" fmla="*/ 549134 w 1328067"/>
                <a:gd name="connsiteY1" fmla="*/ 529166 h 1447800"/>
                <a:gd name="connsiteX2" fmla="*/ 15734 w 1328067"/>
                <a:gd name="connsiteY2" fmla="*/ 1244600 h 1447800"/>
                <a:gd name="connsiteX3" fmla="*/ 19967 w 1328067"/>
                <a:gd name="connsiteY3" fmla="*/ 1418166 h 1447800"/>
                <a:gd name="connsiteX4" fmla="*/ 100400 w 1328067"/>
                <a:gd name="connsiteY4" fmla="*/ 1447800 h 1447800"/>
                <a:gd name="connsiteX5" fmla="*/ 117334 w 1328067"/>
                <a:gd name="connsiteY5" fmla="*/ 1413933 h 1447800"/>
                <a:gd name="connsiteX6" fmla="*/ 464467 w 1328067"/>
                <a:gd name="connsiteY6" fmla="*/ 931333 h 1447800"/>
                <a:gd name="connsiteX7" fmla="*/ 218934 w 1328067"/>
                <a:gd name="connsiteY7" fmla="*/ 1325033 h 1447800"/>
                <a:gd name="connsiteX8" fmla="*/ 214700 w 1328067"/>
                <a:gd name="connsiteY8" fmla="*/ 1422400 h 1447800"/>
                <a:gd name="connsiteX9" fmla="*/ 316300 w 1328067"/>
                <a:gd name="connsiteY9" fmla="*/ 1439333 h 1447800"/>
                <a:gd name="connsiteX10" fmla="*/ 587234 w 1328067"/>
                <a:gd name="connsiteY10" fmla="*/ 1049866 h 1447800"/>
                <a:gd name="connsiteX11" fmla="*/ 434834 w 1328067"/>
                <a:gd name="connsiteY11" fmla="*/ 1346200 h 1447800"/>
                <a:gd name="connsiteX12" fmla="*/ 498334 w 1328067"/>
                <a:gd name="connsiteY12" fmla="*/ 1418166 h 1447800"/>
                <a:gd name="connsiteX13" fmla="*/ 616867 w 1328067"/>
                <a:gd name="connsiteY13" fmla="*/ 1346200 h 1447800"/>
                <a:gd name="connsiteX14" fmla="*/ 760800 w 1328067"/>
                <a:gd name="connsiteY14" fmla="*/ 1079500 h 1447800"/>
                <a:gd name="connsiteX15" fmla="*/ 710000 w 1328067"/>
                <a:gd name="connsiteY15" fmla="*/ 1278466 h 1447800"/>
                <a:gd name="connsiteX16" fmla="*/ 820067 w 1328067"/>
                <a:gd name="connsiteY16" fmla="*/ 1333500 h 1447800"/>
                <a:gd name="connsiteX17" fmla="*/ 900500 w 1328067"/>
                <a:gd name="connsiteY17" fmla="*/ 1236133 h 1447800"/>
                <a:gd name="connsiteX18" fmla="*/ 934367 w 1328067"/>
                <a:gd name="connsiteY18" fmla="*/ 1109133 h 1447800"/>
                <a:gd name="connsiteX19" fmla="*/ 1328067 w 1328067"/>
                <a:gd name="connsiteY19" fmla="*/ 601133 h 1447800"/>
                <a:gd name="connsiteX20" fmla="*/ 1209534 w 1328067"/>
                <a:gd name="connsiteY20" fmla="*/ 0 h 1447800"/>
                <a:gd name="connsiteX21" fmla="*/ 1149658 w 1328067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25518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53011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22884 w 1336251"/>
                <a:gd name="connsiteY8" fmla="*/ 1422400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3018 w 1336251"/>
                <a:gd name="connsiteY11" fmla="*/ 1346200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336251" h="1477183">
                  <a:moveTo>
                    <a:pt x="1157842" y="35303"/>
                  </a:moveTo>
                  <a:cubicBezTo>
                    <a:pt x="1018152" y="117705"/>
                    <a:pt x="719003" y="322019"/>
                    <a:pt x="557318" y="529166"/>
                  </a:cubicBezTo>
                  <a:cubicBezTo>
                    <a:pt x="382268" y="773314"/>
                    <a:pt x="201718" y="1006122"/>
                    <a:pt x="23918" y="1244600"/>
                  </a:cubicBezTo>
                  <a:cubicBezTo>
                    <a:pt x="-13162" y="1310961"/>
                    <a:pt x="-3502" y="1368817"/>
                    <a:pt x="28151" y="1418166"/>
                  </a:cubicBezTo>
                  <a:cubicBezTo>
                    <a:pt x="38466" y="1445055"/>
                    <a:pt x="81773" y="1452098"/>
                    <a:pt x="108584" y="1461976"/>
                  </a:cubicBezTo>
                  <a:lnTo>
                    <a:pt x="153011" y="1413933"/>
                  </a:lnTo>
                  <a:lnTo>
                    <a:pt x="472651" y="931333"/>
                  </a:lnTo>
                  <a:lnTo>
                    <a:pt x="221620" y="1344878"/>
                  </a:lnTo>
                  <a:cubicBezTo>
                    <a:pt x="205546" y="1383950"/>
                    <a:pt x="227961" y="1411680"/>
                    <a:pt x="231132" y="1445081"/>
                  </a:cubicBezTo>
                  <a:cubicBezTo>
                    <a:pt x="263166" y="1474352"/>
                    <a:pt x="306197" y="1489446"/>
                    <a:pt x="343729" y="1464850"/>
                  </a:cubicBezTo>
                  <a:cubicBezTo>
                    <a:pt x="397383" y="1420081"/>
                    <a:pt x="511522" y="1188194"/>
                    <a:pt x="595418" y="1049866"/>
                  </a:cubicBezTo>
                  <a:lnTo>
                    <a:pt x="415525" y="1417078"/>
                  </a:lnTo>
                  <a:cubicBezTo>
                    <a:pt x="412864" y="1471308"/>
                    <a:pt x="487184" y="1480176"/>
                    <a:pt x="506518" y="1457858"/>
                  </a:cubicBezTo>
                  <a:cubicBezTo>
                    <a:pt x="590018" y="1443320"/>
                    <a:pt x="602036" y="1406100"/>
                    <a:pt x="625051" y="1346200"/>
                  </a:cubicBezTo>
                  <a:lnTo>
                    <a:pt x="768984" y="1079500"/>
                  </a:lnTo>
                  <a:lnTo>
                    <a:pt x="679694" y="1320993"/>
                  </a:lnTo>
                  <a:cubicBezTo>
                    <a:pt x="687973" y="1390369"/>
                    <a:pt x="773235" y="1394539"/>
                    <a:pt x="855744" y="1361851"/>
                  </a:cubicBezTo>
                  <a:cubicBezTo>
                    <a:pt x="892637" y="1300099"/>
                    <a:pt x="891037" y="1278039"/>
                    <a:pt x="908684" y="1236133"/>
                  </a:cubicBezTo>
                  <a:lnTo>
                    <a:pt x="942551" y="1109133"/>
                  </a:lnTo>
                  <a:lnTo>
                    <a:pt x="1336251" y="601133"/>
                  </a:lnTo>
                  <a:lnTo>
                    <a:pt x="1217718" y="0"/>
                  </a:lnTo>
                  <a:lnTo>
                    <a:pt x="1157842" y="3530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1" name="Hình tự do: Hình 50">
              <a:extLst>
                <a:ext uri="{FF2B5EF4-FFF2-40B4-BE49-F238E27FC236}">
                  <a16:creationId xmlns="" xmlns:a16="http://schemas.microsoft.com/office/drawing/2014/main" id="{4986739F-4F0F-49FB-BA1E-78833FDD784B}"/>
                </a:ext>
              </a:extLst>
            </p:cNvPr>
            <p:cNvSpPr/>
            <p:nvPr/>
          </p:nvSpPr>
          <p:spPr>
            <a:xfrm>
              <a:off x="4356298" y="4220634"/>
              <a:ext cx="1396126" cy="809311"/>
            </a:xfrm>
            <a:custGeom>
              <a:avLst/>
              <a:gdLst>
                <a:gd name="connsiteX0" fmla="*/ 287867 w 1371600"/>
                <a:gd name="connsiteY0" fmla="*/ 55034 h 791634"/>
                <a:gd name="connsiteX1" fmla="*/ 0 w 1371600"/>
                <a:gd name="connsiteY1" fmla="*/ 520700 h 791634"/>
                <a:gd name="connsiteX2" fmla="*/ 50800 w 1371600"/>
                <a:gd name="connsiteY2" fmla="*/ 728134 h 791634"/>
                <a:gd name="connsiteX3" fmla="*/ 359833 w 1371600"/>
                <a:gd name="connsiteY3" fmla="*/ 745067 h 791634"/>
                <a:gd name="connsiteX4" fmla="*/ 550333 w 1371600"/>
                <a:gd name="connsiteY4" fmla="*/ 139700 h 791634"/>
                <a:gd name="connsiteX5" fmla="*/ 423333 w 1371600"/>
                <a:gd name="connsiteY5" fmla="*/ 630767 h 791634"/>
                <a:gd name="connsiteX6" fmla="*/ 558800 w 1371600"/>
                <a:gd name="connsiteY6" fmla="*/ 791634 h 791634"/>
                <a:gd name="connsiteX7" fmla="*/ 867833 w 1371600"/>
                <a:gd name="connsiteY7" fmla="*/ 766234 h 791634"/>
                <a:gd name="connsiteX8" fmla="*/ 918633 w 1371600"/>
                <a:gd name="connsiteY8" fmla="*/ 635000 h 791634"/>
                <a:gd name="connsiteX9" fmla="*/ 817033 w 1371600"/>
                <a:gd name="connsiteY9" fmla="*/ 114300 h 791634"/>
                <a:gd name="connsiteX10" fmla="*/ 960967 w 1371600"/>
                <a:gd name="connsiteY10" fmla="*/ 651934 h 791634"/>
                <a:gd name="connsiteX11" fmla="*/ 1087967 w 1371600"/>
                <a:gd name="connsiteY11" fmla="*/ 723900 h 791634"/>
                <a:gd name="connsiteX12" fmla="*/ 1308100 w 1371600"/>
                <a:gd name="connsiteY12" fmla="*/ 698500 h 791634"/>
                <a:gd name="connsiteX13" fmla="*/ 1371600 w 1371600"/>
                <a:gd name="connsiteY13" fmla="*/ 448734 h 791634"/>
                <a:gd name="connsiteX14" fmla="*/ 1066800 w 1371600"/>
                <a:gd name="connsiteY14" fmla="*/ 0 h 791634"/>
                <a:gd name="connsiteX0" fmla="*/ 297823 w 1381556"/>
                <a:gd name="connsiteY0" fmla="*/ 55034 h 791634"/>
                <a:gd name="connsiteX1" fmla="*/ 9956 w 1381556"/>
                <a:gd name="connsiteY1" fmla="*/ 520700 h 791634"/>
                <a:gd name="connsiteX2" fmla="*/ 60756 w 1381556"/>
                <a:gd name="connsiteY2" fmla="*/ 728134 h 791634"/>
                <a:gd name="connsiteX3" fmla="*/ 369789 w 1381556"/>
                <a:gd name="connsiteY3" fmla="*/ 745067 h 791634"/>
                <a:gd name="connsiteX4" fmla="*/ 560289 w 1381556"/>
                <a:gd name="connsiteY4" fmla="*/ 139700 h 791634"/>
                <a:gd name="connsiteX5" fmla="*/ 433289 w 1381556"/>
                <a:gd name="connsiteY5" fmla="*/ 630767 h 791634"/>
                <a:gd name="connsiteX6" fmla="*/ 568756 w 1381556"/>
                <a:gd name="connsiteY6" fmla="*/ 791634 h 791634"/>
                <a:gd name="connsiteX7" fmla="*/ 877789 w 1381556"/>
                <a:gd name="connsiteY7" fmla="*/ 766234 h 791634"/>
                <a:gd name="connsiteX8" fmla="*/ 928589 w 1381556"/>
                <a:gd name="connsiteY8" fmla="*/ 635000 h 791634"/>
                <a:gd name="connsiteX9" fmla="*/ 826989 w 1381556"/>
                <a:gd name="connsiteY9" fmla="*/ 114300 h 791634"/>
                <a:gd name="connsiteX10" fmla="*/ 970923 w 1381556"/>
                <a:gd name="connsiteY10" fmla="*/ 651934 h 791634"/>
                <a:gd name="connsiteX11" fmla="*/ 1097923 w 1381556"/>
                <a:gd name="connsiteY11" fmla="*/ 723900 h 791634"/>
                <a:gd name="connsiteX12" fmla="*/ 1318056 w 1381556"/>
                <a:gd name="connsiteY12" fmla="*/ 698500 h 791634"/>
                <a:gd name="connsiteX13" fmla="*/ 1381556 w 1381556"/>
                <a:gd name="connsiteY13" fmla="*/ 448734 h 791634"/>
                <a:gd name="connsiteX14" fmla="*/ 1076756 w 1381556"/>
                <a:gd name="connsiteY14" fmla="*/ 0 h 791634"/>
                <a:gd name="connsiteX0" fmla="*/ 302651 w 1386384"/>
                <a:gd name="connsiteY0" fmla="*/ 55034 h 791634"/>
                <a:gd name="connsiteX1" fmla="*/ 14784 w 1386384"/>
                <a:gd name="connsiteY1" fmla="*/ 520700 h 791634"/>
                <a:gd name="connsiteX2" fmla="*/ 65584 w 1386384"/>
                <a:gd name="connsiteY2" fmla="*/ 728134 h 791634"/>
                <a:gd name="connsiteX3" fmla="*/ 374617 w 1386384"/>
                <a:gd name="connsiteY3" fmla="*/ 745067 h 791634"/>
                <a:gd name="connsiteX4" fmla="*/ 565117 w 1386384"/>
                <a:gd name="connsiteY4" fmla="*/ 139700 h 791634"/>
                <a:gd name="connsiteX5" fmla="*/ 438117 w 1386384"/>
                <a:gd name="connsiteY5" fmla="*/ 630767 h 791634"/>
                <a:gd name="connsiteX6" fmla="*/ 573584 w 1386384"/>
                <a:gd name="connsiteY6" fmla="*/ 791634 h 791634"/>
                <a:gd name="connsiteX7" fmla="*/ 882617 w 1386384"/>
                <a:gd name="connsiteY7" fmla="*/ 766234 h 791634"/>
                <a:gd name="connsiteX8" fmla="*/ 933417 w 1386384"/>
                <a:gd name="connsiteY8" fmla="*/ 635000 h 791634"/>
                <a:gd name="connsiteX9" fmla="*/ 831817 w 1386384"/>
                <a:gd name="connsiteY9" fmla="*/ 114300 h 791634"/>
                <a:gd name="connsiteX10" fmla="*/ 975751 w 1386384"/>
                <a:gd name="connsiteY10" fmla="*/ 651934 h 791634"/>
                <a:gd name="connsiteX11" fmla="*/ 1102751 w 1386384"/>
                <a:gd name="connsiteY11" fmla="*/ 723900 h 791634"/>
                <a:gd name="connsiteX12" fmla="*/ 1322884 w 1386384"/>
                <a:gd name="connsiteY12" fmla="*/ 698500 h 791634"/>
                <a:gd name="connsiteX13" fmla="*/ 1386384 w 1386384"/>
                <a:gd name="connsiteY13" fmla="*/ 448734 h 791634"/>
                <a:gd name="connsiteX14" fmla="*/ 1081584 w 1386384"/>
                <a:gd name="connsiteY14" fmla="*/ 0 h 791634"/>
                <a:gd name="connsiteX0" fmla="*/ 302651 w 1386384"/>
                <a:gd name="connsiteY0" fmla="*/ 55034 h 791634"/>
                <a:gd name="connsiteX1" fmla="*/ 14784 w 1386384"/>
                <a:gd name="connsiteY1" fmla="*/ 520700 h 791634"/>
                <a:gd name="connsiteX2" fmla="*/ 65584 w 1386384"/>
                <a:gd name="connsiteY2" fmla="*/ 728134 h 791634"/>
                <a:gd name="connsiteX3" fmla="*/ 374617 w 1386384"/>
                <a:gd name="connsiteY3" fmla="*/ 745067 h 791634"/>
                <a:gd name="connsiteX4" fmla="*/ 565117 w 1386384"/>
                <a:gd name="connsiteY4" fmla="*/ 139700 h 791634"/>
                <a:gd name="connsiteX5" fmla="*/ 438117 w 1386384"/>
                <a:gd name="connsiteY5" fmla="*/ 630767 h 791634"/>
                <a:gd name="connsiteX6" fmla="*/ 573584 w 1386384"/>
                <a:gd name="connsiteY6" fmla="*/ 791634 h 791634"/>
                <a:gd name="connsiteX7" fmla="*/ 882617 w 1386384"/>
                <a:gd name="connsiteY7" fmla="*/ 766234 h 791634"/>
                <a:gd name="connsiteX8" fmla="*/ 933417 w 1386384"/>
                <a:gd name="connsiteY8" fmla="*/ 635000 h 791634"/>
                <a:gd name="connsiteX9" fmla="*/ 831817 w 1386384"/>
                <a:gd name="connsiteY9" fmla="*/ 114300 h 791634"/>
                <a:gd name="connsiteX10" fmla="*/ 975751 w 1386384"/>
                <a:gd name="connsiteY10" fmla="*/ 651934 h 791634"/>
                <a:gd name="connsiteX11" fmla="*/ 1102751 w 1386384"/>
                <a:gd name="connsiteY11" fmla="*/ 723900 h 791634"/>
                <a:gd name="connsiteX12" fmla="*/ 1322884 w 1386384"/>
                <a:gd name="connsiteY12" fmla="*/ 698500 h 791634"/>
                <a:gd name="connsiteX13" fmla="*/ 1386384 w 1386384"/>
                <a:gd name="connsiteY13" fmla="*/ 448734 h 791634"/>
                <a:gd name="connsiteX14" fmla="*/ 1081584 w 1386384"/>
                <a:gd name="connsiteY14" fmla="*/ 0 h 791634"/>
                <a:gd name="connsiteX0" fmla="*/ 302651 w 1386384"/>
                <a:gd name="connsiteY0" fmla="*/ 55034 h 791634"/>
                <a:gd name="connsiteX1" fmla="*/ 14784 w 1386384"/>
                <a:gd name="connsiteY1" fmla="*/ 520700 h 791634"/>
                <a:gd name="connsiteX2" fmla="*/ 65584 w 1386384"/>
                <a:gd name="connsiteY2" fmla="*/ 728134 h 791634"/>
                <a:gd name="connsiteX3" fmla="*/ 374617 w 1386384"/>
                <a:gd name="connsiteY3" fmla="*/ 745067 h 791634"/>
                <a:gd name="connsiteX4" fmla="*/ 565117 w 1386384"/>
                <a:gd name="connsiteY4" fmla="*/ 139700 h 791634"/>
                <a:gd name="connsiteX5" fmla="*/ 438117 w 1386384"/>
                <a:gd name="connsiteY5" fmla="*/ 630767 h 791634"/>
                <a:gd name="connsiteX6" fmla="*/ 573584 w 1386384"/>
                <a:gd name="connsiteY6" fmla="*/ 791634 h 791634"/>
                <a:gd name="connsiteX7" fmla="*/ 882617 w 1386384"/>
                <a:gd name="connsiteY7" fmla="*/ 766234 h 791634"/>
                <a:gd name="connsiteX8" fmla="*/ 933417 w 1386384"/>
                <a:gd name="connsiteY8" fmla="*/ 635000 h 791634"/>
                <a:gd name="connsiteX9" fmla="*/ 831817 w 1386384"/>
                <a:gd name="connsiteY9" fmla="*/ 114300 h 791634"/>
                <a:gd name="connsiteX10" fmla="*/ 975751 w 1386384"/>
                <a:gd name="connsiteY10" fmla="*/ 651934 h 791634"/>
                <a:gd name="connsiteX11" fmla="*/ 1102751 w 1386384"/>
                <a:gd name="connsiteY11" fmla="*/ 723900 h 791634"/>
                <a:gd name="connsiteX12" fmla="*/ 1322884 w 1386384"/>
                <a:gd name="connsiteY12" fmla="*/ 698500 h 791634"/>
                <a:gd name="connsiteX13" fmla="*/ 1386384 w 1386384"/>
                <a:gd name="connsiteY13" fmla="*/ 448734 h 791634"/>
                <a:gd name="connsiteX14" fmla="*/ 1081584 w 1386384"/>
                <a:gd name="connsiteY14" fmla="*/ 0 h 791634"/>
                <a:gd name="connsiteX0" fmla="*/ 302337 w 1386070"/>
                <a:gd name="connsiteY0" fmla="*/ 55034 h 791634"/>
                <a:gd name="connsiteX1" fmla="*/ 14470 w 1386070"/>
                <a:gd name="connsiteY1" fmla="*/ 520700 h 791634"/>
                <a:gd name="connsiteX2" fmla="*/ 66857 w 1386070"/>
                <a:gd name="connsiteY2" fmla="*/ 732896 h 791634"/>
                <a:gd name="connsiteX3" fmla="*/ 374303 w 1386070"/>
                <a:gd name="connsiteY3" fmla="*/ 745067 h 791634"/>
                <a:gd name="connsiteX4" fmla="*/ 564803 w 1386070"/>
                <a:gd name="connsiteY4" fmla="*/ 139700 h 791634"/>
                <a:gd name="connsiteX5" fmla="*/ 437803 w 1386070"/>
                <a:gd name="connsiteY5" fmla="*/ 630767 h 791634"/>
                <a:gd name="connsiteX6" fmla="*/ 573270 w 1386070"/>
                <a:gd name="connsiteY6" fmla="*/ 791634 h 791634"/>
                <a:gd name="connsiteX7" fmla="*/ 882303 w 1386070"/>
                <a:gd name="connsiteY7" fmla="*/ 766234 h 791634"/>
                <a:gd name="connsiteX8" fmla="*/ 933103 w 1386070"/>
                <a:gd name="connsiteY8" fmla="*/ 635000 h 791634"/>
                <a:gd name="connsiteX9" fmla="*/ 831503 w 1386070"/>
                <a:gd name="connsiteY9" fmla="*/ 114300 h 791634"/>
                <a:gd name="connsiteX10" fmla="*/ 975437 w 1386070"/>
                <a:gd name="connsiteY10" fmla="*/ 651934 h 791634"/>
                <a:gd name="connsiteX11" fmla="*/ 1102437 w 1386070"/>
                <a:gd name="connsiteY11" fmla="*/ 723900 h 791634"/>
                <a:gd name="connsiteX12" fmla="*/ 1322570 w 1386070"/>
                <a:gd name="connsiteY12" fmla="*/ 698500 h 791634"/>
                <a:gd name="connsiteX13" fmla="*/ 1386070 w 1386070"/>
                <a:gd name="connsiteY13" fmla="*/ 448734 h 791634"/>
                <a:gd name="connsiteX14" fmla="*/ 1081270 w 1386070"/>
                <a:gd name="connsiteY14" fmla="*/ 0 h 791634"/>
                <a:gd name="connsiteX0" fmla="*/ 300370 w 1384103"/>
                <a:gd name="connsiteY0" fmla="*/ 55034 h 791634"/>
                <a:gd name="connsiteX1" fmla="*/ 12503 w 1384103"/>
                <a:gd name="connsiteY1" fmla="*/ 520700 h 791634"/>
                <a:gd name="connsiteX2" fmla="*/ 64890 w 1384103"/>
                <a:gd name="connsiteY2" fmla="*/ 732896 h 791634"/>
                <a:gd name="connsiteX3" fmla="*/ 372336 w 1384103"/>
                <a:gd name="connsiteY3" fmla="*/ 745067 h 791634"/>
                <a:gd name="connsiteX4" fmla="*/ 562836 w 1384103"/>
                <a:gd name="connsiteY4" fmla="*/ 139700 h 791634"/>
                <a:gd name="connsiteX5" fmla="*/ 435836 w 1384103"/>
                <a:gd name="connsiteY5" fmla="*/ 630767 h 791634"/>
                <a:gd name="connsiteX6" fmla="*/ 571303 w 1384103"/>
                <a:gd name="connsiteY6" fmla="*/ 791634 h 791634"/>
                <a:gd name="connsiteX7" fmla="*/ 880336 w 1384103"/>
                <a:gd name="connsiteY7" fmla="*/ 766234 h 791634"/>
                <a:gd name="connsiteX8" fmla="*/ 931136 w 1384103"/>
                <a:gd name="connsiteY8" fmla="*/ 635000 h 791634"/>
                <a:gd name="connsiteX9" fmla="*/ 829536 w 1384103"/>
                <a:gd name="connsiteY9" fmla="*/ 114300 h 791634"/>
                <a:gd name="connsiteX10" fmla="*/ 973470 w 1384103"/>
                <a:gd name="connsiteY10" fmla="*/ 651934 h 791634"/>
                <a:gd name="connsiteX11" fmla="*/ 1100470 w 1384103"/>
                <a:gd name="connsiteY11" fmla="*/ 723900 h 791634"/>
                <a:gd name="connsiteX12" fmla="*/ 1320603 w 1384103"/>
                <a:gd name="connsiteY12" fmla="*/ 698500 h 791634"/>
                <a:gd name="connsiteX13" fmla="*/ 1384103 w 1384103"/>
                <a:gd name="connsiteY13" fmla="*/ 448734 h 791634"/>
                <a:gd name="connsiteX14" fmla="*/ 1079303 w 1384103"/>
                <a:gd name="connsiteY14" fmla="*/ 0 h 791634"/>
                <a:gd name="connsiteX0" fmla="*/ 300370 w 1384103"/>
                <a:gd name="connsiteY0" fmla="*/ 55034 h 791634"/>
                <a:gd name="connsiteX1" fmla="*/ 12503 w 1384103"/>
                <a:gd name="connsiteY1" fmla="*/ 520700 h 791634"/>
                <a:gd name="connsiteX2" fmla="*/ 64890 w 1384103"/>
                <a:gd name="connsiteY2" fmla="*/ 732896 h 791634"/>
                <a:gd name="connsiteX3" fmla="*/ 372336 w 1384103"/>
                <a:gd name="connsiteY3" fmla="*/ 745067 h 791634"/>
                <a:gd name="connsiteX4" fmla="*/ 562836 w 1384103"/>
                <a:gd name="connsiteY4" fmla="*/ 139700 h 791634"/>
                <a:gd name="connsiteX5" fmla="*/ 435836 w 1384103"/>
                <a:gd name="connsiteY5" fmla="*/ 630767 h 791634"/>
                <a:gd name="connsiteX6" fmla="*/ 571303 w 1384103"/>
                <a:gd name="connsiteY6" fmla="*/ 791634 h 791634"/>
                <a:gd name="connsiteX7" fmla="*/ 880336 w 1384103"/>
                <a:gd name="connsiteY7" fmla="*/ 766234 h 791634"/>
                <a:gd name="connsiteX8" fmla="*/ 931136 w 1384103"/>
                <a:gd name="connsiteY8" fmla="*/ 635000 h 791634"/>
                <a:gd name="connsiteX9" fmla="*/ 829536 w 1384103"/>
                <a:gd name="connsiteY9" fmla="*/ 114300 h 791634"/>
                <a:gd name="connsiteX10" fmla="*/ 973470 w 1384103"/>
                <a:gd name="connsiteY10" fmla="*/ 651934 h 791634"/>
                <a:gd name="connsiteX11" fmla="*/ 1100470 w 1384103"/>
                <a:gd name="connsiteY11" fmla="*/ 723900 h 791634"/>
                <a:gd name="connsiteX12" fmla="*/ 1320603 w 1384103"/>
                <a:gd name="connsiteY12" fmla="*/ 698500 h 791634"/>
                <a:gd name="connsiteX13" fmla="*/ 1384103 w 1384103"/>
                <a:gd name="connsiteY13" fmla="*/ 448734 h 791634"/>
                <a:gd name="connsiteX14" fmla="*/ 1079303 w 1384103"/>
                <a:gd name="connsiteY14" fmla="*/ 0 h 791634"/>
                <a:gd name="connsiteX0" fmla="*/ 300370 w 1384103"/>
                <a:gd name="connsiteY0" fmla="*/ 55034 h 791640"/>
                <a:gd name="connsiteX1" fmla="*/ 12503 w 1384103"/>
                <a:gd name="connsiteY1" fmla="*/ 520700 h 791640"/>
                <a:gd name="connsiteX2" fmla="*/ 64890 w 1384103"/>
                <a:gd name="connsiteY2" fmla="*/ 732896 h 791640"/>
                <a:gd name="connsiteX3" fmla="*/ 372336 w 1384103"/>
                <a:gd name="connsiteY3" fmla="*/ 745067 h 791640"/>
                <a:gd name="connsiteX4" fmla="*/ 562836 w 1384103"/>
                <a:gd name="connsiteY4" fmla="*/ 139700 h 791640"/>
                <a:gd name="connsiteX5" fmla="*/ 435836 w 1384103"/>
                <a:gd name="connsiteY5" fmla="*/ 630767 h 791640"/>
                <a:gd name="connsiteX6" fmla="*/ 571303 w 1384103"/>
                <a:gd name="connsiteY6" fmla="*/ 791634 h 791640"/>
                <a:gd name="connsiteX7" fmla="*/ 880336 w 1384103"/>
                <a:gd name="connsiteY7" fmla="*/ 766234 h 791640"/>
                <a:gd name="connsiteX8" fmla="*/ 931136 w 1384103"/>
                <a:gd name="connsiteY8" fmla="*/ 635000 h 791640"/>
                <a:gd name="connsiteX9" fmla="*/ 829536 w 1384103"/>
                <a:gd name="connsiteY9" fmla="*/ 114300 h 791640"/>
                <a:gd name="connsiteX10" fmla="*/ 973470 w 1384103"/>
                <a:gd name="connsiteY10" fmla="*/ 651934 h 791640"/>
                <a:gd name="connsiteX11" fmla="*/ 1100470 w 1384103"/>
                <a:gd name="connsiteY11" fmla="*/ 723900 h 791640"/>
                <a:gd name="connsiteX12" fmla="*/ 1320603 w 1384103"/>
                <a:gd name="connsiteY12" fmla="*/ 698500 h 791640"/>
                <a:gd name="connsiteX13" fmla="*/ 1384103 w 1384103"/>
                <a:gd name="connsiteY13" fmla="*/ 448734 h 791640"/>
                <a:gd name="connsiteX14" fmla="*/ 1079303 w 1384103"/>
                <a:gd name="connsiteY14" fmla="*/ 0 h 791640"/>
                <a:gd name="connsiteX0" fmla="*/ 300370 w 1384103"/>
                <a:gd name="connsiteY0" fmla="*/ 55034 h 804337"/>
                <a:gd name="connsiteX1" fmla="*/ 12503 w 1384103"/>
                <a:gd name="connsiteY1" fmla="*/ 520700 h 804337"/>
                <a:gd name="connsiteX2" fmla="*/ 64890 w 1384103"/>
                <a:gd name="connsiteY2" fmla="*/ 732896 h 804337"/>
                <a:gd name="connsiteX3" fmla="*/ 372336 w 1384103"/>
                <a:gd name="connsiteY3" fmla="*/ 745067 h 804337"/>
                <a:gd name="connsiteX4" fmla="*/ 562836 w 1384103"/>
                <a:gd name="connsiteY4" fmla="*/ 139700 h 804337"/>
                <a:gd name="connsiteX5" fmla="*/ 435836 w 1384103"/>
                <a:gd name="connsiteY5" fmla="*/ 630767 h 804337"/>
                <a:gd name="connsiteX6" fmla="*/ 571303 w 1384103"/>
                <a:gd name="connsiteY6" fmla="*/ 804334 h 804337"/>
                <a:gd name="connsiteX7" fmla="*/ 880336 w 1384103"/>
                <a:gd name="connsiteY7" fmla="*/ 766234 h 804337"/>
                <a:gd name="connsiteX8" fmla="*/ 931136 w 1384103"/>
                <a:gd name="connsiteY8" fmla="*/ 635000 h 804337"/>
                <a:gd name="connsiteX9" fmla="*/ 829536 w 1384103"/>
                <a:gd name="connsiteY9" fmla="*/ 114300 h 804337"/>
                <a:gd name="connsiteX10" fmla="*/ 973470 w 1384103"/>
                <a:gd name="connsiteY10" fmla="*/ 651934 h 804337"/>
                <a:gd name="connsiteX11" fmla="*/ 1100470 w 1384103"/>
                <a:gd name="connsiteY11" fmla="*/ 723900 h 804337"/>
                <a:gd name="connsiteX12" fmla="*/ 1320603 w 1384103"/>
                <a:gd name="connsiteY12" fmla="*/ 698500 h 804337"/>
                <a:gd name="connsiteX13" fmla="*/ 1384103 w 1384103"/>
                <a:gd name="connsiteY13" fmla="*/ 448734 h 804337"/>
                <a:gd name="connsiteX14" fmla="*/ 1079303 w 1384103"/>
                <a:gd name="connsiteY14" fmla="*/ 0 h 804337"/>
                <a:gd name="connsiteX0" fmla="*/ 300370 w 1384103"/>
                <a:gd name="connsiteY0" fmla="*/ 55034 h 805958"/>
                <a:gd name="connsiteX1" fmla="*/ 12503 w 1384103"/>
                <a:gd name="connsiteY1" fmla="*/ 520700 h 805958"/>
                <a:gd name="connsiteX2" fmla="*/ 64890 w 1384103"/>
                <a:gd name="connsiteY2" fmla="*/ 732896 h 805958"/>
                <a:gd name="connsiteX3" fmla="*/ 372336 w 1384103"/>
                <a:gd name="connsiteY3" fmla="*/ 745067 h 805958"/>
                <a:gd name="connsiteX4" fmla="*/ 562836 w 1384103"/>
                <a:gd name="connsiteY4" fmla="*/ 139700 h 805958"/>
                <a:gd name="connsiteX5" fmla="*/ 435836 w 1384103"/>
                <a:gd name="connsiteY5" fmla="*/ 630767 h 805958"/>
                <a:gd name="connsiteX6" fmla="*/ 571303 w 1384103"/>
                <a:gd name="connsiteY6" fmla="*/ 804334 h 805958"/>
                <a:gd name="connsiteX7" fmla="*/ 880336 w 1384103"/>
                <a:gd name="connsiteY7" fmla="*/ 766234 h 805958"/>
                <a:gd name="connsiteX8" fmla="*/ 931136 w 1384103"/>
                <a:gd name="connsiteY8" fmla="*/ 635000 h 805958"/>
                <a:gd name="connsiteX9" fmla="*/ 829536 w 1384103"/>
                <a:gd name="connsiteY9" fmla="*/ 114300 h 805958"/>
                <a:gd name="connsiteX10" fmla="*/ 973470 w 1384103"/>
                <a:gd name="connsiteY10" fmla="*/ 651934 h 805958"/>
                <a:gd name="connsiteX11" fmla="*/ 1100470 w 1384103"/>
                <a:gd name="connsiteY11" fmla="*/ 723900 h 805958"/>
                <a:gd name="connsiteX12" fmla="*/ 1320603 w 1384103"/>
                <a:gd name="connsiteY12" fmla="*/ 698500 h 805958"/>
                <a:gd name="connsiteX13" fmla="*/ 1384103 w 1384103"/>
                <a:gd name="connsiteY13" fmla="*/ 448734 h 805958"/>
                <a:gd name="connsiteX14" fmla="*/ 1079303 w 1384103"/>
                <a:gd name="connsiteY14" fmla="*/ 0 h 805958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35836 w 1384103"/>
                <a:gd name="connsiteY5" fmla="*/ 630767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35836 w 1384103"/>
                <a:gd name="connsiteY5" fmla="*/ 630767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35836 w 1384103"/>
                <a:gd name="connsiteY5" fmla="*/ 630767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96204"/>
                <a:gd name="connsiteY0" fmla="*/ 55034 h 809311"/>
                <a:gd name="connsiteX1" fmla="*/ 12503 w 1396204"/>
                <a:gd name="connsiteY1" fmla="*/ 520700 h 809311"/>
                <a:gd name="connsiteX2" fmla="*/ 64890 w 1396204"/>
                <a:gd name="connsiteY2" fmla="*/ 732896 h 809311"/>
                <a:gd name="connsiteX3" fmla="*/ 372336 w 1396204"/>
                <a:gd name="connsiteY3" fmla="*/ 745067 h 809311"/>
                <a:gd name="connsiteX4" fmla="*/ 562836 w 1396204"/>
                <a:gd name="connsiteY4" fmla="*/ 139700 h 809311"/>
                <a:gd name="connsiteX5" fmla="*/ 445361 w 1396204"/>
                <a:gd name="connsiteY5" fmla="*/ 629179 h 809311"/>
                <a:gd name="connsiteX6" fmla="*/ 571303 w 1396204"/>
                <a:gd name="connsiteY6" fmla="*/ 804334 h 809311"/>
                <a:gd name="connsiteX7" fmla="*/ 880336 w 1396204"/>
                <a:gd name="connsiteY7" fmla="*/ 766234 h 809311"/>
                <a:gd name="connsiteX8" fmla="*/ 931136 w 1396204"/>
                <a:gd name="connsiteY8" fmla="*/ 635000 h 809311"/>
                <a:gd name="connsiteX9" fmla="*/ 829536 w 1396204"/>
                <a:gd name="connsiteY9" fmla="*/ 114300 h 809311"/>
                <a:gd name="connsiteX10" fmla="*/ 973470 w 1396204"/>
                <a:gd name="connsiteY10" fmla="*/ 651934 h 809311"/>
                <a:gd name="connsiteX11" fmla="*/ 1100470 w 1396204"/>
                <a:gd name="connsiteY11" fmla="*/ 723900 h 809311"/>
                <a:gd name="connsiteX12" fmla="*/ 1320603 w 1396204"/>
                <a:gd name="connsiteY12" fmla="*/ 698500 h 809311"/>
                <a:gd name="connsiteX13" fmla="*/ 1384103 w 1396204"/>
                <a:gd name="connsiteY13" fmla="*/ 608541 h 809311"/>
                <a:gd name="connsiteX14" fmla="*/ 1384103 w 1396204"/>
                <a:gd name="connsiteY14" fmla="*/ 448734 h 809311"/>
                <a:gd name="connsiteX15" fmla="*/ 1079303 w 1396204"/>
                <a:gd name="connsiteY15" fmla="*/ 0 h 809311"/>
                <a:gd name="connsiteX0" fmla="*/ 300370 w 1389256"/>
                <a:gd name="connsiteY0" fmla="*/ 55034 h 809311"/>
                <a:gd name="connsiteX1" fmla="*/ 12503 w 1389256"/>
                <a:gd name="connsiteY1" fmla="*/ 520700 h 809311"/>
                <a:gd name="connsiteX2" fmla="*/ 64890 w 1389256"/>
                <a:gd name="connsiteY2" fmla="*/ 732896 h 809311"/>
                <a:gd name="connsiteX3" fmla="*/ 372336 w 1389256"/>
                <a:gd name="connsiteY3" fmla="*/ 745067 h 809311"/>
                <a:gd name="connsiteX4" fmla="*/ 562836 w 1389256"/>
                <a:gd name="connsiteY4" fmla="*/ 139700 h 809311"/>
                <a:gd name="connsiteX5" fmla="*/ 445361 w 1389256"/>
                <a:gd name="connsiteY5" fmla="*/ 629179 h 809311"/>
                <a:gd name="connsiteX6" fmla="*/ 571303 w 1389256"/>
                <a:gd name="connsiteY6" fmla="*/ 804334 h 809311"/>
                <a:gd name="connsiteX7" fmla="*/ 880336 w 1389256"/>
                <a:gd name="connsiteY7" fmla="*/ 766234 h 809311"/>
                <a:gd name="connsiteX8" fmla="*/ 931136 w 1389256"/>
                <a:gd name="connsiteY8" fmla="*/ 635000 h 809311"/>
                <a:gd name="connsiteX9" fmla="*/ 829536 w 1389256"/>
                <a:gd name="connsiteY9" fmla="*/ 114300 h 809311"/>
                <a:gd name="connsiteX10" fmla="*/ 973470 w 1389256"/>
                <a:gd name="connsiteY10" fmla="*/ 651934 h 809311"/>
                <a:gd name="connsiteX11" fmla="*/ 1100470 w 1389256"/>
                <a:gd name="connsiteY11" fmla="*/ 723900 h 809311"/>
                <a:gd name="connsiteX12" fmla="*/ 1320603 w 1389256"/>
                <a:gd name="connsiteY12" fmla="*/ 698500 h 809311"/>
                <a:gd name="connsiteX13" fmla="*/ 1384103 w 1389256"/>
                <a:gd name="connsiteY13" fmla="*/ 608541 h 809311"/>
                <a:gd name="connsiteX14" fmla="*/ 1384103 w 1389256"/>
                <a:gd name="connsiteY14" fmla="*/ 448734 h 809311"/>
                <a:gd name="connsiteX15" fmla="*/ 1079303 w 1389256"/>
                <a:gd name="connsiteY15" fmla="*/ 0 h 809311"/>
                <a:gd name="connsiteX0" fmla="*/ 300370 w 1396667"/>
                <a:gd name="connsiteY0" fmla="*/ 55034 h 809311"/>
                <a:gd name="connsiteX1" fmla="*/ 12503 w 1396667"/>
                <a:gd name="connsiteY1" fmla="*/ 520700 h 809311"/>
                <a:gd name="connsiteX2" fmla="*/ 64890 w 1396667"/>
                <a:gd name="connsiteY2" fmla="*/ 732896 h 809311"/>
                <a:gd name="connsiteX3" fmla="*/ 372336 w 1396667"/>
                <a:gd name="connsiteY3" fmla="*/ 745067 h 809311"/>
                <a:gd name="connsiteX4" fmla="*/ 562836 w 1396667"/>
                <a:gd name="connsiteY4" fmla="*/ 139700 h 809311"/>
                <a:gd name="connsiteX5" fmla="*/ 445361 w 1396667"/>
                <a:gd name="connsiteY5" fmla="*/ 629179 h 809311"/>
                <a:gd name="connsiteX6" fmla="*/ 571303 w 1396667"/>
                <a:gd name="connsiteY6" fmla="*/ 804334 h 809311"/>
                <a:gd name="connsiteX7" fmla="*/ 880336 w 1396667"/>
                <a:gd name="connsiteY7" fmla="*/ 766234 h 809311"/>
                <a:gd name="connsiteX8" fmla="*/ 931136 w 1396667"/>
                <a:gd name="connsiteY8" fmla="*/ 635000 h 809311"/>
                <a:gd name="connsiteX9" fmla="*/ 829536 w 1396667"/>
                <a:gd name="connsiteY9" fmla="*/ 114300 h 809311"/>
                <a:gd name="connsiteX10" fmla="*/ 973470 w 1396667"/>
                <a:gd name="connsiteY10" fmla="*/ 651934 h 809311"/>
                <a:gd name="connsiteX11" fmla="*/ 1100470 w 1396667"/>
                <a:gd name="connsiteY11" fmla="*/ 723900 h 809311"/>
                <a:gd name="connsiteX12" fmla="*/ 1320603 w 1396667"/>
                <a:gd name="connsiteY12" fmla="*/ 698500 h 809311"/>
                <a:gd name="connsiteX13" fmla="*/ 1384103 w 1396667"/>
                <a:gd name="connsiteY13" fmla="*/ 608541 h 809311"/>
                <a:gd name="connsiteX14" fmla="*/ 1384103 w 1396667"/>
                <a:gd name="connsiteY14" fmla="*/ 448734 h 809311"/>
                <a:gd name="connsiteX15" fmla="*/ 1079303 w 1396667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20603 w 1396126"/>
                <a:gd name="connsiteY12" fmla="*/ 69850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20603 w 1396126"/>
                <a:gd name="connsiteY12" fmla="*/ 69850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20603 w 1396126"/>
                <a:gd name="connsiteY12" fmla="*/ 69850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19015 w 1396126"/>
                <a:gd name="connsiteY12" fmla="*/ 69215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96126" h="809311">
                  <a:moveTo>
                    <a:pt x="300370" y="55034"/>
                  </a:moveTo>
                  <a:lnTo>
                    <a:pt x="12503" y="520700"/>
                  </a:lnTo>
                  <a:cubicBezTo>
                    <a:pt x="-22951" y="632708"/>
                    <a:pt x="24144" y="706613"/>
                    <a:pt x="64890" y="732896"/>
                  </a:cubicBezTo>
                  <a:cubicBezTo>
                    <a:pt x="161551" y="806803"/>
                    <a:pt x="302662" y="806098"/>
                    <a:pt x="372336" y="745067"/>
                  </a:cubicBezTo>
                  <a:cubicBezTo>
                    <a:pt x="416786" y="714728"/>
                    <a:pt x="499336" y="341489"/>
                    <a:pt x="562836" y="139700"/>
                  </a:cubicBezTo>
                  <a:lnTo>
                    <a:pt x="445361" y="629179"/>
                  </a:lnTo>
                  <a:cubicBezTo>
                    <a:pt x="412729" y="736776"/>
                    <a:pt x="521385" y="804687"/>
                    <a:pt x="571303" y="804334"/>
                  </a:cubicBezTo>
                  <a:cubicBezTo>
                    <a:pt x="664789" y="813859"/>
                    <a:pt x="797963" y="813859"/>
                    <a:pt x="880336" y="766234"/>
                  </a:cubicBezTo>
                  <a:cubicBezTo>
                    <a:pt x="932194" y="724076"/>
                    <a:pt x="941191" y="675570"/>
                    <a:pt x="931136" y="635000"/>
                  </a:cubicBezTo>
                  <a:lnTo>
                    <a:pt x="829536" y="114300"/>
                  </a:lnTo>
                  <a:lnTo>
                    <a:pt x="973470" y="651934"/>
                  </a:lnTo>
                  <a:cubicBezTo>
                    <a:pt x="1003103" y="710848"/>
                    <a:pt x="1069250" y="726898"/>
                    <a:pt x="1100470" y="723900"/>
                  </a:cubicBezTo>
                  <a:cubicBezTo>
                    <a:pt x="1181785" y="729721"/>
                    <a:pt x="1256750" y="721254"/>
                    <a:pt x="1319015" y="692150"/>
                  </a:cubicBezTo>
                  <a:cubicBezTo>
                    <a:pt x="1341769" y="676451"/>
                    <a:pt x="1372461" y="633765"/>
                    <a:pt x="1384103" y="608541"/>
                  </a:cubicBezTo>
                  <a:cubicBezTo>
                    <a:pt x="1396803" y="574322"/>
                    <a:pt x="1403153" y="495653"/>
                    <a:pt x="1384103" y="448734"/>
                  </a:cubicBezTo>
                  <a:lnTo>
                    <a:pt x="1079303" y="0"/>
                  </a:lnTo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2" name="Hình tự do: Hình 51">
              <a:extLst>
                <a:ext uri="{FF2B5EF4-FFF2-40B4-BE49-F238E27FC236}">
                  <a16:creationId xmlns="" xmlns:a16="http://schemas.microsoft.com/office/drawing/2014/main" id="{CDA07E54-AD10-43CC-BC55-66A0662F8500}"/>
                </a:ext>
              </a:extLst>
            </p:cNvPr>
            <p:cNvSpPr/>
            <p:nvPr/>
          </p:nvSpPr>
          <p:spPr>
            <a:xfrm rot="21104516" flipH="1">
              <a:off x="5857771" y="2800350"/>
              <a:ext cx="1543154" cy="1654272"/>
            </a:xfrm>
            <a:custGeom>
              <a:avLst/>
              <a:gdLst>
                <a:gd name="connsiteX0" fmla="*/ 1164166 w 1312333"/>
                <a:gd name="connsiteY0" fmla="*/ 2963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64166 w 1312333"/>
                <a:gd name="connsiteY21" fmla="*/ 2963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49658 w 1328067"/>
                <a:gd name="connsiteY0" fmla="*/ 35303 h 1447800"/>
                <a:gd name="connsiteX1" fmla="*/ 549134 w 1328067"/>
                <a:gd name="connsiteY1" fmla="*/ 529166 h 1447800"/>
                <a:gd name="connsiteX2" fmla="*/ 15734 w 1328067"/>
                <a:gd name="connsiteY2" fmla="*/ 1244600 h 1447800"/>
                <a:gd name="connsiteX3" fmla="*/ 19967 w 1328067"/>
                <a:gd name="connsiteY3" fmla="*/ 1418166 h 1447800"/>
                <a:gd name="connsiteX4" fmla="*/ 100400 w 1328067"/>
                <a:gd name="connsiteY4" fmla="*/ 1447800 h 1447800"/>
                <a:gd name="connsiteX5" fmla="*/ 117334 w 1328067"/>
                <a:gd name="connsiteY5" fmla="*/ 1413933 h 1447800"/>
                <a:gd name="connsiteX6" fmla="*/ 464467 w 1328067"/>
                <a:gd name="connsiteY6" fmla="*/ 931333 h 1447800"/>
                <a:gd name="connsiteX7" fmla="*/ 218934 w 1328067"/>
                <a:gd name="connsiteY7" fmla="*/ 1325033 h 1447800"/>
                <a:gd name="connsiteX8" fmla="*/ 214700 w 1328067"/>
                <a:gd name="connsiteY8" fmla="*/ 1422400 h 1447800"/>
                <a:gd name="connsiteX9" fmla="*/ 316300 w 1328067"/>
                <a:gd name="connsiteY9" fmla="*/ 1439333 h 1447800"/>
                <a:gd name="connsiteX10" fmla="*/ 587234 w 1328067"/>
                <a:gd name="connsiteY10" fmla="*/ 1049866 h 1447800"/>
                <a:gd name="connsiteX11" fmla="*/ 434834 w 1328067"/>
                <a:gd name="connsiteY11" fmla="*/ 1346200 h 1447800"/>
                <a:gd name="connsiteX12" fmla="*/ 498334 w 1328067"/>
                <a:gd name="connsiteY12" fmla="*/ 1418166 h 1447800"/>
                <a:gd name="connsiteX13" fmla="*/ 616867 w 1328067"/>
                <a:gd name="connsiteY13" fmla="*/ 1346200 h 1447800"/>
                <a:gd name="connsiteX14" fmla="*/ 760800 w 1328067"/>
                <a:gd name="connsiteY14" fmla="*/ 1079500 h 1447800"/>
                <a:gd name="connsiteX15" fmla="*/ 710000 w 1328067"/>
                <a:gd name="connsiteY15" fmla="*/ 1278466 h 1447800"/>
                <a:gd name="connsiteX16" fmla="*/ 820067 w 1328067"/>
                <a:gd name="connsiteY16" fmla="*/ 1333500 h 1447800"/>
                <a:gd name="connsiteX17" fmla="*/ 900500 w 1328067"/>
                <a:gd name="connsiteY17" fmla="*/ 1236133 h 1447800"/>
                <a:gd name="connsiteX18" fmla="*/ 934367 w 1328067"/>
                <a:gd name="connsiteY18" fmla="*/ 1109133 h 1447800"/>
                <a:gd name="connsiteX19" fmla="*/ 1328067 w 1328067"/>
                <a:gd name="connsiteY19" fmla="*/ 601133 h 1447800"/>
                <a:gd name="connsiteX20" fmla="*/ 1209534 w 1328067"/>
                <a:gd name="connsiteY20" fmla="*/ 0 h 1447800"/>
                <a:gd name="connsiteX21" fmla="*/ 1149658 w 1328067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25518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53011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22884 w 1336251"/>
                <a:gd name="connsiteY8" fmla="*/ 1422400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3018 w 1336251"/>
                <a:gd name="connsiteY11" fmla="*/ 1346200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336251" h="1477183">
                  <a:moveTo>
                    <a:pt x="1157842" y="35303"/>
                  </a:moveTo>
                  <a:cubicBezTo>
                    <a:pt x="1018152" y="117705"/>
                    <a:pt x="719003" y="322019"/>
                    <a:pt x="557318" y="529166"/>
                  </a:cubicBezTo>
                  <a:cubicBezTo>
                    <a:pt x="382268" y="773314"/>
                    <a:pt x="201718" y="1006122"/>
                    <a:pt x="23918" y="1244600"/>
                  </a:cubicBezTo>
                  <a:cubicBezTo>
                    <a:pt x="-13162" y="1310961"/>
                    <a:pt x="-3502" y="1368817"/>
                    <a:pt x="28151" y="1418166"/>
                  </a:cubicBezTo>
                  <a:cubicBezTo>
                    <a:pt x="38466" y="1445055"/>
                    <a:pt x="81773" y="1452098"/>
                    <a:pt x="108584" y="1461976"/>
                  </a:cubicBezTo>
                  <a:lnTo>
                    <a:pt x="153011" y="1413933"/>
                  </a:lnTo>
                  <a:lnTo>
                    <a:pt x="472651" y="931333"/>
                  </a:lnTo>
                  <a:lnTo>
                    <a:pt x="221620" y="1344878"/>
                  </a:lnTo>
                  <a:cubicBezTo>
                    <a:pt x="205546" y="1383950"/>
                    <a:pt x="227961" y="1411680"/>
                    <a:pt x="231132" y="1445081"/>
                  </a:cubicBezTo>
                  <a:cubicBezTo>
                    <a:pt x="263166" y="1474352"/>
                    <a:pt x="306197" y="1489446"/>
                    <a:pt x="343729" y="1464850"/>
                  </a:cubicBezTo>
                  <a:cubicBezTo>
                    <a:pt x="397383" y="1420081"/>
                    <a:pt x="511522" y="1188194"/>
                    <a:pt x="595418" y="1049866"/>
                  </a:cubicBezTo>
                  <a:lnTo>
                    <a:pt x="415525" y="1417078"/>
                  </a:lnTo>
                  <a:cubicBezTo>
                    <a:pt x="412864" y="1471308"/>
                    <a:pt x="487184" y="1480176"/>
                    <a:pt x="506518" y="1457858"/>
                  </a:cubicBezTo>
                  <a:cubicBezTo>
                    <a:pt x="590018" y="1443320"/>
                    <a:pt x="602036" y="1406100"/>
                    <a:pt x="625051" y="1346200"/>
                  </a:cubicBezTo>
                  <a:lnTo>
                    <a:pt x="768984" y="1079500"/>
                  </a:lnTo>
                  <a:lnTo>
                    <a:pt x="679694" y="1320993"/>
                  </a:lnTo>
                  <a:cubicBezTo>
                    <a:pt x="687973" y="1390369"/>
                    <a:pt x="773235" y="1394539"/>
                    <a:pt x="855744" y="1361851"/>
                  </a:cubicBezTo>
                  <a:cubicBezTo>
                    <a:pt x="892637" y="1300099"/>
                    <a:pt x="891037" y="1278039"/>
                    <a:pt x="908684" y="1236133"/>
                  </a:cubicBezTo>
                  <a:lnTo>
                    <a:pt x="942551" y="1109133"/>
                  </a:lnTo>
                  <a:lnTo>
                    <a:pt x="1336251" y="601133"/>
                  </a:lnTo>
                  <a:lnTo>
                    <a:pt x="1217718" y="0"/>
                  </a:lnTo>
                  <a:lnTo>
                    <a:pt x="1157842" y="3530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53" name="Hình ảnh 52">
            <a:extLst>
              <a:ext uri="{FF2B5EF4-FFF2-40B4-BE49-F238E27FC236}">
                <a16:creationId xmlns="" xmlns:a16="http://schemas.microsoft.com/office/drawing/2014/main" id="{FE84DD42-2C0C-485A-AF15-06F3B6D95869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70" t="17916" r="33119" b="22917"/>
          <a:stretch/>
        </p:blipFill>
        <p:spPr>
          <a:xfrm>
            <a:off x="2911279" y="3991532"/>
            <a:ext cx="1507331" cy="995540"/>
          </a:xfrm>
          <a:prstGeom prst="rect">
            <a:avLst/>
          </a:prstGeom>
        </p:spPr>
      </p:pic>
      <p:pic>
        <p:nvPicPr>
          <p:cNvPr id="54" name="Hình ảnh 53">
            <a:extLst>
              <a:ext uri="{FF2B5EF4-FFF2-40B4-BE49-F238E27FC236}">
                <a16:creationId xmlns="" xmlns:a16="http://schemas.microsoft.com/office/drawing/2014/main" id="{CA8E6BE3-CAEB-4E66-BD3E-8023F4E6EA9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770" y="-295687"/>
            <a:ext cx="224627" cy="296863"/>
          </a:xfrm>
          <a:prstGeom prst="rect">
            <a:avLst/>
          </a:prstGeom>
        </p:spPr>
      </p:pic>
      <p:grpSp>
        <p:nvGrpSpPr>
          <p:cNvPr id="55" name="Nhóm 54">
            <a:extLst>
              <a:ext uri="{FF2B5EF4-FFF2-40B4-BE49-F238E27FC236}">
                <a16:creationId xmlns="" xmlns:a16="http://schemas.microsoft.com/office/drawing/2014/main" id="{62935B4A-C44E-4E40-BD30-D953B99A40F0}"/>
              </a:ext>
            </a:extLst>
          </p:cNvPr>
          <p:cNvGrpSpPr/>
          <p:nvPr/>
        </p:nvGrpSpPr>
        <p:grpSpPr>
          <a:xfrm>
            <a:off x="6699203" y="4277829"/>
            <a:ext cx="1119266" cy="624390"/>
            <a:chOff x="2727221" y="2422689"/>
            <a:chExt cx="4673704" cy="2607256"/>
          </a:xfrm>
        </p:grpSpPr>
        <p:sp>
          <p:nvSpPr>
            <p:cNvPr id="56" name="Hình Bầu dục 55">
              <a:extLst>
                <a:ext uri="{FF2B5EF4-FFF2-40B4-BE49-F238E27FC236}">
                  <a16:creationId xmlns="" xmlns:a16="http://schemas.microsoft.com/office/drawing/2014/main" id="{0BD6F720-711D-4160-89A6-29262C52F63A}"/>
                </a:ext>
              </a:extLst>
            </p:cNvPr>
            <p:cNvSpPr/>
            <p:nvPr/>
          </p:nvSpPr>
          <p:spPr>
            <a:xfrm>
              <a:off x="3761295" y="2422689"/>
              <a:ext cx="2648932" cy="235670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7" name="Hình tự do: Hình 56">
              <a:extLst>
                <a:ext uri="{FF2B5EF4-FFF2-40B4-BE49-F238E27FC236}">
                  <a16:creationId xmlns="" xmlns:a16="http://schemas.microsoft.com/office/drawing/2014/main" id="{0BDD4FDC-4502-4853-B5CC-8137F1A761B3}"/>
                </a:ext>
              </a:extLst>
            </p:cNvPr>
            <p:cNvSpPr/>
            <p:nvPr/>
          </p:nvSpPr>
          <p:spPr>
            <a:xfrm>
              <a:off x="4417245" y="3246967"/>
              <a:ext cx="434394" cy="755652"/>
            </a:xfrm>
            <a:custGeom>
              <a:avLst/>
              <a:gdLst>
                <a:gd name="connsiteX0" fmla="*/ 190500 w 658283"/>
                <a:gd name="connsiteY0" fmla="*/ 524933 h 1145117"/>
                <a:gd name="connsiteX1" fmla="*/ 21167 w 658283"/>
                <a:gd name="connsiteY1" fmla="*/ 209550 h 1145117"/>
                <a:gd name="connsiteX2" fmla="*/ 0 w 658283"/>
                <a:gd name="connsiteY2" fmla="*/ 61383 h 1145117"/>
                <a:gd name="connsiteX3" fmla="*/ 110067 w 658283"/>
                <a:gd name="connsiteY3" fmla="*/ 146050 h 1145117"/>
                <a:gd name="connsiteX4" fmla="*/ 258233 w 658283"/>
                <a:gd name="connsiteY4" fmla="*/ 421217 h 1145117"/>
                <a:gd name="connsiteX5" fmla="*/ 254000 w 658283"/>
                <a:gd name="connsiteY5" fmla="*/ 122767 h 1145117"/>
                <a:gd name="connsiteX6" fmla="*/ 302683 w 658283"/>
                <a:gd name="connsiteY6" fmla="*/ 0 h 1145117"/>
                <a:gd name="connsiteX7" fmla="*/ 372533 w 658283"/>
                <a:gd name="connsiteY7" fmla="*/ 122767 h 1145117"/>
                <a:gd name="connsiteX8" fmla="*/ 364067 w 658283"/>
                <a:gd name="connsiteY8" fmla="*/ 436033 h 1145117"/>
                <a:gd name="connsiteX9" fmla="*/ 518583 w 658283"/>
                <a:gd name="connsiteY9" fmla="*/ 198967 h 1145117"/>
                <a:gd name="connsiteX10" fmla="*/ 658283 w 658283"/>
                <a:gd name="connsiteY10" fmla="*/ 143933 h 1145117"/>
                <a:gd name="connsiteX11" fmla="*/ 611717 w 658283"/>
                <a:gd name="connsiteY11" fmla="*/ 283633 h 1145117"/>
                <a:gd name="connsiteX12" fmla="*/ 376767 w 658283"/>
                <a:gd name="connsiteY12" fmla="*/ 649817 h 1145117"/>
                <a:gd name="connsiteX13" fmla="*/ 351367 w 658283"/>
                <a:gd name="connsiteY13" fmla="*/ 1026583 h 1145117"/>
                <a:gd name="connsiteX14" fmla="*/ 281517 w 658283"/>
                <a:gd name="connsiteY14" fmla="*/ 1145117 h 1145117"/>
                <a:gd name="connsiteX15" fmla="*/ 234950 w 658283"/>
                <a:gd name="connsiteY15" fmla="*/ 1028700 h 1145117"/>
                <a:gd name="connsiteX16" fmla="*/ 247650 w 658283"/>
                <a:gd name="connsiteY16" fmla="*/ 654050 h 1145117"/>
                <a:gd name="connsiteX17" fmla="*/ 190500 w 658283"/>
                <a:gd name="connsiteY17" fmla="*/ 524933 h 1145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58283" h="1145117">
                  <a:moveTo>
                    <a:pt x="190500" y="524933"/>
                  </a:moveTo>
                  <a:lnTo>
                    <a:pt x="21167" y="209550"/>
                  </a:lnTo>
                  <a:lnTo>
                    <a:pt x="0" y="61383"/>
                  </a:lnTo>
                  <a:lnTo>
                    <a:pt x="110067" y="146050"/>
                  </a:lnTo>
                  <a:lnTo>
                    <a:pt x="258233" y="421217"/>
                  </a:lnTo>
                  <a:lnTo>
                    <a:pt x="254000" y="122767"/>
                  </a:lnTo>
                  <a:lnTo>
                    <a:pt x="302683" y="0"/>
                  </a:lnTo>
                  <a:lnTo>
                    <a:pt x="372533" y="122767"/>
                  </a:lnTo>
                  <a:lnTo>
                    <a:pt x="364067" y="436033"/>
                  </a:lnTo>
                  <a:lnTo>
                    <a:pt x="518583" y="198967"/>
                  </a:lnTo>
                  <a:lnTo>
                    <a:pt x="658283" y="143933"/>
                  </a:lnTo>
                  <a:lnTo>
                    <a:pt x="611717" y="283633"/>
                  </a:lnTo>
                  <a:lnTo>
                    <a:pt x="376767" y="649817"/>
                  </a:lnTo>
                  <a:lnTo>
                    <a:pt x="351367" y="1026583"/>
                  </a:lnTo>
                  <a:lnTo>
                    <a:pt x="281517" y="1145117"/>
                  </a:lnTo>
                  <a:lnTo>
                    <a:pt x="234950" y="1028700"/>
                  </a:lnTo>
                  <a:lnTo>
                    <a:pt x="247650" y="654050"/>
                  </a:lnTo>
                  <a:lnTo>
                    <a:pt x="190500" y="524933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8" name="Hình tự do: Hình 57">
              <a:extLst>
                <a:ext uri="{FF2B5EF4-FFF2-40B4-BE49-F238E27FC236}">
                  <a16:creationId xmlns="" xmlns:a16="http://schemas.microsoft.com/office/drawing/2014/main" id="{B8ECDE63-5CC7-470E-AAC9-C7100A1A2019}"/>
                </a:ext>
              </a:extLst>
            </p:cNvPr>
            <p:cNvSpPr/>
            <p:nvPr/>
          </p:nvSpPr>
          <p:spPr>
            <a:xfrm>
              <a:off x="5331645" y="3268133"/>
              <a:ext cx="434394" cy="755652"/>
            </a:xfrm>
            <a:custGeom>
              <a:avLst/>
              <a:gdLst>
                <a:gd name="connsiteX0" fmla="*/ 190500 w 658283"/>
                <a:gd name="connsiteY0" fmla="*/ 524933 h 1145117"/>
                <a:gd name="connsiteX1" fmla="*/ 21167 w 658283"/>
                <a:gd name="connsiteY1" fmla="*/ 209550 h 1145117"/>
                <a:gd name="connsiteX2" fmla="*/ 0 w 658283"/>
                <a:gd name="connsiteY2" fmla="*/ 61383 h 1145117"/>
                <a:gd name="connsiteX3" fmla="*/ 110067 w 658283"/>
                <a:gd name="connsiteY3" fmla="*/ 146050 h 1145117"/>
                <a:gd name="connsiteX4" fmla="*/ 258233 w 658283"/>
                <a:gd name="connsiteY4" fmla="*/ 421217 h 1145117"/>
                <a:gd name="connsiteX5" fmla="*/ 254000 w 658283"/>
                <a:gd name="connsiteY5" fmla="*/ 122767 h 1145117"/>
                <a:gd name="connsiteX6" fmla="*/ 302683 w 658283"/>
                <a:gd name="connsiteY6" fmla="*/ 0 h 1145117"/>
                <a:gd name="connsiteX7" fmla="*/ 372533 w 658283"/>
                <a:gd name="connsiteY7" fmla="*/ 122767 h 1145117"/>
                <a:gd name="connsiteX8" fmla="*/ 364067 w 658283"/>
                <a:gd name="connsiteY8" fmla="*/ 436033 h 1145117"/>
                <a:gd name="connsiteX9" fmla="*/ 518583 w 658283"/>
                <a:gd name="connsiteY9" fmla="*/ 198967 h 1145117"/>
                <a:gd name="connsiteX10" fmla="*/ 658283 w 658283"/>
                <a:gd name="connsiteY10" fmla="*/ 143933 h 1145117"/>
                <a:gd name="connsiteX11" fmla="*/ 611717 w 658283"/>
                <a:gd name="connsiteY11" fmla="*/ 283633 h 1145117"/>
                <a:gd name="connsiteX12" fmla="*/ 376767 w 658283"/>
                <a:gd name="connsiteY12" fmla="*/ 649817 h 1145117"/>
                <a:gd name="connsiteX13" fmla="*/ 351367 w 658283"/>
                <a:gd name="connsiteY13" fmla="*/ 1026583 h 1145117"/>
                <a:gd name="connsiteX14" fmla="*/ 281517 w 658283"/>
                <a:gd name="connsiteY14" fmla="*/ 1145117 h 1145117"/>
                <a:gd name="connsiteX15" fmla="*/ 234950 w 658283"/>
                <a:gd name="connsiteY15" fmla="*/ 1028700 h 1145117"/>
                <a:gd name="connsiteX16" fmla="*/ 247650 w 658283"/>
                <a:gd name="connsiteY16" fmla="*/ 654050 h 1145117"/>
                <a:gd name="connsiteX17" fmla="*/ 190500 w 658283"/>
                <a:gd name="connsiteY17" fmla="*/ 524933 h 1145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58283" h="1145117">
                  <a:moveTo>
                    <a:pt x="190500" y="524933"/>
                  </a:moveTo>
                  <a:lnTo>
                    <a:pt x="21167" y="209550"/>
                  </a:lnTo>
                  <a:lnTo>
                    <a:pt x="0" y="61383"/>
                  </a:lnTo>
                  <a:lnTo>
                    <a:pt x="110067" y="146050"/>
                  </a:lnTo>
                  <a:lnTo>
                    <a:pt x="258233" y="421217"/>
                  </a:lnTo>
                  <a:lnTo>
                    <a:pt x="254000" y="122767"/>
                  </a:lnTo>
                  <a:lnTo>
                    <a:pt x="302683" y="0"/>
                  </a:lnTo>
                  <a:lnTo>
                    <a:pt x="372533" y="122767"/>
                  </a:lnTo>
                  <a:lnTo>
                    <a:pt x="364067" y="436033"/>
                  </a:lnTo>
                  <a:lnTo>
                    <a:pt x="518583" y="198967"/>
                  </a:lnTo>
                  <a:lnTo>
                    <a:pt x="658283" y="143933"/>
                  </a:lnTo>
                  <a:lnTo>
                    <a:pt x="611717" y="283633"/>
                  </a:lnTo>
                  <a:lnTo>
                    <a:pt x="376767" y="649817"/>
                  </a:lnTo>
                  <a:lnTo>
                    <a:pt x="351367" y="1026583"/>
                  </a:lnTo>
                  <a:lnTo>
                    <a:pt x="281517" y="1145117"/>
                  </a:lnTo>
                  <a:lnTo>
                    <a:pt x="234950" y="1028700"/>
                  </a:lnTo>
                  <a:lnTo>
                    <a:pt x="247650" y="654050"/>
                  </a:lnTo>
                  <a:lnTo>
                    <a:pt x="190500" y="524933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9" name="Hình tự do: Hình 58">
              <a:extLst>
                <a:ext uri="{FF2B5EF4-FFF2-40B4-BE49-F238E27FC236}">
                  <a16:creationId xmlns="" xmlns:a16="http://schemas.microsoft.com/office/drawing/2014/main" id="{16EE99B0-0560-47CD-A1AE-D73856CBCC64}"/>
                </a:ext>
              </a:extLst>
            </p:cNvPr>
            <p:cNvSpPr/>
            <p:nvPr/>
          </p:nvSpPr>
          <p:spPr>
            <a:xfrm rot="453931">
              <a:off x="2727221" y="2834218"/>
              <a:ext cx="1543154" cy="1654272"/>
            </a:xfrm>
            <a:custGeom>
              <a:avLst/>
              <a:gdLst>
                <a:gd name="connsiteX0" fmla="*/ 1164166 w 1312333"/>
                <a:gd name="connsiteY0" fmla="*/ 2963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64166 w 1312333"/>
                <a:gd name="connsiteY21" fmla="*/ 2963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49658 w 1328067"/>
                <a:gd name="connsiteY0" fmla="*/ 35303 h 1447800"/>
                <a:gd name="connsiteX1" fmla="*/ 549134 w 1328067"/>
                <a:gd name="connsiteY1" fmla="*/ 529166 h 1447800"/>
                <a:gd name="connsiteX2" fmla="*/ 15734 w 1328067"/>
                <a:gd name="connsiteY2" fmla="*/ 1244600 h 1447800"/>
                <a:gd name="connsiteX3" fmla="*/ 19967 w 1328067"/>
                <a:gd name="connsiteY3" fmla="*/ 1418166 h 1447800"/>
                <a:gd name="connsiteX4" fmla="*/ 100400 w 1328067"/>
                <a:gd name="connsiteY4" fmla="*/ 1447800 h 1447800"/>
                <a:gd name="connsiteX5" fmla="*/ 117334 w 1328067"/>
                <a:gd name="connsiteY5" fmla="*/ 1413933 h 1447800"/>
                <a:gd name="connsiteX6" fmla="*/ 464467 w 1328067"/>
                <a:gd name="connsiteY6" fmla="*/ 931333 h 1447800"/>
                <a:gd name="connsiteX7" fmla="*/ 218934 w 1328067"/>
                <a:gd name="connsiteY7" fmla="*/ 1325033 h 1447800"/>
                <a:gd name="connsiteX8" fmla="*/ 214700 w 1328067"/>
                <a:gd name="connsiteY8" fmla="*/ 1422400 h 1447800"/>
                <a:gd name="connsiteX9" fmla="*/ 316300 w 1328067"/>
                <a:gd name="connsiteY9" fmla="*/ 1439333 h 1447800"/>
                <a:gd name="connsiteX10" fmla="*/ 587234 w 1328067"/>
                <a:gd name="connsiteY10" fmla="*/ 1049866 h 1447800"/>
                <a:gd name="connsiteX11" fmla="*/ 434834 w 1328067"/>
                <a:gd name="connsiteY11" fmla="*/ 1346200 h 1447800"/>
                <a:gd name="connsiteX12" fmla="*/ 498334 w 1328067"/>
                <a:gd name="connsiteY12" fmla="*/ 1418166 h 1447800"/>
                <a:gd name="connsiteX13" fmla="*/ 616867 w 1328067"/>
                <a:gd name="connsiteY13" fmla="*/ 1346200 h 1447800"/>
                <a:gd name="connsiteX14" fmla="*/ 760800 w 1328067"/>
                <a:gd name="connsiteY14" fmla="*/ 1079500 h 1447800"/>
                <a:gd name="connsiteX15" fmla="*/ 710000 w 1328067"/>
                <a:gd name="connsiteY15" fmla="*/ 1278466 h 1447800"/>
                <a:gd name="connsiteX16" fmla="*/ 820067 w 1328067"/>
                <a:gd name="connsiteY16" fmla="*/ 1333500 h 1447800"/>
                <a:gd name="connsiteX17" fmla="*/ 900500 w 1328067"/>
                <a:gd name="connsiteY17" fmla="*/ 1236133 h 1447800"/>
                <a:gd name="connsiteX18" fmla="*/ 934367 w 1328067"/>
                <a:gd name="connsiteY18" fmla="*/ 1109133 h 1447800"/>
                <a:gd name="connsiteX19" fmla="*/ 1328067 w 1328067"/>
                <a:gd name="connsiteY19" fmla="*/ 601133 h 1447800"/>
                <a:gd name="connsiteX20" fmla="*/ 1209534 w 1328067"/>
                <a:gd name="connsiteY20" fmla="*/ 0 h 1447800"/>
                <a:gd name="connsiteX21" fmla="*/ 1149658 w 1328067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25518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53011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22884 w 1336251"/>
                <a:gd name="connsiteY8" fmla="*/ 1422400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3018 w 1336251"/>
                <a:gd name="connsiteY11" fmla="*/ 1346200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336251" h="1477183">
                  <a:moveTo>
                    <a:pt x="1157842" y="35303"/>
                  </a:moveTo>
                  <a:cubicBezTo>
                    <a:pt x="1018152" y="117705"/>
                    <a:pt x="719003" y="322019"/>
                    <a:pt x="557318" y="529166"/>
                  </a:cubicBezTo>
                  <a:cubicBezTo>
                    <a:pt x="382268" y="773314"/>
                    <a:pt x="201718" y="1006122"/>
                    <a:pt x="23918" y="1244600"/>
                  </a:cubicBezTo>
                  <a:cubicBezTo>
                    <a:pt x="-13162" y="1310961"/>
                    <a:pt x="-3502" y="1368817"/>
                    <a:pt x="28151" y="1418166"/>
                  </a:cubicBezTo>
                  <a:cubicBezTo>
                    <a:pt x="38466" y="1445055"/>
                    <a:pt x="81773" y="1452098"/>
                    <a:pt x="108584" y="1461976"/>
                  </a:cubicBezTo>
                  <a:lnTo>
                    <a:pt x="153011" y="1413933"/>
                  </a:lnTo>
                  <a:lnTo>
                    <a:pt x="472651" y="931333"/>
                  </a:lnTo>
                  <a:lnTo>
                    <a:pt x="221620" y="1344878"/>
                  </a:lnTo>
                  <a:cubicBezTo>
                    <a:pt x="205546" y="1383950"/>
                    <a:pt x="227961" y="1411680"/>
                    <a:pt x="231132" y="1445081"/>
                  </a:cubicBezTo>
                  <a:cubicBezTo>
                    <a:pt x="263166" y="1474352"/>
                    <a:pt x="306197" y="1489446"/>
                    <a:pt x="343729" y="1464850"/>
                  </a:cubicBezTo>
                  <a:cubicBezTo>
                    <a:pt x="397383" y="1420081"/>
                    <a:pt x="511522" y="1188194"/>
                    <a:pt x="595418" y="1049866"/>
                  </a:cubicBezTo>
                  <a:lnTo>
                    <a:pt x="415525" y="1417078"/>
                  </a:lnTo>
                  <a:cubicBezTo>
                    <a:pt x="412864" y="1471308"/>
                    <a:pt x="487184" y="1480176"/>
                    <a:pt x="506518" y="1457858"/>
                  </a:cubicBezTo>
                  <a:cubicBezTo>
                    <a:pt x="590018" y="1443320"/>
                    <a:pt x="602036" y="1406100"/>
                    <a:pt x="625051" y="1346200"/>
                  </a:cubicBezTo>
                  <a:lnTo>
                    <a:pt x="768984" y="1079500"/>
                  </a:lnTo>
                  <a:lnTo>
                    <a:pt x="679694" y="1320993"/>
                  </a:lnTo>
                  <a:cubicBezTo>
                    <a:pt x="687973" y="1390369"/>
                    <a:pt x="773235" y="1394539"/>
                    <a:pt x="855744" y="1361851"/>
                  </a:cubicBezTo>
                  <a:cubicBezTo>
                    <a:pt x="892637" y="1300099"/>
                    <a:pt x="891037" y="1278039"/>
                    <a:pt x="908684" y="1236133"/>
                  </a:cubicBezTo>
                  <a:lnTo>
                    <a:pt x="942551" y="1109133"/>
                  </a:lnTo>
                  <a:lnTo>
                    <a:pt x="1336251" y="601133"/>
                  </a:lnTo>
                  <a:lnTo>
                    <a:pt x="1217718" y="0"/>
                  </a:lnTo>
                  <a:lnTo>
                    <a:pt x="1157842" y="3530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60" name="Hình tự do: Hình 59">
              <a:extLst>
                <a:ext uri="{FF2B5EF4-FFF2-40B4-BE49-F238E27FC236}">
                  <a16:creationId xmlns="" xmlns:a16="http://schemas.microsoft.com/office/drawing/2014/main" id="{424FD49A-D377-45C4-B468-7E73F75AEDC3}"/>
                </a:ext>
              </a:extLst>
            </p:cNvPr>
            <p:cNvSpPr/>
            <p:nvPr/>
          </p:nvSpPr>
          <p:spPr>
            <a:xfrm>
              <a:off x="4356298" y="4220634"/>
              <a:ext cx="1396126" cy="809311"/>
            </a:xfrm>
            <a:custGeom>
              <a:avLst/>
              <a:gdLst>
                <a:gd name="connsiteX0" fmla="*/ 287867 w 1371600"/>
                <a:gd name="connsiteY0" fmla="*/ 55034 h 791634"/>
                <a:gd name="connsiteX1" fmla="*/ 0 w 1371600"/>
                <a:gd name="connsiteY1" fmla="*/ 520700 h 791634"/>
                <a:gd name="connsiteX2" fmla="*/ 50800 w 1371600"/>
                <a:gd name="connsiteY2" fmla="*/ 728134 h 791634"/>
                <a:gd name="connsiteX3" fmla="*/ 359833 w 1371600"/>
                <a:gd name="connsiteY3" fmla="*/ 745067 h 791634"/>
                <a:gd name="connsiteX4" fmla="*/ 550333 w 1371600"/>
                <a:gd name="connsiteY4" fmla="*/ 139700 h 791634"/>
                <a:gd name="connsiteX5" fmla="*/ 423333 w 1371600"/>
                <a:gd name="connsiteY5" fmla="*/ 630767 h 791634"/>
                <a:gd name="connsiteX6" fmla="*/ 558800 w 1371600"/>
                <a:gd name="connsiteY6" fmla="*/ 791634 h 791634"/>
                <a:gd name="connsiteX7" fmla="*/ 867833 w 1371600"/>
                <a:gd name="connsiteY7" fmla="*/ 766234 h 791634"/>
                <a:gd name="connsiteX8" fmla="*/ 918633 w 1371600"/>
                <a:gd name="connsiteY8" fmla="*/ 635000 h 791634"/>
                <a:gd name="connsiteX9" fmla="*/ 817033 w 1371600"/>
                <a:gd name="connsiteY9" fmla="*/ 114300 h 791634"/>
                <a:gd name="connsiteX10" fmla="*/ 960967 w 1371600"/>
                <a:gd name="connsiteY10" fmla="*/ 651934 h 791634"/>
                <a:gd name="connsiteX11" fmla="*/ 1087967 w 1371600"/>
                <a:gd name="connsiteY11" fmla="*/ 723900 h 791634"/>
                <a:gd name="connsiteX12" fmla="*/ 1308100 w 1371600"/>
                <a:gd name="connsiteY12" fmla="*/ 698500 h 791634"/>
                <a:gd name="connsiteX13" fmla="*/ 1371600 w 1371600"/>
                <a:gd name="connsiteY13" fmla="*/ 448734 h 791634"/>
                <a:gd name="connsiteX14" fmla="*/ 1066800 w 1371600"/>
                <a:gd name="connsiteY14" fmla="*/ 0 h 791634"/>
                <a:gd name="connsiteX0" fmla="*/ 297823 w 1381556"/>
                <a:gd name="connsiteY0" fmla="*/ 55034 h 791634"/>
                <a:gd name="connsiteX1" fmla="*/ 9956 w 1381556"/>
                <a:gd name="connsiteY1" fmla="*/ 520700 h 791634"/>
                <a:gd name="connsiteX2" fmla="*/ 60756 w 1381556"/>
                <a:gd name="connsiteY2" fmla="*/ 728134 h 791634"/>
                <a:gd name="connsiteX3" fmla="*/ 369789 w 1381556"/>
                <a:gd name="connsiteY3" fmla="*/ 745067 h 791634"/>
                <a:gd name="connsiteX4" fmla="*/ 560289 w 1381556"/>
                <a:gd name="connsiteY4" fmla="*/ 139700 h 791634"/>
                <a:gd name="connsiteX5" fmla="*/ 433289 w 1381556"/>
                <a:gd name="connsiteY5" fmla="*/ 630767 h 791634"/>
                <a:gd name="connsiteX6" fmla="*/ 568756 w 1381556"/>
                <a:gd name="connsiteY6" fmla="*/ 791634 h 791634"/>
                <a:gd name="connsiteX7" fmla="*/ 877789 w 1381556"/>
                <a:gd name="connsiteY7" fmla="*/ 766234 h 791634"/>
                <a:gd name="connsiteX8" fmla="*/ 928589 w 1381556"/>
                <a:gd name="connsiteY8" fmla="*/ 635000 h 791634"/>
                <a:gd name="connsiteX9" fmla="*/ 826989 w 1381556"/>
                <a:gd name="connsiteY9" fmla="*/ 114300 h 791634"/>
                <a:gd name="connsiteX10" fmla="*/ 970923 w 1381556"/>
                <a:gd name="connsiteY10" fmla="*/ 651934 h 791634"/>
                <a:gd name="connsiteX11" fmla="*/ 1097923 w 1381556"/>
                <a:gd name="connsiteY11" fmla="*/ 723900 h 791634"/>
                <a:gd name="connsiteX12" fmla="*/ 1318056 w 1381556"/>
                <a:gd name="connsiteY12" fmla="*/ 698500 h 791634"/>
                <a:gd name="connsiteX13" fmla="*/ 1381556 w 1381556"/>
                <a:gd name="connsiteY13" fmla="*/ 448734 h 791634"/>
                <a:gd name="connsiteX14" fmla="*/ 1076756 w 1381556"/>
                <a:gd name="connsiteY14" fmla="*/ 0 h 791634"/>
                <a:gd name="connsiteX0" fmla="*/ 302651 w 1386384"/>
                <a:gd name="connsiteY0" fmla="*/ 55034 h 791634"/>
                <a:gd name="connsiteX1" fmla="*/ 14784 w 1386384"/>
                <a:gd name="connsiteY1" fmla="*/ 520700 h 791634"/>
                <a:gd name="connsiteX2" fmla="*/ 65584 w 1386384"/>
                <a:gd name="connsiteY2" fmla="*/ 728134 h 791634"/>
                <a:gd name="connsiteX3" fmla="*/ 374617 w 1386384"/>
                <a:gd name="connsiteY3" fmla="*/ 745067 h 791634"/>
                <a:gd name="connsiteX4" fmla="*/ 565117 w 1386384"/>
                <a:gd name="connsiteY4" fmla="*/ 139700 h 791634"/>
                <a:gd name="connsiteX5" fmla="*/ 438117 w 1386384"/>
                <a:gd name="connsiteY5" fmla="*/ 630767 h 791634"/>
                <a:gd name="connsiteX6" fmla="*/ 573584 w 1386384"/>
                <a:gd name="connsiteY6" fmla="*/ 791634 h 791634"/>
                <a:gd name="connsiteX7" fmla="*/ 882617 w 1386384"/>
                <a:gd name="connsiteY7" fmla="*/ 766234 h 791634"/>
                <a:gd name="connsiteX8" fmla="*/ 933417 w 1386384"/>
                <a:gd name="connsiteY8" fmla="*/ 635000 h 791634"/>
                <a:gd name="connsiteX9" fmla="*/ 831817 w 1386384"/>
                <a:gd name="connsiteY9" fmla="*/ 114300 h 791634"/>
                <a:gd name="connsiteX10" fmla="*/ 975751 w 1386384"/>
                <a:gd name="connsiteY10" fmla="*/ 651934 h 791634"/>
                <a:gd name="connsiteX11" fmla="*/ 1102751 w 1386384"/>
                <a:gd name="connsiteY11" fmla="*/ 723900 h 791634"/>
                <a:gd name="connsiteX12" fmla="*/ 1322884 w 1386384"/>
                <a:gd name="connsiteY12" fmla="*/ 698500 h 791634"/>
                <a:gd name="connsiteX13" fmla="*/ 1386384 w 1386384"/>
                <a:gd name="connsiteY13" fmla="*/ 448734 h 791634"/>
                <a:gd name="connsiteX14" fmla="*/ 1081584 w 1386384"/>
                <a:gd name="connsiteY14" fmla="*/ 0 h 791634"/>
                <a:gd name="connsiteX0" fmla="*/ 302651 w 1386384"/>
                <a:gd name="connsiteY0" fmla="*/ 55034 h 791634"/>
                <a:gd name="connsiteX1" fmla="*/ 14784 w 1386384"/>
                <a:gd name="connsiteY1" fmla="*/ 520700 h 791634"/>
                <a:gd name="connsiteX2" fmla="*/ 65584 w 1386384"/>
                <a:gd name="connsiteY2" fmla="*/ 728134 h 791634"/>
                <a:gd name="connsiteX3" fmla="*/ 374617 w 1386384"/>
                <a:gd name="connsiteY3" fmla="*/ 745067 h 791634"/>
                <a:gd name="connsiteX4" fmla="*/ 565117 w 1386384"/>
                <a:gd name="connsiteY4" fmla="*/ 139700 h 791634"/>
                <a:gd name="connsiteX5" fmla="*/ 438117 w 1386384"/>
                <a:gd name="connsiteY5" fmla="*/ 630767 h 791634"/>
                <a:gd name="connsiteX6" fmla="*/ 573584 w 1386384"/>
                <a:gd name="connsiteY6" fmla="*/ 791634 h 791634"/>
                <a:gd name="connsiteX7" fmla="*/ 882617 w 1386384"/>
                <a:gd name="connsiteY7" fmla="*/ 766234 h 791634"/>
                <a:gd name="connsiteX8" fmla="*/ 933417 w 1386384"/>
                <a:gd name="connsiteY8" fmla="*/ 635000 h 791634"/>
                <a:gd name="connsiteX9" fmla="*/ 831817 w 1386384"/>
                <a:gd name="connsiteY9" fmla="*/ 114300 h 791634"/>
                <a:gd name="connsiteX10" fmla="*/ 975751 w 1386384"/>
                <a:gd name="connsiteY10" fmla="*/ 651934 h 791634"/>
                <a:gd name="connsiteX11" fmla="*/ 1102751 w 1386384"/>
                <a:gd name="connsiteY11" fmla="*/ 723900 h 791634"/>
                <a:gd name="connsiteX12" fmla="*/ 1322884 w 1386384"/>
                <a:gd name="connsiteY12" fmla="*/ 698500 h 791634"/>
                <a:gd name="connsiteX13" fmla="*/ 1386384 w 1386384"/>
                <a:gd name="connsiteY13" fmla="*/ 448734 h 791634"/>
                <a:gd name="connsiteX14" fmla="*/ 1081584 w 1386384"/>
                <a:gd name="connsiteY14" fmla="*/ 0 h 791634"/>
                <a:gd name="connsiteX0" fmla="*/ 302651 w 1386384"/>
                <a:gd name="connsiteY0" fmla="*/ 55034 h 791634"/>
                <a:gd name="connsiteX1" fmla="*/ 14784 w 1386384"/>
                <a:gd name="connsiteY1" fmla="*/ 520700 h 791634"/>
                <a:gd name="connsiteX2" fmla="*/ 65584 w 1386384"/>
                <a:gd name="connsiteY2" fmla="*/ 728134 h 791634"/>
                <a:gd name="connsiteX3" fmla="*/ 374617 w 1386384"/>
                <a:gd name="connsiteY3" fmla="*/ 745067 h 791634"/>
                <a:gd name="connsiteX4" fmla="*/ 565117 w 1386384"/>
                <a:gd name="connsiteY4" fmla="*/ 139700 h 791634"/>
                <a:gd name="connsiteX5" fmla="*/ 438117 w 1386384"/>
                <a:gd name="connsiteY5" fmla="*/ 630767 h 791634"/>
                <a:gd name="connsiteX6" fmla="*/ 573584 w 1386384"/>
                <a:gd name="connsiteY6" fmla="*/ 791634 h 791634"/>
                <a:gd name="connsiteX7" fmla="*/ 882617 w 1386384"/>
                <a:gd name="connsiteY7" fmla="*/ 766234 h 791634"/>
                <a:gd name="connsiteX8" fmla="*/ 933417 w 1386384"/>
                <a:gd name="connsiteY8" fmla="*/ 635000 h 791634"/>
                <a:gd name="connsiteX9" fmla="*/ 831817 w 1386384"/>
                <a:gd name="connsiteY9" fmla="*/ 114300 h 791634"/>
                <a:gd name="connsiteX10" fmla="*/ 975751 w 1386384"/>
                <a:gd name="connsiteY10" fmla="*/ 651934 h 791634"/>
                <a:gd name="connsiteX11" fmla="*/ 1102751 w 1386384"/>
                <a:gd name="connsiteY11" fmla="*/ 723900 h 791634"/>
                <a:gd name="connsiteX12" fmla="*/ 1322884 w 1386384"/>
                <a:gd name="connsiteY12" fmla="*/ 698500 h 791634"/>
                <a:gd name="connsiteX13" fmla="*/ 1386384 w 1386384"/>
                <a:gd name="connsiteY13" fmla="*/ 448734 h 791634"/>
                <a:gd name="connsiteX14" fmla="*/ 1081584 w 1386384"/>
                <a:gd name="connsiteY14" fmla="*/ 0 h 791634"/>
                <a:gd name="connsiteX0" fmla="*/ 302337 w 1386070"/>
                <a:gd name="connsiteY0" fmla="*/ 55034 h 791634"/>
                <a:gd name="connsiteX1" fmla="*/ 14470 w 1386070"/>
                <a:gd name="connsiteY1" fmla="*/ 520700 h 791634"/>
                <a:gd name="connsiteX2" fmla="*/ 66857 w 1386070"/>
                <a:gd name="connsiteY2" fmla="*/ 732896 h 791634"/>
                <a:gd name="connsiteX3" fmla="*/ 374303 w 1386070"/>
                <a:gd name="connsiteY3" fmla="*/ 745067 h 791634"/>
                <a:gd name="connsiteX4" fmla="*/ 564803 w 1386070"/>
                <a:gd name="connsiteY4" fmla="*/ 139700 h 791634"/>
                <a:gd name="connsiteX5" fmla="*/ 437803 w 1386070"/>
                <a:gd name="connsiteY5" fmla="*/ 630767 h 791634"/>
                <a:gd name="connsiteX6" fmla="*/ 573270 w 1386070"/>
                <a:gd name="connsiteY6" fmla="*/ 791634 h 791634"/>
                <a:gd name="connsiteX7" fmla="*/ 882303 w 1386070"/>
                <a:gd name="connsiteY7" fmla="*/ 766234 h 791634"/>
                <a:gd name="connsiteX8" fmla="*/ 933103 w 1386070"/>
                <a:gd name="connsiteY8" fmla="*/ 635000 h 791634"/>
                <a:gd name="connsiteX9" fmla="*/ 831503 w 1386070"/>
                <a:gd name="connsiteY9" fmla="*/ 114300 h 791634"/>
                <a:gd name="connsiteX10" fmla="*/ 975437 w 1386070"/>
                <a:gd name="connsiteY10" fmla="*/ 651934 h 791634"/>
                <a:gd name="connsiteX11" fmla="*/ 1102437 w 1386070"/>
                <a:gd name="connsiteY11" fmla="*/ 723900 h 791634"/>
                <a:gd name="connsiteX12" fmla="*/ 1322570 w 1386070"/>
                <a:gd name="connsiteY12" fmla="*/ 698500 h 791634"/>
                <a:gd name="connsiteX13" fmla="*/ 1386070 w 1386070"/>
                <a:gd name="connsiteY13" fmla="*/ 448734 h 791634"/>
                <a:gd name="connsiteX14" fmla="*/ 1081270 w 1386070"/>
                <a:gd name="connsiteY14" fmla="*/ 0 h 791634"/>
                <a:gd name="connsiteX0" fmla="*/ 300370 w 1384103"/>
                <a:gd name="connsiteY0" fmla="*/ 55034 h 791634"/>
                <a:gd name="connsiteX1" fmla="*/ 12503 w 1384103"/>
                <a:gd name="connsiteY1" fmla="*/ 520700 h 791634"/>
                <a:gd name="connsiteX2" fmla="*/ 64890 w 1384103"/>
                <a:gd name="connsiteY2" fmla="*/ 732896 h 791634"/>
                <a:gd name="connsiteX3" fmla="*/ 372336 w 1384103"/>
                <a:gd name="connsiteY3" fmla="*/ 745067 h 791634"/>
                <a:gd name="connsiteX4" fmla="*/ 562836 w 1384103"/>
                <a:gd name="connsiteY4" fmla="*/ 139700 h 791634"/>
                <a:gd name="connsiteX5" fmla="*/ 435836 w 1384103"/>
                <a:gd name="connsiteY5" fmla="*/ 630767 h 791634"/>
                <a:gd name="connsiteX6" fmla="*/ 571303 w 1384103"/>
                <a:gd name="connsiteY6" fmla="*/ 791634 h 791634"/>
                <a:gd name="connsiteX7" fmla="*/ 880336 w 1384103"/>
                <a:gd name="connsiteY7" fmla="*/ 766234 h 791634"/>
                <a:gd name="connsiteX8" fmla="*/ 931136 w 1384103"/>
                <a:gd name="connsiteY8" fmla="*/ 635000 h 791634"/>
                <a:gd name="connsiteX9" fmla="*/ 829536 w 1384103"/>
                <a:gd name="connsiteY9" fmla="*/ 114300 h 791634"/>
                <a:gd name="connsiteX10" fmla="*/ 973470 w 1384103"/>
                <a:gd name="connsiteY10" fmla="*/ 651934 h 791634"/>
                <a:gd name="connsiteX11" fmla="*/ 1100470 w 1384103"/>
                <a:gd name="connsiteY11" fmla="*/ 723900 h 791634"/>
                <a:gd name="connsiteX12" fmla="*/ 1320603 w 1384103"/>
                <a:gd name="connsiteY12" fmla="*/ 698500 h 791634"/>
                <a:gd name="connsiteX13" fmla="*/ 1384103 w 1384103"/>
                <a:gd name="connsiteY13" fmla="*/ 448734 h 791634"/>
                <a:gd name="connsiteX14" fmla="*/ 1079303 w 1384103"/>
                <a:gd name="connsiteY14" fmla="*/ 0 h 791634"/>
                <a:gd name="connsiteX0" fmla="*/ 300370 w 1384103"/>
                <a:gd name="connsiteY0" fmla="*/ 55034 h 791634"/>
                <a:gd name="connsiteX1" fmla="*/ 12503 w 1384103"/>
                <a:gd name="connsiteY1" fmla="*/ 520700 h 791634"/>
                <a:gd name="connsiteX2" fmla="*/ 64890 w 1384103"/>
                <a:gd name="connsiteY2" fmla="*/ 732896 h 791634"/>
                <a:gd name="connsiteX3" fmla="*/ 372336 w 1384103"/>
                <a:gd name="connsiteY3" fmla="*/ 745067 h 791634"/>
                <a:gd name="connsiteX4" fmla="*/ 562836 w 1384103"/>
                <a:gd name="connsiteY4" fmla="*/ 139700 h 791634"/>
                <a:gd name="connsiteX5" fmla="*/ 435836 w 1384103"/>
                <a:gd name="connsiteY5" fmla="*/ 630767 h 791634"/>
                <a:gd name="connsiteX6" fmla="*/ 571303 w 1384103"/>
                <a:gd name="connsiteY6" fmla="*/ 791634 h 791634"/>
                <a:gd name="connsiteX7" fmla="*/ 880336 w 1384103"/>
                <a:gd name="connsiteY7" fmla="*/ 766234 h 791634"/>
                <a:gd name="connsiteX8" fmla="*/ 931136 w 1384103"/>
                <a:gd name="connsiteY8" fmla="*/ 635000 h 791634"/>
                <a:gd name="connsiteX9" fmla="*/ 829536 w 1384103"/>
                <a:gd name="connsiteY9" fmla="*/ 114300 h 791634"/>
                <a:gd name="connsiteX10" fmla="*/ 973470 w 1384103"/>
                <a:gd name="connsiteY10" fmla="*/ 651934 h 791634"/>
                <a:gd name="connsiteX11" fmla="*/ 1100470 w 1384103"/>
                <a:gd name="connsiteY11" fmla="*/ 723900 h 791634"/>
                <a:gd name="connsiteX12" fmla="*/ 1320603 w 1384103"/>
                <a:gd name="connsiteY12" fmla="*/ 698500 h 791634"/>
                <a:gd name="connsiteX13" fmla="*/ 1384103 w 1384103"/>
                <a:gd name="connsiteY13" fmla="*/ 448734 h 791634"/>
                <a:gd name="connsiteX14" fmla="*/ 1079303 w 1384103"/>
                <a:gd name="connsiteY14" fmla="*/ 0 h 791634"/>
                <a:gd name="connsiteX0" fmla="*/ 300370 w 1384103"/>
                <a:gd name="connsiteY0" fmla="*/ 55034 h 791640"/>
                <a:gd name="connsiteX1" fmla="*/ 12503 w 1384103"/>
                <a:gd name="connsiteY1" fmla="*/ 520700 h 791640"/>
                <a:gd name="connsiteX2" fmla="*/ 64890 w 1384103"/>
                <a:gd name="connsiteY2" fmla="*/ 732896 h 791640"/>
                <a:gd name="connsiteX3" fmla="*/ 372336 w 1384103"/>
                <a:gd name="connsiteY3" fmla="*/ 745067 h 791640"/>
                <a:gd name="connsiteX4" fmla="*/ 562836 w 1384103"/>
                <a:gd name="connsiteY4" fmla="*/ 139700 h 791640"/>
                <a:gd name="connsiteX5" fmla="*/ 435836 w 1384103"/>
                <a:gd name="connsiteY5" fmla="*/ 630767 h 791640"/>
                <a:gd name="connsiteX6" fmla="*/ 571303 w 1384103"/>
                <a:gd name="connsiteY6" fmla="*/ 791634 h 791640"/>
                <a:gd name="connsiteX7" fmla="*/ 880336 w 1384103"/>
                <a:gd name="connsiteY7" fmla="*/ 766234 h 791640"/>
                <a:gd name="connsiteX8" fmla="*/ 931136 w 1384103"/>
                <a:gd name="connsiteY8" fmla="*/ 635000 h 791640"/>
                <a:gd name="connsiteX9" fmla="*/ 829536 w 1384103"/>
                <a:gd name="connsiteY9" fmla="*/ 114300 h 791640"/>
                <a:gd name="connsiteX10" fmla="*/ 973470 w 1384103"/>
                <a:gd name="connsiteY10" fmla="*/ 651934 h 791640"/>
                <a:gd name="connsiteX11" fmla="*/ 1100470 w 1384103"/>
                <a:gd name="connsiteY11" fmla="*/ 723900 h 791640"/>
                <a:gd name="connsiteX12" fmla="*/ 1320603 w 1384103"/>
                <a:gd name="connsiteY12" fmla="*/ 698500 h 791640"/>
                <a:gd name="connsiteX13" fmla="*/ 1384103 w 1384103"/>
                <a:gd name="connsiteY13" fmla="*/ 448734 h 791640"/>
                <a:gd name="connsiteX14" fmla="*/ 1079303 w 1384103"/>
                <a:gd name="connsiteY14" fmla="*/ 0 h 791640"/>
                <a:gd name="connsiteX0" fmla="*/ 300370 w 1384103"/>
                <a:gd name="connsiteY0" fmla="*/ 55034 h 804337"/>
                <a:gd name="connsiteX1" fmla="*/ 12503 w 1384103"/>
                <a:gd name="connsiteY1" fmla="*/ 520700 h 804337"/>
                <a:gd name="connsiteX2" fmla="*/ 64890 w 1384103"/>
                <a:gd name="connsiteY2" fmla="*/ 732896 h 804337"/>
                <a:gd name="connsiteX3" fmla="*/ 372336 w 1384103"/>
                <a:gd name="connsiteY3" fmla="*/ 745067 h 804337"/>
                <a:gd name="connsiteX4" fmla="*/ 562836 w 1384103"/>
                <a:gd name="connsiteY4" fmla="*/ 139700 h 804337"/>
                <a:gd name="connsiteX5" fmla="*/ 435836 w 1384103"/>
                <a:gd name="connsiteY5" fmla="*/ 630767 h 804337"/>
                <a:gd name="connsiteX6" fmla="*/ 571303 w 1384103"/>
                <a:gd name="connsiteY6" fmla="*/ 804334 h 804337"/>
                <a:gd name="connsiteX7" fmla="*/ 880336 w 1384103"/>
                <a:gd name="connsiteY7" fmla="*/ 766234 h 804337"/>
                <a:gd name="connsiteX8" fmla="*/ 931136 w 1384103"/>
                <a:gd name="connsiteY8" fmla="*/ 635000 h 804337"/>
                <a:gd name="connsiteX9" fmla="*/ 829536 w 1384103"/>
                <a:gd name="connsiteY9" fmla="*/ 114300 h 804337"/>
                <a:gd name="connsiteX10" fmla="*/ 973470 w 1384103"/>
                <a:gd name="connsiteY10" fmla="*/ 651934 h 804337"/>
                <a:gd name="connsiteX11" fmla="*/ 1100470 w 1384103"/>
                <a:gd name="connsiteY11" fmla="*/ 723900 h 804337"/>
                <a:gd name="connsiteX12" fmla="*/ 1320603 w 1384103"/>
                <a:gd name="connsiteY12" fmla="*/ 698500 h 804337"/>
                <a:gd name="connsiteX13" fmla="*/ 1384103 w 1384103"/>
                <a:gd name="connsiteY13" fmla="*/ 448734 h 804337"/>
                <a:gd name="connsiteX14" fmla="*/ 1079303 w 1384103"/>
                <a:gd name="connsiteY14" fmla="*/ 0 h 804337"/>
                <a:gd name="connsiteX0" fmla="*/ 300370 w 1384103"/>
                <a:gd name="connsiteY0" fmla="*/ 55034 h 805958"/>
                <a:gd name="connsiteX1" fmla="*/ 12503 w 1384103"/>
                <a:gd name="connsiteY1" fmla="*/ 520700 h 805958"/>
                <a:gd name="connsiteX2" fmla="*/ 64890 w 1384103"/>
                <a:gd name="connsiteY2" fmla="*/ 732896 h 805958"/>
                <a:gd name="connsiteX3" fmla="*/ 372336 w 1384103"/>
                <a:gd name="connsiteY3" fmla="*/ 745067 h 805958"/>
                <a:gd name="connsiteX4" fmla="*/ 562836 w 1384103"/>
                <a:gd name="connsiteY4" fmla="*/ 139700 h 805958"/>
                <a:gd name="connsiteX5" fmla="*/ 435836 w 1384103"/>
                <a:gd name="connsiteY5" fmla="*/ 630767 h 805958"/>
                <a:gd name="connsiteX6" fmla="*/ 571303 w 1384103"/>
                <a:gd name="connsiteY6" fmla="*/ 804334 h 805958"/>
                <a:gd name="connsiteX7" fmla="*/ 880336 w 1384103"/>
                <a:gd name="connsiteY7" fmla="*/ 766234 h 805958"/>
                <a:gd name="connsiteX8" fmla="*/ 931136 w 1384103"/>
                <a:gd name="connsiteY8" fmla="*/ 635000 h 805958"/>
                <a:gd name="connsiteX9" fmla="*/ 829536 w 1384103"/>
                <a:gd name="connsiteY9" fmla="*/ 114300 h 805958"/>
                <a:gd name="connsiteX10" fmla="*/ 973470 w 1384103"/>
                <a:gd name="connsiteY10" fmla="*/ 651934 h 805958"/>
                <a:gd name="connsiteX11" fmla="*/ 1100470 w 1384103"/>
                <a:gd name="connsiteY11" fmla="*/ 723900 h 805958"/>
                <a:gd name="connsiteX12" fmla="*/ 1320603 w 1384103"/>
                <a:gd name="connsiteY12" fmla="*/ 698500 h 805958"/>
                <a:gd name="connsiteX13" fmla="*/ 1384103 w 1384103"/>
                <a:gd name="connsiteY13" fmla="*/ 448734 h 805958"/>
                <a:gd name="connsiteX14" fmla="*/ 1079303 w 1384103"/>
                <a:gd name="connsiteY14" fmla="*/ 0 h 805958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35836 w 1384103"/>
                <a:gd name="connsiteY5" fmla="*/ 630767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35836 w 1384103"/>
                <a:gd name="connsiteY5" fmla="*/ 630767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35836 w 1384103"/>
                <a:gd name="connsiteY5" fmla="*/ 630767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96204"/>
                <a:gd name="connsiteY0" fmla="*/ 55034 h 809311"/>
                <a:gd name="connsiteX1" fmla="*/ 12503 w 1396204"/>
                <a:gd name="connsiteY1" fmla="*/ 520700 h 809311"/>
                <a:gd name="connsiteX2" fmla="*/ 64890 w 1396204"/>
                <a:gd name="connsiteY2" fmla="*/ 732896 h 809311"/>
                <a:gd name="connsiteX3" fmla="*/ 372336 w 1396204"/>
                <a:gd name="connsiteY3" fmla="*/ 745067 h 809311"/>
                <a:gd name="connsiteX4" fmla="*/ 562836 w 1396204"/>
                <a:gd name="connsiteY4" fmla="*/ 139700 h 809311"/>
                <a:gd name="connsiteX5" fmla="*/ 445361 w 1396204"/>
                <a:gd name="connsiteY5" fmla="*/ 629179 h 809311"/>
                <a:gd name="connsiteX6" fmla="*/ 571303 w 1396204"/>
                <a:gd name="connsiteY6" fmla="*/ 804334 h 809311"/>
                <a:gd name="connsiteX7" fmla="*/ 880336 w 1396204"/>
                <a:gd name="connsiteY7" fmla="*/ 766234 h 809311"/>
                <a:gd name="connsiteX8" fmla="*/ 931136 w 1396204"/>
                <a:gd name="connsiteY8" fmla="*/ 635000 h 809311"/>
                <a:gd name="connsiteX9" fmla="*/ 829536 w 1396204"/>
                <a:gd name="connsiteY9" fmla="*/ 114300 h 809311"/>
                <a:gd name="connsiteX10" fmla="*/ 973470 w 1396204"/>
                <a:gd name="connsiteY10" fmla="*/ 651934 h 809311"/>
                <a:gd name="connsiteX11" fmla="*/ 1100470 w 1396204"/>
                <a:gd name="connsiteY11" fmla="*/ 723900 h 809311"/>
                <a:gd name="connsiteX12" fmla="*/ 1320603 w 1396204"/>
                <a:gd name="connsiteY12" fmla="*/ 698500 h 809311"/>
                <a:gd name="connsiteX13" fmla="*/ 1384103 w 1396204"/>
                <a:gd name="connsiteY13" fmla="*/ 608541 h 809311"/>
                <a:gd name="connsiteX14" fmla="*/ 1384103 w 1396204"/>
                <a:gd name="connsiteY14" fmla="*/ 448734 h 809311"/>
                <a:gd name="connsiteX15" fmla="*/ 1079303 w 1396204"/>
                <a:gd name="connsiteY15" fmla="*/ 0 h 809311"/>
                <a:gd name="connsiteX0" fmla="*/ 300370 w 1389256"/>
                <a:gd name="connsiteY0" fmla="*/ 55034 h 809311"/>
                <a:gd name="connsiteX1" fmla="*/ 12503 w 1389256"/>
                <a:gd name="connsiteY1" fmla="*/ 520700 h 809311"/>
                <a:gd name="connsiteX2" fmla="*/ 64890 w 1389256"/>
                <a:gd name="connsiteY2" fmla="*/ 732896 h 809311"/>
                <a:gd name="connsiteX3" fmla="*/ 372336 w 1389256"/>
                <a:gd name="connsiteY3" fmla="*/ 745067 h 809311"/>
                <a:gd name="connsiteX4" fmla="*/ 562836 w 1389256"/>
                <a:gd name="connsiteY4" fmla="*/ 139700 h 809311"/>
                <a:gd name="connsiteX5" fmla="*/ 445361 w 1389256"/>
                <a:gd name="connsiteY5" fmla="*/ 629179 h 809311"/>
                <a:gd name="connsiteX6" fmla="*/ 571303 w 1389256"/>
                <a:gd name="connsiteY6" fmla="*/ 804334 h 809311"/>
                <a:gd name="connsiteX7" fmla="*/ 880336 w 1389256"/>
                <a:gd name="connsiteY7" fmla="*/ 766234 h 809311"/>
                <a:gd name="connsiteX8" fmla="*/ 931136 w 1389256"/>
                <a:gd name="connsiteY8" fmla="*/ 635000 h 809311"/>
                <a:gd name="connsiteX9" fmla="*/ 829536 w 1389256"/>
                <a:gd name="connsiteY9" fmla="*/ 114300 h 809311"/>
                <a:gd name="connsiteX10" fmla="*/ 973470 w 1389256"/>
                <a:gd name="connsiteY10" fmla="*/ 651934 h 809311"/>
                <a:gd name="connsiteX11" fmla="*/ 1100470 w 1389256"/>
                <a:gd name="connsiteY11" fmla="*/ 723900 h 809311"/>
                <a:gd name="connsiteX12" fmla="*/ 1320603 w 1389256"/>
                <a:gd name="connsiteY12" fmla="*/ 698500 h 809311"/>
                <a:gd name="connsiteX13" fmla="*/ 1384103 w 1389256"/>
                <a:gd name="connsiteY13" fmla="*/ 608541 h 809311"/>
                <a:gd name="connsiteX14" fmla="*/ 1384103 w 1389256"/>
                <a:gd name="connsiteY14" fmla="*/ 448734 h 809311"/>
                <a:gd name="connsiteX15" fmla="*/ 1079303 w 1389256"/>
                <a:gd name="connsiteY15" fmla="*/ 0 h 809311"/>
                <a:gd name="connsiteX0" fmla="*/ 300370 w 1396667"/>
                <a:gd name="connsiteY0" fmla="*/ 55034 h 809311"/>
                <a:gd name="connsiteX1" fmla="*/ 12503 w 1396667"/>
                <a:gd name="connsiteY1" fmla="*/ 520700 h 809311"/>
                <a:gd name="connsiteX2" fmla="*/ 64890 w 1396667"/>
                <a:gd name="connsiteY2" fmla="*/ 732896 h 809311"/>
                <a:gd name="connsiteX3" fmla="*/ 372336 w 1396667"/>
                <a:gd name="connsiteY3" fmla="*/ 745067 h 809311"/>
                <a:gd name="connsiteX4" fmla="*/ 562836 w 1396667"/>
                <a:gd name="connsiteY4" fmla="*/ 139700 h 809311"/>
                <a:gd name="connsiteX5" fmla="*/ 445361 w 1396667"/>
                <a:gd name="connsiteY5" fmla="*/ 629179 h 809311"/>
                <a:gd name="connsiteX6" fmla="*/ 571303 w 1396667"/>
                <a:gd name="connsiteY6" fmla="*/ 804334 h 809311"/>
                <a:gd name="connsiteX7" fmla="*/ 880336 w 1396667"/>
                <a:gd name="connsiteY7" fmla="*/ 766234 h 809311"/>
                <a:gd name="connsiteX8" fmla="*/ 931136 w 1396667"/>
                <a:gd name="connsiteY8" fmla="*/ 635000 h 809311"/>
                <a:gd name="connsiteX9" fmla="*/ 829536 w 1396667"/>
                <a:gd name="connsiteY9" fmla="*/ 114300 h 809311"/>
                <a:gd name="connsiteX10" fmla="*/ 973470 w 1396667"/>
                <a:gd name="connsiteY10" fmla="*/ 651934 h 809311"/>
                <a:gd name="connsiteX11" fmla="*/ 1100470 w 1396667"/>
                <a:gd name="connsiteY11" fmla="*/ 723900 h 809311"/>
                <a:gd name="connsiteX12" fmla="*/ 1320603 w 1396667"/>
                <a:gd name="connsiteY12" fmla="*/ 698500 h 809311"/>
                <a:gd name="connsiteX13" fmla="*/ 1384103 w 1396667"/>
                <a:gd name="connsiteY13" fmla="*/ 608541 h 809311"/>
                <a:gd name="connsiteX14" fmla="*/ 1384103 w 1396667"/>
                <a:gd name="connsiteY14" fmla="*/ 448734 h 809311"/>
                <a:gd name="connsiteX15" fmla="*/ 1079303 w 1396667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20603 w 1396126"/>
                <a:gd name="connsiteY12" fmla="*/ 69850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20603 w 1396126"/>
                <a:gd name="connsiteY12" fmla="*/ 69850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20603 w 1396126"/>
                <a:gd name="connsiteY12" fmla="*/ 69850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19015 w 1396126"/>
                <a:gd name="connsiteY12" fmla="*/ 69215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96126" h="809311">
                  <a:moveTo>
                    <a:pt x="300370" y="55034"/>
                  </a:moveTo>
                  <a:lnTo>
                    <a:pt x="12503" y="520700"/>
                  </a:lnTo>
                  <a:cubicBezTo>
                    <a:pt x="-22951" y="632708"/>
                    <a:pt x="24144" y="706613"/>
                    <a:pt x="64890" y="732896"/>
                  </a:cubicBezTo>
                  <a:cubicBezTo>
                    <a:pt x="161551" y="806803"/>
                    <a:pt x="302662" y="806098"/>
                    <a:pt x="372336" y="745067"/>
                  </a:cubicBezTo>
                  <a:cubicBezTo>
                    <a:pt x="416786" y="714728"/>
                    <a:pt x="499336" y="341489"/>
                    <a:pt x="562836" y="139700"/>
                  </a:cubicBezTo>
                  <a:lnTo>
                    <a:pt x="445361" y="629179"/>
                  </a:lnTo>
                  <a:cubicBezTo>
                    <a:pt x="412729" y="736776"/>
                    <a:pt x="521385" y="804687"/>
                    <a:pt x="571303" y="804334"/>
                  </a:cubicBezTo>
                  <a:cubicBezTo>
                    <a:pt x="664789" y="813859"/>
                    <a:pt x="797963" y="813859"/>
                    <a:pt x="880336" y="766234"/>
                  </a:cubicBezTo>
                  <a:cubicBezTo>
                    <a:pt x="932194" y="724076"/>
                    <a:pt x="941191" y="675570"/>
                    <a:pt x="931136" y="635000"/>
                  </a:cubicBezTo>
                  <a:lnTo>
                    <a:pt x="829536" y="114300"/>
                  </a:lnTo>
                  <a:lnTo>
                    <a:pt x="973470" y="651934"/>
                  </a:lnTo>
                  <a:cubicBezTo>
                    <a:pt x="1003103" y="710848"/>
                    <a:pt x="1069250" y="726898"/>
                    <a:pt x="1100470" y="723900"/>
                  </a:cubicBezTo>
                  <a:cubicBezTo>
                    <a:pt x="1181785" y="729721"/>
                    <a:pt x="1256750" y="721254"/>
                    <a:pt x="1319015" y="692150"/>
                  </a:cubicBezTo>
                  <a:cubicBezTo>
                    <a:pt x="1341769" y="676451"/>
                    <a:pt x="1372461" y="633765"/>
                    <a:pt x="1384103" y="608541"/>
                  </a:cubicBezTo>
                  <a:cubicBezTo>
                    <a:pt x="1396803" y="574322"/>
                    <a:pt x="1403153" y="495653"/>
                    <a:pt x="1384103" y="448734"/>
                  </a:cubicBezTo>
                  <a:lnTo>
                    <a:pt x="1079303" y="0"/>
                  </a:lnTo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62" name="Hình tự do: Hình 61">
              <a:extLst>
                <a:ext uri="{FF2B5EF4-FFF2-40B4-BE49-F238E27FC236}">
                  <a16:creationId xmlns="" xmlns:a16="http://schemas.microsoft.com/office/drawing/2014/main" id="{FF4B0EDB-4645-45C2-A981-453840C39528}"/>
                </a:ext>
              </a:extLst>
            </p:cNvPr>
            <p:cNvSpPr/>
            <p:nvPr/>
          </p:nvSpPr>
          <p:spPr>
            <a:xfrm rot="21104516" flipH="1">
              <a:off x="5857771" y="2800350"/>
              <a:ext cx="1543154" cy="1654272"/>
            </a:xfrm>
            <a:custGeom>
              <a:avLst/>
              <a:gdLst>
                <a:gd name="connsiteX0" fmla="*/ 1164166 w 1312333"/>
                <a:gd name="connsiteY0" fmla="*/ 2963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64166 w 1312333"/>
                <a:gd name="connsiteY21" fmla="*/ 2963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49658 w 1328067"/>
                <a:gd name="connsiteY0" fmla="*/ 35303 h 1447800"/>
                <a:gd name="connsiteX1" fmla="*/ 549134 w 1328067"/>
                <a:gd name="connsiteY1" fmla="*/ 529166 h 1447800"/>
                <a:gd name="connsiteX2" fmla="*/ 15734 w 1328067"/>
                <a:gd name="connsiteY2" fmla="*/ 1244600 h 1447800"/>
                <a:gd name="connsiteX3" fmla="*/ 19967 w 1328067"/>
                <a:gd name="connsiteY3" fmla="*/ 1418166 h 1447800"/>
                <a:gd name="connsiteX4" fmla="*/ 100400 w 1328067"/>
                <a:gd name="connsiteY4" fmla="*/ 1447800 h 1447800"/>
                <a:gd name="connsiteX5" fmla="*/ 117334 w 1328067"/>
                <a:gd name="connsiteY5" fmla="*/ 1413933 h 1447800"/>
                <a:gd name="connsiteX6" fmla="*/ 464467 w 1328067"/>
                <a:gd name="connsiteY6" fmla="*/ 931333 h 1447800"/>
                <a:gd name="connsiteX7" fmla="*/ 218934 w 1328067"/>
                <a:gd name="connsiteY7" fmla="*/ 1325033 h 1447800"/>
                <a:gd name="connsiteX8" fmla="*/ 214700 w 1328067"/>
                <a:gd name="connsiteY8" fmla="*/ 1422400 h 1447800"/>
                <a:gd name="connsiteX9" fmla="*/ 316300 w 1328067"/>
                <a:gd name="connsiteY9" fmla="*/ 1439333 h 1447800"/>
                <a:gd name="connsiteX10" fmla="*/ 587234 w 1328067"/>
                <a:gd name="connsiteY10" fmla="*/ 1049866 h 1447800"/>
                <a:gd name="connsiteX11" fmla="*/ 434834 w 1328067"/>
                <a:gd name="connsiteY11" fmla="*/ 1346200 h 1447800"/>
                <a:gd name="connsiteX12" fmla="*/ 498334 w 1328067"/>
                <a:gd name="connsiteY12" fmla="*/ 1418166 h 1447800"/>
                <a:gd name="connsiteX13" fmla="*/ 616867 w 1328067"/>
                <a:gd name="connsiteY13" fmla="*/ 1346200 h 1447800"/>
                <a:gd name="connsiteX14" fmla="*/ 760800 w 1328067"/>
                <a:gd name="connsiteY14" fmla="*/ 1079500 h 1447800"/>
                <a:gd name="connsiteX15" fmla="*/ 710000 w 1328067"/>
                <a:gd name="connsiteY15" fmla="*/ 1278466 h 1447800"/>
                <a:gd name="connsiteX16" fmla="*/ 820067 w 1328067"/>
                <a:gd name="connsiteY16" fmla="*/ 1333500 h 1447800"/>
                <a:gd name="connsiteX17" fmla="*/ 900500 w 1328067"/>
                <a:gd name="connsiteY17" fmla="*/ 1236133 h 1447800"/>
                <a:gd name="connsiteX18" fmla="*/ 934367 w 1328067"/>
                <a:gd name="connsiteY18" fmla="*/ 1109133 h 1447800"/>
                <a:gd name="connsiteX19" fmla="*/ 1328067 w 1328067"/>
                <a:gd name="connsiteY19" fmla="*/ 601133 h 1447800"/>
                <a:gd name="connsiteX20" fmla="*/ 1209534 w 1328067"/>
                <a:gd name="connsiteY20" fmla="*/ 0 h 1447800"/>
                <a:gd name="connsiteX21" fmla="*/ 1149658 w 1328067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25518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53011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22884 w 1336251"/>
                <a:gd name="connsiteY8" fmla="*/ 1422400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3018 w 1336251"/>
                <a:gd name="connsiteY11" fmla="*/ 1346200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336251" h="1477183">
                  <a:moveTo>
                    <a:pt x="1157842" y="35303"/>
                  </a:moveTo>
                  <a:cubicBezTo>
                    <a:pt x="1018152" y="117705"/>
                    <a:pt x="719003" y="322019"/>
                    <a:pt x="557318" y="529166"/>
                  </a:cubicBezTo>
                  <a:cubicBezTo>
                    <a:pt x="382268" y="773314"/>
                    <a:pt x="201718" y="1006122"/>
                    <a:pt x="23918" y="1244600"/>
                  </a:cubicBezTo>
                  <a:cubicBezTo>
                    <a:pt x="-13162" y="1310961"/>
                    <a:pt x="-3502" y="1368817"/>
                    <a:pt x="28151" y="1418166"/>
                  </a:cubicBezTo>
                  <a:cubicBezTo>
                    <a:pt x="38466" y="1445055"/>
                    <a:pt x="81773" y="1452098"/>
                    <a:pt x="108584" y="1461976"/>
                  </a:cubicBezTo>
                  <a:lnTo>
                    <a:pt x="153011" y="1413933"/>
                  </a:lnTo>
                  <a:lnTo>
                    <a:pt x="472651" y="931333"/>
                  </a:lnTo>
                  <a:lnTo>
                    <a:pt x="221620" y="1344878"/>
                  </a:lnTo>
                  <a:cubicBezTo>
                    <a:pt x="205546" y="1383950"/>
                    <a:pt x="227961" y="1411680"/>
                    <a:pt x="231132" y="1445081"/>
                  </a:cubicBezTo>
                  <a:cubicBezTo>
                    <a:pt x="263166" y="1474352"/>
                    <a:pt x="306197" y="1489446"/>
                    <a:pt x="343729" y="1464850"/>
                  </a:cubicBezTo>
                  <a:cubicBezTo>
                    <a:pt x="397383" y="1420081"/>
                    <a:pt x="511522" y="1188194"/>
                    <a:pt x="595418" y="1049866"/>
                  </a:cubicBezTo>
                  <a:lnTo>
                    <a:pt x="415525" y="1417078"/>
                  </a:lnTo>
                  <a:cubicBezTo>
                    <a:pt x="412864" y="1471308"/>
                    <a:pt x="487184" y="1480176"/>
                    <a:pt x="506518" y="1457858"/>
                  </a:cubicBezTo>
                  <a:cubicBezTo>
                    <a:pt x="590018" y="1443320"/>
                    <a:pt x="602036" y="1406100"/>
                    <a:pt x="625051" y="1346200"/>
                  </a:cubicBezTo>
                  <a:lnTo>
                    <a:pt x="768984" y="1079500"/>
                  </a:lnTo>
                  <a:lnTo>
                    <a:pt x="679694" y="1320993"/>
                  </a:lnTo>
                  <a:cubicBezTo>
                    <a:pt x="687973" y="1390369"/>
                    <a:pt x="773235" y="1394539"/>
                    <a:pt x="855744" y="1361851"/>
                  </a:cubicBezTo>
                  <a:cubicBezTo>
                    <a:pt x="892637" y="1300099"/>
                    <a:pt x="891037" y="1278039"/>
                    <a:pt x="908684" y="1236133"/>
                  </a:cubicBezTo>
                  <a:lnTo>
                    <a:pt x="942551" y="1109133"/>
                  </a:lnTo>
                  <a:lnTo>
                    <a:pt x="1336251" y="601133"/>
                  </a:lnTo>
                  <a:lnTo>
                    <a:pt x="1217718" y="0"/>
                  </a:lnTo>
                  <a:lnTo>
                    <a:pt x="1157842" y="3530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64" name="Hình ảnh 63">
            <a:extLst>
              <a:ext uri="{FF2B5EF4-FFF2-40B4-BE49-F238E27FC236}">
                <a16:creationId xmlns="" xmlns:a16="http://schemas.microsoft.com/office/drawing/2014/main" id="{4783830A-A582-45DF-BD13-43A65CFDC134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70" t="17916" r="33119" b="22917"/>
          <a:stretch/>
        </p:blipFill>
        <p:spPr>
          <a:xfrm>
            <a:off x="6518234" y="3978568"/>
            <a:ext cx="1507331" cy="995540"/>
          </a:xfrm>
          <a:prstGeom prst="rect">
            <a:avLst/>
          </a:prstGeom>
        </p:spPr>
      </p:pic>
      <p:pic>
        <p:nvPicPr>
          <p:cNvPr id="65" name="Hình ảnh 64">
            <a:extLst>
              <a:ext uri="{FF2B5EF4-FFF2-40B4-BE49-F238E27FC236}">
                <a16:creationId xmlns="" xmlns:a16="http://schemas.microsoft.com/office/drawing/2014/main" id="{B309300C-3DB3-41C1-BB0B-118D37B2F05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1655" y="-294511"/>
            <a:ext cx="224627" cy="296863"/>
          </a:xfrm>
          <a:prstGeom prst="rect">
            <a:avLst/>
          </a:prstGeom>
        </p:spPr>
      </p:pic>
      <p:pic>
        <p:nvPicPr>
          <p:cNvPr id="66" name="Hình ảnh 65">
            <a:extLst>
              <a:ext uri="{FF2B5EF4-FFF2-40B4-BE49-F238E27FC236}">
                <a16:creationId xmlns="" xmlns:a16="http://schemas.microsoft.com/office/drawing/2014/main" id="{A6672863-4DFC-4A3B-B2FC-C5EA30626850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24" t="9020" r="61100" b="13659"/>
          <a:stretch/>
        </p:blipFill>
        <p:spPr>
          <a:xfrm>
            <a:off x="5168755" y="3632489"/>
            <a:ext cx="543889" cy="1436326"/>
          </a:xfrm>
          <a:prstGeom prst="rect">
            <a:avLst/>
          </a:prstGeom>
        </p:spPr>
      </p:pic>
      <p:pic>
        <p:nvPicPr>
          <p:cNvPr id="67" name="Hình ảnh 66">
            <a:extLst>
              <a:ext uri="{FF2B5EF4-FFF2-40B4-BE49-F238E27FC236}">
                <a16:creationId xmlns="" xmlns:a16="http://schemas.microsoft.com/office/drawing/2014/main" id="{17EBCE9F-1CBD-4960-9216-738A3249657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896" y="-296863"/>
            <a:ext cx="224627" cy="296863"/>
          </a:xfrm>
          <a:prstGeom prst="rect">
            <a:avLst/>
          </a:prstGeom>
        </p:spPr>
      </p:pic>
      <p:pic>
        <p:nvPicPr>
          <p:cNvPr id="36" name="Hình ảnh 35" descr="Ảnh có chứa văn bản&#10;&#10;Mô tả được tạo tự động">
            <a:extLst>
              <a:ext uri="{FF2B5EF4-FFF2-40B4-BE49-F238E27FC236}">
                <a16:creationId xmlns="" xmlns:a16="http://schemas.microsoft.com/office/drawing/2014/main" id="{1C260672-19ED-4AF5-AD8E-3C14F50D86CD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9" t="-52" r="49613" b="3350"/>
          <a:stretch/>
        </p:blipFill>
        <p:spPr>
          <a:xfrm>
            <a:off x="5132895" y="3673019"/>
            <a:ext cx="933254" cy="1346756"/>
          </a:xfrm>
          <a:prstGeom prst="rect">
            <a:avLst/>
          </a:prstGeom>
        </p:spPr>
      </p:pic>
      <p:pic>
        <p:nvPicPr>
          <p:cNvPr id="3" name="Am-thanh-that-vong-phim-hoat-hinh-de-thuong-www_tiengdong_com">
            <a:hlinkClick r:id="" action="ppaction://media"/>
            <a:extLst>
              <a:ext uri="{FF2B5EF4-FFF2-40B4-BE49-F238E27FC236}">
                <a16:creationId xmlns="" xmlns:a16="http://schemas.microsoft.com/office/drawing/2014/main" id="{CEB155E3-0800-4B16-90B2-485310FA13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267825" y="1552575"/>
            <a:ext cx="304800" cy="304800"/>
          </a:xfrm>
          <a:prstGeom prst="rect">
            <a:avLst/>
          </a:prstGeom>
        </p:spPr>
      </p:pic>
      <p:pic>
        <p:nvPicPr>
          <p:cNvPr id="70" name="Am-thanh-that-vong-phim-hoat-hinh-de-thuong-www_tiengdong_com">
            <a:hlinkClick r:id="" action="ppaction://media"/>
            <a:extLst>
              <a:ext uri="{FF2B5EF4-FFF2-40B4-BE49-F238E27FC236}">
                <a16:creationId xmlns="" xmlns:a16="http://schemas.microsoft.com/office/drawing/2014/main" id="{B5867151-E56D-47F3-AE9B-828D4C4E66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324975" y="1809750"/>
            <a:ext cx="304800" cy="304800"/>
          </a:xfrm>
          <a:prstGeom prst="rect">
            <a:avLst/>
          </a:prstGeom>
        </p:spPr>
      </p:pic>
      <p:pic>
        <p:nvPicPr>
          <p:cNvPr id="71" name="Am-thanh-that-vong-phim-hoat-hinh-de-thuong-www_tiengdong_com">
            <a:hlinkClick r:id="" action="ppaction://media"/>
            <a:extLst>
              <a:ext uri="{FF2B5EF4-FFF2-40B4-BE49-F238E27FC236}">
                <a16:creationId xmlns="" xmlns:a16="http://schemas.microsoft.com/office/drawing/2014/main" id="{E9584439-05C5-482F-A3E6-3D7D65830E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486900" y="2266950"/>
            <a:ext cx="304800" cy="304800"/>
          </a:xfrm>
          <a:prstGeom prst="rect">
            <a:avLst/>
          </a:prstGeom>
        </p:spPr>
      </p:pic>
      <p:pic>
        <p:nvPicPr>
          <p:cNvPr id="4" name="super chiken">
            <a:hlinkClick r:id="" action="ppaction://media"/>
            <a:extLst>
              <a:ext uri="{FF2B5EF4-FFF2-40B4-BE49-F238E27FC236}">
                <a16:creationId xmlns="" xmlns:a16="http://schemas.microsoft.com/office/drawing/2014/main" id="{605C56B8-6581-4590-846E-29F9A6DA29F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657225" y="2495550"/>
            <a:ext cx="304800" cy="304800"/>
          </a:xfrm>
          <a:prstGeom prst="rect">
            <a:avLst/>
          </a:prstGeom>
        </p:spPr>
      </p:pic>
      <p:pic>
        <p:nvPicPr>
          <p:cNvPr id="68" name="cao boi">
            <a:hlinkClick r:id="" action="ppaction://media"/>
            <a:extLst>
              <a:ext uri="{FF2B5EF4-FFF2-40B4-BE49-F238E27FC236}">
                <a16:creationId xmlns="" xmlns:a16="http://schemas.microsoft.com/office/drawing/2014/main" id="{CCD65CC9-969F-47EF-A270-3BA4B2B1920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391650" y="240982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576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671" fill="hold"/>
                                            <p:tgtEl>
                                              <p:spTgt spid="6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1" fill="hold" grpId="0" nodeType="withEffect" p14:presetBounceEnd="8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9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0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42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42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42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02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17" presetClass="entr" presetSubtype="10" fill="hold" grpId="0" nodeType="withEffect">
                                      <p:stCondLst>
                                        <p:cond delay="200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42" presetClass="entr" presetSubtype="0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42" presetClass="entr" presetSubtype="0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42" presetClass="entr" presetSubtype="0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42" presetClass="entr" presetSubtype="0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5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" fill="hold">
                          <p:stCondLst>
                            <p:cond delay="0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4" fill="hold">
                          <p:stCondLst>
                            <p:cond delay="indefinite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8" fill="hold">
                          <p:stCondLst>
                            <p:cond delay="indefinite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2" fill="hold">
                          <p:stCondLst>
                            <p:cond delay="indefinite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22" presetClass="exit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80" dur="59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589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2" presetID="19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83" dur="59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84" dur="59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85" dur="59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86" dur="59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87" restart="whenNotActive" fill="hold" evtFilter="cancelBubble" nodeType="interactiveSeq">
                    <p:stCondLst>
                      <p:cond evt="onClick" delay="0">
                        <p:tgtEl>
                          <p:spTgt spid="6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8" fill="hold">
                          <p:stCondLst>
                            <p:cond delay="0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42" presetClass="path" presetSubtype="0" fill="hold" nodeType="clickEffect" p14:presetBounceEnd="9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91667E-6 3.7037E-6 L 0.00078 0.72685 " pathEditMode="relative" rAng="0" ptsTypes="AA" p14:bounceEnd="9000">
                                          <p:cBhvr>
                                            <p:cTn id="91" dur="75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" y="363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2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93" presetID="0" presetClass="path" presetSubtype="0" fill="hold" nodeType="after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065 0.73426 L 0.00065 0.73449 C 0.00208 0.72685 0.00508 0.71967 0.00481 0.71203 C 0.00481 0.71041 -0.00287 0.68703 -0.00456 0.68426 C -0.0056 0.68217 -0.00729 0.68171 -0.00873 0.68055 C -0.01498 0.68171 -0.02123 0.68194 -0.02748 0.68426 C -0.03047 0.68518 -0.0375 0.69421 -0.03998 0.69722 C -0.04128 0.70092 -0.04232 0.70509 -0.04401 0.70833 C -0.04714 0.71389 -0.05091 0.71851 -0.05339 0.725 L -0.0638 0.75092 C -0.06693 0.76689 -0.06185 0.74166 -0.06797 0.76574 C -0.06888 0.76921 -0.0694 0.77314 -0.07005 0.77685 C -0.0724 0.78773 -0.07396 0.79328 -0.07526 0.80463 C -0.08112 0.85254 -0.07657 0.81666 -0.07943 0.85277 C -0.08034 0.86389 -0.08151 0.875 -0.08255 0.88611 C -0.08386 0.92291 -0.0836 0.90694 -0.0836 0.93426 L -0.0836 0.93449 " pathEditMode="relative" rAng="0" ptsTypes="AAAAAAAAAAAAAAAAA" p14:bounceEnd="76000">
                                          <p:cBhvr>
                                            <p:cTn id="94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010" y="731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5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8" dur="504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9" presetID="9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ssolve">
                                          <p:cBhvr>
                                            <p:cTn id="10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4" presetID="1" presetClass="exit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1" presetClass="entr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1"/>
                      </p:tgtEl>
                    </p:cond>
                  </p:nextCondLst>
                </p:seq>
                <p:seq concurrent="1" nextAc="seek">
                  <p:cTn id="108" restart="whenNotActive" fill="hold" evtFilter="cancelBubble" nodeType="interactiveSeq">
                    <p:stCondLst>
                      <p:cond evt="onClick" delay="0">
                        <p:tgtEl>
                          <p:spTgt spid="6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9" fill="hold">
                          <p:stCondLst>
                            <p:cond delay="0"/>
                          </p:stCondLst>
                          <p:childTnLst>
                            <p:par>
                              <p:cTn id="1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1" presetID="42" presetClass="path" presetSubtype="0" fill="hold" nodeType="withEffect" p14:presetBounceEnd="9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91667E-6 2.22222E-6 L 0.00078 0.72685 " pathEditMode="relative" rAng="0" ptsTypes="AA" p14:bounceEnd="9000">
                                          <p:cBhvr>
                                            <p:cTn id="112" dur="7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" y="363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3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14" presetID="0" presetClass="path" presetSubtype="0" fill="hold" nodeType="after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065 0.73426 L 0.00065 0.73449 C 0.00209 0.72685 0.00508 0.71967 0.00482 0.71203 C 0.00482 0.71041 -0.00286 0.68703 -0.00455 0.68426 C -0.0056 0.68217 -0.00729 0.68171 -0.00872 0.68055 C -0.01497 0.68171 -0.02122 0.68194 -0.02747 0.68426 C -0.03047 0.68518 -0.0375 0.69421 -0.03997 0.69722 C -0.04127 0.70092 -0.04231 0.70509 -0.04401 0.70833 C -0.04713 0.71389 -0.05091 0.71852 -0.05338 0.725 L -0.0638 0.75092 C -0.06692 0.7669 -0.06185 0.74166 -0.06797 0.76574 C -0.06888 0.76921 -0.0694 0.77315 -0.07005 0.77685 C -0.07239 0.78773 -0.07396 0.79328 -0.07526 0.80463 C -0.08112 0.85254 -0.07656 0.81666 -0.07942 0.85278 C -0.08034 0.86389 -0.08151 0.875 -0.08255 0.88611 C -0.08385 0.92291 -0.08359 0.90694 -0.08359 0.93426 L -0.08359 0.93449 " pathEditMode="relative" rAng="0" ptsTypes="AAAAAAAAAAAAAAAAA" p14:bounceEnd="76000">
                                          <p:cBhvr>
                                            <p:cTn id="115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010" y="731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17" dur="504" fill="hold"/>
                                            <p:tgtEl>
                                              <p:spTgt spid="7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18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0" presetID="9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ssolve">
                                          <p:cBhvr>
                                            <p:cTn id="121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5" presetID="1" presetClass="exit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7" presetID="1" presetClass="entr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3"/>
                      </p:tgtEl>
                    </p:cond>
                  </p:nextCondLst>
                </p:seq>
                <p:seq concurrent="1" nextAc="seek">
                  <p:cTn id="129" restart="whenNotActive" fill="hold" evtFilter="cancelBubble" nodeType="interactiveSeq">
                    <p:stCondLst>
                      <p:cond evt="onClick" delay="0">
                        <p:tgtEl>
                          <p:spTgt spid="10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0" fill="hold">
                          <p:stCondLst>
                            <p:cond delay="0"/>
                          </p:stCondLst>
                          <p:childTnLst>
                            <p:par>
                              <p:cTn id="1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2" presetID="42" presetClass="path" presetSubtype="0" fill="hold" nodeType="clickEffect" p14:presetBounceEnd="9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0833E-6 -0.0125 L 0.00078 0.71435 " pathEditMode="relative" rAng="0" ptsTypes="AA" p14:bounceEnd="9000">
                                          <p:cBhvr>
                                            <p:cTn id="133" dur="75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" y="363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35" presetID="0" presetClass="path" presetSubtype="0" fill="hold" nodeType="after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065 0.72176 L 0.00065 0.72199 C 0.00209 0.71435 0.00508 0.70718 0.00482 0.69954 C 0.00482 0.69792 -0.00286 0.67454 -0.00455 0.67176 C -0.0056 0.66968 -0.00729 0.66921 -0.00872 0.66805 C -0.01497 0.66921 -0.02122 0.66944 -0.02747 0.67176 C -0.03047 0.67268 -0.0375 0.68171 -0.03997 0.68472 C -0.04127 0.68843 -0.04231 0.69259 -0.04401 0.69583 C -0.04713 0.70139 -0.05091 0.70602 -0.05338 0.7125 L -0.0638 0.73843 C -0.06692 0.7544 -0.06185 0.72917 -0.06797 0.75324 C -0.06888 0.75671 -0.0694 0.76065 -0.07005 0.76435 C -0.07239 0.77523 -0.07396 0.78079 -0.07526 0.79213 C -0.08112 0.84005 -0.07656 0.80417 -0.07942 0.84028 C -0.08034 0.85139 -0.08151 0.8625 -0.08255 0.87361 C -0.08385 0.91042 -0.08359 0.89444 -0.08359 0.92176 L -0.08359 0.92199 " pathEditMode="relative" rAng="0" ptsTypes="AAAAAAAAAAAAAAAAA" p14:bounceEnd="76000">
                                          <p:cBhvr>
                                            <p:cTn id="136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010" y="731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38" dur="504" fill="hold"/>
                                            <p:tgtEl>
                                              <p:spTgt spid="7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39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1" presetID="9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ssolve">
                                          <p:cBhvr>
                                            <p:cTn id="142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4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6" presetID="1" presetClass="exit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8" presetID="1" presetClass="entr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8"/>
                      </p:tgtEl>
                    </p:cond>
                  </p:nextCondLst>
                </p:seq>
                <p:seq concurrent="1" nextAc="seek">
                  <p:cTn id="150" restart="whenNotActive" fill="hold" evtFilter="cancelBubble" nodeType="interactiveSeq">
                    <p:stCondLst>
                      <p:cond evt="onClick" delay="0">
                        <p:tgtEl>
                          <p:spTgt spid="10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1" fill="hold">
                          <p:stCondLst>
                            <p:cond delay="0"/>
                          </p:stCondLst>
                          <p:childTnLst>
                            <p:par>
                              <p:cTn id="1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3" presetID="42" presetClass="path" presetSubtype="0" fill="hold" nodeType="withEffect" p14:presetBounceEnd="9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7 3.7037E-6 L 0.00078 0.72685 " pathEditMode="relative" rAng="0" ptsTypes="AA" p14:bounceEnd="9000">
                                          <p:cBhvr>
                                            <p:cTn id="154" dur="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" y="3634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5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6" dur="2832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57" presetID="1" presetClass="exit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9" presetID="1" presetClass="exit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1" presetID="1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3" presetID="1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5" presetID="1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5"/>
                      </p:tgtEl>
                    </p:cond>
                  </p:nextCondLst>
                </p:seq>
                <p:audio>
                  <p:cMediaNode vol="80000">
                    <p:cTn id="16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  <p:audio>
                  <p:cMediaNode vol="80000">
                    <p:cTn id="16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0"/>
                    </p:tgtEl>
                  </p:cMediaNode>
                </p:audio>
                <p:audio>
                  <p:cMediaNode vol="80000">
                    <p:cTn id="16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1"/>
                    </p:tgtEl>
                  </p:cMediaNode>
                </p:audio>
                <p:audio>
                  <p:cMediaNode vol="80000">
                    <p:cTn id="17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34694">
                    <p:cTn id="17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8"/>
                    </p:tgtEl>
                  </p:cMediaNode>
                </p:audio>
              </p:childTnLst>
            </p:cTn>
          </p:par>
        </p:tnLst>
        <p:bldLst>
          <p:bldP spid="9" grpId="0" animBg="1"/>
          <p:bldP spid="10" grpId="0" animBg="1"/>
          <p:bldP spid="10" grpId="1" animBg="1"/>
          <p:bldP spid="18" grpId="0"/>
          <p:bldP spid="20" grpId="0" animBg="1"/>
          <p:bldP spid="20" grpId="1" animBg="1"/>
          <p:bldP spid="21" grpId="0" animBg="1"/>
          <p:bldP spid="72" grpId="0" animBg="1"/>
          <p:bldP spid="72" grpId="1" animBg="1"/>
          <p:bldP spid="73" grpId="0" animBg="1"/>
          <p:bldP spid="73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671" fill="hold"/>
                                            <p:tgtEl>
                                              <p:spTgt spid="6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42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42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42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02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17" presetClass="entr" presetSubtype="10" fill="hold" grpId="0" nodeType="withEffect">
                                      <p:stCondLst>
                                        <p:cond delay="200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42" presetClass="entr" presetSubtype="0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42" presetClass="entr" presetSubtype="0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42" presetClass="entr" presetSubtype="0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0" presetID="42" presetClass="entr" presetSubtype="0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0" fill="hold">
                          <p:stCondLst>
                            <p:cond delay="indefinite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4" fill="hold">
                          <p:stCondLst>
                            <p:cond delay="indefinite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8" fill="hold">
                          <p:stCondLst>
                            <p:cond delay="indefinite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2" fill="hold">
                          <p:stCondLst>
                            <p:cond delay="indefinite"/>
                          </p:stCondLst>
                          <p:childTnLst>
                            <p:par>
                              <p:cTn id="8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4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seq concurrent="1" nextAc="seek">
                  <p:cTn id="86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7" fill="hold">
                          <p:stCondLst>
                            <p:cond delay="0"/>
                          </p:stCondLst>
                          <p:childTnLst>
                            <p:par>
                              <p:cTn id="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9" presetID="22" presetClass="exit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90" dur="59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589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2" presetID="19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93" dur="59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94" dur="59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95" dur="59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96" dur="59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97" restart="whenNotActive" fill="hold" evtFilter="cancelBubble" nodeType="interactiveSeq">
                    <p:stCondLst>
                      <p:cond evt="onClick" delay="0">
                        <p:tgtEl>
                          <p:spTgt spid="6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8" fill="hold">
                          <p:stCondLst>
                            <p:cond delay="0"/>
                          </p:stCondLst>
                          <p:childTnLst>
                            <p:par>
                              <p:cTn id="9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0" presetID="42" presetClass="pat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91667E-6 3.7037E-6 L 0.00078 0.72685 " pathEditMode="relative" rAng="0" ptsTypes="AA">
                                          <p:cBhvr>
                                            <p:cTn id="101" dur="75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" y="363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2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3" presetID="0" presetClass="pat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065 0.73426 L 0.00065 0.73449 C 0.00208 0.72685 0.00508 0.71967 0.00481 0.71203 C 0.00481 0.71041 -0.00287 0.68703 -0.00456 0.68426 C -0.0056 0.68217 -0.00729 0.68171 -0.00873 0.68055 C -0.01498 0.68171 -0.02123 0.68194 -0.02748 0.68426 C -0.03047 0.68518 -0.0375 0.69421 -0.03998 0.69722 C -0.04128 0.70092 -0.04232 0.70509 -0.04401 0.70833 C -0.04714 0.71389 -0.05091 0.71851 -0.05339 0.725 L -0.0638 0.75092 C -0.06693 0.76689 -0.06185 0.74166 -0.06797 0.76574 C -0.06888 0.76921 -0.0694 0.77314 -0.07005 0.77685 C -0.0724 0.78773 -0.07396 0.79328 -0.07526 0.80463 C -0.08112 0.85254 -0.07657 0.81666 -0.07943 0.85277 C -0.08034 0.86389 -0.08151 0.875 -0.08255 0.88611 C -0.08386 0.92291 -0.0836 0.90694 -0.0836 0.93426 L -0.0836 0.93449 " pathEditMode="relative" rAng="0" ptsTypes="AAAAAAAAAAAAAAAAA">
                                          <p:cBhvr>
                                            <p:cTn id="104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010" y="731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5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8" dur="504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9" presetID="9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ssolve">
                                          <p:cBhvr>
                                            <p:cTn id="11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4" presetID="1" presetClass="exit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6" presetID="1" presetClass="entr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1"/>
                      </p:tgtEl>
                    </p:cond>
                  </p:nextCondLst>
                </p:seq>
                <p:seq concurrent="1" nextAc="seek">
                  <p:cTn id="118" restart="whenNotActive" fill="hold" evtFilter="cancelBubble" nodeType="interactiveSeq">
                    <p:stCondLst>
                      <p:cond evt="onClick" delay="0">
                        <p:tgtEl>
                          <p:spTgt spid="6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9" fill="hold">
                          <p:stCondLst>
                            <p:cond delay="0"/>
                          </p:stCondLst>
                          <p:childTnLst>
                            <p:par>
                              <p:cTn id="1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1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91667E-6 2.22222E-6 L 0.00078 0.72685 " pathEditMode="relative" rAng="0" ptsTypes="AA">
                                          <p:cBhvr>
                                            <p:cTn id="122" dur="7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" y="363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3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24" presetID="0" presetClass="pat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065 0.73426 L 0.00065 0.73449 C 0.00209 0.72685 0.00508 0.71967 0.00482 0.71203 C 0.00482 0.71041 -0.00286 0.68703 -0.00455 0.68426 C -0.0056 0.68217 -0.00729 0.68171 -0.00872 0.68055 C -0.01497 0.68171 -0.02122 0.68194 -0.02747 0.68426 C -0.03047 0.68518 -0.0375 0.69421 -0.03997 0.69722 C -0.04127 0.70092 -0.04231 0.70509 -0.04401 0.70833 C -0.04713 0.71389 -0.05091 0.71852 -0.05338 0.725 L -0.0638 0.75092 C -0.06692 0.7669 -0.06185 0.74166 -0.06797 0.76574 C -0.06888 0.76921 -0.0694 0.77315 -0.07005 0.77685 C -0.07239 0.78773 -0.07396 0.79328 -0.07526 0.80463 C -0.08112 0.85254 -0.07656 0.81666 -0.07942 0.85278 C -0.08034 0.86389 -0.08151 0.875 -0.08255 0.88611 C -0.08385 0.92291 -0.08359 0.90694 -0.08359 0.93426 L -0.08359 0.93449 " pathEditMode="relative" rAng="0" ptsTypes="AAAAAAAAAAAAAAAAA">
                                          <p:cBhvr>
                                            <p:cTn id="125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010" y="731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7" dur="504" fill="hold"/>
                                            <p:tgtEl>
                                              <p:spTgt spid="7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28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0" presetID="9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ssolve">
                                          <p:cBhvr>
                                            <p:cTn id="131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5" presetID="1" presetClass="exit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7" presetID="1" presetClass="entr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3"/>
                      </p:tgtEl>
                    </p:cond>
                  </p:nextCondLst>
                </p:seq>
                <p:seq concurrent="1" nextAc="seek">
                  <p:cTn id="139" restart="whenNotActive" fill="hold" evtFilter="cancelBubble" nodeType="interactiveSeq">
                    <p:stCondLst>
                      <p:cond evt="onClick" delay="0">
                        <p:tgtEl>
                          <p:spTgt spid="10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0" fill="hold">
                          <p:stCondLst>
                            <p:cond delay="0"/>
                          </p:stCondLst>
                          <p:childTnLst>
                            <p:par>
                              <p:cTn id="1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2" presetID="42" presetClass="pat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0833E-6 -0.0125 L 0.00078 0.71435 " pathEditMode="relative" rAng="0" ptsTypes="AA">
                                          <p:cBhvr>
                                            <p:cTn id="143" dur="75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" y="363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45" presetID="0" presetClass="pat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065 0.72176 L 0.00065 0.72199 C 0.00209 0.71435 0.00508 0.70718 0.00482 0.69954 C 0.00482 0.69792 -0.00286 0.67454 -0.00455 0.67176 C -0.0056 0.66968 -0.00729 0.66921 -0.00872 0.66805 C -0.01497 0.66921 -0.02122 0.66944 -0.02747 0.67176 C -0.03047 0.67268 -0.0375 0.68171 -0.03997 0.68472 C -0.04127 0.68843 -0.04231 0.69259 -0.04401 0.69583 C -0.04713 0.70139 -0.05091 0.70602 -0.05338 0.7125 L -0.0638 0.73843 C -0.06692 0.7544 -0.06185 0.72917 -0.06797 0.75324 C -0.06888 0.75671 -0.0694 0.76065 -0.07005 0.76435 C -0.07239 0.77523 -0.07396 0.78079 -0.07526 0.79213 C -0.08112 0.84005 -0.07656 0.80417 -0.07942 0.84028 C -0.08034 0.85139 -0.08151 0.8625 -0.08255 0.87361 C -0.08385 0.91042 -0.08359 0.89444 -0.08359 0.92176 L -0.08359 0.92199 " pathEditMode="relative" rAng="0" ptsTypes="AAAAAAAAAAAAAAAAA">
                                          <p:cBhvr>
                                            <p:cTn id="146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010" y="731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48" dur="504" fill="hold"/>
                                            <p:tgtEl>
                                              <p:spTgt spid="7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49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1" presetID="9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ssolve">
                                          <p:cBhvr>
                                            <p:cTn id="152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4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6" presetID="1" presetClass="exit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8" presetID="1" presetClass="entr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8"/>
                      </p:tgtEl>
                    </p:cond>
                  </p:nextCondLst>
                </p:seq>
                <p:seq concurrent="1" nextAc="seek">
                  <p:cTn id="160" restart="whenNotActive" fill="hold" evtFilter="cancelBubble" nodeType="interactiveSeq">
                    <p:stCondLst>
                      <p:cond evt="onClick" delay="0">
                        <p:tgtEl>
                          <p:spTgt spid="10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1" fill="hold">
                          <p:stCondLst>
                            <p:cond delay="0"/>
                          </p:stCondLst>
                          <p:childTnLst>
                            <p:par>
                              <p:cTn id="1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3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7 3.7037E-6 L 0.00078 0.72685 " pathEditMode="relative" rAng="0" ptsTypes="AA">
                                          <p:cBhvr>
                                            <p:cTn id="164" dur="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" y="3634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6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66" dur="2832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67" presetID="1" presetClass="exit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9" presetID="1" presetClass="exit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1" presetID="1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3" presetID="1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5" presetID="1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5"/>
                      </p:tgtEl>
                    </p:cond>
                  </p:nextCondLst>
                </p:seq>
                <p:audio>
                  <p:cMediaNode vol="80000">
                    <p:cTn id="17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  <p:audio>
                  <p:cMediaNode vol="80000">
                    <p:cTn id="17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0"/>
                    </p:tgtEl>
                  </p:cMediaNode>
                </p:audio>
                <p:audio>
                  <p:cMediaNode vol="80000">
                    <p:cTn id="17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1"/>
                    </p:tgtEl>
                  </p:cMediaNode>
                </p:audio>
                <p:audio>
                  <p:cMediaNode vol="80000">
                    <p:cTn id="18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34694">
                    <p:cTn id="18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8"/>
                    </p:tgtEl>
                  </p:cMediaNode>
                </p:audio>
              </p:childTnLst>
            </p:cTn>
          </p:par>
        </p:tnLst>
        <p:bldLst>
          <p:bldP spid="9" grpId="0" animBg="1"/>
          <p:bldP spid="10" grpId="0" animBg="1"/>
          <p:bldP spid="10" grpId="1" animBg="1"/>
          <p:bldP spid="18" grpId="0"/>
          <p:bldP spid="20" grpId="0" animBg="1"/>
          <p:bldP spid="20" grpId="1" animBg="1"/>
          <p:bldP spid="21" grpId="0" animBg="1"/>
          <p:bldP spid="72" grpId="0" animBg="1"/>
          <p:bldP spid="72" grpId="1" animBg="1"/>
          <p:bldP spid="73" grpId="0" animBg="1"/>
          <p:bldP spid="73" grpId="1" animBg="1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="" xmlns:a16="http://schemas.microsoft.com/office/drawing/2014/main" id="{41C729D9-55CA-44CB-B1CA-8BD2F47DB8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Hình chữ nhật: Góc Tròn 8">
            <a:extLst>
              <a:ext uri="{FF2B5EF4-FFF2-40B4-BE49-F238E27FC236}">
                <a16:creationId xmlns="" xmlns:a16="http://schemas.microsoft.com/office/drawing/2014/main" id="{190E25CD-C826-413D-9012-D70C415D750D}"/>
              </a:ext>
            </a:extLst>
          </p:cNvPr>
          <p:cNvSpPr/>
          <p:nvPr/>
        </p:nvSpPr>
        <p:spPr>
          <a:xfrm>
            <a:off x="419100" y="142875"/>
            <a:ext cx="8181975" cy="1666875"/>
          </a:xfrm>
          <a:prstGeom prst="roundRect">
            <a:avLst/>
          </a:prstGeom>
          <a:solidFill>
            <a:srgbClr val="FFFFFF">
              <a:alpha val="6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" name="Hình chữ nhật 9">
            <a:extLst>
              <a:ext uri="{FF2B5EF4-FFF2-40B4-BE49-F238E27FC236}">
                <a16:creationId xmlns="" xmlns:a16="http://schemas.microsoft.com/office/drawing/2014/main" id="{0DDACFA2-BEDD-43D4-95C4-758F261091EB}"/>
              </a:ext>
            </a:extLst>
          </p:cNvPr>
          <p:cNvSpPr/>
          <p:nvPr/>
        </p:nvSpPr>
        <p:spPr>
          <a:xfrm>
            <a:off x="1376363" y="180975"/>
            <a:ext cx="1990725" cy="24765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Hình chữ nhật 10">
            <a:extLst>
              <a:ext uri="{FF2B5EF4-FFF2-40B4-BE49-F238E27FC236}">
                <a16:creationId xmlns="" xmlns:a16="http://schemas.microsoft.com/office/drawing/2014/main" id="{C6DC6D7C-FC2B-4832-AC8A-B8D2389CA770}"/>
              </a:ext>
            </a:extLst>
          </p:cNvPr>
          <p:cNvSpPr/>
          <p:nvPr/>
        </p:nvSpPr>
        <p:spPr>
          <a:xfrm>
            <a:off x="6510338" y="171450"/>
            <a:ext cx="2028825" cy="24765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="" xmlns:a16="http://schemas.microsoft.com/office/drawing/2014/main" id="{55029AA5-1CAF-45EC-B793-39B2CCFB2865}"/>
              </a:ext>
            </a:extLst>
          </p:cNvPr>
          <p:cNvSpPr txBox="1"/>
          <p:nvPr/>
        </p:nvSpPr>
        <p:spPr>
          <a:xfrm>
            <a:off x="604838" y="95250"/>
            <a:ext cx="779316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en-US" sz="2100" b="1" kern="1200" dirty="0">
                <a:solidFill>
                  <a:srgbClr val="00B0F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Time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="" xmlns:a16="http://schemas.microsoft.com/office/drawing/2014/main" id="{A4276B4F-E049-46C4-AE1F-9F5BE98B1B6D}"/>
              </a:ext>
            </a:extLst>
          </p:cNvPr>
          <p:cNvSpPr txBox="1"/>
          <p:nvPr/>
        </p:nvSpPr>
        <p:spPr>
          <a:xfrm>
            <a:off x="5719763" y="95250"/>
            <a:ext cx="633507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en-US" sz="2100" b="1" kern="1200" dirty="0">
                <a:solidFill>
                  <a:srgbClr val="00B0F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Egg</a:t>
            </a:r>
          </a:p>
        </p:txBody>
      </p:sp>
      <p:sp>
        <p:nvSpPr>
          <p:cNvPr id="18" name="Hộp Văn bản 17">
            <a:extLst>
              <a:ext uri="{FF2B5EF4-FFF2-40B4-BE49-F238E27FC236}">
                <a16:creationId xmlns="" xmlns:a16="http://schemas.microsoft.com/office/drawing/2014/main" id="{5224142F-E09C-4DC3-AD8A-37AD5191DD5D}"/>
              </a:ext>
            </a:extLst>
          </p:cNvPr>
          <p:cNvSpPr txBox="1"/>
          <p:nvPr/>
        </p:nvSpPr>
        <p:spPr>
          <a:xfrm>
            <a:off x="1262510" y="565137"/>
            <a:ext cx="65412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32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2:  </a:t>
            </a:r>
            <a:r>
              <a:rPr lang="en-US" sz="32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Nghành</a:t>
            </a:r>
            <a:r>
              <a:rPr lang="en-US" sz="32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kinh</a:t>
            </a:r>
            <a:r>
              <a:rPr lang="en-US" sz="32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</a:t>
            </a:r>
            <a:r>
              <a:rPr lang="en-US" sz="32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lang="en-US" sz="32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lang="en-US" sz="32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bước</a:t>
            </a:r>
            <a:r>
              <a:rPr lang="en-US" sz="32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phát</a:t>
            </a:r>
            <a:r>
              <a:rPr lang="en-US" sz="32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triển</a:t>
            </a:r>
            <a:r>
              <a:rPr lang="en-US" sz="32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nhất</a:t>
            </a:r>
            <a:r>
              <a:rPr lang="en-US" sz="32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lang="en-US" sz="32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</a:t>
            </a:r>
            <a:r>
              <a:rPr lang="en-US" sz="32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Ăng</a:t>
            </a:r>
            <a:r>
              <a:rPr lang="en-US" sz="32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-co?</a:t>
            </a:r>
          </a:p>
        </p:txBody>
      </p:sp>
      <p:sp>
        <p:nvSpPr>
          <p:cNvPr id="20" name="Bong bóng Lời nói: Hình bầu dục 19">
            <a:extLst>
              <a:ext uri="{FF2B5EF4-FFF2-40B4-BE49-F238E27FC236}">
                <a16:creationId xmlns="" xmlns:a16="http://schemas.microsoft.com/office/drawing/2014/main" id="{B25F2073-E518-4363-8E51-4EA818082314}"/>
              </a:ext>
            </a:extLst>
          </p:cNvPr>
          <p:cNvSpPr/>
          <p:nvPr/>
        </p:nvSpPr>
        <p:spPr>
          <a:xfrm>
            <a:off x="1147796" y="2385100"/>
            <a:ext cx="1486991" cy="1057275"/>
          </a:xfrm>
          <a:prstGeom prst="wedgeEllipseCallout">
            <a:avLst>
              <a:gd name="adj1" fmla="val -2355"/>
              <a:gd name="adj2" fmla="val 76993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endParaRPr lang="en-US" sz="2400" kern="1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Bong bóng Lời nói: Hình bầu dục 20">
            <a:extLst>
              <a:ext uri="{FF2B5EF4-FFF2-40B4-BE49-F238E27FC236}">
                <a16:creationId xmlns="" xmlns:a16="http://schemas.microsoft.com/office/drawing/2014/main" id="{DE9298EA-78B7-40B9-BA1D-FF1AC963873D}"/>
              </a:ext>
            </a:extLst>
          </p:cNvPr>
          <p:cNvSpPr/>
          <p:nvPr/>
        </p:nvSpPr>
        <p:spPr>
          <a:xfrm>
            <a:off x="2938993" y="2385100"/>
            <a:ext cx="1486991" cy="1057275"/>
          </a:xfrm>
          <a:prstGeom prst="wedgeEllipseCallout">
            <a:avLst>
              <a:gd name="adj1" fmla="val -2355"/>
              <a:gd name="adj2" fmla="val 76993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4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endParaRPr lang="en-US" sz="2400" kern="1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Hình Bầu dục 24">
            <a:extLst>
              <a:ext uri="{FF2B5EF4-FFF2-40B4-BE49-F238E27FC236}">
                <a16:creationId xmlns="" xmlns:a16="http://schemas.microsoft.com/office/drawing/2014/main" id="{46A582CB-F535-457D-95F7-5BC093F21510}"/>
              </a:ext>
            </a:extLst>
          </p:cNvPr>
          <p:cNvSpPr/>
          <p:nvPr/>
        </p:nvSpPr>
        <p:spPr>
          <a:xfrm>
            <a:off x="6656387" y="255588"/>
            <a:ext cx="65088" cy="7143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Hình Bầu dục 26">
            <a:extLst>
              <a:ext uri="{FF2B5EF4-FFF2-40B4-BE49-F238E27FC236}">
                <a16:creationId xmlns="" xmlns:a16="http://schemas.microsoft.com/office/drawing/2014/main" id="{E4A4C10B-61CB-41EB-9245-61F867436891}"/>
              </a:ext>
            </a:extLst>
          </p:cNvPr>
          <p:cNvSpPr/>
          <p:nvPr/>
        </p:nvSpPr>
        <p:spPr>
          <a:xfrm>
            <a:off x="7071518" y="255588"/>
            <a:ext cx="65088" cy="7143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8" name="Hình Bầu dục 27">
            <a:extLst>
              <a:ext uri="{FF2B5EF4-FFF2-40B4-BE49-F238E27FC236}">
                <a16:creationId xmlns="" xmlns:a16="http://schemas.microsoft.com/office/drawing/2014/main" id="{8B4C09A6-8570-4F26-90A2-038DA6154B7F}"/>
              </a:ext>
            </a:extLst>
          </p:cNvPr>
          <p:cNvSpPr/>
          <p:nvPr/>
        </p:nvSpPr>
        <p:spPr>
          <a:xfrm>
            <a:off x="7901780" y="255588"/>
            <a:ext cx="65088" cy="7143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" name="Hình Bầu dục 28">
            <a:extLst>
              <a:ext uri="{FF2B5EF4-FFF2-40B4-BE49-F238E27FC236}">
                <a16:creationId xmlns="" xmlns:a16="http://schemas.microsoft.com/office/drawing/2014/main" id="{92432E4A-DB15-4DFB-B3CF-B4B5078E0AB3}"/>
              </a:ext>
            </a:extLst>
          </p:cNvPr>
          <p:cNvSpPr/>
          <p:nvPr/>
        </p:nvSpPr>
        <p:spPr>
          <a:xfrm>
            <a:off x="8316912" y="255588"/>
            <a:ext cx="65088" cy="7143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Hình Bầu dục 29">
            <a:extLst>
              <a:ext uri="{FF2B5EF4-FFF2-40B4-BE49-F238E27FC236}">
                <a16:creationId xmlns="" xmlns:a16="http://schemas.microsoft.com/office/drawing/2014/main" id="{81C9F1AD-A787-4195-A33A-10AE13AA1D7A}"/>
              </a:ext>
            </a:extLst>
          </p:cNvPr>
          <p:cNvSpPr/>
          <p:nvPr/>
        </p:nvSpPr>
        <p:spPr>
          <a:xfrm>
            <a:off x="7486649" y="255588"/>
            <a:ext cx="65088" cy="7143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3" name="Hình ảnh 22">
            <a:extLst>
              <a:ext uri="{FF2B5EF4-FFF2-40B4-BE49-F238E27FC236}">
                <a16:creationId xmlns="" xmlns:a16="http://schemas.microsoft.com/office/drawing/2014/main" id="{02AFB545-11A8-4DD1-A1C7-DA0C50298FC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220" y="179388"/>
            <a:ext cx="173581" cy="229402"/>
          </a:xfrm>
          <a:prstGeom prst="rect">
            <a:avLst/>
          </a:prstGeom>
        </p:spPr>
      </p:pic>
      <p:pic>
        <p:nvPicPr>
          <p:cNvPr id="31" name="Hình ảnh 30">
            <a:extLst>
              <a:ext uri="{FF2B5EF4-FFF2-40B4-BE49-F238E27FC236}">
                <a16:creationId xmlns="" xmlns:a16="http://schemas.microsoft.com/office/drawing/2014/main" id="{9DB7F5AA-17E7-49B5-A900-6A1E989F535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1764" y="179388"/>
            <a:ext cx="173581" cy="229402"/>
          </a:xfrm>
          <a:prstGeom prst="rect">
            <a:avLst/>
          </a:prstGeom>
        </p:spPr>
      </p:pic>
      <p:pic>
        <p:nvPicPr>
          <p:cNvPr id="32" name="Hình ảnh 31">
            <a:extLst>
              <a:ext uri="{FF2B5EF4-FFF2-40B4-BE49-F238E27FC236}">
                <a16:creationId xmlns="" xmlns:a16="http://schemas.microsoft.com/office/drawing/2014/main" id="{8E1E261D-1005-43F0-9565-A7359535814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308" y="179388"/>
            <a:ext cx="173581" cy="229402"/>
          </a:xfrm>
          <a:prstGeom prst="rect">
            <a:avLst/>
          </a:prstGeom>
        </p:spPr>
      </p:pic>
      <p:pic>
        <p:nvPicPr>
          <p:cNvPr id="33" name="Hình ảnh 32">
            <a:extLst>
              <a:ext uri="{FF2B5EF4-FFF2-40B4-BE49-F238E27FC236}">
                <a16:creationId xmlns="" xmlns:a16="http://schemas.microsoft.com/office/drawing/2014/main" id="{54800CD1-017B-48A9-A351-A73510F5585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852" y="179388"/>
            <a:ext cx="173581" cy="229402"/>
          </a:xfrm>
          <a:prstGeom prst="rect">
            <a:avLst/>
          </a:prstGeom>
        </p:spPr>
      </p:pic>
      <p:pic>
        <p:nvPicPr>
          <p:cNvPr id="34" name="Hình ảnh 33">
            <a:extLst>
              <a:ext uri="{FF2B5EF4-FFF2-40B4-BE49-F238E27FC236}">
                <a16:creationId xmlns="" xmlns:a16="http://schemas.microsoft.com/office/drawing/2014/main" id="{F6858FCB-2C25-4A0A-A0B7-159223CB81B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2394" y="179388"/>
            <a:ext cx="173581" cy="229402"/>
          </a:xfrm>
          <a:prstGeom prst="rect">
            <a:avLst/>
          </a:prstGeom>
        </p:spPr>
      </p:pic>
      <p:pic>
        <p:nvPicPr>
          <p:cNvPr id="61" name="Hình ảnh 60" descr="Ảnh có chứa văn bản&#10;&#10;Mô tả được tạo tự động">
            <a:extLst>
              <a:ext uri="{FF2B5EF4-FFF2-40B4-BE49-F238E27FC236}">
                <a16:creationId xmlns="" xmlns:a16="http://schemas.microsoft.com/office/drawing/2014/main" id="{9026BA01-EE7D-4E04-951D-C4FAD5D60F4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58286" b="-2437"/>
          <a:stretch/>
        </p:blipFill>
        <p:spPr>
          <a:xfrm>
            <a:off x="1268016" y="3608454"/>
            <a:ext cx="1110853" cy="1535047"/>
          </a:xfrm>
          <a:prstGeom prst="rect">
            <a:avLst/>
          </a:prstGeom>
        </p:spPr>
      </p:pic>
      <p:pic>
        <p:nvPicPr>
          <p:cNvPr id="63" name="Hình ảnh 62" descr="Ảnh có chứa văn bản&#10;&#10;Mô tả được tạo tự động">
            <a:extLst>
              <a:ext uri="{FF2B5EF4-FFF2-40B4-BE49-F238E27FC236}">
                <a16:creationId xmlns="" xmlns:a16="http://schemas.microsoft.com/office/drawing/2014/main" id="{93409C50-4901-4881-9E0F-5FB219EB25C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581" b="-1554"/>
          <a:stretch/>
        </p:blipFill>
        <p:spPr>
          <a:xfrm>
            <a:off x="3078381" y="3629025"/>
            <a:ext cx="1124179" cy="1514475"/>
          </a:xfrm>
          <a:prstGeom prst="rect">
            <a:avLst/>
          </a:prstGeom>
        </p:spPr>
      </p:pic>
      <p:pic>
        <p:nvPicPr>
          <p:cNvPr id="1025" name="Hình ảnh 1024" descr="Ảnh có chứa văn bản&#10;&#10;Mô tả được tạo tự động">
            <a:extLst>
              <a:ext uri="{FF2B5EF4-FFF2-40B4-BE49-F238E27FC236}">
                <a16:creationId xmlns="" xmlns:a16="http://schemas.microsoft.com/office/drawing/2014/main" id="{953CAD3D-7A4B-4EC6-9424-42F7AC16ECF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673" b="-4793"/>
          <a:stretch/>
        </p:blipFill>
        <p:spPr>
          <a:xfrm>
            <a:off x="4902072" y="3636169"/>
            <a:ext cx="1056362" cy="1507331"/>
          </a:xfrm>
          <a:prstGeom prst="rect">
            <a:avLst/>
          </a:prstGeom>
        </p:spPr>
      </p:pic>
      <p:pic>
        <p:nvPicPr>
          <p:cNvPr id="1028" name="Hình ảnh 1027" descr="Ảnh có chứa văn bản&#10;&#10;Mô tả được tạo tự động">
            <a:extLst>
              <a:ext uri="{FF2B5EF4-FFF2-40B4-BE49-F238E27FC236}">
                <a16:creationId xmlns="" xmlns:a16="http://schemas.microsoft.com/office/drawing/2014/main" id="{CE78F609-F09F-4264-B1B2-ED070390B5CD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86" r="58891"/>
          <a:stretch/>
        </p:blipFill>
        <p:spPr>
          <a:xfrm>
            <a:off x="6657947" y="3707769"/>
            <a:ext cx="1121597" cy="1435731"/>
          </a:xfrm>
          <a:prstGeom prst="rect">
            <a:avLst/>
          </a:prstGeom>
        </p:spPr>
      </p:pic>
      <p:sp>
        <p:nvSpPr>
          <p:cNvPr id="72" name="Bong bóng Lời nói: Hình bầu dục 71">
            <a:extLst>
              <a:ext uri="{FF2B5EF4-FFF2-40B4-BE49-F238E27FC236}">
                <a16:creationId xmlns="" xmlns:a16="http://schemas.microsoft.com/office/drawing/2014/main" id="{B4A26728-58A0-4071-95BE-85E1D91A3116}"/>
              </a:ext>
            </a:extLst>
          </p:cNvPr>
          <p:cNvSpPr/>
          <p:nvPr/>
        </p:nvSpPr>
        <p:spPr>
          <a:xfrm>
            <a:off x="4793813" y="2385100"/>
            <a:ext cx="1486991" cy="1057275"/>
          </a:xfrm>
          <a:prstGeom prst="wedgeEllipseCallout">
            <a:avLst>
              <a:gd name="adj1" fmla="val -2355"/>
              <a:gd name="adj2" fmla="val 76993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4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3" name="Bong bóng Lời nói: Hình bầu dục 72">
            <a:extLst>
              <a:ext uri="{FF2B5EF4-FFF2-40B4-BE49-F238E27FC236}">
                <a16:creationId xmlns="" xmlns:a16="http://schemas.microsoft.com/office/drawing/2014/main" id="{3110669B-3855-4556-93D6-48C7A4F0CE1A}"/>
              </a:ext>
            </a:extLst>
          </p:cNvPr>
          <p:cNvSpPr/>
          <p:nvPr/>
        </p:nvSpPr>
        <p:spPr>
          <a:xfrm>
            <a:off x="6563354" y="2385100"/>
            <a:ext cx="1699040" cy="1057275"/>
          </a:xfrm>
          <a:prstGeom prst="wedgeEllipseCallout">
            <a:avLst>
              <a:gd name="adj1" fmla="val -2355"/>
              <a:gd name="adj2" fmla="val 76993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4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endParaRPr lang="en-US" sz="2400" kern="1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6" name="Nhóm 75">
            <a:extLst>
              <a:ext uri="{FF2B5EF4-FFF2-40B4-BE49-F238E27FC236}">
                <a16:creationId xmlns="" xmlns:a16="http://schemas.microsoft.com/office/drawing/2014/main" id="{80381425-DDC1-4502-BE2F-2E527008B1E6}"/>
              </a:ext>
            </a:extLst>
          </p:cNvPr>
          <p:cNvGrpSpPr/>
          <p:nvPr/>
        </p:nvGrpSpPr>
        <p:grpSpPr>
          <a:xfrm>
            <a:off x="1288178" y="4261337"/>
            <a:ext cx="1119266" cy="624390"/>
            <a:chOff x="2727221" y="2422689"/>
            <a:chExt cx="4673704" cy="2607256"/>
          </a:xfrm>
        </p:grpSpPr>
        <p:sp>
          <p:nvSpPr>
            <p:cNvPr id="77" name="Hình Bầu dục 76">
              <a:extLst>
                <a:ext uri="{FF2B5EF4-FFF2-40B4-BE49-F238E27FC236}">
                  <a16:creationId xmlns="" xmlns:a16="http://schemas.microsoft.com/office/drawing/2014/main" id="{ADDC8515-A7A6-4BFB-9E0C-1DD052D146D3}"/>
                </a:ext>
              </a:extLst>
            </p:cNvPr>
            <p:cNvSpPr/>
            <p:nvPr/>
          </p:nvSpPr>
          <p:spPr>
            <a:xfrm>
              <a:off x="3761295" y="2422689"/>
              <a:ext cx="2648932" cy="235670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78" name="Hình tự do: Hình 77">
              <a:extLst>
                <a:ext uri="{FF2B5EF4-FFF2-40B4-BE49-F238E27FC236}">
                  <a16:creationId xmlns="" xmlns:a16="http://schemas.microsoft.com/office/drawing/2014/main" id="{FDC3FC09-44A3-4C0B-B77D-3BEED19501DA}"/>
                </a:ext>
              </a:extLst>
            </p:cNvPr>
            <p:cNvSpPr/>
            <p:nvPr/>
          </p:nvSpPr>
          <p:spPr>
            <a:xfrm>
              <a:off x="4417245" y="3246967"/>
              <a:ext cx="434394" cy="755652"/>
            </a:xfrm>
            <a:custGeom>
              <a:avLst/>
              <a:gdLst>
                <a:gd name="connsiteX0" fmla="*/ 190500 w 658283"/>
                <a:gd name="connsiteY0" fmla="*/ 524933 h 1145117"/>
                <a:gd name="connsiteX1" fmla="*/ 21167 w 658283"/>
                <a:gd name="connsiteY1" fmla="*/ 209550 h 1145117"/>
                <a:gd name="connsiteX2" fmla="*/ 0 w 658283"/>
                <a:gd name="connsiteY2" fmla="*/ 61383 h 1145117"/>
                <a:gd name="connsiteX3" fmla="*/ 110067 w 658283"/>
                <a:gd name="connsiteY3" fmla="*/ 146050 h 1145117"/>
                <a:gd name="connsiteX4" fmla="*/ 258233 w 658283"/>
                <a:gd name="connsiteY4" fmla="*/ 421217 h 1145117"/>
                <a:gd name="connsiteX5" fmla="*/ 254000 w 658283"/>
                <a:gd name="connsiteY5" fmla="*/ 122767 h 1145117"/>
                <a:gd name="connsiteX6" fmla="*/ 302683 w 658283"/>
                <a:gd name="connsiteY6" fmla="*/ 0 h 1145117"/>
                <a:gd name="connsiteX7" fmla="*/ 372533 w 658283"/>
                <a:gd name="connsiteY7" fmla="*/ 122767 h 1145117"/>
                <a:gd name="connsiteX8" fmla="*/ 364067 w 658283"/>
                <a:gd name="connsiteY8" fmla="*/ 436033 h 1145117"/>
                <a:gd name="connsiteX9" fmla="*/ 518583 w 658283"/>
                <a:gd name="connsiteY9" fmla="*/ 198967 h 1145117"/>
                <a:gd name="connsiteX10" fmla="*/ 658283 w 658283"/>
                <a:gd name="connsiteY10" fmla="*/ 143933 h 1145117"/>
                <a:gd name="connsiteX11" fmla="*/ 611717 w 658283"/>
                <a:gd name="connsiteY11" fmla="*/ 283633 h 1145117"/>
                <a:gd name="connsiteX12" fmla="*/ 376767 w 658283"/>
                <a:gd name="connsiteY12" fmla="*/ 649817 h 1145117"/>
                <a:gd name="connsiteX13" fmla="*/ 351367 w 658283"/>
                <a:gd name="connsiteY13" fmla="*/ 1026583 h 1145117"/>
                <a:gd name="connsiteX14" fmla="*/ 281517 w 658283"/>
                <a:gd name="connsiteY14" fmla="*/ 1145117 h 1145117"/>
                <a:gd name="connsiteX15" fmla="*/ 234950 w 658283"/>
                <a:gd name="connsiteY15" fmla="*/ 1028700 h 1145117"/>
                <a:gd name="connsiteX16" fmla="*/ 247650 w 658283"/>
                <a:gd name="connsiteY16" fmla="*/ 654050 h 1145117"/>
                <a:gd name="connsiteX17" fmla="*/ 190500 w 658283"/>
                <a:gd name="connsiteY17" fmla="*/ 524933 h 1145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58283" h="1145117">
                  <a:moveTo>
                    <a:pt x="190500" y="524933"/>
                  </a:moveTo>
                  <a:lnTo>
                    <a:pt x="21167" y="209550"/>
                  </a:lnTo>
                  <a:lnTo>
                    <a:pt x="0" y="61383"/>
                  </a:lnTo>
                  <a:lnTo>
                    <a:pt x="110067" y="146050"/>
                  </a:lnTo>
                  <a:lnTo>
                    <a:pt x="258233" y="421217"/>
                  </a:lnTo>
                  <a:lnTo>
                    <a:pt x="254000" y="122767"/>
                  </a:lnTo>
                  <a:lnTo>
                    <a:pt x="302683" y="0"/>
                  </a:lnTo>
                  <a:lnTo>
                    <a:pt x="372533" y="122767"/>
                  </a:lnTo>
                  <a:lnTo>
                    <a:pt x="364067" y="436033"/>
                  </a:lnTo>
                  <a:lnTo>
                    <a:pt x="518583" y="198967"/>
                  </a:lnTo>
                  <a:lnTo>
                    <a:pt x="658283" y="143933"/>
                  </a:lnTo>
                  <a:lnTo>
                    <a:pt x="611717" y="283633"/>
                  </a:lnTo>
                  <a:lnTo>
                    <a:pt x="376767" y="649817"/>
                  </a:lnTo>
                  <a:lnTo>
                    <a:pt x="351367" y="1026583"/>
                  </a:lnTo>
                  <a:lnTo>
                    <a:pt x="281517" y="1145117"/>
                  </a:lnTo>
                  <a:lnTo>
                    <a:pt x="234950" y="1028700"/>
                  </a:lnTo>
                  <a:lnTo>
                    <a:pt x="247650" y="654050"/>
                  </a:lnTo>
                  <a:lnTo>
                    <a:pt x="190500" y="524933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79" name="Hình tự do: Hình 78">
              <a:extLst>
                <a:ext uri="{FF2B5EF4-FFF2-40B4-BE49-F238E27FC236}">
                  <a16:creationId xmlns="" xmlns:a16="http://schemas.microsoft.com/office/drawing/2014/main" id="{EBFCE1B4-35F3-4790-AC21-B50002198C0F}"/>
                </a:ext>
              </a:extLst>
            </p:cNvPr>
            <p:cNvSpPr/>
            <p:nvPr/>
          </p:nvSpPr>
          <p:spPr>
            <a:xfrm>
              <a:off x="5331645" y="3268133"/>
              <a:ext cx="434394" cy="755652"/>
            </a:xfrm>
            <a:custGeom>
              <a:avLst/>
              <a:gdLst>
                <a:gd name="connsiteX0" fmla="*/ 190500 w 658283"/>
                <a:gd name="connsiteY0" fmla="*/ 524933 h 1145117"/>
                <a:gd name="connsiteX1" fmla="*/ 21167 w 658283"/>
                <a:gd name="connsiteY1" fmla="*/ 209550 h 1145117"/>
                <a:gd name="connsiteX2" fmla="*/ 0 w 658283"/>
                <a:gd name="connsiteY2" fmla="*/ 61383 h 1145117"/>
                <a:gd name="connsiteX3" fmla="*/ 110067 w 658283"/>
                <a:gd name="connsiteY3" fmla="*/ 146050 h 1145117"/>
                <a:gd name="connsiteX4" fmla="*/ 258233 w 658283"/>
                <a:gd name="connsiteY4" fmla="*/ 421217 h 1145117"/>
                <a:gd name="connsiteX5" fmla="*/ 254000 w 658283"/>
                <a:gd name="connsiteY5" fmla="*/ 122767 h 1145117"/>
                <a:gd name="connsiteX6" fmla="*/ 302683 w 658283"/>
                <a:gd name="connsiteY6" fmla="*/ 0 h 1145117"/>
                <a:gd name="connsiteX7" fmla="*/ 372533 w 658283"/>
                <a:gd name="connsiteY7" fmla="*/ 122767 h 1145117"/>
                <a:gd name="connsiteX8" fmla="*/ 364067 w 658283"/>
                <a:gd name="connsiteY8" fmla="*/ 436033 h 1145117"/>
                <a:gd name="connsiteX9" fmla="*/ 518583 w 658283"/>
                <a:gd name="connsiteY9" fmla="*/ 198967 h 1145117"/>
                <a:gd name="connsiteX10" fmla="*/ 658283 w 658283"/>
                <a:gd name="connsiteY10" fmla="*/ 143933 h 1145117"/>
                <a:gd name="connsiteX11" fmla="*/ 611717 w 658283"/>
                <a:gd name="connsiteY11" fmla="*/ 283633 h 1145117"/>
                <a:gd name="connsiteX12" fmla="*/ 376767 w 658283"/>
                <a:gd name="connsiteY12" fmla="*/ 649817 h 1145117"/>
                <a:gd name="connsiteX13" fmla="*/ 351367 w 658283"/>
                <a:gd name="connsiteY13" fmla="*/ 1026583 h 1145117"/>
                <a:gd name="connsiteX14" fmla="*/ 281517 w 658283"/>
                <a:gd name="connsiteY14" fmla="*/ 1145117 h 1145117"/>
                <a:gd name="connsiteX15" fmla="*/ 234950 w 658283"/>
                <a:gd name="connsiteY15" fmla="*/ 1028700 h 1145117"/>
                <a:gd name="connsiteX16" fmla="*/ 247650 w 658283"/>
                <a:gd name="connsiteY16" fmla="*/ 654050 h 1145117"/>
                <a:gd name="connsiteX17" fmla="*/ 190500 w 658283"/>
                <a:gd name="connsiteY17" fmla="*/ 524933 h 1145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58283" h="1145117">
                  <a:moveTo>
                    <a:pt x="190500" y="524933"/>
                  </a:moveTo>
                  <a:lnTo>
                    <a:pt x="21167" y="209550"/>
                  </a:lnTo>
                  <a:lnTo>
                    <a:pt x="0" y="61383"/>
                  </a:lnTo>
                  <a:lnTo>
                    <a:pt x="110067" y="146050"/>
                  </a:lnTo>
                  <a:lnTo>
                    <a:pt x="258233" y="421217"/>
                  </a:lnTo>
                  <a:lnTo>
                    <a:pt x="254000" y="122767"/>
                  </a:lnTo>
                  <a:lnTo>
                    <a:pt x="302683" y="0"/>
                  </a:lnTo>
                  <a:lnTo>
                    <a:pt x="372533" y="122767"/>
                  </a:lnTo>
                  <a:lnTo>
                    <a:pt x="364067" y="436033"/>
                  </a:lnTo>
                  <a:lnTo>
                    <a:pt x="518583" y="198967"/>
                  </a:lnTo>
                  <a:lnTo>
                    <a:pt x="658283" y="143933"/>
                  </a:lnTo>
                  <a:lnTo>
                    <a:pt x="611717" y="283633"/>
                  </a:lnTo>
                  <a:lnTo>
                    <a:pt x="376767" y="649817"/>
                  </a:lnTo>
                  <a:lnTo>
                    <a:pt x="351367" y="1026583"/>
                  </a:lnTo>
                  <a:lnTo>
                    <a:pt x="281517" y="1145117"/>
                  </a:lnTo>
                  <a:lnTo>
                    <a:pt x="234950" y="1028700"/>
                  </a:lnTo>
                  <a:lnTo>
                    <a:pt x="247650" y="654050"/>
                  </a:lnTo>
                  <a:lnTo>
                    <a:pt x="190500" y="524933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80" name="Hình tự do: Hình 79">
              <a:extLst>
                <a:ext uri="{FF2B5EF4-FFF2-40B4-BE49-F238E27FC236}">
                  <a16:creationId xmlns="" xmlns:a16="http://schemas.microsoft.com/office/drawing/2014/main" id="{5E3CDF4E-C00B-4FF3-9FD4-12428DDD0409}"/>
                </a:ext>
              </a:extLst>
            </p:cNvPr>
            <p:cNvSpPr/>
            <p:nvPr/>
          </p:nvSpPr>
          <p:spPr>
            <a:xfrm rot="453931">
              <a:off x="2727221" y="2834218"/>
              <a:ext cx="1543154" cy="1654272"/>
            </a:xfrm>
            <a:custGeom>
              <a:avLst/>
              <a:gdLst>
                <a:gd name="connsiteX0" fmla="*/ 1164166 w 1312333"/>
                <a:gd name="connsiteY0" fmla="*/ 2963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64166 w 1312333"/>
                <a:gd name="connsiteY21" fmla="*/ 2963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49658 w 1328067"/>
                <a:gd name="connsiteY0" fmla="*/ 35303 h 1447800"/>
                <a:gd name="connsiteX1" fmla="*/ 549134 w 1328067"/>
                <a:gd name="connsiteY1" fmla="*/ 529166 h 1447800"/>
                <a:gd name="connsiteX2" fmla="*/ 15734 w 1328067"/>
                <a:gd name="connsiteY2" fmla="*/ 1244600 h 1447800"/>
                <a:gd name="connsiteX3" fmla="*/ 19967 w 1328067"/>
                <a:gd name="connsiteY3" fmla="*/ 1418166 h 1447800"/>
                <a:gd name="connsiteX4" fmla="*/ 100400 w 1328067"/>
                <a:gd name="connsiteY4" fmla="*/ 1447800 h 1447800"/>
                <a:gd name="connsiteX5" fmla="*/ 117334 w 1328067"/>
                <a:gd name="connsiteY5" fmla="*/ 1413933 h 1447800"/>
                <a:gd name="connsiteX6" fmla="*/ 464467 w 1328067"/>
                <a:gd name="connsiteY6" fmla="*/ 931333 h 1447800"/>
                <a:gd name="connsiteX7" fmla="*/ 218934 w 1328067"/>
                <a:gd name="connsiteY7" fmla="*/ 1325033 h 1447800"/>
                <a:gd name="connsiteX8" fmla="*/ 214700 w 1328067"/>
                <a:gd name="connsiteY8" fmla="*/ 1422400 h 1447800"/>
                <a:gd name="connsiteX9" fmla="*/ 316300 w 1328067"/>
                <a:gd name="connsiteY9" fmla="*/ 1439333 h 1447800"/>
                <a:gd name="connsiteX10" fmla="*/ 587234 w 1328067"/>
                <a:gd name="connsiteY10" fmla="*/ 1049866 h 1447800"/>
                <a:gd name="connsiteX11" fmla="*/ 434834 w 1328067"/>
                <a:gd name="connsiteY11" fmla="*/ 1346200 h 1447800"/>
                <a:gd name="connsiteX12" fmla="*/ 498334 w 1328067"/>
                <a:gd name="connsiteY12" fmla="*/ 1418166 h 1447800"/>
                <a:gd name="connsiteX13" fmla="*/ 616867 w 1328067"/>
                <a:gd name="connsiteY13" fmla="*/ 1346200 h 1447800"/>
                <a:gd name="connsiteX14" fmla="*/ 760800 w 1328067"/>
                <a:gd name="connsiteY14" fmla="*/ 1079500 h 1447800"/>
                <a:gd name="connsiteX15" fmla="*/ 710000 w 1328067"/>
                <a:gd name="connsiteY15" fmla="*/ 1278466 h 1447800"/>
                <a:gd name="connsiteX16" fmla="*/ 820067 w 1328067"/>
                <a:gd name="connsiteY16" fmla="*/ 1333500 h 1447800"/>
                <a:gd name="connsiteX17" fmla="*/ 900500 w 1328067"/>
                <a:gd name="connsiteY17" fmla="*/ 1236133 h 1447800"/>
                <a:gd name="connsiteX18" fmla="*/ 934367 w 1328067"/>
                <a:gd name="connsiteY18" fmla="*/ 1109133 h 1447800"/>
                <a:gd name="connsiteX19" fmla="*/ 1328067 w 1328067"/>
                <a:gd name="connsiteY19" fmla="*/ 601133 h 1447800"/>
                <a:gd name="connsiteX20" fmla="*/ 1209534 w 1328067"/>
                <a:gd name="connsiteY20" fmla="*/ 0 h 1447800"/>
                <a:gd name="connsiteX21" fmla="*/ 1149658 w 1328067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25518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53011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22884 w 1336251"/>
                <a:gd name="connsiteY8" fmla="*/ 1422400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3018 w 1336251"/>
                <a:gd name="connsiteY11" fmla="*/ 1346200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336251" h="1477183">
                  <a:moveTo>
                    <a:pt x="1157842" y="35303"/>
                  </a:moveTo>
                  <a:cubicBezTo>
                    <a:pt x="1018152" y="117705"/>
                    <a:pt x="719003" y="322019"/>
                    <a:pt x="557318" y="529166"/>
                  </a:cubicBezTo>
                  <a:cubicBezTo>
                    <a:pt x="382268" y="773314"/>
                    <a:pt x="201718" y="1006122"/>
                    <a:pt x="23918" y="1244600"/>
                  </a:cubicBezTo>
                  <a:cubicBezTo>
                    <a:pt x="-13162" y="1310961"/>
                    <a:pt x="-3502" y="1368817"/>
                    <a:pt x="28151" y="1418166"/>
                  </a:cubicBezTo>
                  <a:cubicBezTo>
                    <a:pt x="38466" y="1445055"/>
                    <a:pt x="81773" y="1452098"/>
                    <a:pt x="108584" y="1461976"/>
                  </a:cubicBezTo>
                  <a:lnTo>
                    <a:pt x="153011" y="1413933"/>
                  </a:lnTo>
                  <a:lnTo>
                    <a:pt x="472651" y="931333"/>
                  </a:lnTo>
                  <a:lnTo>
                    <a:pt x="221620" y="1344878"/>
                  </a:lnTo>
                  <a:cubicBezTo>
                    <a:pt x="205546" y="1383950"/>
                    <a:pt x="227961" y="1411680"/>
                    <a:pt x="231132" y="1445081"/>
                  </a:cubicBezTo>
                  <a:cubicBezTo>
                    <a:pt x="263166" y="1474352"/>
                    <a:pt x="306197" y="1489446"/>
                    <a:pt x="343729" y="1464850"/>
                  </a:cubicBezTo>
                  <a:cubicBezTo>
                    <a:pt x="397383" y="1420081"/>
                    <a:pt x="511522" y="1188194"/>
                    <a:pt x="595418" y="1049866"/>
                  </a:cubicBezTo>
                  <a:lnTo>
                    <a:pt x="415525" y="1417078"/>
                  </a:lnTo>
                  <a:cubicBezTo>
                    <a:pt x="412864" y="1471308"/>
                    <a:pt x="487184" y="1480176"/>
                    <a:pt x="506518" y="1457858"/>
                  </a:cubicBezTo>
                  <a:cubicBezTo>
                    <a:pt x="590018" y="1443320"/>
                    <a:pt x="602036" y="1406100"/>
                    <a:pt x="625051" y="1346200"/>
                  </a:cubicBezTo>
                  <a:lnTo>
                    <a:pt x="768984" y="1079500"/>
                  </a:lnTo>
                  <a:lnTo>
                    <a:pt x="679694" y="1320993"/>
                  </a:lnTo>
                  <a:cubicBezTo>
                    <a:pt x="687973" y="1390369"/>
                    <a:pt x="773235" y="1394539"/>
                    <a:pt x="855744" y="1361851"/>
                  </a:cubicBezTo>
                  <a:cubicBezTo>
                    <a:pt x="892637" y="1300099"/>
                    <a:pt x="891037" y="1278039"/>
                    <a:pt x="908684" y="1236133"/>
                  </a:cubicBezTo>
                  <a:lnTo>
                    <a:pt x="942551" y="1109133"/>
                  </a:lnTo>
                  <a:lnTo>
                    <a:pt x="1336251" y="601133"/>
                  </a:lnTo>
                  <a:lnTo>
                    <a:pt x="1217718" y="0"/>
                  </a:lnTo>
                  <a:lnTo>
                    <a:pt x="1157842" y="3530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81" name="Hình tự do: Hình 80">
              <a:extLst>
                <a:ext uri="{FF2B5EF4-FFF2-40B4-BE49-F238E27FC236}">
                  <a16:creationId xmlns="" xmlns:a16="http://schemas.microsoft.com/office/drawing/2014/main" id="{CCD48E3C-FB7F-46A8-8F6B-A1A46C24F840}"/>
                </a:ext>
              </a:extLst>
            </p:cNvPr>
            <p:cNvSpPr/>
            <p:nvPr/>
          </p:nvSpPr>
          <p:spPr>
            <a:xfrm>
              <a:off x="4356298" y="4220634"/>
              <a:ext cx="1396126" cy="809311"/>
            </a:xfrm>
            <a:custGeom>
              <a:avLst/>
              <a:gdLst>
                <a:gd name="connsiteX0" fmla="*/ 287867 w 1371600"/>
                <a:gd name="connsiteY0" fmla="*/ 55034 h 791634"/>
                <a:gd name="connsiteX1" fmla="*/ 0 w 1371600"/>
                <a:gd name="connsiteY1" fmla="*/ 520700 h 791634"/>
                <a:gd name="connsiteX2" fmla="*/ 50800 w 1371600"/>
                <a:gd name="connsiteY2" fmla="*/ 728134 h 791634"/>
                <a:gd name="connsiteX3" fmla="*/ 359833 w 1371600"/>
                <a:gd name="connsiteY3" fmla="*/ 745067 h 791634"/>
                <a:gd name="connsiteX4" fmla="*/ 550333 w 1371600"/>
                <a:gd name="connsiteY4" fmla="*/ 139700 h 791634"/>
                <a:gd name="connsiteX5" fmla="*/ 423333 w 1371600"/>
                <a:gd name="connsiteY5" fmla="*/ 630767 h 791634"/>
                <a:gd name="connsiteX6" fmla="*/ 558800 w 1371600"/>
                <a:gd name="connsiteY6" fmla="*/ 791634 h 791634"/>
                <a:gd name="connsiteX7" fmla="*/ 867833 w 1371600"/>
                <a:gd name="connsiteY7" fmla="*/ 766234 h 791634"/>
                <a:gd name="connsiteX8" fmla="*/ 918633 w 1371600"/>
                <a:gd name="connsiteY8" fmla="*/ 635000 h 791634"/>
                <a:gd name="connsiteX9" fmla="*/ 817033 w 1371600"/>
                <a:gd name="connsiteY9" fmla="*/ 114300 h 791634"/>
                <a:gd name="connsiteX10" fmla="*/ 960967 w 1371600"/>
                <a:gd name="connsiteY10" fmla="*/ 651934 h 791634"/>
                <a:gd name="connsiteX11" fmla="*/ 1087967 w 1371600"/>
                <a:gd name="connsiteY11" fmla="*/ 723900 h 791634"/>
                <a:gd name="connsiteX12" fmla="*/ 1308100 w 1371600"/>
                <a:gd name="connsiteY12" fmla="*/ 698500 h 791634"/>
                <a:gd name="connsiteX13" fmla="*/ 1371600 w 1371600"/>
                <a:gd name="connsiteY13" fmla="*/ 448734 h 791634"/>
                <a:gd name="connsiteX14" fmla="*/ 1066800 w 1371600"/>
                <a:gd name="connsiteY14" fmla="*/ 0 h 791634"/>
                <a:gd name="connsiteX0" fmla="*/ 297823 w 1381556"/>
                <a:gd name="connsiteY0" fmla="*/ 55034 h 791634"/>
                <a:gd name="connsiteX1" fmla="*/ 9956 w 1381556"/>
                <a:gd name="connsiteY1" fmla="*/ 520700 h 791634"/>
                <a:gd name="connsiteX2" fmla="*/ 60756 w 1381556"/>
                <a:gd name="connsiteY2" fmla="*/ 728134 h 791634"/>
                <a:gd name="connsiteX3" fmla="*/ 369789 w 1381556"/>
                <a:gd name="connsiteY3" fmla="*/ 745067 h 791634"/>
                <a:gd name="connsiteX4" fmla="*/ 560289 w 1381556"/>
                <a:gd name="connsiteY4" fmla="*/ 139700 h 791634"/>
                <a:gd name="connsiteX5" fmla="*/ 433289 w 1381556"/>
                <a:gd name="connsiteY5" fmla="*/ 630767 h 791634"/>
                <a:gd name="connsiteX6" fmla="*/ 568756 w 1381556"/>
                <a:gd name="connsiteY6" fmla="*/ 791634 h 791634"/>
                <a:gd name="connsiteX7" fmla="*/ 877789 w 1381556"/>
                <a:gd name="connsiteY7" fmla="*/ 766234 h 791634"/>
                <a:gd name="connsiteX8" fmla="*/ 928589 w 1381556"/>
                <a:gd name="connsiteY8" fmla="*/ 635000 h 791634"/>
                <a:gd name="connsiteX9" fmla="*/ 826989 w 1381556"/>
                <a:gd name="connsiteY9" fmla="*/ 114300 h 791634"/>
                <a:gd name="connsiteX10" fmla="*/ 970923 w 1381556"/>
                <a:gd name="connsiteY10" fmla="*/ 651934 h 791634"/>
                <a:gd name="connsiteX11" fmla="*/ 1097923 w 1381556"/>
                <a:gd name="connsiteY11" fmla="*/ 723900 h 791634"/>
                <a:gd name="connsiteX12" fmla="*/ 1318056 w 1381556"/>
                <a:gd name="connsiteY12" fmla="*/ 698500 h 791634"/>
                <a:gd name="connsiteX13" fmla="*/ 1381556 w 1381556"/>
                <a:gd name="connsiteY13" fmla="*/ 448734 h 791634"/>
                <a:gd name="connsiteX14" fmla="*/ 1076756 w 1381556"/>
                <a:gd name="connsiteY14" fmla="*/ 0 h 791634"/>
                <a:gd name="connsiteX0" fmla="*/ 302651 w 1386384"/>
                <a:gd name="connsiteY0" fmla="*/ 55034 h 791634"/>
                <a:gd name="connsiteX1" fmla="*/ 14784 w 1386384"/>
                <a:gd name="connsiteY1" fmla="*/ 520700 h 791634"/>
                <a:gd name="connsiteX2" fmla="*/ 65584 w 1386384"/>
                <a:gd name="connsiteY2" fmla="*/ 728134 h 791634"/>
                <a:gd name="connsiteX3" fmla="*/ 374617 w 1386384"/>
                <a:gd name="connsiteY3" fmla="*/ 745067 h 791634"/>
                <a:gd name="connsiteX4" fmla="*/ 565117 w 1386384"/>
                <a:gd name="connsiteY4" fmla="*/ 139700 h 791634"/>
                <a:gd name="connsiteX5" fmla="*/ 438117 w 1386384"/>
                <a:gd name="connsiteY5" fmla="*/ 630767 h 791634"/>
                <a:gd name="connsiteX6" fmla="*/ 573584 w 1386384"/>
                <a:gd name="connsiteY6" fmla="*/ 791634 h 791634"/>
                <a:gd name="connsiteX7" fmla="*/ 882617 w 1386384"/>
                <a:gd name="connsiteY7" fmla="*/ 766234 h 791634"/>
                <a:gd name="connsiteX8" fmla="*/ 933417 w 1386384"/>
                <a:gd name="connsiteY8" fmla="*/ 635000 h 791634"/>
                <a:gd name="connsiteX9" fmla="*/ 831817 w 1386384"/>
                <a:gd name="connsiteY9" fmla="*/ 114300 h 791634"/>
                <a:gd name="connsiteX10" fmla="*/ 975751 w 1386384"/>
                <a:gd name="connsiteY10" fmla="*/ 651934 h 791634"/>
                <a:gd name="connsiteX11" fmla="*/ 1102751 w 1386384"/>
                <a:gd name="connsiteY11" fmla="*/ 723900 h 791634"/>
                <a:gd name="connsiteX12" fmla="*/ 1322884 w 1386384"/>
                <a:gd name="connsiteY12" fmla="*/ 698500 h 791634"/>
                <a:gd name="connsiteX13" fmla="*/ 1386384 w 1386384"/>
                <a:gd name="connsiteY13" fmla="*/ 448734 h 791634"/>
                <a:gd name="connsiteX14" fmla="*/ 1081584 w 1386384"/>
                <a:gd name="connsiteY14" fmla="*/ 0 h 791634"/>
                <a:gd name="connsiteX0" fmla="*/ 302651 w 1386384"/>
                <a:gd name="connsiteY0" fmla="*/ 55034 h 791634"/>
                <a:gd name="connsiteX1" fmla="*/ 14784 w 1386384"/>
                <a:gd name="connsiteY1" fmla="*/ 520700 h 791634"/>
                <a:gd name="connsiteX2" fmla="*/ 65584 w 1386384"/>
                <a:gd name="connsiteY2" fmla="*/ 728134 h 791634"/>
                <a:gd name="connsiteX3" fmla="*/ 374617 w 1386384"/>
                <a:gd name="connsiteY3" fmla="*/ 745067 h 791634"/>
                <a:gd name="connsiteX4" fmla="*/ 565117 w 1386384"/>
                <a:gd name="connsiteY4" fmla="*/ 139700 h 791634"/>
                <a:gd name="connsiteX5" fmla="*/ 438117 w 1386384"/>
                <a:gd name="connsiteY5" fmla="*/ 630767 h 791634"/>
                <a:gd name="connsiteX6" fmla="*/ 573584 w 1386384"/>
                <a:gd name="connsiteY6" fmla="*/ 791634 h 791634"/>
                <a:gd name="connsiteX7" fmla="*/ 882617 w 1386384"/>
                <a:gd name="connsiteY7" fmla="*/ 766234 h 791634"/>
                <a:gd name="connsiteX8" fmla="*/ 933417 w 1386384"/>
                <a:gd name="connsiteY8" fmla="*/ 635000 h 791634"/>
                <a:gd name="connsiteX9" fmla="*/ 831817 w 1386384"/>
                <a:gd name="connsiteY9" fmla="*/ 114300 h 791634"/>
                <a:gd name="connsiteX10" fmla="*/ 975751 w 1386384"/>
                <a:gd name="connsiteY10" fmla="*/ 651934 h 791634"/>
                <a:gd name="connsiteX11" fmla="*/ 1102751 w 1386384"/>
                <a:gd name="connsiteY11" fmla="*/ 723900 h 791634"/>
                <a:gd name="connsiteX12" fmla="*/ 1322884 w 1386384"/>
                <a:gd name="connsiteY12" fmla="*/ 698500 h 791634"/>
                <a:gd name="connsiteX13" fmla="*/ 1386384 w 1386384"/>
                <a:gd name="connsiteY13" fmla="*/ 448734 h 791634"/>
                <a:gd name="connsiteX14" fmla="*/ 1081584 w 1386384"/>
                <a:gd name="connsiteY14" fmla="*/ 0 h 791634"/>
                <a:gd name="connsiteX0" fmla="*/ 302651 w 1386384"/>
                <a:gd name="connsiteY0" fmla="*/ 55034 h 791634"/>
                <a:gd name="connsiteX1" fmla="*/ 14784 w 1386384"/>
                <a:gd name="connsiteY1" fmla="*/ 520700 h 791634"/>
                <a:gd name="connsiteX2" fmla="*/ 65584 w 1386384"/>
                <a:gd name="connsiteY2" fmla="*/ 728134 h 791634"/>
                <a:gd name="connsiteX3" fmla="*/ 374617 w 1386384"/>
                <a:gd name="connsiteY3" fmla="*/ 745067 h 791634"/>
                <a:gd name="connsiteX4" fmla="*/ 565117 w 1386384"/>
                <a:gd name="connsiteY4" fmla="*/ 139700 h 791634"/>
                <a:gd name="connsiteX5" fmla="*/ 438117 w 1386384"/>
                <a:gd name="connsiteY5" fmla="*/ 630767 h 791634"/>
                <a:gd name="connsiteX6" fmla="*/ 573584 w 1386384"/>
                <a:gd name="connsiteY6" fmla="*/ 791634 h 791634"/>
                <a:gd name="connsiteX7" fmla="*/ 882617 w 1386384"/>
                <a:gd name="connsiteY7" fmla="*/ 766234 h 791634"/>
                <a:gd name="connsiteX8" fmla="*/ 933417 w 1386384"/>
                <a:gd name="connsiteY8" fmla="*/ 635000 h 791634"/>
                <a:gd name="connsiteX9" fmla="*/ 831817 w 1386384"/>
                <a:gd name="connsiteY9" fmla="*/ 114300 h 791634"/>
                <a:gd name="connsiteX10" fmla="*/ 975751 w 1386384"/>
                <a:gd name="connsiteY10" fmla="*/ 651934 h 791634"/>
                <a:gd name="connsiteX11" fmla="*/ 1102751 w 1386384"/>
                <a:gd name="connsiteY11" fmla="*/ 723900 h 791634"/>
                <a:gd name="connsiteX12" fmla="*/ 1322884 w 1386384"/>
                <a:gd name="connsiteY12" fmla="*/ 698500 h 791634"/>
                <a:gd name="connsiteX13" fmla="*/ 1386384 w 1386384"/>
                <a:gd name="connsiteY13" fmla="*/ 448734 h 791634"/>
                <a:gd name="connsiteX14" fmla="*/ 1081584 w 1386384"/>
                <a:gd name="connsiteY14" fmla="*/ 0 h 791634"/>
                <a:gd name="connsiteX0" fmla="*/ 302337 w 1386070"/>
                <a:gd name="connsiteY0" fmla="*/ 55034 h 791634"/>
                <a:gd name="connsiteX1" fmla="*/ 14470 w 1386070"/>
                <a:gd name="connsiteY1" fmla="*/ 520700 h 791634"/>
                <a:gd name="connsiteX2" fmla="*/ 66857 w 1386070"/>
                <a:gd name="connsiteY2" fmla="*/ 732896 h 791634"/>
                <a:gd name="connsiteX3" fmla="*/ 374303 w 1386070"/>
                <a:gd name="connsiteY3" fmla="*/ 745067 h 791634"/>
                <a:gd name="connsiteX4" fmla="*/ 564803 w 1386070"/>
                <a:gd name="connsiteY4" fmla="*/ 139700 h 791634"/>
                <a:gd name="connsiteX5" fmla="*/ 437803 w 1386070"/>
                <a:gd name="connsiteY5" fmla="*/ 630767 h 791634"/>
                <a:gd name="connsiteX6" fmla="*/ 573270 w 1386070"/>
                <a:gd name="connsiteY6" fmla="*/ 791634 h 791634"/>
                <a:gd name="connsiteX7" fmla="*/ 882303 w 1386070"/>
                <a:gd name="connsiteY7" fmla="*/ 766234 h 791634"/>
                <a:gd name="connsiteX8" fmla="*/ 933103 w 1386070"/>
                <a:gd name="connsiteY8" fmla="*/ 635000 h 791634"/>
                <a:gd name="connsiteX9" fmla="*/ 831503 w 1386070"/>
                <a:gd name="connsiteY9" fmla="*/ 114300 h 791634"/>
                <a:gd name="connsiteX10" fmla="*/ 975437 w 1386070"/>
                <a:gd name="connsiteY10" fmla="*/ 651934 h 791634"/>
                <a:gd name="connsiteX11" fmla="*/ 1102437 w 1386070"/>
                <a:gd name="connsiteY11" fmla="*/ 723900 h 791634"/>
                <a:gd name="connsiteX12" fmla="*/ 1322570 w 1386070"/>
                <a:gd name="connsiteY12" fmla="*/ 698500 h 791634"/>
                <a:gd name="connsiteX13" fmla="*/ 1386070 w 1386070"/>
                <a:gd name="connsiteY13" fmla="*/ 448734 h 791634"/>
                <a:gd name="connsiteX14" fmla="*/ 1081270 w 1386070"/>
                <a:gd name="connsiteY14" fmla="*/ 0 h 791634"/>
                <a:gd name="connsiteX0" fmla="*/ 300370 w 1384103"/>
                <a:gd name="connsiteY0" fmla="*/ 55034 h 791634"/>
                <a:gd name="connsiteX1" fmla="*/ 12503 w 1384103"/>
                <a:gd name="connsiteY1" fmla="*/ 520700 h 791634"/>
                <a:gd name="connsiteX2" fmla="*/ 64890 w 1384103"/>
                <a:gd name="connsiteY2" fmla="*/ 732896 h 791634"/>
                <a:gd name="connsiteX3" fmla="*/ 372336 w 1384103"/>
                <a:gd name="connsiteY3" fmla="*/ 745067 h 791634"/>
                <a:gd name="connsiteX4" fmla="*/ 562836 w 1384103"/>
                <a:gd name="connsiteY4" fmla="*/ 139700 h 791634"/>
                <a:gd name="connsiteX5" fmla="*/ 435836 w 1384103"/>
                <a:gd name="connsiteY5" fmla="*/ 630767 h 791634"/>
                <a:gd name="connsiteX6" fmla="*/ 571303 w 1384103"/>
                <a:gd name="connsiteY6" fmla="*/ 791634 h 791634"/>
                <a:gd name="connsiteX7" fmla="*/ 880336 w 1384103"/>
                <a:gd name="connsiteY7" fmla="*/ 766234 h 791634"/>
                <a:gd name="connsiteX8" fmla="*/ 931136 w 1384103"/>
                <a:gd name="connsiteY8" fmla="*/ 635000 h 791634"/>
                <a:gd name="connsiteX9" fmla="*/ 829536 w 1384103"/>
                <a:gd name="connsiteY9" fmla="*/ 114300 h 791634"/>
                <a:gd name="connsiteX10" fmla="*/ 973470 w 1384103"/>
                <a:gd name="connsiteY10" fmla="*/ 651934 h 791634"/>
                <a:gd name="connsiteX11" fmla="*/ 1100470 w 1384103"/>
                <a:gd name="connsiteY11" fmla="*/ 723900 h 791634"/>
                <a:gd name="connsiteX12" fmla="*/ 1320603 w 1384103"/>
                <a:gd name="connsiteY12" fmla="*/ 698500 h 791634"/>
                <a:gd name="connsiteX13" fmla="*/ 1384103 w 1384103"/>
                <a:gd name="connsiteY13" fmla="*/ 448734 h 791634"/>
                <a:gd name="connsiteX14" fmla="*/ 1079303 w 1384103"/>
                <a:gd name="connsiteY14" fmla="*/ 0 h 791634"/>
                <a:gd name="connsiteX0" fmla="*/ 300370 w 1384103"/>
                <a:gd name="connsiteY0" fmla="*/ 55034 h 791634"/>
                <a:gd name="connsiteX1" fmla="*/ 12503 w 1384103"/>
                <a:gd name="connsiteY1" fmla="*/ 520700 h 791634"/>
                <a:gd name="connsiteX2" fmla="*/ 64890 w 1384103"/>
                <a:gd name="connsiteY2" fmla="*/ 732896 h 791634"/>
                <a:gd name="connsiteX3" fmla="*/ 372336 w 1384103"/>
                <a:gd name="connsiteY3" fmla="*/ 745067 h 791634"/>
                <a:gd name="connsiteX4" fmla="*/ 562836 w 1384103"/>
                <a:gd name="connsiteY4" fmla="*/ 139700 h 791634"/>
                <a:gd name="connsiteX5" fmla="*/ 435836 w 1384103"/>
                <a:gd name="connsiteY5" fmla="*/ 630767 h 791634"/>
                <a:gd name="connsiteX6" fmla="*/ 571303 w 1384103"/>
                <a:gd name="connsiteY6" fmla="*/ 791634 h 791634"/>
                <a:gd name="connsiteX7" fmla="*/ 880336 w 1384103"/>
                <a:gd name="connsiteY7" fmla="*/ 766234 h 791634"/>
                <a:gd name="connsiteX8" fmla="*/ 931136 w 1384103"/>
                <a:gd name="connsiteY8" fmla="*/ 635000 h 791634"/>
                <a:gd name="connsiteX9" fmla="*/ 829536 w 1384103"/>
                <a:gd name="connsiteY9" fmla="*/ 114300 h 791634"/>
                <a:gd name="connsiteX10" fmla="*/ 973470 w 1384103"/>
                <a:gd name="connsiteY10" fmla="*/ 651934 h 791634"/>
                <a:gd name="connsiteX11" fmla="*/ 1100470 w 1384103"/>
                <a:gd name="connsiteY11" fmla="*/ 723900 h 791634"/>
                <a:gd name="connsiteX12" fmla="*/ 1320603 w 1384103"/>
                <a:gd name="connsiteY12" fmla="*/ 698500 h 791634"/>
                <a:gd name="connsiteX13" fmla="*/ 1384103 w 1384103"/>
                <a:gd name="connsiteY13" fmla="*/ 448734 h 791634"/>
                <a:gd name="connsiteX14" fmla="*/ 1079303 w 1384103"/>
                <a:gd name="connsiteY14" fmla="*/ 0 h 791634"/>
                <a:gd name="connsiteX0" fmla="*/ 300370 w 1384103"/>
                <a:gd name="connsiteY0" fmla="*/ 55034 h 791640"/>
                <a:gd name="connsiteX1" fmla="*/ 12503 w 1384103"/>
                <a:gd name="connsiteY1" fmla="*/ 520700 h 791640"/>
                <a:gd name="connsiteX2" fmla="*/ 64890 w 1384103"/>
                <a:gd name="connsiteY2" fmla="*/ 732896 h 791640"/>
                <a:gd name="connsiteX3" fmla="*/ 372336 w 1384103"/>
                <a:gd name="connsiteY3" fmla="*/ 745067 h 791640"/>
                <a:gd name="connsiteX4" fmla="*/ 562836 w 1384103"/>
                <a:gd name="connsiteY4" fmla="*/ 139700 h 791640"/>
                <a:gd name="connsiteX5" fmla="*/ 435836 w 1384103"/>
                <a:gd name="connsiteY5" fmla="*/ 630767 h 791640"/>
                <a:gd name="connsiteX6" fmla="*/ 571303 w 1384103"/>
                <a:gd name="connsiteY6" fmla="*/ 791634 h 791640"/>
                <a:gd name="connsiteX7" fmla="*/ 880336 w 1384103"/>
                <a:gd name="connsiteY7" fmla="*/ 766234 h 791640"/>
                <a:gd name="connsiteX8" fmla="*/ 931136 w 1384103"/>
                <a:gd name="connsiteY8" fmla="*/ 635000 h 791640"/>
                <a:gd name="connsiteX9" fmla="*/ 829536 w 1384103"/>
                <a:gd name="connsiteY9" fmla="*/ 114300 h 791640"/>
                <a:gd name="connsiteX10" fmla="*/ 973470 w 1384103"/>
                <a:gd name="connsiteY10" fmla="*/ 651934 h 791640"/>
                <a:gd name="connsiteX11" fmla="*/ 1100470 w 1384103"/>
                <a:gd name="connsiteY11" fmla="*/ 723900 h 791640"/>
                <a:gd name="connsiteX12" fmla="*/ 1320603 w 1384103"/>
                <a:gd name="connsiteY12" fmla="*/ 698500 h 791640"/>
                <a:gd name="connsiteX13" fmla="*/ 1384103 w 1384103"/>
                <a:gd name="connsiteY13" fmla="*/ 448734 h 791640"/>
                <a:gd name="connsiteX14" fmla="*/ 1079303 w 1384103"/>
                <a:gd name="connsiteY14" fmla="*/ 0 h 791640"/>
                <a:gd name="connsiteX0" fmla="*/ 300370 w 1384103"/>
                <a:gd name="connsiteY0" fmla="*/ 55034 h 804337"/>
                <a:gd name="connsiteX1" fmla="*/ 12503 w 1384103"/>
                <a:gd name="connsiteY1" fmla="*/ 520700 h 804337"/>
                <a:gd name="connsiteX2" fmla="*/ 64890 w 1384103"/>
                <a:gd name="connsiteY2" fmla="*/ 732896 h 804337"/>
                <a:gd name="connsiteX3" fmla="*/ 372336 w 1384103"/>
                <a:gd name="connsiteY3" fmla="*/ 745067 h 804337"/>
                <a:gd name="connsiteX4" fmla="*/ 562836 w 1384103"/>
                <a:gd name="connsiteY4" fmla="*/ 139700 h 804337"/>
                <a:gd name="connsiteX5" fmla="*/ 435836 w 1384103"/>
                <a:gd name="connsiteY5" fmla="*/ 630767 h 804337"/>
                <a:gd name="connsiteX6" fmla="*/ 571303 w 1384103"/>
                <a:gd name="connsiteY6" fmla="*/ 804334 h 804337"/>
                <a:gd name="connsiteX7" fmla="*/ 880336 w 1384103"/>
                <a:gd name="connsiteY7" fmla="*/ 766234 h 804337"/>
                <a:gd name="connsiteX8" fmla="*/ 931136 w 1384103"/>
                <a:gd name="connsiteY8" fmla="*/ 635000 h 804337"/>
                <a:gd name="connsiteX9" fmla="*/ 829536 w 1384103"/>
                <a:gd name="connsiteY9" fmla="*/ 114300 h 804337"/>
                <a:gd name="connsiteX10" fmla="*/ 973470 w 1384103"/>
                <a:gd name="connsiteY10" fmla="*/ 651934 h 804337"/>
                <a:gd name="connsiteX11" fmla="*/ 1100470 w 1384103"/>
                <a:gd name="connsiteY11" fmla="*/ 723900 h 804337"/>
                <a:gd name="connsiteX12" fmla="*/ 1320603 w 1384103"/>
                <a:gd name="connsiteY12" fmla="*/ 698500 h 804337"/>
                <a:gd name="connsiteX13" fmla="*/ 1384103 w 1384103"/>
                <a:gd name="connsiteY13" fmla="*/ 448734 h 804337"/>
                <a:gd name="connsiteX14" fmla="*/ 1079303 w 1384103"/>
                <a:gd name="connsiteY14" fmla="*/ 0 h 804337"/>
                <a:gd name="connsiteX0" fmla="*/ 300370 w 1384103"/>
                <a:gd name="connsiteY0" fmla="*/ 55034 h 805958"/>
                <a:gd name="connsiteX1" fmla="*/ 12503 w 1384103"/>
                <a:gd name="connsiteY1" fmla="*/ 520700 h 805958"/>
                <a:gd name="connsiteX2" fmla="*/ 64890 w 1384103"/>
                <a:gd name="connsiteY2" fmla="*/ 732896 h 805958"/>
                <a:gd name="connsiteX3" fmla="*/ 372336 w 1384103"/>
                <a:gd name="connsiteY3" fmla="*/ 745067 h 805958"/>
                <a:gd name="connsiteX4" fmla="*/ 562836 w 1384103"/>
                <a:gd name="connsiteY4" fmla="*/ 139700 h 805958"/>
                <a:gd name="connsiteX5" fmla="*/ 435836 w 1384103"/>
                <a:gd name="connsiteY5" fmla="*/ 630767 h 805958"/>
                <a:gd name="connsiteX6" fmla="*/ 571303 w 1384103"/>
                <a:gd name="connsiteY6" fmla="*/ 804334 h 805958"/>
                <a:gd name="connsiteX7" fmla="*/ 880336 w 1384103"/>
                <a:gd name="connsiteY7" fmla="*/ 766234 h 805958"/>
                <a:gd name="connsiteX8" fmla="*/ 931136 w 1384103"/>
                <a:gd name="connsiteY8" fmla="*/ 635000 h 805958"/>
                <a:gd name="connsiteX9" fmla="*/ 829536 w 1384103"/>
                <a:gd name="connsiteY9" fmla="*/ 114300 h 805958"/>
                <a:gd name="connsiteX10" fmla="*/ 973470 w 1384103"/>
                <a:gd name="connsiteY10" fmla="*/ 651934 h 805958"/>
                <a:gd name="connsiteX11" fmla="*/ 1100470 w 1384103"/>
                <a:gd name="connsiteY11" fmla="*/ 723900 h 805958"/>
                <a:gd name="connsiteX12" fmla="*/ 1320603 w 1384103"/>
                <a:gd name="connsiteY12" fmla="*/ 698500 h 805958"/>
                <a:gd name="connsiteX13" fmla="*/ 1384103 w 1384103"/>
                <a:gd name="connsiteY13" fmla="*/ 448734 h 805958"/>
                <a:gd name="connsiteX14" fmla="*/ 1079303 w 1384103"/>
                <a:gd name="connsiteY14" fmla="*/ 0 h 805958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35836 w 1384103"/>
                <a:gd name="connsiteY5" fmla="*/ 630767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35836 w 1384103"/>
                <a:gd name="connsiteY5" fmla="*/ 630767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35836 w 1384103"/>
                <a:gd name="connsiteY5" fmla="*/ 630767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96204"/>
                <a:gd name="connsiteY0" fmla="*/ 55034 h 809311"/>
                <a:gd name="connsiteX1" fmla="*/ 12503 w 1396204"/>
                <a:gd name="connsiteY1" fmla="*/ 520700 h 809311"/>
                <a:gd name="connsiteX2" fmla="*/ 64890 w 1396204"/>
                <a:gd name="connsiteY2" fmla="*/ 732896 h 809311"/>
                <a:gd name="connsiteX3" fmla="*/ 372336 w 1396204"/>
                <a:gd name="connsiteY3" fmla="*/ 745067 h 809311"/>
                <a:gd name="connsiteX4" fmla="*/ 562836 w 1396204"/>
                <a:gd name="connsiteY4" fmla="*/ 139700 h 809311"/>
                <a:gd name="connsiteX5" fmla="*/ 445361 w 1396204"/>
                <a:gd name="connsiteY5" fmla="*/ 629179 h 809311"/>
                <a:gd name="connsiteX6" fmla="*/ 571303 w 1396204"/>
                <a:gd name="connsiteY6" fmla="*/ 804334 h 809311"/>
                <a:gd name="connsiteX7" fmla="*/ 880336 w 1396204"/>
                <a:gd name="connsiteY7" fmla="*/ 766234 h 809311"/>
                <a:gd name="connsiteX8" fmla="*/ 931136 w 1396204"/>
                <a:gd name="connsiteY8" fmla="*/ 635000 h 809311"/>
                <a:gd name="connsiteX9" fmla="*/ 829536 w 1396204"/>
                <a:gd name="connsiteY9" fmla="*/ 114300 h 809311"/>
                <a:gd name="connsiteX10" fmla="*/ 973470 w 1396204"/>
                <a:gd name="connsiteY10" fmla="*/ 651934 h 809311"/>
                <a:gd name="connsiteX11" fmla="*/ 1100470 w 1396204"/>
                <a:gd name="connsiteY11" fmla="*/ 723900 h 809311"/>
                <a:gd name="connsiteX12" fmla="*/ 1320603 w 1396204"/>
                <a:gd name="connsiteY12" fmla="*/ 698500 h 809311"/>
                <a:gd name="connsiteX13" fmla="*/ 1384103 w 1396204"/>
                <a:gd name="connsiteY13" fmla="*/ 608541 h 809311"/>
                <a:gd name="connsiteX14" fmla="*/ 1384103 w 1396204"/>
                <a:gd name="connsiteY14" fmla="*/ 448734 h 809311"/>
                <a:gd name="connsiteX15" fmla="*/ 1079303 w 1396204"/>
                <a:gd name="connsiteY15" fmla="*/ 0 h 809311"/>
                <a:gd name="connsiteX0" fmla="*/ 300370 w 1389256"/>
                <a:gd name="connsiteY0" fmla="*/ 55034 h 809311"/>
                <a:gd name="connsiteX1" fmla="*/ 12503 w 1389256"/>
                <a:gd name="connsiteY1" fmla="*/ 520700 h 809311"/>
                <a:gd name="connsiteX2" fmla="*/ 64890 w 1389256"/>
                <a:gd name="connsiteY2" fmla="*/ 732896 h 809311"/>
                <a:gd name="connsiteX3" fmla="*/ 372336 w 1389256"/>
                <a:gd name="connsiteY3" fmla="*/ 745067 h 809311"/>
                <a:gd name="connsiteX4" fmla="*/ 562836 w 1389256"/>
                <a:gd name="connsiteY4" fmla="*/ 139700 h 809311"/>
                <a:gd name="connsiteX5" fmla="*/ 445361 w 1389256"/>
                <a:gd name="connsiteY5" fmla="*/ 629179 h 809311"/>
                <a:gd name="connsiteX6" fmla="*/ 571303 w 1389256"/>
                <a:gd name="connsiteY6" fmla="*/ 804334 h 809311"/>
                <a:gd name="connsiteX7" fmla="*/ 880336 w 1389256"/>
                <a:gd name="connsiteY7" fmla="*/ 766234 h 809311"/>
                <a:gd name="connsiteX8" fmla="*/ 931136 w 1389256"/>
                <a:gd name="connsiteY8" fmla="*/ 635000 h 809311"/>
                <a:gd name="connsiteX9" fmla="*/ 829536 w 1389256"/>
                <a:gd name="connsiteY9" fmla="*/ 114300 h 809311"/>
                <a:gd name="connsiteX10" fmla="*/ 973470 w 1389256"/>
                <a:gd name="connsiteY10" fmla="*/ 651934 h 809311"/>
                <a:gd name="connsiteX11" fmla="*/ 1100470 w 1389256"/>
                <a:gd name="connsiteY11" fmla="*/ 723900 h 809311"/>
                <a:gd name="connsiteX12" fmla="*/ 1320603 w 1389256"/>
                <a:gd name="connsiteY12" fmla="*/ 698500 h 809311"/>
                <a:gd name="connsiteX13" fmla="*/ 1384103 w 1389256"/>
                <a:gd name="connsiteY13" fmla="*/ 608541 h 809311"/>
                <a:gd name="connsiteX14" fmla="*/ 1384103 w 1389256"/>
                <a:gd name="connsiteY14" fmla="*/ 448734 h 809311"/>
                <a:gd name="connsiteX15" fmla="*/ 1079303 w 1389256"/>
                <a:gd name="connsiteY15" fmla="*/ 0 h 809311"/>
                <a:gd name="connsiteX0" fmla="*/ 300370 w 1396667"/>
                <a:gd name="connsiteY0" fmla="*/ 55034 h 809311"/>
                <a:gd name="connsiteX1" fmla="*/ 12503 w 1396667"/>
                <a:gd name="connsiteY1" fmla="*/ 520700 h 809311"/>
                <a:gd name="connsiteX2" fmla="*/ 64890 w 1396667"/>
                <a:gd name="connsiteY2" fmla="*/ 732896 h 809311"/>
                <a:gd name="connsiteX3" fmla="*/ 372336 w 1396667"/>
                <a:gd name="connsiteY3" fmla="*/ 745067 h 809311"/>
                <a:gd name="connsiteX4" fmla="*/ 562836 w 1396667"/>
                <a:gd name="connsiteY4" fmla="*/ 139700 h 809311"/>
                <a:gd name="connsiteX5" fmla="*/ 445361 w 1396667"/>
                <a:gd name="connsiteY5" fmla="*/ 629179 h 809311"/>
                <a:gd name="connsiteX6" fmla="*/ 571303 w 1396667"/>
                <a:gd name="connsiteY6" fmla="*/ 804334 h 809311"/>
                <a:gd name="connsiteX7" fmla="*/ 880336 w 1396667"/>
                <a:gd name="connsiteY7" fmla="*/ 766234 h 809311"/>
                <a:gd name="connsiteX8" fmla="*/ 931136 w 1396667"/>
                <a:gd name="connsiteY8" fmla="*/ 635000 h 809311"/>
                <a:gd name="connsiteX9" fmla="*/ 829536 w 1396667"/>
                <a:gd name="connsiteY9" fmla="*/ 114300 h 809311"/>
                <a:gd name="connsiteX10" fmla="*/ 973470 w 1396667"/>
                <a:gd name="connsiteY10" fmla="*/ 651934 h 809311"/>
                <a:gd name="connsiteX11" fmla="*/ 1100470 w 1396667"/>
                <a:gd name="connsiteY11" fmla="*/ 723900 h 809311"/>
                <a:gd name="connsiteX12" fmla="*/ 1320603 w 1396667"/>
                <a:gd name="connsiteY12" fmla="*/ 698500 h 809311"/>
                <a:gd name="connsiteX13" fmla="*/ 1384103 w 1396667"/>
                <a:gd name="connsiteY13" fmla="*/ 608541 h 809311"/>
                <a:gd name="connsiteX14" fmla="*/ 1384103 w 1396667"/>
                <a:gd name="connsiteY14" fmla="*/ 448734 h 809311"/>
                <a:gd name="connsiteX15" fmla="*/ 1079303 w 1396667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20603 w 1396126"/>
                <a:gd name="connsiteY12" fmla="*/ 69850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20603 w 1396126"/>
                <a:gd name="connsiteY12" fmla="*/ 69850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20603 w 1396126"/>
                <a:gd name="connsiteY12" fmla="*/ 69850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19015 w 1396126"/>
                <a:gd name="connsiteY12" fmla="*/ 69215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96126" h="809311">
                  <a:moveTo>
                    <a:pt x="300370" y="55034"/>
                  </a:moveTo>
                  <a:lnTo>
                    <a:pt x="12503" y="520700"/>
                  </a:lnTo>
                  <a:cubicBezTo>
                    <a:pt x="-22951" y="632708"/>
                    <a:pt x="24144" y="706613"/>
                    <a:pt x="64890" y="732896"/>
                  </a:cubicBezTo>
                  <a:cubicBezTo>
                    <a:pt x="161551" y="806803"/>
                    <a:pt x="302662" y="806098"/>
                    <a:pt x="372336" y="745067"/>
                  </a:cubicBezTo>
                  <a:cubicBezTo>
                    <a:pt x="416786" y="714728"/>
                    <a:pt x="499336" y="341489"/>
                    <a:pt x="562836" y="139700"/>
                  </a:cubicBezTo>
                  <a:lnTo>
                    <a:pt x="445361" y="629179"/>
                  </a:lnTo>
                  <a:cubicBezTo>
                    <a:pt x="412729" y="736776"/>
                    <a:pt x="521385" y="804687"/>
                    <a:pt x="571303" y="804334"/>
                  </a:cubicBezTo>
                  <a:cubicBezTo>
                    <a:pt x="664789" y="813859"/>
                    <a:pt x="797963" y="813859"/>
                    <a:pt x="880336" y="766234"/>
                  </a:cubicBezTo>
                  <a:cubicBezTo>
                    <a:pt x="932194" y="724076"/>
                    <a:pt x="941191" y="675570"/>
                    <a:pt x="931136" y="635000"/>
                  </a:cubicBezTo>
                  <a:lnTo>
                    <a:pt x="829536" y="114300"/>
                  </a:lnTo>
                  <a:lnTo>
                    <a:pt x="973470" y="651934"/>
                  </a:lnTo>
                  <a:cubicBezTo>
                    <a:pt x="1003103" y="710848"/>
                    <a:pt x="1069250" y="726898"/>
                    <a:pt x="1100470" y="723900"/>
                  </a:cubicBezTo>
                  <a:cubicBezTo>
                    <a:pt x="1181785" y="729721"/>
                    <a:pt x="1256750" y="721254"/>
                    <a:pt x="1319015" y="692150"/>
                  </a:cubicBezTo>
                  <a:cubicBezTo>
                    <a:pt x="1341769" y="676451"/>
                    <a:pt x="1372461" y="633765"/>
                    <a:pt x="1384103" y="608541"/>
                  </a:cubicBezTo>
                  <a:cubicBezTo>
                    <a:pt x="1396803" y="574322"/>
                    <a:pt x="1403153" y="495653"/>
                    <a:pt x="1384103" y="448734"/>
                  </a:cubicBezTo>
                  <a:lnTo>
                    <a:pt x="1079303" y="0"/>
                  </a:lnTo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82" name="Hình tự do: Hình 81">
              <a:extLst>
                <a:ext uri="{FF2B5EF4-FFF2-40B4-BE49-F238E27FC236}">
                  <a16:creationId xmlns="" xmlns:a16="http://schemas.microsoft.com/office/drawing/2014/main" id="{E5AC7BF3-AC5D-4F62-9A20-82CC513D4DF6}"/>
                </a:ext>
              </a:extLst>
            </p:cNvPr>
            <p:cNvSpPr/>
            <p:nvPr/>
          </p:nvSpPr>
          <p:spPr>
            <a:xfrm rot="21104516" flipH="1">
              <a:off x="5857771" y="2800350"/>
              <a:ext cx="1543154" cy="1654272"/>
            </a:xfrm>
            <a:custGeom>
              <a:avLst/>
              <a:gdLst>
                <a:gd name="connsiteX0" fmla="*/ 1164166 w 1312333"/>
                <a:gd name="connsiteY0" fmla="*/ 2963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64166 w 1312333"/>
                <a:gd name="connsiteY21" fmla="*/ 2963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49658 w 1328067"/>
                <a:gd name="connsiteY0" fmla="*/ 35303 h 1447800"/>
                <a:gd name="connsiteX1" fmla="*/ 549134 w 1328067"/>
                <a:gd name="connsiteY1" fmla="*/ 529166 h 1447800"/>
                <a:gd name="connsiteX2" fmla="*/ 15734 w 1328067"/>
                <a:gd name="connsiteY2" fmla="*/ 1244600 h 1447800"/>
                <a:gd name="connsiteX3" fmla="*/ 19967 w 1328067"/>
                <a:gd name="connsiteY3" fmla="*/ 1418166 h 1447800"/>
                <a:gd name="connsiteX4" fmla="*/ 100400 w 1328067"/>
                <a:gd name="connsiteY4" fmla="*/ 1447800 h 1447800"/>
                <a:gd name="connsiteX5" fmla="*/ 117334 w 1328067"/>
                <a:gd name="connsiteY5" fmla="*/ 1413933 h 1447800"/>
                <a:gd name="connsiteX6" fmla="*/ 464467 w 1328067"/>
                <a:gd name="connsiteY6" fmla="*/ 931333 h 1447800"/>
                <a:gd name="connsiteX7" fmla="*/ 218934 w 1328067"/>
                <a:gd name="connsiteY7" fmla="*/ 1325033 h 1447800"/>
                <a:gd name="connsiteX8" fmla="*/ 214700 w 1328067"/>
                <a:gd name="connsiteY8" fmla="*/ 1422400 h 1447800"/>
                <a:gd name="connsiteX9" fmla="*/ 316300 w 1328067"/>
                <a:gd name="connsiteY9" fmla="*/ 1439333 h 1447800"/>
                <a:gd name="connsiteX10" fmla="*/ 587234 w 1328067"/>
                <a:gd name="connsiteY10" fmla="*/ 1049866 h 1447800"/>
                <a:gd name="connsiteX11" fmla="*/ 434834 w 1328067"/>
                <a:gd name="connsiteY11" fmla="*/ 1346200 h 1447800"/>
                <a:gd name="connsiteX12" fmla="*/ 498334 w 1328067"/>
                <a:gd name="connsiteY12" fmla="*/ 1418166 h 1447800"/>
                <a:gd name="connsiteX13" fmla="*/ 616867 w 1328067"/>
                <a:gd name="connsiteY13" fmla="*/ 1346200 h 1447800"/>
                <a:gd name="connsiteX14" fmla="*/ 760800 w 1328067"/>
                <a:gd name="connsiteY14" fmla="*/ 1079500 h 1447800"/>
                <a:gd name="connsiteX15" fmla="*/ 710000 w 1328067"/>
                <a:gd name="connsiteY15" fmla="*/ 1278466 h 1447800"/>
                <a:gd name="connsiteX16" fmla="*/ 820067 w 1328067"/>
                <a:gd name="connsiteY16" fmla="*/ 1333500 h 1447800"/>
                <a:gd name="connsiteX17" fmla="*/ 900500 w 1328067"/>
                <a:gd name="connsiteY17" fmla="*/ 1236133 h 1447800"/>
                <a:gd name="connsiteX18" fmla="*/ 934367 w 1328067"/>
                <a:gd name="connsiteY18" fmla="*/ 1109133 h 1447800"/>
                <a:gd name="connsiteX19" fmla="*/ 1328067 w 1328067"/>
                <a:gd name="connsiteY19" fmla="*/ 601133 h 1447800"/>
                <a:gd name="connsiteX20" fmla="*/ 1209534 w 1328067"/>
                <a:gd name="connsiteY20" fmla="*/ 0 h 1447800"/>
                <a:gd name="connsiteX21" fmla="*/ 1149658 w 1328067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25518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53011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22884 w 1336251"/>
                <a:gd name="connsiteY8" fmla="*/ 1422400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3018 w 1336251"/>
                <a:gd name="connsiteY11" fmla="*/ 1346200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336251" h="1477183">
                  <a:moveTo>
                    <a:pt x="1157842" y="35303"/>
                  </a:moveTo>
                  <a:cubicBezTo>
                    <a:pt x="1018152" y="117705"/>
                    <a:pt x="719003" y="322019"/>
                    <a:pt x="557318" y="529166"/>
                  </a:cubicBezTo>
                  <a:cubicBezTo>
                    <a:pt x="382268" y="773314"/>
                    <a:pt x="201718" y="1006122"/>
                    <a:pt x="23918" y="1244600"/>
                  </a:cubicBezTo>
                  <a:cubicBezTo>
                    <a:pt x="-13162" y="1310961"/>
                    <a:pt x="-3502" y="1368817"/>
                    <a:pt x="28151" y="1418166"/>
                  </a:cubicBezTo>
                  <a:cubicBezTo>
                    <a:pt x="38466" y="1445055"/>
                    <a:pt x="81773" y="1452098"/>
                    <a:pt x="108584" y="1461976"/>
                  </a:cubicBezTo>
                  <a:lnTo>
                    <a:pt x="153011" y="1413933"/>
                  </a:lnTo>
                  <a:lnTo>
                    <a:pt x="472651" y="931333"/>
                  </a:lnTo>
                  <a:lnTo>
                    <a:pt x="221620" y="1344878"/>
                  </a:lnTo>
                  <a:cubicBezTo>
                    <a:pt x="205546" y="1383950"/>
                    <a:pt x="227961" y="1411680"/>
                    <a:pt x="231132" y="1445081"/>
                  </a:cubicBezTo>
                  <a:cubicBezTo>
                    <a:pt x="263166" y="1474352"/>
                    <a:pt x="306197" y="1489446"/>
                    <a:pt x="343729" y="1464850"/>
                  </a:cubicBezTo>
                  <a:cubicBezTo>
                    <a:pt x="397383" y="1420081"/>
                    <a:pt x="511522" y="1188194"/>
                    <a:pt x="595418" y="1049866"/>
                  </a:cubicBezTo>
                  <a:lnTo>
                    <a:pt x="415525" y="1417078"/>
                  </a:lnTo>
                  <a:cubicBezTo>
                    <a:pt x="412864" y="1471308"/>
                    <a:pt x="487184" y="1480176"/>
                    <a:pt x="506518" y="1457858"/>
                  </a:cubicBezTo>
                  <a:cubicBezTo>
                    <a:pt x="590018" y="1443320"/>
                    <a:pt x="602036" y="1406100"/>
                    <a:pt x="625051" y="1346200"/>
                  </a:cubicBezTo>
                  <a:lnTo>
                    <a:pt x="768984" y="1079500"/>
                  </a:lnTo>
                  <a:lnTo>
                    <a:pt x="679694" y="1320993"/>
                  </a:lnTo>
                  <a:cubicBezTo>
                    <a:pt x="687973" y="1390369"/>
                    <a:pt x="773235" y="1394539"/>
                    <a:pt x="855744" y="1361851"/>
                  </a:cubicBezTo>
                  <a:cubicBezTo>
                    <a:pt x="892637" y="1300099"/>
                    <a:pt x="891037" y="1278039"/>
                    <a:pt x="908684" y="1236133"/>
                  </a:cubicBezTo>
                  <a:lnTo>
                    <a:pt x="942551" y="1109133"/>
                  </a:lnTo>
                  <a:lnTo>
                    <a:pt x="1336251" y="601133"/>
                  </a:lnTo>
                  <a:lnTo>
                    <a:pt x="1217718" y="0"/>
                  </a:lnTo>
                  <a:lnTo>
                    <a:pt x="1157842" y="3530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1032" name="Hình ảnh 1031">
            <a:extLst>
              <a:ext uri="{FF2B5EF4-FFF2-40B4-BE49-F238E27FC236}">
                <a16:creationId xmlns="" xmlns:a16="http://schemas.microsoft.com/office/drawing/2014/main" id="{48662F6C-4657-4ABA-9EB9-F3ECFE7D4E43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70" t="17916" r="33119" b="22917"/>
          <a:stretch/>
        </p:blipFill>
        <p:spPr>
          <a:xfrm>
            <a:off x="1107803" y="3976215"/>
            <a:ext cx="1507331" cy="995540"/>
          </a:xfrm>
          <a:prstGeom prst="rect">
            <a:avLst/>
          </a:prstGeom>
        </p:spPr>
      </p:pic>
      <p:pic>
        <p:nvPicPr>
          <p:cNvPr id="85" name="Hình ảnh 84">
            <a:extLst>
              <a:ext uri="{FF2B5EF4-FFF2-40B4-BE49-F238E27FC236}">
                <a16:creationId xmlns="" xmlns:a16="http://schemas.microsoft.com/office/drawing/2014/main" id="{5A89A515-4202-4760-9B12-076A6DFD4FB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701" y="-296863"/>
            <a:ext cx="224627" cy="296863"/>
          </a:xfrm>
          <a:prstGeom prst="rect">
            <a:avLst/>
          </a:prstGeom>
        </p:spPr>
      </p:pic>
      <p:grpSp>
        <p:nvGrpSpPr>
          <p:cNvPr id="46" name="Nhóm 45">
            <a:extLst>
              <a:ext uri="{FF2B5EF4-FFF2-40B4-BE49-F238E27FC236}">
                <a16:creationId xmlns="" xmlns:a16="http://schemas.microsoft.com/office/drawing/2014/main" id="{BB1075B1-D75C-4397-8386-58005A0F3F9F}"/>
              </a:ext>
            </a:extLst>
          </p:cNvPr>
          <p:cNvGrpSpPr/>
          <p:nvPr/>
        </p:nvGrpSpPr>
        <p:grpSpPr>
          <a:xfrm>
            <a:off x="4905916" y="4296821"/>
            <a:ext cx="1119266" cy="624390"/>
            <a:chOff x="2727221" y="2422689"/>
            <a:chExt cx="4673704" cy="2607256"/>
          </a:xfrm>
        </p:grpSpPr>
        <p:sp>
          <p:nvSpPr>
            <p:cNvPr id="47" name="Hình Bầu dục 46">
              <a:extLst>
                <a:ext uri="{FF2B5EF4-FFF2-40B4-BE49-F238E27FC236}">
                  <a16:creationId xmlns="" xmlns:a16="http://schemas.microsoft.com/office/drawing/2014/main" id="{DACA63BB-8110-4279-A505-474D218D16CD}"/>
                </a:ext>
              </a:extLst>
            </p:cNvPr>
            <p:cNvSpPr/>
            <p:nvPr/>
          </p:nvSpPr>
          <p:spPr>
            <a:xfrm>
              <a:off x="3761295" y="2422689"/>
              <a:ext cx="2648932" cy="235670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8" name="Hình tự do: Hình 47">
              <a:extLst>
                <a:ext uri="{FF2B5EF4-FFF2-40B4-BE49-F238E27FC236}">
                  <a16:creationId xmlns="" xmlns:a16="http://schemas.microsoft.com/office/drawing/2014/main" id="{ADF26A2E-AB12-4124-9420-909218D25735}"/>
                </a:ext>
              </a:extLst>
            </p:cNvPr>
            <p:cNvSpPr/>
            <p:nvPr/>
          </p:nvSpPr>
          <p:spPr>
            <a:xfrm>
              <a:off x="4417245" y="3246967"/>
              <a:ext cx="434394" cy="755652"/>
            </a:xfrm>
            <a:custGeom>
              <a:avLst/>
              <a:gdLst>
                <a:gd name="connsiteX0" fmla="*/ 190500 w 658283"/>
                <a:gd name="connsiteY0" fmla="*/ 524933 h 1145117"/>
                <a:gd name="connsiteX1" fmla="*/ 21167 w 658283"/>
                <a:gd name="connsiteY1" fmla="*/ 209550 h 1145117"/>
                <a:gd name="connsiteX2" fmla="*/ 0 w 658283"/>
                <a:gd name="connsiteY2" fmla="*/ 61383 h 1145117"/>
                <a:gd name="connsiteX3" fmla="*/ 110067 w 658283"/>
                <a:gd name="connsiteY3" fmla="*/ 146050 h 1145117"/>
                <a:gd name="connsiteX4" fmla="*/ 258233 w 658283"/>
                <a:gd name="connsiteY4" fmla="*/ 421217 h 1145117"/>
                <a:gd name="connsiteX5" fmla="*/ 254000 w 658283"/>
                <a:gd name="connsiteY5" fmla="*/ 122767 h 1145117"/>
                <a:gd name="connsiteX6" fmla="*/ 302683 w 658283"/>
                <a:gd name="connsiteY6" fmla="*/ 0 h 1145117"/>
                <a:gd name="connsiteX7" fmla="*/ 372533 w 658283"/>
                <a:gd name="connsiteY7" fmla="*/ 122767 h 1145117"/>
                <a:gd name="connsiteX8" fmla="*/ 364067 w 658283"/>
                <a:gd name="connsiteY8" fmla="*/ 436033 h 1145117"/>
                <a:gd name="connsiteX9" fmla="*/ 518583 w 658283"/>
                <a:gd name="connsiteY9" fmla="*/ 198967 h 1145117"/>
                <a:gd name="connsiteX10" fmla="*/ 658283 w 658283"/>
                <a:gd name="connsiteY10" fmla="*/ 143933 h 1145117"/>
                <a:gd name="connsiteX11" fmla="*/ 611717 w 658283"/>
                <a:gd name="connsiteY11" fmla="*/ 283633 h 1145117"/>
                <a:gd name="connsiteX12" fmla="*/ 376767 w 658283"/>
                <a:gd name="connsiteY12" fmla="*/ 649817 h 1145117"/>
                <a:gd name="connsiteX13" fmla="*/ 351367 w 658283"/>
                <a:gd name="connsiteY13" fmla="*/ 1026583 h 1145117"/>
                <a:gd name="connsiteX14" fmla="*/ 281517 w 658283"/>
                <a:gd name="connsiteY14" fmla="*/ 1145117 h 1145117"/>
                <a:gd name="connsiteX15" fmla="*/ 234950 w 658283"/>
                <a:gd name="connsiteY15" fmla="*/ 1028700 h 1145117"/>
                <a:gd name="connsiteX16" fmla="*/ 247650 w 658283"/>
                <a:gd name="connsiteY16" fmla="*/ 654050 h 1145117"/>
                <a:gd name="connsiteX17" fmla="*/ 190500 w 658283"/>
                <a:gd name="connsiteY17" fmla="*/ 524933 h 1145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58283" h="1145117">
                  <a:moveTo>
                    <a:pt x="190500" y="524933"/>
                  </a:moveTo>
                  <a:lnTo>
                    <a:pt x="21167" y="209550"/>
                  </a:lnTo>
                  <a:lnTo>
                    <a:pt x="0" y="61383"/>
                  </a:lnTo>
                  <a:lnTo>
                    <a:pt x="110067" y="146050"/>
                  </a:lnTo>
                  <a:lnTo>
                    <a:pt x="258233" y="421217"/>
                  </a:lnTo>
                  <a:lnTo>
                    <a:pt x="254000" y="122767"/>
                  </a:lnTo>
                  <a:lnTo>
                    <a:pt x="302683" y="0"/>
                  </a:lnTo>
                  <a:lnTo>
                    <a:pt x="372533" y="122767"/>
                  </a:lnTo>
                  <a:lnTo>
                    <a:pt x="364067" y="436033"/>
                  </a:lnTo>
                  <a:lnTo>
                    <a:pt x="518583" y="198967"/>
                  </a:lnTo>
                  <a:lnTo>
                    <a:pt x="658283" y="143933"/>
                  </a:lnTo>
                  <a:lnTo>
                    <a:pt x="611717" y="283633"/>
                  </a:lnTo>
                  <a:lnTo>
                    <a:pt x="376767" y="649817"/>
                  </a:lnTo>
                  <a:lnTo>
                    <a:pt x="351367" y="1026583"/>
                  </a:lnTo>
                  <a:lnTo>
                    <a:pt x="281517" y="1145117"/>
                  </a:lnTo>
                  <a:lnTo>
                    <a:pt x="234950" y="1028700"/>
                  </a:lnTo>
                  <a:lnTo>
                    <a:pt x="247650" y="654050"/>
                  </a:lnTo>
                  <a:lnTo>
                    <a:pt x="190500" y="524933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9" name="Hình tự do: Hình 48">
              <a:extLst>
                <a:ext uri="{FF2B5EF4-FFF2-40B4-BE49-F238E27FC236}">
                  <a16:creationId xmlns="" xmlns:a16="http://schemas.microsoft.com/office/drawing/2014/main" id="{EF940A58-FA4C-4343-B2BC-7CAD2A9223C8}"/>
                </a:ext>
              </a:extLst>
            </p:cNvPr>
            <p:cNvSpPr/>
            <p:nvPr/>
          </p:nvSpPr>
          <p:spPr>
            <a:xfrm>
              <a:off x="5331645" y="3268133"/>
              <a:ext cx="434394" cy="755652"/>
            </a:xfrm>
            <a:custGeom>
              <a:avLst/>
              <a:gdLst>
                <a:gd name="connsiteX0" fmla="*/ 190500 w 658283"/>
                <a:gd name="connsiteY0" fmla="*/ 524933 h 1145117"/>
                <a:gd name="connsiteX1" fmla="*/ 21167 w 658283"/>
                <a:gd name="connsiteY1" fmla="*/ 209550 h 1145117"/>
                <a:gd name="connsiteX2" fmla="*/ 0 w 658283"/>
                <a:gd name="connsiteY2" fmla="*/ 61383 h 1145117"/>
                <a:gd name="connsiteX3" fmla="*/ 110067 w 658283"/>
                <a:gd name="connsiteY3" fmla="*/ 146050 h 1145117"/>
                <a:gd name="connsiteX4" fmla="*/ 258233 w 658283"/>
                <a:gd name="connsiteY4" fmla="*/ 421217 h 1145117"/>
                <a:gd name="connsiteX5" fmla="*/ 254000 w 658283"/>
                <a:gd name="connsiteY5" fmla="*/ 122767 h 1145117"/>
                <a:gd name="connsiteX6" fmla="*/ 302683 w 658283"/>
                <a:gd name="connsiteY6" fmla="*/ 0 h 1145117"/>
                <a:gd name="connsiteX7" fmla="*/ 372533 w 658283"/>
                <a:gd name="connsiteY7" fmla="*/ 122767 h 1145117"/>
                <a:gd name="connsiteX8" fmla="*/ 364067 w 658283"/>
                <a:gd name="connsiteY8" fmla="*/ 436033 h 1145117"/>
                <a:gd name="connsiteX9" fmla="*/ 518583 w 658283"/>
                <a:gd name="connsiteY9" fmla="*/ 198967 h 1145117"/>
                <a:gd name="connsiteX10" fmla="*/ 658283 w 658283"/>
                <a:gd name="connsiteY10" fmla="*/ 143933 h 1145117"/>
                <a:gd name="connsiteX11" fmla="*/ 611717 w 658283"/>
                <a:gd name="connsiteY11" fmla="*/ 283633 h 1145117"/>
                <a:gd name="connsiteX12" fmla="*/ 376767 w 658283"/>
                <a:gd name="connsiteY12" fmla="*/ 649817 h 1145117"/>
                <a:gd name="connsiteX13" fmla="*/ 351367 w 658283"/>
                <a:gd name="connsiteY13" fmla="*/ 1026583 h 1145117"/>
                <a:gd name="connsiteX14" fmla="*/ 281517 w 658283"/>
                <a:gd name="connsiteY14" fmla="*/ 1145117 h 1145117"/>
                <a:gd name="connsiteX15" fmla="*/ 234950 w 658283"/>
                <a:gd name="connsiteY15" fmla="*/ 1028700 h 1145117"/>
                <a:gd name="connsiteX16" fmla="*/ 247650 w 658283"/>
                <a:gd name="connsiteY16" fmla="*/ 654050 h 1145117"/>
                <a:gd name="connsiteX17" fmla="*/ 190500 w 658283"/>
                <a:gd name="connsiteY17" fmla="*/ 524933 h 1145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58283" h="1145117">
                  <a:moveTo>
                    <a:pt x="190500" y="524933"/>
                  </a:moveTo>
                  <a:lnTo>
                    <a:pt x="21167" y="209550"/>
                  </a:lnTo>
                  <a:lnTo>
                    <a:pt x="0" y="61383"/>
                  </a:lnTo>
                  <a:lnTo>
                    <a:pt x="110067" y="146050"/>
                  </a:lnTo>
                  <a:lnTo>
                    <a:pt x="258233" y="421217"/>
                  </a:lnTo>
                  <a:lnTo>
                    <a:pt x="254000" y="122767"/>
                  </a:lnTo>
                  <a:lnTo>
                    <a:pt x="302683" y="0"/>
                  </a:lnTo>
                  <a:lnTo>
                    <a:pt x="372533" y="122767"/>
                  </a:lnTo>
                  <a:lnTo>
                    <a:pt x="364067" y="436033"/>
                  </a:lnTo>
                  <a:lnTo>
                    <a:pt x="518583" y="198967"/>
                  </a:lnTo>
                  <a:lnTo>
                    <a:pt x="658283" y="143933"/>
                  </a:lnTo>
                  <a:lnTo>
                    <a:pt x="611717" y="283633"/>
                  </a:lnTo>
                  <a:lnTo>
                    <a:pt x="376767" y="649817"/>
                  </a:lnTo>
                  <a:lnTo>
                    <a:pt x="351367" y="1026583"/>
                  </a:lnTo>
                  <a:lnTo>
                    <a:pt x="281517" y="1145117"/>
                  </a:lnTo>
                  <a:lnTo>
                    <a:pt x="234950" y="1028700"/>
                  </a:lnTo>
                  <a:lnTo>
                    <a:pt x="247650" y="654050"/>
                  </a:lnTo>
                  <a:lnTo>
                    <a:pt x="190500" y="524933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0" name="Hình tự do: Hình 49">
              <a:extLst>
                <a:ext uri="{FF2B5EF4-FFF2-40B4-BE49-F238E27FC236}">
                  <a16:creationId xmlns="" xmlns:a16="http://schemas.microsoft.com/office/drawing/2014/main" id="{F620663F-5B08-45D0-8120-9E2E92D8AC15}"/>
                </a:ext>
              </a:extLst>
            </p:cNvPr>
            <p:cNvSpPr/>
            <p:nvPr/>
          </p:nvSpPr>
          <p:spPr>
            <a:xfrm rot="453931">
              <a:off x="2727221" y="2834218"/>
              <a:ext cx="1543154" cy="1654272"/>
            </a:xfrm>
            <a:custGeom>
              <a:avLst/>
              <a:gdLst>
                <a:gd name="connsiteX0" fmla="*/ 1164166 w 1312333"/>
                <a:gd name="connsiteY0" fmla="*/ 2963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64166 w 1312333"/>
                <a:gd name="connsiteY21" fmla="*/ 2963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49658 w 1328067"/>
                <a:gd name="connsiteY0" fmla="*/ 35303 h 1447800"/>
                <a:gd name="connsiteX1" fmla="*/ 549134 w 1328067"/>
                <a:gd name="connsiteY1" fmla="*/ 529166 h 1447800"/>
                <a:gd name="connsiteX2" fmla="*/ 15734 w 1328067"/>
                <a:gd name="connsiteY2" fmla="*/ 1244600 h 1447800"/>
                <a:gd name="connsiteX3" fmla="*/ 19967 w 1328067"/>
                <a:gd name="connsiteY3" fmla="*/ 1418166 h 1447800"/>
                <a:gd name="connsiteX4" fmla="*/ 100400 w 1328067"/>
                <a:gd name="connsiteY4" fmla="*/ 1447800 h 1447800"/>
                <a:gd name="connsiteX5" fmla="*/ 117334 w 1328067"/>
                <a:gd name="connsiteY5" fmla="*/ 1413933 h 1447800"/>
                <a:gd name="connsiteX6" fmla="*/ 464467 w 1328067"/>
                <a:gd name="connsiteY6" fmla="*/ 931333 h 1447800"/>
                <a:gd name="connsiteX7" fmla="*/ 218934 w 1328067"/>
                <a:gd name="connsiteY7" fmla="*/ 1325033 h 1447800"/>
                <a:gd name="connsiteX8" fmla="*/ 214700 w 1328067"/>
                <a:gd name="connsiteY8" fmla="*/ 1422400 h 1447800"/>
                <a:gd name="connsiteX9" fmla="*/ 316300 w 1328067"/>
                <a:gd name="connsiteY9" fmla="*/ 1439333 h 1447800"/>
                <a:gd name="connsiteX10" fmla="*/ 587234 w 1328067"/>
                <a:gd name="connsiteY10" fmla="*/ 1049866 h 1447800"/>
                <a:gd name="connsiteX11" fmla="*/ 434834 w 1328067"/>
                <a:gd name="connsiteY11" fmla="*/ 1346200 h 1447800"/>
                <a:gd name="connsiteX12" fmla="*/ 498334 w 1328067"/>
                <a:gd name="connsiteY12" fmla="*/ 1418166 h 1447800"/>
                <a:gd name="connsiteX13" fmla="*/ 616867 w 1328067"/>
                <a:gd name="connsiteY13" fmla="*/ 1346200 h 1447800"/>
                <a:gd name="connsiteX14" fmla="*/ 760800 w 1328067"/>
                <a:gd name="connsiteY14" fmla="*/ 1079500 h 1447800"/>
                <a:gd name="connsiteX15" fmla="*/ 710000 w 1328067"/>
                <a:gd name="connsiteY15" fmla="*/ 1278466 h 1447800"/>
                <a:gd name="connsiteX16" fmla="*/ 820067 w 1328067"/>
                <a:gd name="connsiteY16" fmla="*/ 1333500 h 1447800"/>
                <a:gd name="connsiteX17" fmla="*/ 900500 w 1328067"/>
                <a:gd name="connsiteY17" fmla="*/ 1236133 h 1447800"/>
                <a:gd name="connsiteX18" fmla="*/ 934367 w 1328067"/>
                <a:gd name="connsiteY18" fmla="*/ 1109133 h 1447800"/>
                <a:gd name="connsiteX19" fmla="*/ 1328067 w 1328067"/>
                <a:gd name="connsiteY19" fmla="*/ 601133 h 1447800"/>
                <a:gd name="connsiteX20" fmla="*/ 1209534 w 1328067"/>
                <a:gd name="connsiteY20" fmla="*/ 0 h 1447800"/>
                <a:gd name="connsiteX21" fmla="*/ 1149658 w 1328067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25518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53011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22884 w 1336251"/>
                <a:gd name="connsiteY8" fmla="*/ 1422400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3018 w 1336251"/>
                <a:gd name="connsiteY11" fmla="*/ 1346200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336251" h="1477183">
                  <a:moveTo>
                    <a:pt x="1157842" y="35303"/>
                  </a:moveTo>
                  <a:cubicBezTo>
                    <a:pt x="1018152" y="117705"/>
                    <a:pt x="719003" y="322019"/>
                    <a:pt x="557318" y="529166"/>
                  </a:cubicBezTo>
                  <a:cubicBezTo>
                    <a:pt x="382268" y="773314"/>
                    <a:pt x="201718" y="1006122"/>
                    <a:pt x="23918" y="1244600"/>
                  </a:cubicBezTo>
                  <a:cubicBezTo>
                    <a:pt x="-13162" y="1310961"/>
                    <a:pt x="-3502" y="1368817"/>
                    <a:pt x="28151" y="1418166"/>
                  </a:cubicBezTo>
                  <a:cubicBezTo>
                    <a:pt x="38466" y="1445055"/>
                    <a:pt x="81773" y="1452098"/>
                    <a:pt x="108584" y="1461976"/>
                  </a:cubicBezTo>
                  <a:lnTo>
                    <a:pt x="153011" y="1413933"/>
                  </a:lnTo>
                  <a:lnTo>
                    <a:pt x="472651" y="931333"/>
                  </a:lnTo>
                  <a:lnTo>
                    <a:pt x="221620" y="1344878"/>
                  </a:lnTo>
                  <a:cubicBezTo>
                    <a:pt x="205546" y="1383950"/>
                    <a:pt x="227961" y="1411680"/>
                    <a:pt x="231132" y="1445081"/>
                  </a:cubicBezTo>
                  <a:cubicBezTo>
                    <a:pt x="263166" y="1474352"/>
                    <a:pt x="306197" y="1489446"/>
                    <a:pt x="343729" y="1464850"/>
                  </a:cubicBezTo>
                  <a:cubicBezTo>
                    <a:pt x="397383" y="1420081"/>
                    <a:pt x="511522" y="1188194"/>
                    <a:pt x="595418" y="1049866"/>
                  </a:cubicBezTo>
                  <a:lnTo>
                    <a:pt x="415525" y="1417078"/>
                  </a:lnTo>
                  <a:cubicBezTo>
                    <a:pt x="412864" y="1471308"/>
                    <a:pt x="487184" y="1480176"/>
                    <a:pt x="506518" y="1457858"/>
                  </a:cubicBezTo>
                  <a:cubicBezTo>
                    <a:pt x="590018" y="1443320"/>
                    <a:pt x="602036" y="1406100"/>
                    <a:pt x="625051" y="1346200"/>
                  </a:cubicBezTo>
                  <a:lnTo>
                    <a:pt x="768984" y="1079500"/>
                  </a:lnTo>
                  <a:lnTo>
                    <a:pt x="679694" y="1320993"/>
                  </a:lnTo>
                  <a:cubicBezTo>
                    <a:pt x="687973" y="1390369"/>
                    <a:pt x="773235" y="1394539"/>
                    <a:pt x="855744" y="1361851"/>
                  </a:cubicBezTo>
                  <a:cubicBezTo>
                    <a:pt x="892637" y="1300099"/>
                    <a:pt x="891037" y="1278039"/>
                    <a:pt x="908684" y="1236133"/>
                  </a:cubicBezTo>
                  <a:lnTo>
                    <a:pt x="942551" y="1109133"/>
                  </a:lnTo>
                  <a:lnTo>
                    <a:pt x="1336251" y="601133"/>
                  </a:lnTo>
                  <a:lnTo>
                    <a:pt x="1217718" y="0"/>
                  </a:lnTo>
                  <a:lnTo>
                    <a:pt x="1157842" y="3530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1" name="Hình tự do: Hình 50">
              <a:extLst>
                <a:ext uri="{FF2B5EF4-FFF2-40B4-BE49-F238E27FC236}">
                  <a16:creationId xmlns="" xmlns:a16="http://schemas.microsoft.com/office/drawing/2014/main" id="{4986739F-4F0F-49FB-BA1E-78833FDD784B}"/>
                </a:ext>
              </a:extLst>
            </p:cNvPr>
            <p:cNvSpPr/>
            <p:nvPr/>
          </p:nvSpPr>
          <p:spPr>
            <a:xfrm>
              <a:off x="4356298" y="4220634"/>
              <a:ext cx="1396126" cy="809311"/>
            </a:xfrm>
            <a:custGeom>
              <a:avLst/>
              <a:gdLst>
                <a:gd name="connsiteX0" fmla="*/ 287867 w 1371600"/>
                <a:gd name="connsiteY0" fmla="*/ 55034 h 791634"/>
                <a:gd name="connsiteX1" fmla="*/ 0 w 1371600"/>
                <a:gd name="connsiteY1" fmla="*/ 520700 h 791634"/>
                <a:gd name="connsiteX2" fmla="*/ 50800 w 1371600"/>
                <a:gd name="connsiteY2" fmla="*/ 728134 h 791634"/>
                <a:gd name="connsiteX3" fmla="*/ 359833 w 1371600"/>
                <a:gd name="connsiteY3" fmla="*/ 745067 h 791634"/>
                <a:gd name="connsiteX4" fmla="*/ 550333 w 1371600"/>
                <a:gd name="connsiteY4" fmla="*/ 139700 h 791634"/>
                <a:gd name="connsiteX5" fmla="*/ 423333 w 1371600"/>
                <a:gd name="connsiteY5" fmla="*/ 630767 h 791634"/>
                <a:gd name="connsiteX6" fmla="*/ 558800 w 1371600"/>
                <a:gd name="connsiteY6" fmla="*/ 791634 h 791634"/>
                <a:gd name="connsiteX7" fmla="*/ 867833 w 1371600"/>
                <a:gd name="connsiteY7" fmla="*/ 766234 h 791634"/>
                <a:gd name="connsiteX8" fmla="*/ 918633 w 1371600"/>
                <a:gd name="connsiteY8" fmla="*/ 635000 h 791634"/>
                <a:gd name="connsiteX9" fmla="*/ 817033 w 1371600"/>
                <a:gd name="connsiteY9" fmla="*/ 114300 h 791634"/>
                <a:gd name="connsiteX10" fmla="*/ 960967 w 1371600"/>
                <a:gd name="connsiteY10" fmla="*/ 651934 h 791634"/>
                <a:gd name="connsiteX11" fmla="*/ 1087967 w 1371600"/>
                <a:gd name="connsiteY11" fmla="*/ 723900 h 791634"/>
                <a:gd name="connsiteX12" fmla="*/ 1308100 w 1371600"/>
                <a:gd name="connsiteY12" fmla="*/ 698500 h 791634"/>
                <a:gd name="connsiteX13" fmla="*/ 1371600 w 1371600"/>
                <a:gd name="connsiteY13" fmla="*/ 448734 h 791634"/>
                <a:gd name="connsiteX14" fmla="*/ 1066800 w 1371600"/>
                <a:gd name="connsiteY14" fmla="*/ 0 h 791634"/>
                <a:gd name="connsiteX0" fmla="*/ 297823 w 1381556"/>
                <a:gd name="connsiteY0" fmla="*/ 55034 h 791634"/>
                <a:gd name="connsiteX1" fmla="*/ 9956 w 1381556"/>
                <a:gd name="connsiteY1" fmla="*/ 520700 h 791634"/>
                <a:gd name="connsiteX2" fmla="*/ 60756 w 1381556"/>
                <a:gd name="connsiteY2" fmla="*/ 728134 h 791634"/>
                <a:gd name="connsiteX3" fmla="*/ 369789 w 1381556"/>
                <a:gd name="connsiteY3" fmla="*/ 745067 h 791634"/>
                <a:gd name="connsiteX4" fmla="*/ 560289 w 1381556"/>
                <a:gd name="connsiteY4" fmla="*/ 139700 h 791634"/>
                <a:gd name="connsiteX5" fmla="*/ 433289 w 1381556"/>
                <a:gd name="connsiteY5" fmla="*/ 630767 h 791634"/>
                <a:gd name="connsiteX6" fmla="*/ 568756 w 1381556"/>
                <a:gd name="connsiteY6" fmla="*/ 791634 h 791634"/>
                <a:gd name="connsiteX7" fmla="*/ 877789 w 1381556"/>
                <a:gd name="connsiteY7" fmla="*/ 766234 h 791634"/>
                <a:gd name="connsiteX8" fmla="*/ 928589 w 1381556"/>
                <a:gd name="connsiteY8" fmla="*/ 635000 h 791634"/>
                <a:gd name="connsiteX9" fmla="*/ 826989 w 1381556"/>
                <a:gd name="connsiteY9" fmla="*/ 114300 h 791634"/>
                <a:gd name="connsiteX10" fmla="*/ 970923 w 1381556"/>
                <a:gd name="connsiteY10" fmla="*/ 651934 h 791634"/>
                <a:gd name="connsiteX11" fmla="*/ 1097923 w 1381556"/>
                <a:gd name="connsiteY11" fmla="*/ 723900 h 791634"/>
                <a:gd name="connsiteX12" fmla="*/ 1318056 w 1381556"/>
                <a:gd name="connsiteY12" fmla="*/ 698500 h 791634"/>
                <a:gd name="connsiteX13" fmla="*/ 1381556 w 1381556"/>
                <a:gd name="connsiteY13" fmla="*/ 448734 h 791634"/>
                <a:gd name="connsiteX14" fmla="*/ 1076756 w 1381556"/>
                <a:gd name="connsiteY14" fmla="*/ 0 h 791634"/>
                <a:gd name="connsiteX0" fmla="*/ 302651 w 1386384"/>
                <a:gd name="connsiteY0" fmla="*/ 55034 h 791634"/>
                <a:gd name="connsiteX1" fmla="*/ 14784 w 1386384"/>
                <a:gd name="connsiteY1" fmla="*/ 520700 h 791634"/>
                <a:gd name="connsiteX2" fmla="*/ 65584 w 1386384"/>
                <a:gd name="connsiteY2" fmla="*/ 728134 h 791634"/>
                <a:gd name="connsiteX3" fmla="*/ 374617 w 1386384"/>
                <a:gd name="connsiteY3" fmla="*/ 745067 h 791634"/>
                <a:gd name="connsiteX4" fmla="*/ 565117 w 1386384"/>
                <a:gd name="connsiteY4" fmla="*/ 139700 h 791634"/>
                <a:gd name="connsiteX5" fmla="*/ 438117 w 1386384"/>
                <a:gd name="connsiteY5" fmla="*/ 630767 h 791634"/>
                <a:gd name="connsiteX6" fmla="*/ 573584 w 1386384"/>
                <a:gd name="connsiteY6" fmla="*/ 791634 h 791634"/>
                <a:gd name="connsiteX7" fmla="*/ 882617 w 1386384"/>
                <a:gd name="connsiteY7" fmla="*/ 766234 h 791634"/>
                <a:gd name="connsiteX8" fmla="*/ 933417 w 1386384"/>
                <a:gd name="connsiteY8" fmla="*/ 635000 h 791634"/>
                <a:gd name="connsiteX9" fmla="*/ 831817 w 1386384"/>
                <a:gd name="connsiteY9" fmla="*/ 114300 h 791634"/>
                <a:gd name="connsiteX10" fmla="*/ 975751 w 1386384"/>
                <a:gd name="connsiteY10" fmla="*/ 651934 h 791634"/>
                <a:gd name="connsiteX11" fmla="*/ 1102751 w 1386384"/>
                <a:gd name="connsiteY11" fmla="*/ 723900 h 791634"/>
                <a:gd name="connsiteX12" fmla="*/ 1322884 w 1386384"/>
                <a:gd name="connsiteY12" fmla="*/ 698500 h 791634"/>
                <a:gd name="connsiteX13" fmla="*/ 1386384 w 1386384"/>
                <a:gd name="connsiteY13" fmla="*/ 448734 h 791634"/>
                <a:gd name="connsiteX14" fmla="*/ 1081584 w 1386384"/>
                <a:gd name="connsiteY14" fmla="*/ 0 h 791634"/>
                <a:gd name="connsiteX0" fmla="*/ 302651 w 1386384"/>
                <a:gd name="connsiteY0" fmla="*/ 55034 h 791634"/>
                <a:gd name="connsiteX1" fmla="*/ 14784 w 1386384"/>
                <a:gd name="connsiteY1" fmla="*/ 520700 h 791634"/>
                <a:gd name="connsiteX2" fmla="*/ 65584 w 1386384"/>
                <a:gd name="connsiteY2" fmla="*/ 728134 h 791634"/>
                <a:gd name="connsiteX3" fmla="*/ 374617 w 1386384"/>
                <a:gd name="connsiteY3" fmla="*/ 745067 h 791634"/>
                <a:gd name="connsiteX4" fmla="*/ 565117 w 1386384"/>
                <a:gd name="connsiteY4" fmla="*/ 139700 h 791634"/>
                <a:gd name="connsiteX5" fmla="*/ 438117 w 1386384"/>
                <a:gd name="connsiteY5" fmla="*/ 630767 h 791634"/>
                <a:gd name="connsiteX6" fmla="*/ 573584 w 1386384"/>
                <a:gd name="connsiteY6" fmla="*/ 791634 h 791634"/>
                <a:gd name="connsiteX7" fmla="*/ 882617 w 1386384"/>
                <a:gd name="connsiteY7" fmla="*/ 766234 h 791634"/>
                <a:gd name="connsiteX8" fmla="*/ 933417 w 1386384"/>
                <a:gd name="connsiteY8" fmla="*/ 635000 h 791634"/>
                <a:gd name="connsiteX9" fmla="*/ 831817 w 1386384"/>
                <a:gd name="connsiteY9" fmla="*/ 114300 h 791634"/>
                <a:gd name="connsiteX10" fmla="*/ 975751 w 1386384"/>
                <a:gd name="connsiteY10" fmla="*/ 651934 h 791634"/>
                <a:gd name="connsiteX11" fmla="*/ 1102751 w 1386384"/>
                <a:gd name="connsiteY11" fmla="*/ 723900 h 791634"/>
                <a:gd name="connsiteX12" fmla="*/ 1322884 w 1386384"/>
                <a:gd name="connsiteY12" fmla="*/ 698500 h 791634"/>
                <a:gd name="connsiteX13" fmla="*/ 1386384 w 1386384"/>
                <a:gd name="connsiteY13" fmla="*/ 448734 h 791634"/>
                <a:gd name="connsiteX14" fmla="*/ 1081584 w 1386384"/>
                <a:gd name="connsiteY14" fmla="*/ 0 h 791634"/>
                <a:gd name="connsiteX0" fmla="*/ 302651 w 1386384"/>
                <a:gd name="connsiteY0" fmla="*/ 55034 h 791634"/>
                <a:gd name="connsiteX1" fmla="*/ 14784 w 1386384"/>
                <a:gd name="connsiteY1" fmla="*/ 520700 h 791634"/>
                <a:gd name="connsiteX2" fmla="*/ 65584 w 1386384"/>
                <a:gd name="connsiteY2" fmla="*/ 728134 h 791634"/>
                <a:gd name="connsiteX3" fmla="*/ 374617 w 1386384"/>
                <a:gd name="connsiteY3" fmla="*/ 745067 h 791634"/>
                <a:gd name="connsiteX4" fmla="*/ 565117 w 1386384"/>
                <a:gd name="connsiteY4" fmla="*/ 139700 h 791634"/>
                <a:gd name="connsiteX5" fmla="*/ 438117 w 1386384"/>
                <a:gd name="connsiteY5" fmla="*/ 630767 h 791634"/>
                <a:gd name="connsiteX6" fmla="*/ 573584 w 1386384"/>
                <a:gd name="connsiteY6" fmla="*/ 791634 h 791634"/>
                <a:gd name="connsiteX7" fmla="*/ 882617 w 1386384"/>
                <a:gd name="connsiteY7" fmla="*/ 766234 h 791634"/>
                <a:gd name="connsiteX8" fmla="*/ 933417 w 1386384"/>
                <a:gd name="connsiteY8" fmla="*/ 635000 h 791634"/>
                <a:gd name="connsiteX9" fmla="*/ 831817 w 1386384"/>
                <a:gd name="connsiteY9" fmla="*/ 114300 h 791634"/>
                <a:gd name="connsiteX10" fmla="*/ 975751 w 1386384"/>
                <a:gd name="connsiteY10" fmla="*/ 651934 h 791634"/>
                <a:gd name="connsiteX11" fmla="*/ 1102751 w 1386384"/>
                <a:gd name="connsiteY11" fmla="*/ 723900 h 791634"/>
                <a:gd name="connsiteX12" fmla="*/ 1322884 w 1386384"/>
                <a:gd name="connsiteY12" fmla="*/ 698500 h 791634"/>
                <a:gd name="connsiteX13" fmla="*/ 1386384 w 1386384"/>
                <a:gd name="connsiteY13" fmla="*/ 448734 h 791634"/>
                <a:gd name="connsiteX14" fmla="*/ 1081584 w 1386384"/>
                <a:gd name="connsiteY14" fmla="*/ 0 h 791634"/>
                <a:gd name="connsiteX0" fmla="*/ 302337 w 1386070"/>
                <a:gd name="connsiteY0" fmla="*/ 55034 h 791634"/>
                <a:gd name="connsiteX1" fmla="*/ 14470 w 1386070"/>
                <a:gd name="connsiteY1" fmla="*/ 520700 h 791634"/>
                <a:gd name="connsiteX2" fmla="*/ 66857 w 1386070"/>
                <a:gd name="connsiteY2" fmla="*/ 732896 h 791634"/>
                <a:gd name="connsiteX3" fmla="*/ 374303 w 1386070"/>
                <a:gd name="connsiteY3" fmla="*/ 745067 h 791634"/>
                <a:gd name="connsiteX4" fmla="*/ 564803 w 1386070"/>
                <a:gd name="connsiteY4" fmla="*/ 139700 h 791634"/>
                <a:gd name="connsiteX5" fmla="*/ 437803 w 1386070"/>
                <a:gd name="connsiteY5" fmla="*/ 630767 h 791634"/>
                <a:gd name="connsiteX6" fmla="*/ 573270 w 1386070"/>
                <a:gd name="connsiteY6" fmla="*/ 791634 h 791634"/>
                <a:gd name="connsiteX7" fmla="*/ 882303 w 1386070"/>
                <a:gd name="connsiteY7" fmla="*/ 766234 h 791634"/>
                <a:gd name="connsiteX8" fmla="*/ 933103 w 1386070"/>
                <a:gd name="connsiteY8" fmla="*/ 635000 h 791634"/>
                <a:gd name="connsiteX9" fmla="*/ 831503 w 1386070"/>
                <a:gd name="connsiteY9" fmla="*/ 114300 h 791634"/>
                <a:gd name="connsiteX10" fmla="*/ 975437 w 1386070"/>
                <a:gd name="connsiteY10" fmla="*/ 651934 h 791634"/>
                <a:gd name="connsiteX11" fmla="*/ 1102437 w 1386070"/>
                <a:gd name="connsiteY11" fmla="*/ 723900 h 791634"/>
                <a:gd name="connsiteX12" fmla="*/ 1322570 w 1386070"/>
                <a:gd name="connsiteY12" fmla="*/ 698500 h 791634"/>
                <a:gd name="connsiteX13" fmla="*/ 1386070 w 1386070"/>
                <a:gd name="connsiteY13" fmla="*/ 448734 h 791634"/>
                <a:gd name="connsiteX14" fmla="*/ 1081270 w 1386070"/>
                <a:gd name="connsiteY14" fmla="*/ 0 h 791634"/>
                <a:gd name="connsiteX0" fmla="*/ 300370 w 1384103"/>
                <a:gd name="connsiteY0" fmla="*/ 55034 h 791634"/>
                <a:gd name="connsiteX1" fmla="*/ 12503 w 1384103"/>
                <a:gd name="connsiteY1" fmla="*/ 520700 h 791634"/>
                <a:gd name="connsiteX2" fmla="*/ 64890 w 1384103"/>
                <a:gd name="connsiteY2" fmla="*/ 732896 h 791634"/>
                <a:gd name="connsiteX3" fmla="*/ 372336 w 1384103"/>
                <a:gd name="connsiteY3" fmla="*/ 745067 h 791634"/>
                <a:gd name="connsiteX4" fmla="*/ 562836 w 1384103"/>
                <a:gd name="connsiteY4" fmla="*/ 139700 h 791634"/>
                <a:gd name="connsiteX5" fmla="*/ 435836 w 1384103"/>
                <a:gd name="connsiteY5" fmla="*/ 630767 h 791634"/>
                <a:gd name="connsiteX6" fmla="*/ 571303 w 1384103"/>
                <a:gd name="connsiteY6" fmla="*/ 791634 h 791634"/>
                <a:gd name="connsiteX7" fmla="*/ 880336 w 1384103"/>
                <a:gd name="connsiteY7" fmla="*/ 766234 h 791634"/>
                <a:gd name="connsiteX8" fmla="*/ 931136 w 1384103"/>
                <a:gd name="connsiteY8" fmla="*/ 635000 h 791634"/>
                <a:gd name="connsiteX9" fmla="*/ 829536 w 1384103"/>
                <a:gd name="connsiteY9" fmla="*/ 114300 h 791634"/>
                <a:gd name="connsiteX10" fmla="*/ 973470 w 1384103"/>
                <a:gd name="connsiteY10" fmla="*/ 651934 h 791634"/>
                <a:gd name="connsiteX11" fmla="*/ 1100470 w 1384103"/>
                <a:gd name="connsiteY11" fmla="*/ 723900 h 791634"/>
                <a:gd name="connsiteX12" fmla="*/ 1320603 w 1384103"/>
                <a:gd name="connsiteY12" fmla="*/ 698500 h 791634"/>
                <a:gd name="connsiteX13" fmla="*/ 1384103 w 1384103"/>
                <a:gd name="connsiteY13" fmla="*/ 448734 h 791634"/>
                <a:gd name="connsiteX14" fmla="*/ 1079303 w 1384103"/>
                <a:gd name="connsiteY14" fmla="*/ 0 h 791634"/>
                <a:gd name="connsiteX0" fmla="*/ 300370 w 1384103"/>
                <a:gd name="connsiteY0" fmla="*/ 55034 h 791634"/>
                <a:gd name="connsiteX1" fmla="*/ 12503 w 1384103"/>
                <a:gd name="connsiteY1" fmla="*/ 520700 h 791634"/>
                <a:gd name="connsiteX2" fmla="*/ 64890 w 1384103"/>
                <a:gd name="connsiteY2" fmla="*/ 732896 h 791634"/>
                <a:gd name="connsiteX3" fmla="*/ 372336 w 1384103"/>
                <a:gd name="connsiteY3" fmla="*/ 745067 h 791634"/>
                <a:gd name="connsiteX4" fmla="*/ 562836 w 1384103"/>
                <a:gd name="connsiteY4" fmla="*/ 139700 h 791634"/>
                <a:gd name="connsiteX5" fmla="*/ 435836 w 1384103"/>
                <a:gd name="connsiteY5" fmla="*/ 630767 h 791634"/>
                <a:gd name="connsiteX6" fmla="*/ 571303 w 1384103"/>
                <a:gd name="connsiteY6" fmla="*/ 791634 h 791634"/>
                <a:gd name="connsiteX7" fmla="*/ 880336 w 1384103"/>
                <a:gd name="connsiteY7" fmla="*/ 766234 h 791634"/>
                <a:gd name="connsiteX8" fmla="*/ 931136 w 1384103"/>
                <a:gd name="connsiteY8" fmla="*/ 635000 h 791634"/>
                <a:gd name="connsiteX9" fmla="*/ 829536 w 1384103"/>
                <a:gd name="connsiteY9" fmla="*/ 114300 h 791634"/>
                <a:gd name="connsiteX10" fmla="*/ 973470 w 1384103"/>
                <a:gd name="connsiteY10" fmla="*/ 651934 h 791634"/>
                <a:gd name="connsiteX11" fmla="*/ 1100470 w 1384103"/>
                <a:gd name="connsiteY11" fmla="*/ 723900 h 791634"/>
                <a:gd name="connsiteX12" fmla="*/ 1320603 w 1384103"/>
                <a:gd name="connsiteY12" fmla="*/ 698500 h 791634"/>
                <a:gd name="connsiteX13" fmla="*/ 1384103 w 1384103"/>
                <a:gd name="connsiteY13" fmla="*/ 448734 h 791634"/>
                <a:gd name="connsiteX14" fmla="*/ 1079303 w 1384103"/>
                <a:gd name="connsiteY14" fmla="*/ 0 h 791634"/>
                <a:gd name="connsiteX0" fmla="*/ 300370 w 1384103"/>
                <a:gd name="connsiteY0" fmla="*/ 55034 h 791640"/>
                <a:gd name="connsiteX1" fmla="*/ 12503 w 1384103"/>
                <a:gd name="connsiteY1" fmla="*/ 520700 h 791640"/>
                <a:gd name="connsiteX2" fmla="*/ 64890 w 1384103"/>
                <a:gd name="connsiteY2" fmla="*/ 732896 h 791640"/>
                <a:gd name="connsiteX3" fmla="*/ 372336 w 1384103"/>
                <a:gd name="connsiteY3" fmla="*/ 745067 h 791640"/>
                <a:gd name="connsiteX4" fmla="*/ 562836 w 1384103"/>
                <a:gd name="connsiteY4" fmla="*/ 139700 h 791640"/>
                <a:gd name="connsiteX5" fmla="*/ 435836 w 1384103"/>
                <a:gd name="connsiteY5" fmla="*/ 630767 h 791640"/>
                <a:gd name="connsiteX6" fmla="*/ 571303 w 1384103"/>
                <a:gd name="connsiteY6" fmla="*/ 791634 h 791640"/>
                <a:gd name="connsiteX7" fmla="*/ 880336 w 1384103"/>
                <a:gd name="connsiteY7" fmla="*/ 766234 h 791640"/>
                <a:gd name="connsiteX8" fmla="*/ 931136 w 1384103"/>
                <a:gd name="connsiteY8" fmla="*/ 635000 h 791640"/>
                <a:gd name="connsiteX9" fmla="*/ 829536 w 1384103"/>
                <a:gd name="connsiteY9" fmla="*/ 114300 h 791640"/>
                <a:gd name="connsiteX10" fmla="*/ 973470 w 1384103"/>
                <a:gd name="connsiteY10" fmla="*/ 651934 h 791640"/>
                <a:gd name="connsiteX11" fmla="*/ 1100470 w 1384103"/>
                <a:gd name="connsiteY11" fmla="*/ 723900 h 791640"/>
                <a:gd name="connsiteX12" fmla="*/ 1320603 w 1384103"/>
                <a:gd name="connsiteY12" fmla="*/ 698500 h 791640"/>
                <a:gd name="connsiteX13" fmla="*/ 1384103 w 1384103"/>
                <a:gd name="connsiteY13" fmla="*/ 448734 h 791640"/>
                <a:gd name="connsiteX14" fmla="*/ 1079303 w 1384103"/>
                <a:gd name="connsiteY14" fmla="*/ 0 h 791640"/>
                <a:gd name="connsiteX0" fmla="*/ 300370 w 1384103"/>
                <a:gd name="connsiteY0" fmla="*/ 55034 h 804337"/>
                <a:gd name="connsiteX1" fmla="*/ 12503 w 1384103"/>
                <a:gd name="connsiteY1" fmla="*/ 520700 h 804337"/>
                <a:gd name="connsiteX2" fmla="*/ 64890 w 1384103"/>
                <a:gd name="connsiteY2" fmla="*/ 732896 h 804337"/>
                <a:gd name="connsiteX3" fmla="*/ 372336 w 1384103"/>
                <a:gd name="connsiteY3" fmla="*/ 745067 h 804337"/>
                <a:gd name="connsiteX4" fmla="*/ 562836 w 1384103"/>
                <a:gd name="connsiteY4" fmla="*/ 139700 h 804337"/>
                <a:gd name="connsiteX5" fmla="*/ 435836 w 1384103"/>
                <a:gd name="connsiteY5" fmla="*/ 630767 h 804337"/>
                <a:gd name="connsiteX6" fmla="*/ 571303 w 1384103"/>
                <a:gd name="connsiteY6" fmla="*/ 804334 h 804337"/>
                <a:gd name="connsiteX7" fmla="*/ 880336 w 1384103"/>
                <a:gd name="connsiteY7" fmla="*/ 766234 h 804337"/>
                <a:gd name="connsiteX8" fmla="*/ 931136 w 1384103"/>
                <a:gd name="connsiteY8" fmla="*/ 635000 h 804337"/>
                <a:gd name="connsiteX9" fmla="*/ 829536 w 1384103"/>
                <a:gd name="connsiteY9" fmla="*/ 114300 h 804337"/>
                <a:gd name="connsiteX10" fmla="*/ 973470 w 1384103"/>
                <a:gd name="connsiteY10" fmla="*/ 651934 h 804337"/>
                <a:gd name="connsiteX11" fmla="*/ 1100470 w 1384103"/>
                <a:gd name="connsiteY11" fmla="*/ 723900 h 804337"/>
                <a:gd name="connsiteX12" fmla="*/ 1320603 w 1384103"/>
                <a:gd name="connsiteY12" fmla="*/ 698500 h 804337"/>
                <a:gd name="connsiteX13" fmla="*/ 1384103 w 1384103"/>
                <a:gd name="connsiteY13" fmla="*/ 448734 h 804337"/>
                <a:gd name="connsiteX14" fmla="*/ 1079303 w 1384103"/>
                <a:gd name="connsiteY14" fmla="*/ 0 h 804337"/>
                <a:gd name="connsiteX0" fmla="*/ 300370 w 1384103"/>
                <a:gd name="connsiteY0" fmla="*/ 55034 h 805958"/>
                <a:gd name="connsiteX1" fmla="*/ 12503 w 1384103"/>
                <a:gd name="connsiteY1" fmla="*/ 520700 h 805958"/>
                <a:gd name="connsiteX2" fmla="*/ 64890 w 1384103"/>
                <a:gd name="connsiteY2" fmla="*/ 732896 h 805958"/>
                <a:gd name="connsiteX3" fmla="*/ 372336 w 1384103"/>
                <a:gd name="connsiteY3" fmla="*/ 745067 h 805958"/>
                <a:gd name="connsiteX4" fmla="*/ 562836 w 1384103"/>
                <a:gd name="connsiteY4" fmla="*/ 139700 h 805958"/>
                <a:gd name="connsiteX5" fmla="*/ 435836 w 1384103"/>
                <a:gd name="connsiteY5" fmla="*/ 630767 h 805958"/>
                <a:gd name="connsiteX6" fmla="*/ 571303 w 1384103"/>
                <a:gd name="connsiteY6" fmla="*/ 804334 h 805958"/>
                <a:gd name="connsiteX7" fmla="*/ 880336 w 1384103"/>
                <a:gd name="connsiteY7" fmla="*/ 766234 h 805958"/>
                <a:gd name="connsiteX8" fmla="*/ 931136 w 1384103"/>
                <a:gd name="connsiteY8" fmla="*/ 635000 h 805958"/>
                <a:gd name="connsiteX9" fmla="*/ 829536 w 1384103"/>
                <a:gd name="connsiteY9" fmla="*/ 114300 h 805958"/>
                <a:gd name="connsiteX10" fmla="*/ 973470 w 1384103"/>
                <a:gd name="connsiteY10" fmla="*/ 651934 h 805958"/>
                <a:gd name="connsiteX11" fmla="*/ 1100470 w 1384103"/>
                <a:gd name="connsiteY11" fmla="*/ 723900 h 805958"/>
                <a:gd name="connsiteX12" fmla="*/ 1320603 w 1384103"/>
                <a:gd name="connsiteY12" fmla="*/ 698500 h 805958"/>
                <a:gd name="connsiteX13" fmla="*/ 1384103 w 1384103"/>
                <a:gd name="connsiteY13" fmla="*/ 448734 h 805958"/>
                <a:gd name="connsiteX14" fmla="*/ 1079303 w 1384103"/>
                <a:gd name="connsiteY14" fmla="*/ 0 h 805958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35836 w 1384103"/>
                <a:gd name="connsiteY5" fmla="*/ 630767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35836 w 1384103"/>
                <a:gd name="connsiteY5" fmla="*/ 630767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35836 w 1384103"/>
                <a:gd name="connsiteY5" fmla="*/ 630767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96204"/>
                <a:gd name="connsiteY0" fmla="*/ 55034 h 809311"/>
                <a:gd name="connsiteX1" fmla="*/ 12503 w 1396204"/>
                <a:gd name="connsiteY1" fmla="*/ 520700 h 809311"/>
                <a:gd name="connsiteX2" fmla="*/ 64890 w 1396204"/>
                <a:gd name="connsiteY2" fmla="*/ 732896 h 809311"/>
                <a:gd name="connsiteX3" fmla="*/ 372336 w 1396204"/>
                <a:gd name="connsiteY3" fmla="*/ 745067 h 809311"/>
                <a:gd name="connsiteX4" fmla="*/ 562836 w 1396204"/>
                <a:gd name="connsiteY4" fmla="*/ 139700 h 809311"/>
                <a:gd name="connsiteX5" fmla="*/ 445361 w 1396204"/>
                <a:gd name="connsiteY5" fmla="*/ 629179 h 809311"/>
                <a:gd name="connsiteX6" fmla="*/ 571303 w 1396204"/>
                <a:gd name="connsiteY6" fmla="*/ 804334 h 809311"/>
                <a:gd name="connsiteX7" fmla="*/ 880336 w 1396204"/>
                <a:gd name="connsiteY7" fmla="*/ 766234 h 809311"/>
                <a:gd name="connsiteX8" fmla="*/ 931136 w 1396204"/>
                <a:gd name="connsiteY8" fmla="*/ 635000 h 809311"/>
                <a:gd name="connsiteX9" fmla="*/ 829536 w 1396204"/>
                <a:gd name="connsiteY9" fmla="*/ 114300 h 809311"/>
                <a:gd name="connsiteX10" fmla="*/ 973470 w 1396204"/>
                <a:gd name="connsiteY10" fmla="*/ 651934 h 809311"/>
                <a:gd name="connsiteX11" fmla="*/ 1100470 w 1396204"/>
                <a:gd name="connsiteY11" fmla="*/ 723900 h 809311"/>
                <a:gd name="connsiteX12" fmla="*/ 1320603 w 1396204"/>
                <a:gd name="connsiteY12" fmla="*/ 698500 h 809311"/>
                <a:gd name="connsiteX13" fmla="*/ 1384103 w 1396204"/>
                <a:gd name="connsiteY13" fmla="*/ 608541 h 809311"/>
                <a:gd name="connsiteX14" fmla="*/ 1384103 w 1396204"/>
                <a:gd name="connsiteY14" fmla="*/ 448734 h 809311"/>
                <a:gd name="connsiteX15" fmla="*/ 1079303 w 1396204"/>
                <a:gd name="connsiteY15" fmla="*/ 0 h 809311"/>
                <a:gd name="connsiteX0" fmla="*/ 300370 w 1389256"/>
                <a:gd name="connsiteY0" fmla="*/ 55034 h 809311"/>
                <a:gd name="connsiteX1" fmla="*/ 12503 w 1389256"/>
                <a:gd name="connsiteY1" fmla="*/ 520700 h 809311"/>
                <a:gd name="connsiteX2" fmla="*/ 64890 w 1389256"/>
                <a:gd name="connsiteY2" fmla="*/ 732896 h 809311"/>
                <a:gd name="connsiteX3" fmla="*/ 372336 w 1389256"/>
                <a:gd name="connsiteY3" fmla="*/ 745067 h 809311"/>
                <a:gd name="connsiteX4" fmla="*/ 562836 w 1389256"/>
                <a:gd name="connsiteY4" fmla="*/ 139700 h 809311"/>
                <a:gd name="connsiteX5" fmla="*/ 445361 w 1389256"/>
                <a:gd name="connsiteY5" fmla="*/ 629179 h 809311"/>
                <a:gd name="connsiteX6" fmla="*/ 571303 w 1389256"/>
                <a:gd name="connsiteY6" fmla="*/ 804334 h 809311"/>
                <a:gd name="connsiteX7" fmla="*/ 880336 w 1389256"/>
                <a:gd name="connsiteY7" fmla="*/ 766234 h 809311"/>
                <a:gd name="connsiteX8" fmla="*/ 931136 w 1389256"/>
                <a:gd name="connsiteY8" fmla="*/ 635000 h 809311"/>
                <a:gd name="connsiteX9" fmla="*/ 829536 w 1389256"/>
                <a:gd name="connsiteY9" fmla="*/ 114300 h 809311"/>
                <a:gd name="connsiteX10" fmla="*/ 973470 w 1389256"/>
                <a:gd name="connsiteY10" fmla="*/ 651934 h 809311"/>
                <a:gd name="connsiteX11" fmla="*/ 1100470 w 1389256"/>
                <a:gd name="connsiteY11" fmla="*/ 723900 h 809311"/>
                <a:gd name="connsiteX12" fmla="*/ 1320603 w 1389256"/>
                <a:gd name="connsiteY12" fmla="*/ 698500 h 809311"/>
                <a:gd name="connsiteX13" fmla="*/ 1384103 w 1389256"/>
                <a:gd name="connsiteY13" fmla="*/ 608541 h 809311"/>
                <a:gd name="connsiteX14" fmla="*/ 1384103 w 1389256"/>
                <a:gd name="connsiteY14" fmla="*/ 448734 h 809311"/>
                <a:gd name="connsiteX15" fmla="*/ 1079303 w 1389256"/>
                <a:gd name="connsiteY15" fmla="*/ 0 h 809311"/>
                <a:gd name="connsiteX0" fmla="*/ 300370 w 1396667"/>
                <a:gd name="connsiteY0" fmla="*/ 55034 h 809311"/>
                <a:gd name="connsiteX1" fmla="*/ 12503 w 1396667"/>
                <a:gd name="connsiteY1" fmla="*/ 520700 h 809311"/>
                <a:gd name="connsiteX2" fmla="*/ 64890 w 1396667"/>
                <a:gd name="connsiteY2" fmla="*/ 732896 h 809311"/>
                <a:gd name="connsiteX3" fmla="*/ 372336 w 1396667"/>
                <a:gd name="connsiteY3" fmla="*/ 745067 h 809311"/>
                <a:gd name="connsiteX4" fmla="*/ 562836 w 1396667"/>
                <a:gd name="connsiteY4" fmla="*/ 139700 h 809311"/>
                <a:gd name="connsiteX5" fmla="*/ 445361 w 1396667"/>
                <a:gd name="connsiteY5" fmla="*/ 629179 h 809311"/>
                <a:gd name="connsiteX6" fmla="*/ 571303 w 1396667"/>
                <a:gd name="connsiteY6" fmla="*/ 804334 h 809311"/>
                <a:gd name="connsiteX7" fmla="*/ 880336 w 1396667"/>
                <a:gd name="connsiteY7" fmla="*/ 766234 h 809311"/>
                <a:gd name="connsiteX8" fmla="*/ 931136 w 1396667"/>
                <a:gd name="connsiteY8" fmla="*/ 635000 h 809311"/>
                <a:gd name="connsiteX9" fmla="*/ 829536 w 1396667"/>
                <a:gd name="connsiteY9" fmla="*/ 114300 h 809311"/>
                <a:gd name="connsiteX10" fmla="*/ 973470 w 1396667"/>
                <a:gd name="connsiteY10" fmla="*/ 651934 h 809311"/>
                <a:gd name="connsiteX11" fmla="*/ 1100470 w 1396667"/>
                <a:gd name="connsiteY11" fmla="*/ 723900 h 809311"/>
                <a:gd name="connsiteX12" fmla="*/ 1320603 w 1396667"/>
                <a:gd name="connsiteY12" fmla="*/ 698500 h 809311"/>
                <a:gd name="connsiteX13" fmla="*/ 1384103 w 1396667"/>
                <a:gd name="connsiteY13" fmla="*/ 608541 h 809311"/>
                <a:gd name="connsiteX14" fmla="*/ 1384103 w 1396667"/>
                <a:gd name="connsiteY14" fmla="*/ 448734 h 809311"/>
                <a:gd name="connsiteX15" fmla="*/ 1079303 w 1396667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20603 w 1396126"/>
                <a:gd name="connsiteY12" fmla="*/ 69850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20603 w 1396126"/>
                <a:gd name="connsiteY12" fmla="*/ 69850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20603 w 1396126"/>
                <a:gd name="connsiteY12" fmla="*/ 69850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19015 w 1396126"/>
                <a:gd name="connsiteY12" fmla="*/ 69215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96126" h="809311">
                  <a:moveTo>
                    <a:pt x="300370" y="55034"/>
                  </a:moveTo>
                  <a:lnTo>
                    <a:pt x="12503" y="520700"/>
                  </a:lnTo>
                  <a:cubicBezTo>
                    <a:pt x="-22951" y="632708"/>
                    <a:pt x="24144" y="706613"/>
                    <a:pt x="64890" y="732896"/>
                  </a:cubicBezTo>
                  <a:cubicBezTo>
                    <a:pt x="161551" y="806803"/>
                    <a:pt x="302662" y="806098"/>
                    <a:pt x="372336" y="745067"/>
                  </a:cubicBezTo>
                  <a:cubicBezTo>
                    <a:pt x="416786" y="714728"/>
                    <a:pt x="499336" y="341489"/>
                    <a:pt x="562836" y="139700"/>
                  </a:cubicBezTo>
                  <a:lnTo>
                    <a:pt x="445361" y="629179"/>
                  </a:lnTo>
                  <a:cubicBezTo>
                    <a:pt x="412729" y="736776"/>
                    <a:pt x="521385" y="804687"/>
                    <a:pt x="571303" y="804334"/>
                  </a:cubicBezTo>
                  <a:cubicBezTo>
                    <a:pt x="664789" y="813859"/>
                    <a:pt x="797963" y="813859"/>
                    <a:pt x="880336" y="766234"/>
                  </a:cubicBezTo>
                  <a:cubicBezTo>
                    <a:pt x="932194" y="724076"/>
                    <a:pt x="941191" y="675570"/>
                    <a:pt x="931136" y="635000"/>
                  </a:cubicBezTo>
                  <a:lnTo>
                    <a:pt x="829536" y="114300"/>
                  </a:lnTo>
                  <a:lnTo>
                    <a:pt x="973470" y="651934"/>
                  </a:lnTo>
                  <a:cubicBezTo>
                    <a:pt x="1003103" y="710848"/>
                    <a:pt x="1069250" y="726898"/>
                    <a:pt x="1100470" y="723900"/>
                  </a:cubicBezTo>
                  <a:cubicBezTo>
                    <a:pt x="1181785" y="729721"/>
                    <a:pt x="1256750" y="721254"/>
                    <a:pt x="1319015" y="692150"/>
                  </a:cubicBezTo>
                  <a:cubicBezTo>
                    <a:pt x="1341769" y="676451"/>
                    <a:pt x="1372461" y="633765"/>
                    <a:pt x="1384103" y="608541"/>
                  </a:cubicBezTo>
                  <a:cubicBezTo>
                    <a:pt x="1396803" y="574322"/>
                    <a:pt x="1403153" y="495653"/>
                    <a:pt x="1384103" y="448734"/>
                  </a:cubicBezTo>
                  <a:lnTo>
                    <a:pt x="1079303" y="0"/>
                  </a:lnTo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2" name="Hình tự do: Hình 51">
              <a:extLst>
                <a:ext uri="{FF2B5EF4-FFF2-40B4-BE49-F238E27FC236}">
                  <a16:creationId xmlns="" xmlns:a16="http://schemas.microsoft.com/office/drawing/2014/main" id="{CDA07E54-AD10-43CC-BC55-66A0662F8500}"/>
                </a:ext>
              </a:extLst>
            </p:cNvPr>
            <p:cNvSpPr/>
            <p:nvPr/>
          </p:nvSpPr>
          <p:spPr>
            <a:xfrm rot="21104516" flipH="1">
              <a:off x="5857771" y="2800350"/>
              <a:ext cx="1543154" cy="1654272"/>
            </a:xfrm>
            <a:custGeom>
              <a:avLst/>
              <a:gdLst>
                <a:gd name="connsiteX0" fmla="*/ 1164166 w 1312333"/>
                <a:gd name="connsiteY0" fmla="*/ 2963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64166 w 1312333"/>
                <a:gd name="connsiteY21" fmla="*/ 2963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49658 w 1328067"/>
                <a:gd name="connsiteY0" fmla="*/ 35303 h 1447800"/>
                <a:gd name="connsiteX1" fmla="*/ 549134 w 1328067"/>
                <a:gd name="connsiteY1" fmla="*/ 529166 h 1447800"/>
                <a:gd name="connsiteX2" fmla="*/ 15734 w 1328067"/>
                <a:gd name="connsiteY2" fmla="*/ 1244600 h 1447800"/>
                <a:gd name="connsiteX3" fmla="*/ 19967 w 1328067"/>
                <a:gd name="connsiteY3" fmla="*/ 1418166 h 1447800"/>
                <a:gd name="connsiteX4" fmla="*/ 100400 w 1328067"/>
                <a:gd name="connsiteY4" fmla="*/ 1447800 h 1447800"/>
                <a:gd name="connsiteX5" fmla="*/ 117334 w 1328067"/>
                <a:gd name="connsiteY5" fmla="*/ 1413933 h 1447800"/>
                <a:gd name="connsiteX6" fmla="*/ 464467 w 1328067"/>
                <a:gd name="connsiteY6" fmla="*/ 931333 h 1447800"/>
                <a:gd name="connsiteX7" fmla="*/ 218934 w 1328067"/>
                <a:gd name="connsiteY7" fmla="*/ 1325033 h 1447800"/>
                <a:gd name="connsiteX8" fmla="*/ 214700 w 1328067"/>
                <a:gd name="connsiteY8" fmla="*/ 1422400 h 1447800"/>
                <a:gd name="connsiteX9" fmla="*/ 316300 w 1328067"/>
                <a:gd name="connsiteY9" fmla="*/ 1439333 h 1447800"/>
                <a:gd name="connsiteX10" fmla="*/ 587234 w 1328067"/>
                <a:gd name="connsiteY10" fmla="*/ 1049866 h 1447800"/>
                <a:gd name="connsiteX11" fmla="*/ 434834 w 1328067"/>
                <a:gd name="connsiteY11" fmla="*/ 1346200 h 1447800"/>
                <a:gd name="connsiteX12" fmla="*/ 498334 w 1328067"/>
                <a:gd name="connsiteY12" fmla="*/ 1418166 h 1447800"/>
                <a:gd name="connsiteX13" fmla="*/ 616867 w 1328067"/>
                <a:gd name="connsiteY13" fmla="*/ 1346200 h 1447800"/>
                <a:gd name="connsiteX14" fmla="*/ 760800 w 1328067"/>
                <a:gd name="connsiteY14" fmla="*/ 1079500 h 1447800"/>
                <a:gd name="connsiteX15" fmla="*/ 710000 w 1328067"/>
                <a:gd name="connsiteY15" fmla="*/ 1278466 h 1447800"/>
                <a:gd name="connsiteX16" fmla="*/ 820067 w 1328067"/>
                <a:gd name="connsiteY16" fmla="*/ 1333500 h 1447800"/>
                <a:gd name="connsiteX17" fmla="*/ 900500 w 1328067"/>
                <a:gd name="connsiteY17" fmla="*/ 1236133 h 1447800"/>
                <a:gd name="connsiteX18" fmla="*/ 934367 w 1328067"/>
                <a:gd name="connsiteY18" fmla="*/ 1109133 h 1447800"/>
                <a:gd name="connsiteX19" fmla="*/ 1328067 w 1328067"/>
                <a:gd name="connsiteY19" fmla="*/ 601133 h 1447800"/>
                <a:gd name="connsiteX20" fmla="*/ 1209534 w 1328067"/>
                <a:gd name="connsiteY20" fmla="*/ 0 h 1447800"/>
                <a:gd name="connsiteX21" fmla="*/ 1149658 w 1328067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25518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53011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22884 w 1336251"/>
                <a:gd name="connsiteY8" fmla="*/ 1422400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3018 w 1336251"/>
                <a:gd name="connsiteY11" fmla="*/ 1346200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336251" h="1477183">
                  <a:moveTo>
                    <a:pt x="1157842" y="35303"/>
                  </a:moveTo>
                  <a:cubicBezTo>
                    <a:pt x="1018152" y="117705"/>
                    <a:pt x="719003" y="322019"/>
                    <a:pt x="557318" y="529166"/>
                  </a:cubicBezTo>
                  <a:cubicBezTo>
                    <a:pt x="382268" y="773314"/>
                    <a:pt x="201718" y="1006122"/>
                    <a:pt x="23918" y="1244600"/>
                  </a:cubicBezTo>
                  <a:cubicBezTo>
                    <a:pt x="-13162" y="1310961"/>
                    <a:pt x="-3502" y="1368817"/>
                    <a:pt x="28151" y="1418166"/>
                  </a:cubicBezTo>
                  <a:cubicBezTo>
                    <a:pt x="38466" y="1445055"/>
                    <a:pt x="81773" y="1452098"/>
                    <a:pt x="108584" y="1461976"/>
                  </a:cubicBezTo>
                  <a:lnTo>
                    <a:pt x="153011" y="1413933"/>
                  </a:lnTo>
                  <a:lnTo>
                    <a:pt x="472651" y="931333"/>
                  </a:lnTo>
                  <a:lnTo>
                    <a:pt x="221620" y="1344878"/>
                  </a:lnTo>
                  <a:cubicBezTo>
                    <a:pt x="205546" y="1383950"/>
                    <a:pt x="227961" y="1411680"/>
                    <a:pt x="231132" y="1445081"/>
                  </a:cubicBezTo>
                  <a:cubicBezTo>
                    <a:pt x="263166" y="1474352"/>
                    <a:pt x="306197" y="1489446"/>
                    <a:pt x="343729" y="1464850"/>
                  </a:cubicBezTo>
                  <a:cubicBezTo>
                    <a:pt x="397383" y="1420081"/>
                    <a:pt x="511522" y="1188194"/>
                    <a:pt x="595418" y="1049866"/>
                  </a:cubicBezTo>
                  <a:lnTo>
                    <a:pt x="415525" y="1417078"/>
                  </a:lnTo>
                  <a:cubicBezTo>
                    <a:pt x="412864" y="1471308"/>
                    <a:pt x="487184" y="1480176"/>
                    <a:pt x="506518" y="1457858"/>
                  </a:cubicBezTo>
                  <a:cubicBezTo>
                    <a:pt x="590018" y="1443320"/>
                    <a:pt x="602036" y="1406100"/>
                    <a:pt x="625051" y="1346200"/>
                  </a:cubicBezTo>
                  <a:lnTo>
                    <a:pt x="768984" y="1079500"/>
                  </a:lnTo>
                  <a:lnTo>
                    <a:pt x="679694" y="1320993"/>
                  </a:lnTo>
                  <a:cubicBezTo>
                    <a:pt x="687973" y="1390369"/>
                    <a:pt x="773235" y="1394539"/>
                    <a:pt x="855744" y="1361851"/>
                  </a:cubicBezTo>
                  <a:cubicBezTo>
                    <a:pt x="892637" y="1300099"/>
                    <a:pt x="891037" y="1278039"/>
                    <a:pt x="908684" y="1236133"/>
                  </a:cubicBezTo>
                  <a:lnTo>
                    <a:pt x="942551" y="1109133"/>
                  </a:lnTo>
                  <a:lnTo>
                    <a:pt x="1336251" y="601133"/>
                  </a:lnTo>
                  <a:lnTo>
                    <a:pt x="1217718" y="0"/>
                  </a:lnTo>
                  <a:lnTo>
                    <a:pt x="1157842" y="3530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53" name="Hình ảnh 52">
            <a:extLst>
              <a:ext uri="{FF2B5EF4-FFF2-40B4-BE49-F238E27FC236}">
                <a16:creationId xmlns="" xmlns:a16="http://schemas.microsoft.com/office/drawing/2014/main" id="{FE84DD42-2C0C-485A-AF15-06F3B6D9586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70" t="17916" r="33119" b="22917"/>
          <a:stretch/>
        </p:blipFill>
        <p:spPr>
          <a:xfrm>
            <a:off x="4727774" y="3994583"/>
            <a:ext cx="1507331" cy="995540"/>
          </a:xfrm>
          <a:prstGeom prst="rect">
            <a:avLst/>
          </a:prstGeom>
        </p:spPr>
      </p:pic>
      <p:pic>
        <p:nvPicPr>
          <p:cNvPr id="54" name="Hình ảnh 53">
            <a:extLst>
              <a:ext uri="{FF2B5EF4-FFF2-40B4-BE49-F238E27FC236}">
                <a16:creationId xmlns="" xmlns:a16="http://schemas.microsoft.com/office/drawing/2014/main" id="{CA8E6BE3-CAEB-4E66-BD3E-8023F4E6EA9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805" y="-296863"/>
            <a:ext cx="224627" cy="296863"/>
          </a:xfrm>
          <a:prstGeom prst="rect">
            <a:avLst/>
          </a:prstGeom>
        </p:spPr>
      </p:pic>
      <p:grpSp>
        <p:nvGrpSpPr>
          <p:cNvPr id="55" name="Nhóm 54">
            <a:extLst>
              <a:ext uri="{FF2B5EF4-FFF2-40B4-BE49-F238E27FC236}">
                <a16:creationId xmlns="" xmlns:a16="http://schemas.microsoft.com/office/drawing/2014/main" id="{62935B4A-C44E-4E40-BD30-D953B99A40F0}"/>
              </a:ext>
            </a:extLst>
          </p:cNvPr>
          <p:cNvGrpSpPr/>
          <p:nvPr/>
        </p:nvGrpSpPr>
        <p:grpSpPr>
          <a:xfrm>
            <a:off x="6699203" y="4277829"/>
            <a:ext cx="1119266" cy="624390"/>
            <a:chOff x="2727221" y="2422689"/>
            <a:chExt cx="4673704" cy="2607256"/>
          </a:xfrm>
        </p:grpSpPr>
        <p:sp>
          <p:nvSpPr>
            <p:cNvPr id="56" name="Hình Bầu dục 55">
              <a:extLst>
                <a:ext uri="{FF2B5EF4-FFF2-40B4-BE49-F238E27FC236}">
                  <a16:creationId xmlns="" xmlns:a16="http://schemas.microsoft.com/office/drawing/2014/main" id="{0BD6F720-711D-4160-89A6-29262C52F63A}"/>
                </a:ext>
              </a:extLst>
            </p:cNvPr>
            <p:cNvSpPr/>
            <p:nvPr/>
          </p:nvSpPr>
          <p:spPr>
            <a:xfrm>
              <a:off x="3761295" y="2422689"/>
              <a:ext cx="2648932" cy="235670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7" name="Hình tự do: Hình 56">
              <a:extLst>
                <a:ext uri="{FF2B5EF4-FFF2-40B4-BE49-F238E27FC236}">
                  <a16:creationId xmlns="" xmlns:a16="http://schemas.microsoft.com/office/drawing/2014/main" id="{0BDD4FDC-4502-4853-B5CC-8137F1A761B3}"/>
                </a:ext>
              </a:extLst>
            </p:cNvPr>
            <p:cNvSpPr/>
            <p:nvPr/>
          </p:nvSpPr>
          <p:spPr>
            <a:xfrm>
              <a:off x="4417245" y="3246967"/>
              <a:ext cx="434394" cy="755652"/>
            </a:xfrm>
            <a:custGeom>
              <a:avLst/>
              <a:gdLst>
                <a:gd name="connsiteX0" fmla="*/ 190500 w 658283"/>
                <a:gd name="connsiteY0" fmla="*/ 524933 h 1145117"/>
                <a:gd name="connsiteX1" fmla="*/ 21167 w 658283"/>
                <a:gd name="connsiteY1" fmla="*/ 209550 h 1145117"/>
                <a:gd name="connsiteX2" fmla="*/ 0 w 658283"/>
                <a:gd name="connsiteY2" fmla="*/ 61383 h 1145117"/>
                <a:gd name="connsiteX3" fmla="*/ 110067 w 658283"/>
                <a:gd name="connsiteY3" fmla="*/ 146050 h 1145117"/>
                <a:gd name="connsiteX4" fmla="*/ 258233 w 658283"/>
                <a:gd name="connsiteY4" fmla="*/ 421217 h 1145117"/>
                <a:gd name="connsiteX5" fmla="*/ 254000 w 658283"/>
                <a:gd name="connsiteY5" fmla="*/ 122767 h 1145117"/>
                <a:gd name="connsiteX6" fmla="*/ 302683 w 658283"/>
                <a:gd name="connsiteY6" fmla="*/ 0 h 1145117"/>
                <a:gd name="connsiteX7" fmla="*/ 372533 w 658283"/>
                <a:gd name="connsiteY7" fmla="*/ 122767 h 1145117"/>
                <a:gd name="connsiteX8" fmla="*/ 364067 w 658283"/>
                <a:gd name="connsiteY8" fmla="*/ 436033 h 1145117"/>
                <a:gd name="connsiteX9" fmla="*/ 518583 w 658283"/>
                <a:gd name="connsiteY9" fmla="*/ 198967 h 1145117"/>
                <a:gd name="connsiteX10" fmla="*/ 658283 w 658283"/>
                <a:gd name="connsiteY10" fmla="*/ 143933 h 1145117"/>
                <a:gd name="connsiteX11" fmla="*/ 611717 w 658283"/>
                <a:gd name="connsiteY11" fmla="*/ 283633 h 1145117"/>
                <a:gd name="connsiteX12" fmla="*/ 376767 w 658283"/>
                <a:gd name="connsiteY12" fmla="*/ 649817 h 1145117"/>
                <a:gd name="connsiteX13" fmla="*/ 351367 w 658283"/>
                <a:gd name="connsiteY13" fmla="*/ 1026583 h 1145117"/>
                <a:gd name="connsiteX14" fmla="*/ 281517 w 658283"/>
                <a:gd name="connsiteY14" fmla="*/ 1145117 h 1145117"/>
                <a:gd name="connsiteX15" fmla="*/ 234950 w 658283"/>
                <a:gd name="connsiteY15" fmla="*/ 1028700 h 1145117"/>
                <a:gd name="connsiteX16" fmla="*/ 247650 w 658283"/>
                <a:gd name="connsiteY16" fmla="*/ 654050 h 1145117"/>
                <a:gd name="connsiteX17" fmla="*/ 190500 w 658283"/>
                <a:gd name="connsiteY17" fmla="*/ 524933 h 1145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58283" h="1145117">
                  <a:moveTo>
                    <a:pt x="190500" y="524933"/>
                  </a:moveTo>
                  <a:lnTo>
                    <a:pt x="21167" y="209550"/>
                  </a:lnTo>
                  <a:lnTo>
                    <a:pt x="0" y="61383"/>
                  </a:lnTo>
                  <a:lnTo>
                    <a:pt x="110067" y="146050"/>
                  </a:lnTo>
                  <a:lnTo>
                    <a:pt x="258233" y="421217"/>
                  </a:lnTo>
                  <a:lnTo>
                    <a:pt x="254000" y="122767"/>
                  </a:lnTo>
                  <a:lnTo>
                    <a:pt x="302683" y="0"/>
                  </a:lnTo>
                  <a:lnTo>
                    <a:pt x="372533" y="122767"/>
                  </a:lnTo>
                  <a:lnTo>
                    <a:pt x="364067" y="436033"/>
                  </a:lnTo>
                  <a:lnTo>
                    <a:pt x="518583" y="198967"/>
                  </a:lnTo>
                  <a:lnTo>
                    <a:pt x="658283" y="143933"/>
                  </a:lnTo>
                  <a:lnTo>
                    <a:pt x="611717" y="283633"/>
                  </a:lnTo>
                  <a:lnTo>
                    <a:pt x="376767" y="649817"/>
                  </a:lnTo>
                  <a:lnTo>
                    <a:pt x="351367" y="1026583"/>
                  </a:lnTo>
                  <a:lnTo>
                    <a:pt x="281517" y="1145117"/>
                  </a:lnTo>
                  <a:lnTo>
                    <a:pt x="234950" y="1028700"/>
                  </a:lnTo>
                  <a:lnTo>
                    <a:pt x="247650" y="654050"/>
                  </a:lnTo>
                  <a:lnTo>
                    <a:pt x="190500" y="524933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8" name="Hình tự do: Hình 57">
              <a:extLst>
                <a:ext uri="{FF2B5EF4-FFF2-40B4-BE49-F238E27FC236}">
                  <a16:creationId xmlns="" xmlns:a16="http://schemas.microsoft.com/office/drawing/2014/main" id="{B8ECDE63-5CC7-470E-AAC9-C7100A1A2019}"/>
                </a:ext>
              </a:extLst>
            </p:cNvPr>
            <p:cNvSpPr/>
            <p:nvPr/>
          </p:nvSpPr>
          <p:spPr>
            <a:xfrm>
              <a:off x="5331645" y="3268133"/>
              <a:ext cx="434394" cy="755652"/>
            </a:xfrm>
            <a:custGeom>
              <a:avLst/>
              <a:gdLst>
                <a:gd name="connsiteX0" fmla="*/ 190500 w 658283"/>
                <a:gd name="connsiteY0" fmla="*/ 524933 h 1145117"/>
                <a:gd name="connsiteX1" fmla="*/ 21167 w 658283"/>
                <a:gd name="connsiteY1" fmla="*/ 209550 h 1145117"/>
                <a:gd name="connsiteX2" fmla="*/ 0 w 658283"/>
                <a:gd name="connsiteY2" fmla="*/ 61383 h 1145117"/>
                <a:gd name="connsiteX3" fmla="*/ 110067 w 658283"/>
                <a:gd name="connsiteY3" fmla="*/ 146050 h 1145117"/>
                <a:gd name="connsiteX4" fmla="*/ 258233 w 658283"/>
                <a:gd name="connsiteY4" fmla="*/ 421217 h 1145117"/>
                <a:gd name="connsiteX5" fmla="*/ 254000 w 658283"/>
                <a:gd name="connsiteY5" fmla="*/ 122767 h 1145117"/>
                <a:gd name="connsiteX6" fmla="*/ 302683 w 658283"/>
                <a:gd name="connsiteY6" fmla="*/ 0 h 1145117"/>
                <a:gd name="connsiteX7" fmla="*/ 372533 w 658283"/>
                <a:gd name="connsiteY7" fmla="*/ 122767 h 1145117"/>
                <a:gd name="connsiteX8" fmla="*/ 364067 w 658283"/>
                <a:gd name="connsiteY8" fmla="*/ 436033 h 1145117"/>
                <a:gd name="connsiteX9" fmla="*/ 518583 w 658283"/>
                <a:gd name="connsiteY9" fmla="*/ 198967 h 1145117"/>
                <a:gd name="connsiteX10" fmla="*/ 658283 w 658283"/>
                <a:gd name="connsiteY10" fmla="*/ 143933 h 1145117"/>
                <a:gd name="connsiteX11" fmla="*/ 611717 w 658283"/>
                <a:gd name="connsiteY11" fmla="*/ 283633 h 1145117"/>
                <a:gd name="connsiteX12" fmla="*/ 376767 w 658283"/>
                <a:gd name="connsiteY12" fmla="*/ 649817 h 1145117"/>
                <a:gd name="connsiteX13" fmla="*/ 351367 w 658283"/>
                <a:gd name="connsiteY13" fmla="*/ 1026583 h 1145117"/>
                <a:gd name="connsiteX14" fmla="*/ 281517 w 658283"/>
                <a:gd name="connsiteY14" fmla="*/ 1145117 h 1145117"/>
                <a:gd name="connsiteX15" fmla="*/ 234950 w 658283"/>
                <a:gd name="connsiteY15" fmla="*/ 1028700 h 1145117"/>
                <a:gd name="connsiteX16" fmla="*/ 247650 w 658283"/>
                <a:gd name="connsiteY16" fmla="*/ 654050 h 1145117"/>
                <a:gd name="connsiteX17" fmla="*/ 190500 w 658283"/>
                <a:gd name="connsiteY17" fmla="*/ 524933 h 1145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58283" h="1145117">
                  <a:moveTo>
                    <a:pt x="190500" y="524933"/>
                  </a:moveTo>
                  <a:lnTo>
                    <a:pt x="21167" y="209550"/>
                  </a:lnTo>
                  <a:lnTo>
                    <a:pt x="0" y="61383"/>
                  </a:lnTo>
                  <a:lnTo>
                    <a:pt x="110067" y="146050"/>
                  </a:lnTo>
                  <a:lnTo>
                    <a:pt x="258233" y="421217"/>
                  </a:lnTo>
                  <a:lnTo>
                    <a:pt x="254000" y="122767"/>
                  </a:lnTo>
                  <a:lnTo>
                    <a:pt x="302683" y="0"/>
                  </a:lnTo>
                  <a:lnTo>
                    <a:pt x="372533" y="122767"/>
                  </a:lnTo>
                  <a:lnTo>
                    <a:pt x="364067" y="436033"/>
                  </a:lnTo>
                  <a:lnTo>
                    <a:pt x="518583" y="198967"/>
                  </a:lnTo>
                  <a:lnTo>
                    <a:pt x="658283" y="143933"/>
                  </a:lnTo>
                  <a:lnTo>
                    <a:pt x="611717" y="283633"/>
                  </a:lnTo>
                  <a:lnTo>
                    <a:pt x="376767" y="649817"/>
                  </a:lnTo>
                  <a:lnTo>
                    <a:pt x="351367" y="1026583"/>
                  </a:lnTo>
                  <a:lnTo>
                    <a:pt x="281517" y="1145117"/>
                  </a:lnTo>
                  <a:lnTo>
                    <a:pt x="234950" y="1028700"/>
                  </a:lnTo>
                  <a:lnTo>
                    <a:pt x="247650" y="654050"/>
                  </a:lnTo>
                  <a:lnTo>
                    <a:pt x="190500" y="524933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9" name="Hình tự do: Hình 58">
              <a:extLst>
                <a:ext uri="{FF2B5EF4-FFF2-40B4-BE49-F238E27FC236}">
                  <a16:creationId xmlns="" xmlns:a16="http://schemas.microsoft.com/office/drawing/2014/main" id="{16EE99B0-0560-47CD-A1AE-D73856CBCC64}"/>
                </a:ext>
              </a:extLst>
            </p:cNvPr>
            <p:cNvSpPr/>
            <p:nvPr/>
          </p:nvSpPr>
          <p:spPr>
            <a:xfrm rot="453931">
              <a:off x="2727221" y="2834218"/>
              <a:ext cx="1543154" cy="1654272"/>
            </a:xfrm>
            <a:custGeom>
              <a:avLst/>
              <a:gdLst>
                <a:gd name="connsiteX0" fmla="*/ 1164166 w 1312333"/>
                <a:gd name="connsiteY0" fmla="*/ 2963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64166 w 1312333"/>
                <a:gd name="connsiteY21" fmla="*/ 2963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49658 w 1328067"/>
                <a:gd name="connsiteY0" fmla="*/ 35303 h 1447800"/>
                <a:gd name="connsiteX1" fmla="*/ 549134 w 1328067"/>
                <a:gd name="connsiteY1" fmla="*/ 529166 h 1447800"/>
                <a:gd name="connsiteX2" fmla="*/ 15734 w 1328067"/>
                <a:gd name="connsiteY2" fmla="*/ 1244600 h 1447800"/>
                <a:gd name="connsiteX3" fmla="*/ 19967 w 1328067"/>
                <a:gd name="connsiteY3" fmla="*/ 1418166 h 1447800"/>
                <a:gd name="connsiteX4" fmla="*/ 100400 w 1328067"/>
                <a:gd name="connsiteY4" fmla="*/ 1447800 h 1447800"/>
                <a:gd name="connsiteX5" fmla="*/ 117334 w 1328067"/>
                <a:gd name="connsiteY5" fmla="*/ 1413933 h 1447800"/>
                <a:gd name="connsiteX6" fmla="*/ 464467 w 1328067"/>
                <a:gd name="connsiteY6" fmla="*/ 931333 h 1447800"/>
                <a:gd name="connsiteX7" fmla="*/ 218934 w 1328067"/>
                <a:gd name="connsiteY7" fmla="*/ 1325033 h 1447800"/>
                <a:gd name="connsiteX8" fmla="*/ 214700 w 1328067"/>
                <a:gd name="connsiteY8" fmla="*/ 1422400 h 1447800"/>
                <a:gd name="connsiteX9" fmla="*/ 316300 w 1328067"/>
                <a:gd name="connsiteY9" fmla="*/ 1439333 h 1447800"/>
                <a:gd name="connsiteX10" fmla="*/ 587234 w 1328067"/>
                <a:gd name="connsiteY10" fmla="*/ 1049866 h 1447800"/>
                <a:gd name="connsiteX11" fmla="*/ 434834 w 1328067"/>
                <a:gd name="connsiteY11" fmla="*/ 1346200 h 1447800"/>
                <a:gd name="connsiteX12" fmla="*/ 498334 w 1328067"/>
                <a:gd name="connsiteY12" fmla="*/ 1418166 h 1447800"/>
                <a:gd name="connsiteX13" fmla="*/ 616867 w 1328067"/>
                <a:gd name="connsiteY13" fmla="*/ 1346200 h 1447800"/>
                <a:gd name="connsiteX14" fmla="*/ 760800 w 1328067"/>
                <a:gd name="connsiteY14" fmla="*/ 1079500 h 1447800"/>
                <a:gd name="connsiteX15" fmla="*/ 710000 w 1328067"/>
                <a:gd name="connsiteY15" fmla="*/ 1278466 h 1447800"/>
                <a:gd name="connsiteX16" fmla="*/ 820067 w 1328067"/>
                <a:gd name="connsiteY16" fmla="*/ 1333500 h 1447800"/>
                <a:gd name="connsiteX17" fmla="*/ 900500 w 1328067"/>
                <a:gd name="connsiteY17" fmla="*/ 1236133 h 1447800"/>
                <a:gd name="connsiteX18" fmla="*/ 934367 w 1328067"/>
                <a:gd name="connsiteY18" fmla="*/ 1109133 h 1447800"/>
                <a:gd name="connsiteX19" fmla="*/ 1328067 w 1328067"/>
                <a:gd name="connsiteY19" fmla="*/ 601133 h 1447800"/>
                <a:gd name="connsiteX20" fmla="*/ 1209534 w 1328067"/>
                <a:gd name="connsiteY20" fmla="*/ 0 h 1447800"/>
                <a:gd name="connsiteX21" fmla="*/ 1149658 w 1328067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25518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53011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22884 w 1336251"/>
                <a:gd name="connsiteY8" fmla="*/ 1422400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3018 w 1336251"/>
                <a:gd name="connsiteY11" fmla="*/ 1346200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336251" h="1477183">
                  <a:moveTo>
                    <a:pt x="1157842" y="35303"/>
                  </a:moveTo>
                  <a:cubicBezTo>
                    <a:pt x="1018152" y="117705"/>
                    <a:pt x="719003" y="322019"/>
                    <a:pt x="557318" y="529166"/>
                  </a:cubicBezTo>
                  <a:cubicBezTo>
                    <a:pt x="382268" y="773314"/>
                    <a:pt x="201718" y="1006122"/>
                    <a:pt x="23918" y="1244600"/>
                  </a:cubicBezTo>
                  <a:cubicBezTo>
                    <a:pt x="-13162" y="1310961"/>
                    <a:pt x="-3502" y="1368817"/>
                    <a:pt x="28151" y="1418166"/>
                  </a:cubicBezTo>
                  <a:cubicBezTo>
                    <a:pt x="38466" y="1445055"/>
                    <a:pt x="81773" y="1452098"/>
                    <a:pt x="108584" y="1461976"/>
                  </a:cubicBezTo>
                  <a:lnTo>
                    <a:pt x="153011" y="1413933"/>
                  </a:lnTo>
                  <a:lnTo>
                    <a:pt x="472651" y="931333"/>
                  </a:lnTo>
                  <a:lnTo>
                    <a:pt x="221620" y="1344878"/>
                  </a:lnTo>
                  <a:cubicBezTo>
                    <a:pt x="205546" y="1383950"/>
                    <a:pt x="227961" y="1411680"/>
                    <a:pt x="231132" y="1445081"/>
                  </a:cubicBezTo>
                  <a:cubicBezTo>
                    <a:pt x="263166" y="1474352"/>
                    <a:pt x="306197" y="1489446"/>
                    <a:pt x="343729" y="1464850"/>
                  </a:cubicBezTo>
                  <a:cubicBezTo>
                    <a:pt x="397383" y="1420081"/>
                    <a:pt x="511522" y="1188194"/>
                    <a:pt x="595418" y="1049866"/>
                  </a:cubicBezTo>
                  <a:lnTo>
                    <a:pt x="415525" y="1417078"/>
                  </a:lnTo>
                  <a:cubicBezTo>
                    <a:pt x="412864" y="1471308"/>
                    <a:pt x="487184" y="1480176"/>
                    <a:pt x="506518" y="1457858"/>
                  </a:cubicBezTo>
                  <a:cubicBezTo>
                    <a:pt x="590018" y="1443320"/>
                    <a:pt x="602036" y="1406100"/>
                    <a:pt x="625051" y="1346200"/>
                  </a:cubicBezTo>
                  <a:lnTo>
                    <a:pt x="768984" y="1079500"/>
                  </a:lnTo>
                  <a:lnTo>
                    <a:pt x="679694" y="1320993"/>
                  </a:lnTo>
                  <a:cubicBezTo>
                    <a:pt x="687973" y="1390369"/>
                    <a:pt x="773235" y="1394539"/>
                    <a:pt x="855744" y="1361851"/>
                  </a:cubicBezTo>
                  <a:cubicBezTo>
                    <a:pt x="892637" y="1300099"/>
                    <a:pt x="891037" y="1278039"/>
                    <a:pt x="908684" y="1236133"/>
                  </a:cubicBezTo>
                  <a:lnTo>
                    <a:pt x="942551" y="1109133"/>
                  </a:lnTo>
                  <a:lnTo>
                    <a:pt x="1336251" y="601133"/>
                  </a:lnTo>
                  <a:lnTo>
                    <a:pt x="1217718" y="0"/>
                  </a:lnTo>
                  <a:lnTo>
                    <a:pt x="1157842" y="3530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60" name="Hình tự do: Hình 59">
              <a:extLst>
                <a:ext uri="{FF2B5EF4-FFF2-40B4-BE49-F238E27FC236}">
                  <a16:creationId xmlns="" xmlns:a16="http://schemas.microsoft.com/office/drawing/2014/main" id="{424FD49A-D377-45C4-B468-7E73F75AEDC3}"/>
                </a:ext>
              </a:extLst>
            </p:cNvPr>
            <p:cNvSpPr/>
            <p:nvPr/>
          </p:nvSpPr>
          <p:spPr>
            <a:xfrm>
              <a:off x="4356298" y="4220634"/>
              <a:ext cx="1396126" cy="809311"/>
            </a:xfrm>
            <a:custGeom>
              <a:avLst/>
              <a:gdLst>
                <a:gd name="connsiteX0" fmla="*/ 287867 w 1371600"/>
                <a:gd name="connsiteY0" fmla="*/ 55034 h 791634"/>
                <a:gd name="connsiteX1" fmla="*/ 0 w 1371600"/>
                <a:gd name="connsiteY1" fmla="*/ 520700 h 791634"/>
                <a:gd name="connsiteX2" fmla="*/ 50800 w 1371600"/>
                <a:gd name="connsiteY2" fmla="*/ 728134 h 791634"/>
                <a:gd name="connsiteX3" fmla="*/ 359833 w 1371600"/>
                <a:gd name="connsiteY3" fmla="*/ 745067 h 791634"/>
                <a:gd name="connsiteX4" fmla="*/ 550333 w 1371600"/>
                <a:gd name="connsiteY4" fmla="*/ 139700 h 791634"/>
                <a:gd name="connsiteX5" fmla="*/ 423333 w 1371600"/>
                <a:gd name="connsiteY5" fmla="*/ 630767 h 791634"/>
                <a:gd name="connsiteX6" fmla="*/ 558800 w 1371600"/>
                <a:gd name="connsiteY6" fmla="*/ 791634 h 791634"/>
                <a:gd name="connsiteX7" fmla="*/ 867833 w 1371600"/>
                <a:gd name="connsiteY7" fmla="*/ 766234 h 791634"/>
                <a:gd name="connsiteX8" fmla="*/ 918633 w 1371600"/>
                <a:gd name="connsiteY8" fmla="*/ 635000 h 791634"/>
                <a:gd name="connsiteX9" fmla="*/ 817033 w 1371600"/>
                <a:gd name="connsiteY9" fmla="*/ 114300 h 791634"/>
                <a:gd name="connsiteX10" fmla="*/ 960967 w 1371600"/>
                <a:gd name="connsiteY10" fmla="*/ 651934 h 791634"/>
                <a:gd name="connsiteX11" fmla="*/ 1087967 w 1371600"/>
                <a:gd name="connsiteY11" fmla="*/ 723900 h 791634"/>
                <a:gd name="connsiteX12" fmla="*/ 1308100 w 1371600"/>
                <a:gd name="connsiteY12" fmla="*/ 698500 h 791634"/>
                <a:gd name="connsiteX13" fmla="*/ 1371600 w 1371600"/>
                <a:gd name="connsiteY13" fmla="*/ 448734 h 791634"/>
                <a:gd name="connsiteX14" fmla="*/ 1066800 w 1371600"/>
                <a:gd name="connsiteY14" fmla="*/ 0 h 791634"/>
                <a:gd name="connsiteX0" fmla="*/ 297823 w 1381556"/>
                <a:gd name="connsiteY0" fmla="*/ 55034 h 791634"/>
                <a:gd name="connsiteX1" fmla="*/ 9956 w 1381556"/>
                <a:gd name="connsiteY1" fmla="*/ 520700 h 791634"/>
                <a:gd name="connsiteX2" fmla="*/ 60756 w 1381556"/>
                <a:gd name="connsiteY2" fmla="*/ 728134 h 791634"/>
                <a:gd name="connsiteX3" fmla="*/ 369789 w 1381556"/>
                <a:gd name="connsiteY3" fmla="*/ 745067 h 791634"/>
                <a:gd name="connsiteX4" fmla="*/ 560289 w 1381556"/>
                <a:gd name="connsiteY4" fmla="*/ 139700 h 791634"/>
                <a:gd name="connsiteX5" fmla="*/ 433289 w 1381556"/>
                <a:gd name="connsiteY5" fmla="*/ 630767 h 791634"/>
                <a:gd name="connsiteX6" fmla="*/ 568756 w 1381556"/>
                <a:gd name="connsiteY6" fmla="*/ 791634 h 791634"/>
                <a:gd name="connsiteX7" fmla="*/ 877789 w 1381556"/>
                <a:gd name="connsiteY7" fmla="*/ 766234 h 791634"/>
                <a:gd name="connsiteX8" fmla="*/ 928589 w 1381556"/>
                <a:gd name="connsiteY8" fmla="*/ 635000 h 791634"/>
                <a:gd name="connsiteX9" fmla="*/ 826989 w 1381556"/>
                <a:gd name="connsiteY9" fmla="*/ 114300 h 791634"/>
                <a:gd name="connsiteX10" fmla="*/ 970923 w 1381556"/>
                <a:gd name="connsiteY10" fmla="*/ 651934 h 791634"/>
                <a:gd name="connsiteX11" fmla="*/ 1097923 w 1381556"/>
                <a:gd name="connsiteY11" fmla="*/ 723900 h 791634"/>
                <a:gd name="connsiteX12" fmla="*/ 1318056 w 1381556"/>
                <a:gd name="connsiteY12" fmla="*/ 698500 h 791634"/>
                <a:gd name="connsiteX13" fmla="*/ 1381556 w 1381556"/>
                <a:gd name="connsiteY13" fmla="*/ 448734 h 791634"/>
                <a:gd name="connsiteX14" fmla="*/ 1076756 w 1381556"/>
                <a:gd name="connsiteY14" fmla="*/ 0 h 791634"/>
                <a:gd name="connsiteX0" fmla="*/ 302651 w 1386384"/>
                <a:gd name="connsiteY0" fmla="*/ 55034 h 791634"/>
                <a:gd name="connsiteX1" fmla="*/ 14784 w 1386384"/>
                <a:gd name="connsiteY1" fmla="*/ 520700 h 791634"/>
                <a:gd name="connsiteX2" fmla="*/ 65584 w 1386384"/>
                <a:gd name="connsiteY2" fmla="*/ 728134 h 791634"/>
                <a:gd name="connsiteX3" fmla="*/ 374617 w 1386384"/>
                <a:gd name="connsiteY3" fmla="*/ 745067 h 791634"/>
                <a:gd name="connsiteX4" fmla="*/ 565117 w 1386384"/>
                <a:gd name="connsiteY4" fmla="*/ 139700 h 791634"/>
                <a:gd name="connsiteX5" fmla="*/ 438117 w 1386384"/>
                <a:gd name="connsiteY5" fmla="*/ 630767 h 791634"/>
                <a:gd name="connsiteX6" fmla="*/ 573584 w 1386384"/>
                <a:gd name="connsiteY6" fmla="*/ 791634 h 791634"/>
                <a:gd name="connsiteX7" fmla="*/ 882617 w 1386384"/>
                <a:gd name="connsiteY7" fmla="*/ 766234 h 791634"/>
                <a:gd name="connsiteX8" fmla="*/ 933417 w 1386384"/>
                <a:gd name="connsiteY8" fmla="*/ 635000 h 791634"/>
                <a:gd name="connsiteX9" fmla="*/ 831817 w 1386384"/>
                <a:gd name="connsiteY9" fmla="*/ 114300 h 791634"/>
                <a:gd name="connsiteX10" fmla="*/ 975751 w 1386384"/>
                <a:gd name="connsiteY10" fmla="*/ 651934 h 791634"/>
                <a:gd name="connsiteX11" fmla="*/ 1102751 w 1386384"/>
                <a:gd name="connsiteY11" fmla="*/ 723900 h 791634"/>
                <a:gd name="connsiteX12" fmla="*/ 1322884 w 1386384"/>
                <a:gd name="connsiteY12" fmla="*/ 698500 h 791634"/>
                <a:gd name="connsiteX13" fmla="*/ 1386384 w 1386384"/>
                <a:gd name="connsiteY13" fmla="*/ 448734 h 791634"/>
                <a:gd name="connsiteX14" fmla="*/ 1081584 w 1386384"/>
                <a:gd name="connsiteY14" fmla="*/ 0 h 791634"/>
                <a:gd name="connsiteX0" fmla="*/ 302651 w 1386384"/>
                <a:gd name="connsiteY0" fmla="*/ 55034 h 791634"/>
                <a:gd name="connsiteX1" fmla="*/ 14784 w 1386384"/>
                <a:gd name="connsiteY1" fmla="*/ 520700 h 791634"/>
                <a:gd name="connsiteX2" fmla="*/ 65584 w 1386384"/>
                <a:gd name="connsiteY2" fmla="*/ 728134 h 791634"/>
                <a:gd name="connsiteX3" fmla="*/ 374617 w 1386384"/>
                <a:gd name="connsiteY3" fmla="*/ 745067 h 791634"/>
                <a:gd name="connsiteX4" fmla="*/ 565117 w 1386384"/>
                <a:gd name="connsiteY4" fmla="*/ 139700 h 791634"/>
                <a:gd name="connsiteX5" fmla="*/ 438117 w 1386384"/>
                <a:gd name="connsiteY5" fmla="*/ 630767 h 791634"/>
                <a:gd name="connsiteX6" fmla="*/ 573584 w 1386384"/>
                <a:gd name="connsiteY6" fmla="*/ 791634 h 791634"/>
                <a:gd name="connsiteX7" fmla="*/ 882617 w 1386384"/>
                <a:gd name="connsiteY7" fmla="*/ 766234 h 791634"/>
                <a:gd name="connsiteX8" fmla="*/ 933417 w 1386384"/>
                <a:gd name="connsiteY8" fmla="*/ 635000 h 791634"/>
                <a:gd name="connsiteX9" fmla="*/ 831817 w 1386384"/>
                <a:gd name="connsiteY9" fmla="*/ 114300 h 791634"/>
                <a:gd name="connsiteX10" fmla="*/ 975751 w 1386384"/>
                <a:gd name="connsiteY10" fmla="*/ 651934 h 791634"/>
                <a:gd name="connsiteX11" fmla="*/ 1102751 w 1386384"/>
                <a:gd name="connsiteY11" fmla="*/ 723900 h 791634"/>
                <a:gd name="connsiteX12" fmla="*/ 1322884 w 1386384"/>
                <a:gd name="connsiteY12" fmla="*/ 698500 h 791634"/>
                <a:gd name="connsiteX13" fmla="*/ 1386384 w 1386384"/>
                <a:gd name="connsiteY13" fmla="*/ 448734 h 791634"/>
                <a:gd name="connsiteX14" fmla="*/ 1081584 w 1386384"/>
                <a:gd name="connsiteY14" fmla="*/ 0 h 791634"/>
                <a:gd name="connsiteX0" fmla="*/ 302651 w 1386384"/>
                <a:gd name="connsiteY0" fmla="*/ 55034 h 791634"/>
                <a:gd name="connsiteX1" fmla="*/ 14784 w 1386384"/>
                <a:gd name="connsiteY1" fmla="*/ 520700 h 791634"/>
                <a:gd name="connsiteX2" fmla="*/ 65584 w 1386384"/>
                <a:gd name="connsiteY2" fmla="*/ 728134 h 791634"/>
                <a:gd name="connsiteX3" fmla="*/ 374617 w 1386384"/>
                <a:gd name="connsiteY3" fmla="*/ 745067 h 791634"/>
                <a:gd name="connsiteX4" fmla="*/ 565117 w 1386384"/>
                <a:gd name="connsiteY4" fmla="*/ 139700 h 791634"/>
                <a:gd name="connsiteX5" fmla="*/ 438117 w 1386384"/>
                <a:gd name="connsiteY5" fmla="*/ 630767 h 791634"/>
                <a:gd name="connsiteX6" fmla="*/ 573584 w 1386384"/>
                <a:gd name="connsiteY6" fmla="*/ 791634 h 791634"/>
                <a:gd name="connsiteX7" fmla="*/ 882617 w 1386384"/>
                <a:gd name="connsiteY7" fmla="*/ 766234 h 791634"/>
                <a:gd name="connsiteX8" fmla="*/ 933417 w 1386384"/>
                <a:gd name="connsiteY8" fmla="*/ 635000 h 791634"/>
                <a:gd name="connsiteX9" fmla="*/ 831817 w 1386384"/>
                <a:gd name="connsiteY9" fmla="*/ 114300 h 791634"/>
                <a:gd name="connsiteX10" fmla="*/ 975751 w 1386384"/>
                <a:gd name="connsiteY10" fmla="*/ 651934 h 791634"/>
                <a:gd name="connsiteX11" fmla="*/ 1102751 w 1386384"/>
                <a:gd name="connsiteY11" fmla="*/ 723900 h 791634"/>
                <a:gd name="connsiteX12" fmla="*/ 1322884 w 1386384"/>
                <a:gd name="connsiteY12" fmla="*/ 698500 h 791634"/>
                <a:gd name="connsiteX13" fmla="*/ 1386384 w 1386384"/>
                <a:gd name="connsiteY13" fmla="*/ 448734 h 791634"/>
                <a:gd name="connsiteX14" fmla="*/ 1081584 w 1386384"/>
                <a:gd name="connsiteY14" fmla="*/ 0 h 791634"/>
                <a:gd name="connsiteX0" fmla="*/ 302337 w 1386070"/>
                <a:gd name="connsiteY0" fmla="*/ 55034 h 791634"/>
                <a:gd name="connsiteX1" fmla="*/ 14470 w 1386070"/>
                <a:gd name="connsiteY1" fmla="*/ 520700 h 791634"/>
                <a:gd name="connsiteX2" fmla="*/ 66857 w 1386070"/>
                <a:gd name="connsiteY2" fmla="*/ 732896 h 791634"/>
                <a:gd name="connsiteX3" fmla="*/ 374303 w 1386070"/>
                <a:gd name="connsiteY3" fmla="*/ 745067 h 791634"/>
                <a:gd name="connsiteX4" fmla="*/ 564803 w 1386070"/>
                <a:gd name="connsiteY4" fmla="*/ 139700 h 791634"/>
                <a:gd name="connsiteX5" fmla="*/ 437803 w 1386070"/>
                <a:gd name="connsiteY5" fmla="*/ 630767 h 791634"/>
                <a:gd name="connsiteX6" fmla="*/ 573270 w 1386070"/>
                <a:gd name="connsiteY6" fmla="*/ 791634 h 791634"/>
                <a:gd name="connsiteX7" fmla="*/ 882303 w 1386070"/>
                <a:gd name="connsiteY7" fmla="*/ 766234 h 791634"/>
                <a:gd name="connsiteX8" fmla="*/ 933103 w 1386070"/>
                <a:gd name="connsiteY8" fmla="*/ 635000 h 791634"/>
                <a:gd name="connsiteX9" fmla="*/ 831503 w 1386070"/>
                <a:gd name="connsiteY9" fmla="*/ 114300 h 791634"/>
                <a:gd name="connsiteX10" fmla="*/ 975437 w 1386070"/>
                <a:gd name="connsiteY10" fmla="*/ 651934 h 791634"/>
                <a:gd name="connsiteX11" fmla="*/ 1102437 w 1386070"/>
                <a:gd name="connsiteY11" fmla="*/ 723900 h 791634"/>
                <a:gd name="connsiteX12" fmla="*/ 1322570 w 1386070"/>
                <a:gd name="connsiteY12" fmla="*/ 698500 h 791634"/>
                <a:gd name="connsiteX13" fmla="*/ 1386070 w 1386070"/>
                <a:gd name="connsiteY13" fmla="*/ 448734 h 791634"/>
                <a:gd name="connsiteX14" fmla="*/ 1081270 w 1386070"/>
                <a:gd name="connsiteY14" fmla="*/ 0 h 791634"/>
                <a:gd name="connsiteX0" fmla="*/ 300370 w 1384103"/>
                <a:gd name="connsiteY0" fmla="*/ 55034 h 791634"/>
                <a:gd name="connsiteX1" fmla="*/ 12503 w 1384103"/>
                <a:gd name="connsiteY1" fmla="*/ 520700 h 791634"/>
                <a:gd name="connsiteX2" fmla="*/ 64890 w 1384103"/>
                <a:gd name="connsiteY2" fmla="*/ 732896 h 791634"/>
                <a:gd name="connsiteX3" fmla="*/ 372336 w 1384103"/>
                <a:gd name="connsiteY3" fmla="*/ 745067 h 791634"/>
                <a:gd name="connsiteX4" fmla="*/ 562836 w 1384103"/>
                <a:gd name="connsiteY4" fmla="*/ 139700 h 791634"/>
                <a:gd name="connsiteX5" fmla="*/ 435836 w 1384103"/>
                <a:gd name="connsiteY5" fmla="*/ 630767 h 791634"/>
                <a:gd name="connsiteX6" fmla="*/ 571303 w 1384103"/>
                <a:gd name="connsiteY6" fmla="*/ 791634 h 791634"/>
                <a:gd name="connsiteX7" fmla="*/ 880336 w 1384103"/>
                <a:gd name="connsiteY7" fmla="*/ 766234 h 791634"/>
                <a:gd name="connsiteX8" fmla="*/ 931136 w 1384103"/>
                <a:gd name="connsiteY8" fmla="*/ 635000 h 791634"/>
                <a:gd name="connsiteX9" fmla="*/ 829536 w 1384103"/>
                <a:gd name="connsiteY9" fmla="*/ 114300 h 791634"/>
                <a:gd name="connsiteX10" fmla="*/ 973470 w 1384103"/>
                <a:gd name="connsiteY10" fmla="*/ 651934 h 791634"/>
                <a:gd name="connsiteX11" fmla="*/ 1100470 w 1384103"/>
                <a:gd name="connsiteY11" fmla="*/ 723900 h 791634"/>
                <a:gd name="connsiteX12" fmla="*/ 1320603 w 1384103"/>
                <a:gd name="connsiteY12" fmla="*/ 698500 h 791634"/>
                <a:gd name="connsiteX13" fmla="*/ 1384103 w 1384103"/>
                <a:gd name="connsiteY13" fmla="*/ 448734 h 791634"/>
                <a:gd name="connsiteX14" fmla="*/ 1079303 w 1384103"/>
                <a:gd name="connsiteY14" fmla="*/ 0 h 791634"/>
                <a:gd name="connsiteX0" fmla="*/ 300370 w 1384103"/>
                <a:gd name="connsiteY0" fmla="*/ 55034 h 791634"/>
                <a:gd name="connsiteX1" fmla="*/ 12503 w 1384103"/>
                <a:gd name="connsiteY1" fmla="*/ 520700 h 791634"/>
                <a:gd name="connsiteX2" fmla="*/ 64890 w 1384103"/>
                <a:gd name="connsiteY2" fmla="*/ 732896 h 791634"/>
                <a:gd name="connsiteX3" fmla="*/ 372336 w 1384103"/>
                <a:gd name="connsiteY3" fmla="*/ 745067 h 791634"/>
                <a:gd name="connsiteX4" fmla="*/ 562836 w 1384103"/>
                <a:gd name="connsiteY4" fmla="*/ 139700 h 791634"/>
                <a:gd name="connsiteX5" fmla="*/ 435836 w 1384103"/>
                <a:gd name="connsiteY5" fmla="*/ 630767 h 791634"/>
                <a:gd name="connsiteX6" fmla="*/ 571303 w 1384103"/>
                <a:gd name="connsiteY6" fmla="*/ 791634 h 791634"/>
                <a:gd name="connsiteX7" fmla="*/ 880336 w 1384103"/>
                <a:gd name="connsiteY7" fmla="*/ 766234 h 791634"/>
                <a:gd name="connsiteX8" fmla="*/ 931136 w 1384103"/>
                <a:gd name="connsiteY8" fmla="*/ 635000 h 791634"/>
                <a:gd name="connsiteX9" fmla="*/ 829536 w 1384103"/>
                <a:gd name="connsiteY9" fmla="*/ 114300 h 791634"/>
                <a:gd name="connsiteX10" fmla="*/ 973470 w 1384103"/>
                <a:gd name="connsiteY10" fmla="*/ 651934 h 791634"/>
                <a:gd name="connsiteX11" fmla="*/ 1100470 w 1384103"/>
                <a:gd name="connsiteY11" fmla="*/ 723900 h 791634"/>
                <a:gd name="connsiteX12" fmla="*/ 1320603 w 1384103"/>
                <a:gd name="connsiteY12" fmla="*/ 698500 h 791634"/>
                <a:gd name="connsiteX13" fmla="*/ 1384103 w 1384103"/>
                <a:gd name="connsiteY13" fmla="*/ 448734 h 791634"/>
                <a:gd name="connsiteX14" fmla="*/ 1079303 w 1384103"/>
                <a:gd name="connsiteY14" fmla="*/ 0 h 791634"/>
                <a:gd name="connsiteX0" fmla="*/ 300370 w 1384103"/>
                <a:gd name="connsiteY0" fmla="*/ 55034 h 791640"/>
                <a:gd name="connsiteX1" fmla="*/ 12503 w 1384103"/>
                <a:gd name="connsiteY1" fmla="*/ 520700 h 791640"/>
                <a:gd name="connsiteX2" fmla="*/ 64890 w 1384103"/>
                <a:gd name="connsiteY2" fmla="*/ 732896 h 791640"/>
                <a:gd name="connsiteX3" fmla="*/ 372336 w 1384103"/>
                <a:gd name="connsiteY3" fmla="*/ 745067 h 791640"/>
                <a:gd name="connsiteX4" fmla="*/ 562836 w 1384103"/>
                <a:gd name="connsiteY4" fmla="*/ 139700 h 791640"/>
                <a:gd name="connsiteX5" fmla="*/ 435836 w 1384103"/>
                <a:gd name="connsiteY5" fmla="*/ 630767 h 791640"/>
                <a:gd name="connsiteX6" fmla="*/ 571303 w 1384103"/>
                <a:gd name="connsiteY6" fmla="*/ 791634 h 791640"/>
                <a:gd name="connsiteX7" fmla="*/ 880336 w 1384103"/>
                <a:gd name="connsiteY7" fmla="*/ 766234 h 791640"/>
                <a:gd name="connsiteX8" fmla="*/ 931136 w 1384103"/>
                <a:gd name="connsiteY8" fmla="*/ 635000 h 791640"/>
                <a:gd name="connsiteX9" fmla="*/ 829536 w 1384103"/>
                <a:gd name="connsiteY9" fmla="*/ 114300 h 791640"/>
                <a:gd name="connsiteX10" fmla="*/ 973470 w 1384103"/>
                <a:gd name="connsiteY10" fmla="*/ 651934 h 791640"/>
                <a:gd name="connsiteX11" fmla="*/ 1100470 w 1384103"/>
                <a:gd name="connsiteY11" fmla="*/ 723900 h 791640"/>
                <a:gd name="connsiteX12" fmla="*/ 1320603 w 1384103"/>
                <a:gd name="connsiteY12" fmla="*/ 698500 h 791640"/>
                <a:gd name="connsiteX13" fmla="*/ 1384103 w 1384103"/>
                <a:gd name="connsiteY13" fmla="*/ 448734 h 791640"/>
                <a:gd name="connsiteX14" fmla="*/ 1079303 w 1384103"/>
                <a:gd name="connsiteY14" fmla="*/ 0 h 791640"/>
                <a:gd name="connsiteX0" fmla="*/ 300370 w 1384103"/>
                <a:gd name="connsiteY0" fmla="*/ 55034 h 804337"/>
                <a:gd name="connsiteX1" fmla="*/ 12503 w 1384103"/>
                <a:gd name="connsiteY1" fmla="*/ 520700 h 804337"/>
                <a:gd name="connsiteX2" fmla="*/ 64890 w 1384103"/>
                <a:gd name="connsiteY2" fmla="*/ 732896 h 804337"/>
                <a:gd name="connsiteX3" fmla="*/ 372336 w 1384103"/>
                <a:gd name="connsiteY3" fmla="*/ 745067 h 804337"/>
                <a:gd name="connsiteX4" fmla="*/ 562836 w 1384103"/>
                <a:gd name="connsiteY4" fmla="*/ 139700 h 804337"/>
                <a:gd name="connsiteX5" fmla="*/ 435836 w 1384103"/>
                <a:gd name="connsiteY5" fmla="*/ 630767 h 804337"/>
                <a:gd name="connsiteX6" fmla="*/ 571303 w 1384103"/>
                <a:gd name="connsiteY6" fmla="*/ 804334 h 804337"/>
                <a:gd name="connsiteX7" fmla="*/ 880336 w 1384103"/>
                <a:gd name="connsiteY7" fmla="*/ 766234 h 804337"/>
                <a:gd name="connsiteX8" fmla="*/ 931136 w 1384103"/>
                <a:gd name="connsiteY8" fmla="*/ 635000 h 804337"/>
                <a:gd name="connsiteX9" fmla="*/ 829536 w 1384103"/>
                <a:gd name="connsiteY9" fmla="*/ 114300 h 804337"/>
                <a:gd name="connsiteX10" fmla="*/ 973470 w 1384103"/>
                <a:gd name="connsiteY10" fmla="*/ 651934 h 804337"/>
                <a:gd name="connsiteX11" fmla="*/ 1100470 w 1384103"/>
                <a:gd name="connsiteY11" fmla="*/ 723900 h 804337"/>
                <a:gd name="connsiteX12" fmla="*/ 1320603 w 1384103"/>
                <a:gd name="connsiteY12" fmla="*/ 698500 h 804337"/>
                <a:gd name="connsiteX13" fmla="*/ 1384103 w 1384103"/>
                <a:gd name="connsiteY13" fmla="*/ 448734 h 804337"/>
                <a:gd name="connsiteX14" fmla="*/ 1079303 w 1384103"/>
                <a:gd name="connsiteY14" fmla="*/ 0 h 804337"/>
                <a:gd name="connsiteX0" fmla="*/ 300370 w 1384103"/>
                <a:gd name="connsiteY0" fmla="*/ 55034 h 805958"/>
                <a:gd name="connsiteX1" fmla="*/ 12503 w 1384103"/>
                <a:gd name="connsiteY1" fmla="*/ 520700 h 805958"/>
                <a:gd name="connsiteX2" fmla="*/ 64890 w 1384103"/>
                <a:gd name="connsiteY2" fmla="*/ 732896 h 805958"/>
                <a:gd name="connsiteX3" fmla="*/ 372336 w 1384103"/>
                <a:gd name="connsiteY3" fmla="*/ 745067 h 805958"/>
                <a:gd name="connsiteX4" fmla="*/ 562836 w 1384103"/>
                <a:gd name="connsiteY4" fmla="*/ 139700 h 805958"/>
                <a:gd name="connsiteX5" fmla="*/ 435836 w 1384103"/>
                <a:gd name="connsiteY5" fmla="*/ 630767 h 805958"/>
                <a:gd name="connsiteX6" fmla="*/ 571303 w 1384103"/>
                <a:gd name="connsiteY6" fmla="*/ 804334 h 805958"/>
                <a:gd name="connsiteX7" fmla="*/ 880336 w 1384103"/>
                <a:gd name="connsiteY7" fmla="*/ 766234 h 805958"/>
                <a:gd name="connsiteX8" fmla="*/ 931136 w 1384103"/>
                <a:gd name="connsiteY8" fmla="*/ 635000 h 805958"/>
                <a:gd name="connsiteX9" fmla="*/ 829536 w 1384103"/>
                <a:gd name="connsiteY9" fmla="*/ 114300 h 805958"/>
                <a:gd name="connsiteX10" fmla="*/ 973470 w 1384103"/>
                <a:gd name="connsiteY10" fmla="*/ 651934 h 805958"/>
                <a:gd name="connsiteX11" fmla="*/ 1100470 w 1384103"/>
                <a:gd name="connsiteY11" fmla="*/ 723900 h 805958"/>
                <a:gd name="connsiteX12" fmla="*/ 1320603 w 1384103"/>
                <a:gd name="connsiteY12" fmla="*/ 698500 h 805958"/>
                <a:gd name="connsiteX13" fmla="*/ 1384103 w 1384103"/>
                <a:gd name="connsiteY13" fmla="*/ 448734 h 805958"/>
                <a:gd name="connsiteX14" fmla="*/ 1079303 w 1384103"/>
                <a:gd name="connsiteY14" fmla="*/ 0 h 805958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35836 w 1384103"/>
                <a:gd name="connsiteY5" fmla="*/ 630767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35836 w 1384103"/>
                <a:gd name="connsiteY5" fmla="*/ 630767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35836 w 1384103"/>
                <a:gd name="connsiteY5" fmla="*/ 630767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96204"/>
                <a:gd name="connsiteY0" fmla="*/ 55034 h 809311"/>
                <a:gd name="connsiteX1" fmla="*/ 12503 w 1396204"/>
                <a:gd name="connsiteY1" fmla="*/ 520700 h 809311"/>
                <a:gd name="connsiteX2" fmla="*/ 64890 w 1396204"/>
                <a:gd name="connsiteY2" fmla="*/ 732896 h 809311"/>
                <a:gd name="connsiteX3" fmla="*/ 372336 w 1396204"/>
                <a:gd name="connsiteY3" fmla="*/ 745067 h 809311"/>
                <a:gd name="connsiteX4" fmla="*/ 562836 w 1396204"/>
                <a:gd name="connsiteY4" fmla="*/ 139700 h 809311"/>
                <a:gd name="connsiteX5" fmla="*/ 445361 w 1396204"/>
                <a:gd name="connsiteY5" fmla="*/ 629179 h 809311"/>
                <a:gd name="connsiteX6" fmla="*/ 571303 w 1396204"/>
                <a:gd name="connsiteY6" fmla="*/ 804334 h 809311"/>
                <a:gd name="connsiteX7" fmla="*/ 880336 w 1396204"/>
                <a:gd name="connsiteY7" fmla="*/ 766234 h 809311"/>
                <a:gd name="connsiteX8" fmla="*/ 931136 w 1396204"/>
                <a:gd name="connsiteY8" fmla="*/ 635000 h 809311"/>
                <a:gd name="connsiteX9" fmla="*/ 829536 w 1396204"/>
                <a:gd name="connsiteY9" fmla="*/ 114300 h 809311"/>
                <a:gd name="connsiteX10" fmla="*/ 973470 w 1396204"/>
                <a:gd name="connsiteY10" fmla="*/ 651934 h 809311"/>
                <a:gd name="connsiteX11" fmla="*/ 1100470 w 1396204"/>
                <a:gd name="connsiteY11" fmla="*/ 723900 h 809311"/>
                <a:gd name="connsiteX12" fmla="*/ 1320603 w 1396204"/>
                <a:gd name="connsiteY12" fmla="*/ 698500 h 809311"/>
                <a:gd name="connsiteX13" fmla="*/ 1384103 w 1396204"/>
                <a:gd name="connsiteY13" fmla="*/ 608541 h 809311"/>
                <a:gd name="connsiteX14" fmla="*/ 1384103 w 1396204"/>
                <a:gd name="connsiteY14" fmla="*/ 448734 h 809311"/>
                <a:gd name="connsiteX15" fmla="*/ 1079303 w 1396204"/>
                <a:gd name="connsiteY15" fmla="*/ 0 h 809311"/>
                <a:gd name="connsiteX0" fmla="*/ 300370 w 1389256"/>
                <a:gd name="connsiteY0" fmla="*/ 55034 h 809311"/>
                <a:gd name="connsiteX1" fmla="*/ 12503 w 1389256"/>
                <a:gd name="connsiteY1" fmla="*/ 520700 h 809311"/>
                <a:gd name="connsiteX2" fmla="*/ 64890 w 1389256"/>
                <a:gd name="connsiteY2" fmla="*/ 732896 h 809311"/>
                <a:gd name="connsiteX3" fmla="*/ 372336 w 1389256"/>
                <a:gd name="connsiteY3" fmla="*/ 745067 h 809311"/>
                <a:gd name="connsiteX4" fmla="*/ 562836 w 1389256"/>
                <a:gd name="connsiteY4" fmla="*/ 139700 h 809311"/>
                <a:gd name="connsiteX5" fmla="*/ 445361 w 1389256"/>
                <a:gd name="connsiteY5" fmla="*/ 629179 h 809311"/>
                <a:gd name="connsiteX6" fmla="*/ 571303 w 1389256"/>
                <a:gd name="connsiteY6" fmla="*/ 804334 h 809311"/>
                <a:gd name="connsiteX7" fmla="*/ 880336 w 1389256"/>
                <a:gd name="connsiteY7" fmla="*/ 766234 h 809311"/>
                <a:gd name="connsiteX8" fmla="*/ 931136 w 1389256"/>
                <a:gd name="connsiteY8" fmla="*/ 635000 h 809311"/>
                <a:gd name="connsiteX9" fmla="*/ 829536 w 1389256"/>
                <a:gd name="connsiteY9" fmla="*/ 114300 h 809311"/>
                <a:gd name="connsiteX10" fmla="*/ 973470 w 1389256"/>
                <a:gd name="connsiteY10" fmla="*/ 651934 h 809311"/>
                <a:gd name="connsiteX11" fmla="*/ 1100470 w 1389256"/>
                <a:gd name="connsiteY11" fmla="*/ 723900 h 809311"/>
                <a:gd name="connsiteX12" fmla="*/ 1320603 w 1389256"/>
                <a:gd name="connsiteY12" fmla="*/ 698500 h 809311"/>
                <a:gd name="connsiteX13" fmla="*/ 1384103 w 1389256"/>
                <a:gd name="connsiteY13" fmla="*/ 608541 h 809311"/>
                <a:gd name="connsiteX14" fmla="*/ 1384103 w 1389256"/>
                <a:gd name="connsiteY14" fmla="*/ 448734 h 809311"/>
                <a:gd name="connsiteX15" fmla="*/ 1079303 w 1389256"/>
                <a:gd name="connsiteY15" fmla="*/ 0 h 809311"/>
                <a:gd name="connsiteX0" fmla="*/ 300370 w 1396667"/>
                <a:gd name="connsiteY0" fmla="*/ 55034 h 809311"/>
                <a:gd name="connsiteX1" fmla="*/ 12503 w 1396667"/>
                <a:gd name="connsiteY1" fmla="*/ 520700 h 809311"/>
                <a:gd name="connsiteX2" fmla="*/ 64890 w 1396667"/>
                <a:gd name="connsiteY2" fmla="*/ 732896 h 809311"/>
                <a:gd name="connsiteX3" fmla="*/ 372336 w 1396667"/>
                <a:gd name="connsiteY3" fmla="*/ 745067 h 809311"/>
                <a:gd name="connsiteX4" fmla="*/ 562836 w 1396667"/>
                <a:gd name="connsiteY4" fmla="*/ 139700 h 809311"/>
                <a:gd name="connsiteX5" fmla="*/ 445361 w 1396667"/>
                <a:gd name="connsiteY5" fmla="*/ 629179 h 809311"/>
                <a:gd name="connsiteX6" fmla="*/ 571303 w 1396667"/>
                <a:gd name="connsiteY6" fmla="*/ 804334 h 809311"/>
                <a:gd name="connsiteX7" fmla="*/ 880336 w 1396667"/>
                <a:gd name="connsiteY7" fmla="*/ 766234 h 809311"/>
                <a:gd name="connsiteX8" fmla="*/ 931136 w 1396667"/>
                <a:gd name="connsiteY8" fmla="*/ 635000 h 809311"/>
                <a:gd name="connsiteX9" fmla="*/ 829536 w 1396667"/>
                <a:gd name="connsiteY9" fmla="*/ 114300 h 809311"/>
                <a:gd name="connsiteX10" fmla="*/ 973470 w 1396667"/>
                <a:gd name="connsiteY10" fmla="*/ 651934 h 809311"/>
                <a:gd name="connsiteX11" fmla="*/ 1100470 w 1396667"/>
                <a:gd name="connsiteY11" fmla="*/ 723900 h 809311"/>
                <a:gd name="connsiteX12" fmla="*/ 1320603 w 1396667"/>
                <a:gd name="connsiteY12" fmla="*/ 698500 h 809311"/>
                <a:gd name="connsiteX13" fmla="*/ 1384103 w 1396667"/>
                <a:gd name="connsiteY13" fmla="*/ 608541 h 809311"/>
                <a:gd name="connsiteX14" fmla="*/ 1384103 w 1396667"/>
                <a:gd name="connsiteY14" fmla="*/ 448734 h 809311"/>
                <a:gd name="connsiteX15" fmla="*/ 1079303 w 1396667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20603 w 1396126"/>
                <a:gd name="connsiteY12" fmla="*/ 69850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20603 w 1396126"/>
                <a:gd name="connsiteY12" fmla="*/ 69850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20603 w 1396126"/>
                <a:gd name="connsiteY12" fmla="*/ 69850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19015 w 1396126"/>
                <a:gd name="connsiteY12" fmla="*/ 69215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96126" h="809311">
                  <a:moveTo>
                    <a:pt x="300370" y="55034"/>
                  </a:moveTo>
                  <a:lnTo>
                    <a:pt x="12503" y="520700"/>
                  </a:lnTo>
                  <a:cubicBezTo>
                    <a:pt x="-22951" y="632708"/>
                    <a:pt x="24144" y="706613"/>
                    <a:pt x="64890" y="732896"/>
                  </a:cubicBezTo>
                  <a:cubicBezTo>
                    <a:pt x="161551" y="806803"/>
                    <a:pt x="302662" y="806098"/>
                    <a:pt x="372336" y="745067"/>
                  </a:cubicBezTo>
                  <a:cubicBezTo>
                    <a:pt x="416786" y="714728"/>
                    <a:pt x="499336" y="341489"/>
                    <a:pt x="562836" y="139700"/>
                  </a:cubicBezTo>
                  <a:lnTo>
                    <a:pt x="445361" y="629179"/>
                  </a:lnTo>
                  <a:cubicBezTo>
                    <a:pt x="412729" y="736776"/>
                    <a:pt x="521385" y="804687"/>
                    <a:pt x="571303" y="804334"/>
                  </a:cubicBezTo>
                  <a:cubicBezTo>
                    <a:pt x="664789" y="813859"/>
                    <a:pt x="797963" y="813859"/>
                    <a:pt x="880336" y="766234"/>
                  </a:cubicBezTo>
                  <a:cubicBezTo>
                    <a:pt x="932194" y="724076"/>
                    <a:pt x="941191" y="675570"/>
                    <a:pt x="931136" y="635000"/>
                  </a:cubicBezTo>
                  <a:lnTo>
                    <a:pt x="829536" y="114300"/>
                  </a:lnTo>
                  <a:lnTo>
                    <a:pt x="973470" y="651934"/>
                  </a:lnTo>
                  <a:cubicBezTo>
                    <a:pt x="1003103" y="710848"/>
                    <a:pt x="1069250" y="726898"/>
                    <a:pt x="1100470" y="723900"/>
                  </a:cubicBezTo>
                  <a:cubicBezTo>
                    <a:pt x="1181785" y="729721"/>
                    <a:pt x="1256750" y="721254"/>
                    <a:pt x="1319015" y="692150"/>
                  </a:cubicBezTo>
                  <a:cubicBezTo>
                    <a:pt x="1341769" y="676451"/>
                    <a:pt x="1372461" y="633765"/>
                    <a:pt x="1384103" y="608541"/>
                  </a:cubicBezTo>
                  <a:cubicBezTo>
                    <a:pt x="1396803" y="574322"/>
                    <a:pt x="1403153" y="495653"/>
                    <a:pt x="1384103" y="448734"/>
                  </a:cubicBezTo>
                  <a:lnTo>
                    <a:pt x="1079303" y="0"/>
                  </a:lnTo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62" name="Hình tự do: Hình 61">
              <a:extLst>
                <a:ext uri="{FF2B5EF4-FFF2-40B4-BE49-F238E27FC236}">
                  <a16:creationId xmlns="" xmlns:a16="http://schemas.microsoft.com/office/drawing/2014/main" id="{FF4B0EDB-4645-45C2-A981-453840C39528}"/>
                </a:ext>
              </a:extLst>
            </p:cNvPr>
            <p:cNvSpPr/>
            <p:nvPr/>
          </p:nvSpPr>
          <p:spPr>
            <a:xfrm rot="21104516" flipH="1">
              <a:off x="5857771" y="2800350"/>
              <a:ext cx="1543154" cy="1654272"/>
            </a:xfrm>
            <a:custGeom>
              <a:avLst/>
              <a:gdLst>
                <a:gd name="connsiteX0" fmla="*/ 1164166 w 1312333"/>
                <a:gd name="connsiteY0" fmla="*/ 2963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64166 w 1312333"/>
                <a:gd name="connsiteY21" fmla="*/ 2963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49658 w 1328067"/>
                <a:gd name="connsiteY0" fmla="*/ 35303 h 1447800"/>
                <a:gd name="connsiteX1" fmla="*/ 549134 w 1328067"/>
                <a:gd name="connsiteY1" fmla="*/ 529166 h 1447800"/>
                <a:gd name="connsiteX2" fmla="*/ 15734 w 1328067"/>
                <a:gd name="connsiteY2" fmla="*/ 1244600 h 1447800"/>
                <a:gd name="connsiteX3" fmla="*/ 19967 w 1328067"/>
                <a:gd name="connsiteY3" fmla="*/ 1418166 h 1447800"/>
                <a:gd name="connsiteX4" fmla="*/ 100400 w 1328067"/>
                <a:gd name="connsiteY4" fmla="*/ 1447800 h 1447800"/>
                <a:gd name="connsiteX5" fmla="*/ 117334 w 1328067"/>
                <a:gd name="connsiteY5" fmla="*/ 1413933 h 1447800"/>
                <a:gd name="connsiteX6" fmla="*/ 464467 w 1328067"/>
                <a:gd name="connsiteY6" fmla="*/ 931333 h 1447800"/>
                <a:gd name="connsiteX7" fmla="*/ 218934 w 1328067"/>
                <a:gd name="connsiteY7" fmla="*/ 1325033 h 1447800"/>
                <a:gd name="connsiteX8" fmla="*/ 214700 w 1328067"/>
                <a:gd name="connsiteY8" fmla="*/ 1422400 h 1447800"/>
                <a:gd name="connsiteX9" fmla="*/ 316300 w 1328067"/>
                <a:gd name="connsiteY9" fmla="*/ 1439333 h 1447800"/>
                <a:gd name="connsiteX10" fmla="*/ 587234 w 1328067"/>
                <a:gd name="connsiteY10" fmla="*/ 1049866 h 1447800"/>
                <a:gd name="connsiteX11" fmla="*/ 434834 w 1328067"/>
                <a:gd name="connsiteY11" fmla="*/ 1346200 h 1447800"/>
                <a:gd name="connsiteX12" fmla="*/ 498334 w 1328067"/>
                <a:gd name="connsiteY12" fmla="*/ 1418166 h 1447800"/>
                <a:gd name="connsiteX13" fmla="*/ 616867 w 1328067"/>
                <a:gd name="connsiteY13" fmla="*/ 1346200 h 1447800"/>
                <a:gd name="connsiteX14" fmla="*/ 760800 w 1328067"/>
                <a:gd name="connsiteY14" fmla="*/ 1079500 h 1447800"/>
                <a:gd name="connsiteX15" fmla="*/ 710000 w 1328067"/>
                <a:gd name="connsiteY15" fmla="*/ 1278466 h 1447800"/>
                <a:gd name="connsiteX16" fmla="*/ 820067 w 1328067"/>
                <a:gd name="connsiteY16" fmla="*/ 1333500 h 1447800"/>
                <a:gd name="connsiteX17" fmla="*/ 900500 w 1328067"/>
                <a:gd name="connsiteY17" fmla="*/ 1236133 h 1447800"/>
                <a:gd name="connsiteX18" fmla="*/ 934367 w 1328067"/>
                <a:gd name="connsiteY18" fmla="*/ 1109133 h 1447800"/>
                <a:gd name="connsiteX19" fmla="*/ 1328067 w 1328067"/>
                <a:gd name="connsiteY19" fmla="*/ 601133 h 1447800"/>
                <a:gd name="connsiteX20" fmla="*/ 1209534 w 1328067"/>
                <a:gd name="connsiteY20" fmla="*/ 0 h 1447800"/>
                <a:gd name="connsiteX21" fmla="*/ 1149658 w 1328067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25518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53011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22884 w 1336251"/>
                <a:gd name="connsiteY8" fmla="*/ 1422400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3018 w 1336251"/>
                <a:gd name="connsiteY11" fmla="*/ 1346200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336251" h="1477183">
                  <a:moveTo>
                    <a:pt x="1157842" y="35303"/>
                  </a:moveTo>
                  <a:cubicBezTo>
                    <a:pt x="1018152" y="117705"/>
                    <a:pt x="719003" y="322019"/>
                    <a:pt x="557318" y="529166"/>
                  </a:cubicBezTo>
                  <a:cubicBezTo>
                    <a:pt x="382268" y="773314"/>
                    <a:pt x="201718" y="1006122"/>
                    <a:pt x="23918" y="1244600"/>
                  </a:cubicBezTo>
                  <a:cubicBezTo>
                    <a:pt x="-13162" y="1310961"/>
                    <a:pt x="-3502" y="1368817"/>
                    <a:pt x="28151" y="1418166"/>
                  </a:cubicBezTo>
                  <a:cubicBezTo>
                    <a:pt x="38466" y="1445055"/>
                    <a:pt x="81773" y="1452098"/>
                    <a:pt x="108584" y="1461976"/>
                  </a:cubicBezTo>
                  <a:lnTo>
                    <a:pt x="153011" y="1413933"/>
                  </a:lnTo>
                  <a:lnTo>
                    <a:pt x="472651" y="931333"/>
                  </a:lnTo>
                  <a:lnTo>
                    <a:pt x="221620" y="1344878"/>
                  </a:lnTo>
                  <a:cubicBezTo>
                    <a:pt x="205546" y="1383950"/>
                    <a:pt x="227961" y="1411680"/>
                    <a:pt x="231132" y="1445081"/>
                  </a:cubicBezTo>
                  <a:cubicBezTo>
                    <a:pt x="263166" y="1474352"/>
                    <a:pt x="306197" y="1489446"/>
                    <a:pt x="343729" y="1464850"/>
                  </a:cubicBezTo>
                  <a:cubicBezTo>
                    <a:pt x="397383" y="1420081"/>
                    <a:pt x="511522" y="1188194"/>
                    <a:pt x="595418" y="1049866"/>
                  </a:cubicBezTo>
                  <a:lnTo>
                    <a:pt x="415525" y="1417078"/>
                  </a:lnTo>
                  <a:cubicBezTo>
                    <a:pt x="412864" y="1471308"/>
                    <a:pt x="487184" y="1480176"/>
                    <a:pt x="506518" y="1457858"/>
                  </a:cubicBezTo>
                  <a:cubicBezTo>
                    <a:pt x="590018" y="1443320"/>
                    <a:pt x="602036" y="1406100"/>
                    <a:pt x="625051" y="1346200"/>
                  </a:cubicBezTo>
                  <a:lnTo>
                    <a:pt x="768984" y="1079500"/>
                  </a:lnTo>
                  <a:lnTo>
                    <a:pt x="679694" y="1320993"/>
                  </a:lnTo>
                  <a:cubicBezTo>
                    <a:pt x="687973" y="1390369"/>
                    <a:pt x="773235" y="1394539"/>
                    <a:pt x="855744" y="1361851"/>
                  </a:cubicBezTo>
                  <a:cubicBezTo>
                    <a:pt x="892637" y="1300099"/>
                    <a:pt x="891037" y="1278039"/>
                    <a:pt x="908684" y="1236133"/>
                  </a:cubicBezTo>
                  <a:lnTo>
                    <a:pt x="942551" y="1109133"/>
                  </a:lnTo>
                  <a:lnTo>
                    <a:pt x="1336251" y="601133"/>
                  </a:lnTo>
                  <a:lnTo>
                    <a:pt x="1217718" y="0"/>
                  </a:lnTo>
                  <a:lnTo>
                    <a:pt x="1157842" y="3530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64" name="Hình ảnh 63">
            <a:extLst>
              <a:ext uri="{FF2B5EF4-FFF2-40B4-BE49-F238E27FC236}">
                <a16:creationId xmlns="" xmlns:a16="http://schemas.microsoft.com/office/drawing/2014/main" id="{4783830A-A582-45DF-BD13-43A65CFDC134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70" t="17916" r="33119" b="22917"/>
          <a:stretch/>
        </p:blipFill>
        <p:spPr>
          <a:xfrm>
            <a:off x="6518234" y="4000225"/>
            <a:ext cx="1507331" cy="995540"/>
          </a:xfrm>
          <a:prstGeom prst="rect">
            <a:avLst/>
          </a:prstGeom>
        </p:spPr>
      </p:pic>
      <p:pic>
        <p:nvPicPr>
          <p:cNvPr id="65" name="Hình ảnh 64">
            <a:extLst>
              <a:ext uri="{FF2B5EF4-FFF2-40B4-BE49-F238E27FC236}">
                <a16:creationId xmlns="" xmlns:a16="http://schemas.microsoft.com/office/drawing/2014/main" id="{B309300C-3DB3-41C1-BB0B-118D37B2F05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1655" y="-294511"/>
            <a:ext cx="224627" cy="296863"/>
          </a:xfrm>
          <a:prstGeom prst="rect">
            <a:avLst/>
          </a:prstGeom>
        </p:spPr>
      </p:pic>
      <p:pic>
        <p:nvPicPr>
          <p:cNvPr id="66" name="Hình ảnh 65">
            <a:extLst>
              <a:ext uri="{FF2B5EF4-FFF2-40B4-BE49-F238E27FC236}">
                <a16:creationId xmlns="" xmlns:a16="http://schemas.microsoft.com/office/drawing/2014/main" id="{A6672863-4DFC-4A3B-B2FC-C5EA30626850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24" t="9020" r="61100" b="13659"/>
          <a:stretch/>
        </p:blipFill>
        <p:spPr>
          <a:xfrm>
            <a:off x="3392893" y="3668583"/>
            <a:ext cx="543889" cy="1436326"/>
          </a:xfrm>
          <a:prstGeom prst="rect">
            <a:avLst/>
          </a:prstGeom>
        </p:spPr>
      </p:pic>
      <p:pic>
        <p:nvPicPr>
          <p:cNvPr id="67" name="Hình ảnh 66">
            <a:extLst>
              <a:ext uri="{FF2B5EF4-FFF2-40B4-BE49-F238E27FC236}">
                <a16:creationId xmlns="" xmlns:a16="http://schemas.microsoft.com/office/drawing/2014/main" id="{17EBCE9F-1CBD-4960-9216-738A3249657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065" y="-296863"/>
            <a:ext cx="224627" cy="296863"/>
          </a:xfrm>
          <a:prstGeom prst="rect">
            <a:avLst/>
          </a:prstGeom>
        </p:spPr>
      </p:pic>
      <p:pic>
        <p:nvPicPr>
          <p:cNvPr id="36" name="Hình ảnh 35" descr="Ảnh có chứa văn bản&#10;&#10;Mô tả được tạo tự động">
            <a:extLst>
              <a:ext uri="{FF2B5EF4-FFF2-40B4-BE49-F238E27FC236}">
                <a16:creationId xmlns="" xmlns:a16="http://schemas.microsoft.com/office/drawing/2014/main" id="{1C260672-19ED-4AF5-AD8E-3C14F50D86CD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9" t="-52" r="49613" b="3350"/>
          <a:stretch/>
        </p:blipFill>
        <p:spPr>
          <a:xfrm>
            <a:off x="3335378" y="3709114"/>
            <a:ext cx="933254" cy="1346756"/>
          </a:xfrm>
          <a:prstGeom prst="rect">
            <a:avLst/>
          </a:prstGeom>
        </p:spPr>
      </p:pic>
      <p:pic>
        <p:nvPicPr>
          <p:cNvPr id="68" name="Am-thanh-that-vong-phim-hoat-hinh-de-thuong-www_tiengdong_com">
            <a:hlinkClick r:id="" action="ppaction://media"/>
            <a:extLst>
              <a:ext uri="{FF2B5EF4-FFF2-40B4-BE49-F238E27FC236}">
                <a16:creationId xmlns="" xmlns:a16="http://schemas.microsoft.com/office/drawing/2014/main" id="{519F6A51-AFBD-4AC5-BDCC-D0D4E5D352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267825" y="1552575"/>
            <a:ext cx="304800" cy="304800"/>
          </a:xfrm>
          <a:prstGeom prst="rect">
            <a:avLst/>
          </a:prstGeom>
        </p:spPr>
      </p:pic>
      <p:pic>
        <p:nvPicPr>
          <p:cNvPr id="69" name="Am-thanh-that-vong-phim-hoat-hinh-de-thuong-www_tiengdong_com">
            <a:hlinkClick r:id="" action="ppaction://media"/>
            <a:extLst>
              <a:ext uri="{FF2B5EF4-FFF2-40B4-BE49-F238E27FC236}">
                <a16:creationId xmlns="" xmlns:a16="http://schemas.microsoft.com/office/drawing/2014/main" id="{56306320-81CC-4626-815D-5E53E89BB3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324975" y="1809750"/>
            <a:ext cx="304800" cy="304800"/>
          </a:xfrm>
          <a:prstGeom prst="rect">
            <a:avLst/>
          </a:prstGeom>
        </p:spPr>
      </p:pic>
      <p:pic>
        <p:nvPicPr>
          <p:cNvPr id="70" name="Am-thanh-that-vong-phim-hoat-hinh-de-thuong-www_tiengdong_com">
            <a:hlinkClick r:id="" action="ppaction://media"/>
            <a:extLst>
              <a:ext uri="{FF2B5EF4-FFF2-40B4-BE49-F238E27FC236}">
                <a16:creationId xmlns="" xmlns:a16="http://schemas.microsoft.com/office/drawing/2014/main" id="{2FB05013-5C7B-4530-8E4F-7AF206C959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486900" y="2266950"/>
            <a:ext cx="304800" cy="304800"/>
          </a:xfrm>
          <a:prstGeom prst="rect">
            <a:avLst/>
          </a:prstGeom>
        </p:spPr>
      </p:pic>
      <p:pic>
        <p:nvPicPr>
          <p:cNvPr id="71" name="super chiken">
            <a:hlinkClick r:id="" action="ppaction://media"/>
            <a:extLst>
              <a:ext uri="{FF2B5EF4-FFF2-40B4-BE49-F238E27FC236}">
                <a16:creationId xmlns="" xmlns:a16="http://schemas.microsoft.com/office/drawing/2014/main" id="{C2B833DC-60C3-47AD-98DB-176EDA0EA3B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657225" y="249555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385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102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17" presetClass="entr" presetSubtype="10" fill="hold" grpId="0" nodeType="withEffect">
                                      <p:stCondLst>
                                        <p:cond delay="200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42" presetClass="entr" presetSubtype="0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42" presetClass="entr" presetSubtype="0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42" presetClass="entr" presetSubtype="0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42" presetClass="entr" presetSubtype="0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3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" fill="hold">
                          <p:stCondLst>
                            <p:cond delay="0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2" fill="hold">
                          <p:stCondLst>
                            <p:cond delay="indefinite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6" fill="hold">
                          <p:stCondLst>
                            <p:cond delay="indefinite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22" presetClass="exit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74" dur="59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589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6" presetID="19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77" dur="59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78" dur="59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79" dur="59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80" dur="59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81" restart="whenNotActive" fill="hold" evtFilter="cancelBubble" nodeType="interactiveSeq">
                    <p:stCondLst>
                      <p:cond evt="onClick" delay="0">
                        <p:tgtEl>
                          <p:spTgt spid="6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2" fill="hold">
                          <p:stCondLst>
                            <p:cond delay="0"/>
                          </p:stCondLst>
                          <p:childTnLst>
                            <p:par>
                              <p:cTn id="8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4" presetID="42" presetClass="path" presetSubtype="0" fill="hold" nodeType="clickEffect" p14:presetBounceEnd="9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91667E-6 3.7037E-6 L 0.00078 0.72685 " pathEditMode="relative" rAng="0" ptsTypes="AA" p14:bounceEnd="9000">
                                          <p:cBhvr>
                                            <p:cTn id="85" dur="75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" y="363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6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87" presetID="0" presetClass="path" presetSubtype="0" fill="hold" nodeType="after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065 0.73426 L 0.00065 0.73449 C 0.00208 0.72685 0.00508 0.71967 0.00481 0.71203 C 0.00481 0.71041 -0.00287 0.68703 -0.00456 0.68426 C -0.0056 0.68217 -0.00729 0.68171 -0.00873 0.68055 C -0.01498 0.68171 -0.02123 0.68194 -0.02748 0.68426 C -0.03047 0.68518 -0.0375 0.69421 -0.03998 0.69722 C -0.04128 0.70092 -0.04232 0.70509 -0.04401 0.70833 C -0.04714 0.71389 -0.05091 0.71851 -0.05339 0.725 L -0.0638 0.75092 C -0.06693 0.76689 -0.06185 0.74166 -0.06797 0.76574 C -0.06888 0.76921 -0.0694 0.77314 -0.07005 0.77685 C -0.0724 0.78773 -0.07396 0.79328 -0.07526 0.80463 C -0.08112 0.85254 -0.07657 0.81666 -0.07943 0.85277 C -0.08034 0.86389 -0.08151 0.875 -0.08255 0.88611 C -0.08386 0.92291 -0.0836 0.90694 -0.0836 0.93426 L -0.0836 0.93449 " pathEditMode="relative" rAng="0" ptsTypes="AAAAAAAAAAAAAAAAA" p14:bounceEnd="76000">
                                          <p:cBhvr>
                                            <p:cTn id="88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010" y="731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0" dur="504" fill="hold"/>
                                            <p:tgtEl>
                                              <p:spTgt spid="6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1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9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ssolve">
                                          <p:cBhvr>
                                            <p:cTn id="9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8" presetID="1" presetClass="exit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0" presetID="1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1"/>
                      </p:tgtEl>
                    </p:cond>
                  </p:nextCondLst>
                </p:seq>
                <p:seq concurrent="1" nextAc="seek">
                  <p:cTn id="102" restart="whenNotActive" fill="hold" evtFilter="cancelBubble" nodeType="interactiveSeq">
                    <p:stCondLst>
                      <p:cond evt="onClick" delay="0">
                        <p:tgtEl>
                          <p:spTgt spid="6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3" fill="hold">
                          <p:stCondLst>
                            <p:cond delay="0"/>
                          </p:stCondLst>
                          <p:childTnLst>
                            <p:par>
                              <p:cTn id="1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5" presetID="42" presetClass="path" presetSubtype="0" fill="hold" nodeType="withEffect" p14:presetBounceEnd="9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29167E-6 3.7037E-6 L 0.00078 0.72685 " pathEditMode="relative" rAng="0" ptsTypes="AA" p14:bounceEnd="9000">
                                          <p:cBhvr>
                                            <p:cTn id="106" dur="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" y="3634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8" dur="2832" fill="hold"/>
                                            <p:tgtEl>
                                              <p:spTgt spid="7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9" presetID="1" presetClass="exit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1" presetID="1" presetClass="exit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3" presetID="1" presetClass="entr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5" presetID="1" presetClass="exit" presetSubtype="0" fill="hold" nodeType="withEffect">
                                      <p:stCondLst>
                                        <p:cond delay="105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7" presetID="1" presetClass="entr" presetSubtype="0" fill="hold" nodeType="withEffect">
                                      <p:stCondLst>
                                        <p:cond delay="105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3"/>
                      </p:tgtEl>
                    </p:cond>
                  </p:nextCondLst>
                </p:seq>
                <p:seq concurrent="1" nextAc="seek">
                  <p:cTn id="119" restart="whenNotActive" fill="hold" evtFilter="cancelBubble" nodeType="interactiveSeq">
                    <p:stCondLst>
                      <p:cond evt="onClick" delay="0">
                        <p:tgtEl>
                          <p:spTgt spid="10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0" fill="hold">
                          <p:stCondLst>
                            <p:cond delay="0"/>
                          </p:stCondLst>
                          <p:childTnLst>
                            <p:par>
                              <p:cTn id="1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2" presetID="42" presetClass="path" presetSubtype="0" fill="hold" nodeType="clickEffect" p14:presetBounceEnd="9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0833E-6 -0.0125 L 0.00078 0.71435 " pathEditMode="relative" rAng="0" ptsTypes="AA" p14:bounceEnd="9000">
                                          <p:cBhvr>
                                            <p:cTn id="123" dur="75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" y="363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25" presetID="0" presetClass="path" presetSubtype="0" fill="hold" nodeType="after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065 0.72176 L 0.00065 0.72199 C 0.00209 0.71435 0.00508 0.70718 0.00482 0.69954 C 0.00482 0.69792 -0.00286 0.67454 -0.00455 0.67176 C -0.0056 0.66968 -0.00729 0.66921 -0.00872 0.66805 C -0.01497 0.66921 -0.02122 0.66944 -0.02747 0.67176 C -0.03047 0.67268 -0.0375 0.68171 -0.03997 0.68472 C -0.04127 0.68843 -0.04231 0.69259 -0.04401 0.69583 C -0.04713 0.70139 -0.05091 0.70602 -0.05338 0.7125 L -0.0638 0.73843 C -0.06692 0.7544 -0.06185 0.72917 -0.06797 0.75324 C -0.06888 0.75671 -0.0694 0.76065 -0.07005 0.76435 C -0.07239 0.77523 -0.07396 0.78079 -0.07526 0.79213 C -0.08112 0.84005 -0.07656 0.80417 -0.07942 0.84028 C -0.08034 0.85139 -0.08151 0.8625 -0.08255 0.87361 C -0.08385 0.91042 -0.08359 0.89444 -0.08359 0.92176 L -0.08359 0.92199 " pathEditMode="relative" rAng="0" ptsTypes="AAAAAAAAAAAAAAAAA" p14:bounceEnd="76000">
                                          <p:cBhvr>
                                            <p:cTn id="126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010" y="731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8" dur="504" fill="hold"/>
                                            <p:tgtEl>
                                              <p:spTgt spid="6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29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1" presetID="9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ssolve">
                                          <p:cBhvr>
                                            <p:cTn id="132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4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6" presetID="1" presetClass="exit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8" presetID="1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8"/>
                      </p:tgtEl>
                    </p:cond>
                  </p:nextCondLst>
                </p:seq>
                <p:seq concurrent="1" nextAc="seek">
                  <p:cTn id="140" restart="whenNotActive" fill="hold" evtFilter="cancelBubble" nodeType="interactiveSeq">
                    <p:stCondLst>
                      <p:cond evt="onClick" delay="0">
                        <p:tgtEl>
                          <p:spTgt spid="10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1" fill="hold">
                          <p:stCondLst>
                            <p:cond delay="0"/>
                          </p:stCondLst>
                          <p:childTnLst>
                            <p:par>
                              <p:cTn id="1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3" presetID="42" presetClass="path" presetSubtype="0" fill="hold" nodeType="withEffect" p14:presetBounceEnd="9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45833E-6 3.7037E-6 L 0.00078 0.72685 " pathEditMode="relative" rAng="0" ptsTypes="AA" p14:bounceEnd="9000">
                                          <p:cBhvr>
                                            <p:cTn id="144" dur="7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" y="363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5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46" presetID="0" presetClass="path" presetSubtype="0" fill="hold" nodeType="after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065 0.73426 L 0.00065 0.73449 C 0.00208 0.72685 0.00508 0.71967 0.00482 0.71203 C 0.00482 0.71041 -0.00286 0.68703 -0.00456 0.68426 C -0.0056 0.68217 -0.00729 0.68171 -0.00872 0.68055 C -0.01497 0.68171 -0.02122 0.68194 -0.02747 0.68426 C -0.03047 0.68518 -0.0375 0.69421 -0.03997 0.69722 C -0.04127 0.70092 -0.04232 0.70509 -0.04401 0.70833 C -0.04713 0.71389 -0.05091 0.71851 -0.05338 0.725 L -0.0638 0.75092 C -0.06693 0.76689 -0.06185 0.74166 -0.06797 0.76574 C -0.06888 0.76921 -0.0694 0.77314 -0.07005 0.77685 C -0.07239 0.78773 -0.07396 0.79328 -0.07526 0.80463 C -0.08112 0.85254 -0.07656 0.81666 -0.07943 0.85277 C -0.08034 0.86389 -0.08151 0.875 -0.08255 0.88611 C -0.08385 0.92291 -0.08359 0.90694 -0.08359 0.93426 L -0.08359 0.93449 " pathEditMode="relative" rAng="0" ptsTypes="AAAAAAAAAAAAAAAAA" p14:bounceEnd="76000">
                                          <p:cBhvr>
                                            <p:cTn id="147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010" y="731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8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1" dur="504" fill="hold"/>
                                            <p:tgtEl>
                                              <p:spTgt spid="7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52" presetID="9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ssolve">
                                          <p:cBhvr>
                                            <p:cTn id="153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7" presetID="1" presetClass="exit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9" presetID="1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5"/>
                      </p:tgtEl>
                    </p:cond>
                  </p:nextCondLst>
                </p:seq>
                <p:audio>
                  <p:cMediaNode vol="80000">
                    <p:cTn id="16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8"/>
                    </p:tgtEl>
                  </p:cMediaNode>
                </p:audio>
                <p:audio>
                  <p:cMediaNode vol="80000">
                    <p:cTn id="16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9"/>
                    </p:tgtEl>
                  </p:cMediaNode>
                </p:audio>
                <p:audio>
                  <p:cMediaNode vol="80000">
                    <p:cTn id="16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0"/>
                    </p:tgtEl>
                  </p:cMediaNode>
                </p:audio>
                <p:audio>
                  <p:cMediaNode vol="80000">
                    <p:cTn id="16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1"/>
                    </p:tgtEl>
                  </p:cMediaNode>
                </p:audio>
              </p:childTnLst>
            </p:cTn>
          </p:par>
        </p:tnLst>
        <p:bldLst>
          <p:bldP spid="9" grpId="0" animBg="1"/>
          <p:bldP spid="10" grpId="0" animBg="1"/>
          <p:bldP spid="10" grpId="1" animBg="1"/>
          <p:bldP spid="18" grpId="0"/>
          <p:bldP spid="20" grpId="0" animBg="1"/>
          <p:bldP spid="20" grpId="1" animBg="1"/>
          <p:bldP spid="21" grpId="0" animBg="1"/>
          <p:bldP spid="72" grpId="0" animBg="1"/>
          <p:bldP spid="72" grpId="1" animBg="1"/>
          <p:bldP spid="73" grpId="0" animBg="1"/>
          <p:bldP spid="73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102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17" presetClass="entr" presetSubtype="10" fill="hold" grpId="0" nodeType="withEffect">
                                      <p:stCondLst>
                                        <p:cond delay="200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42" presetClass="entr" presetSubtype="0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42" presetClass="entr" presetSubtype="0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42" presetClass="entr" presetSubtype="0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42" presetClass="entr" presetSubtype="0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3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" fill="hold">
                          <p:stCondLst>
                            <p:cond delay="0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2" fill="hold">
                          <p:stCondLst>
                            <p:cond delay="indefinite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6" fill="hold">
                          <p:stCondLst>
                            <p:cond delay="indefinite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22" presetClass="exit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74" dur="59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589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6" presetID="19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77" dur="59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78" dur="59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79" dur="59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80" dur="59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81" restart="whenNotActive" fill="hold" evtFilter="cancelBubble" nodeType="interactiveSeq">
                    <p:stCondLst>
                      <p:cond evt="onClick" delay="0">
                        <p:tgtEl>
                          <p:spTgt spid="6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2" fill="hold">
                          <p:stCondLst>
                            <p:cond delay="0"/>
                          </p:stCondLst>
                          <p:childTnLst>
                            <p:par>
                              <p:cTn id="8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4" presetID="42" presetClass="pat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91667E-6 3.7037E-6 L 0.00078 0.72685 " pathEditMode="relative" rAng="0" ptsTypes="AA">
                                          <p:cBhvr>
                                            <p:cTn id="85" dur="75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" y="363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6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87" presetID="0" presetClass="pat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065 0.73426 L 0.00065 0.73449 C 0.00208 0.72685 0.00508 0.71967 0.00481 0.71203 C 0.00481 0.71041 -0.00287 0.68703 -0.00456 0.68426 C -0.0056 0.68217 -0.00729 0.68171 -0.00873 0.68055 C -0.01498 0.68171 -0.02123 0.68194 -0.02748 0.68426 C -0.03047 0.68518 -0.0375 0.69421 -0.03998 0.69722 C -0.04128 0.70092 -0.04232 0.70509 -0.04401 0.70833 C -0.04714 0.71389 -0.05091 0.71851 -0.05339 0.725 L -0.0638 0.75092 C -0.06693 0.76689 -0.06185 0.74166 -0.06797 0.76574 C -0.06888 0.76921 -0.0694 0.77314 -0.07005 0.77685 C -0.0724 0.78773 -0.07396 0.79328 -0.07526 0.80463 C -0.08112 0.85254 -0.07657 0.81666 -0.07943 0.85277 C -0.08034 0.86389 -0.08151 0.875 -0.08255 0.88611 C -0.08386 0.92291 -0.0836 0.90694 -0.0836 0.93426 L -0.0836 0.93449 " pathEditMode="relative" rAng="0" ptsTypes="AAAAAAAAAAAAAAAAA">
                                          <p:cBhvr>
                                            <p:cTn id="88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010" y="731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0" dur="504" fill="hold"/>
                                            <p:tgtEl>
                                              <p:spTgt spid="6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1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9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ssolve">
                                          <p:cBhvr>
                                            <p:cTn id="9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8" presetID="1" presetClass="exit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0" presetID="1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1"/>
                      </p:tgtEl>
                    </p:cond>
                  </p:nextCondLst>
                </p:seq>
                <p:seq concurrent="1" nextAc="seek">
                  <p:cTn id="102" restart="whenNotActive" fill="hold" evtFilter="cancelBubble" nodeType="interactiveSeq">
                    <p:stCondLst>
                      <p:cond evt="onClick" delay="0">
                        <p:tgtEl>
                          <p:spTgt spid="6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3" fill="hold">
                          <p:stCondLst>
                            <p:cond delay="0"/>
                          </p:stCondLst>
                          <p:childTnLst>
                            <p:par>
                              <p:cTn id="1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29167E-6 3.7037E-6 L 0.00078 0.72685 " pathEditMode="relative" rAng="0" ptsTypes="AA">
                                          <p:cBhvr>
                                            <p:cTn id="106" dur="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" y="3634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8" dur="2832" fill="hold"/>
                                            <p:tgtEl>
                                              <p:spTgt spid="7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9" presetID="1" presetClass="exit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1" presetID="1" presetClass="exit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3" presetID="1" presetClass="entr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5" presetID="1" presetClass="exit" presetSubtype="0" fill="hold" nodeType="withEffect">
                                      <p:stCondLst>
                                        <p:cond delay="105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7" presetID="1" presetClass="entr" presetSubtype="0" fill="hold" nodeType="withEffect">
                                      <p:stCondLst>
                                        <p:cond delay="105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3"/>
                      </p:tgtEl>
                    </p:cond>
                  </p:nextCondLst>
                </p:seq>
                <p:seq concurrent="1" nextAc="seek">
                  <p:cTn id="119" restart="whenNotActive" fill="hold" evtFilter="cancelBubble" nodeType="interactiveSeq">
                    <p:stCondLst>
                      <p:cond evt="onClick" delay="0">
                        <p:tgtEl>
                          <p:spTgt spid="10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0" fill="hold">
                          <p:stCondLst>
                            <p:cond delay="0"/>
                          </p:stCondLst>
                          <p:childTnLst>
                            <p:par>
                              <p:cTn id="1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2" presetID="42" presetClass="pat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0833E-6 -0.0125 L 0.00078 0.71435 " pathEditMode="relative" rAng="0" ptsTypes="AA">
                                          <p:cBhvr>
                                            <p:cTn id="123" dur="75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" y="363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25" presetID="0" presetClass="pat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065 0.72176 L 0.00065 0.72199 C 0.00209 0.71435 0.00508 0.70718 0.00482 0.69954 C 0.00482 0.69792 -0.00286 0.67454 -0.00455 0.67176 C -0.0056 0.66968 -0.00729 0.66921 -0.00872 0.66805 C -0.01497 0.66921 -0.02122 0.66944 -0.02747 0.67176 C -0.03047 0.67268 -0.0375 0.68171 -0.03997 0.68472 C -0.04127 0.68843 -0.04231 0.69259 -0.04401 0.69583 C -0.04713 0.70139 -0.05091 0.70602 -0.05338 0.7125 L -0.0638 0.73843 C -0.06692 0.7544 -0.06185 0.72917 -0.06797 0.75324 C -0.06888 0.75671 -0.0694 0.76065 -0.07005 0.76435 C -0.07239 0.77523 -0.07396 0.78079 -0.07526 0.79213 C -0.08112 0.84005 -0.07656 0.80417 -0.07942 0.84028 C -0.08034 0.85139 -0.08151 0.8625 -0.08255 0.87361 C -0.08385 0.91042 -0.08359 0.89444 -0.08359 0.92176 L -0.08359 0.92199 " pathEditMode="relative" rAng="0" ptsTypes="AAAAAAAAAAAAAAAAA">
                                          <p:cBhvr>
                                            <p:cTn id="126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010" y="731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8" dur="504" fill="hold"/>
                                            <p:tgtEl>
                                              <p:spTgt spid="6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29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1" presetID="9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ssolve">
                                          <p:cBhvr>
                                            <p:cTn id="132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4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6" presetID="1" presetClass="exit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8" presetID="1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8"/>
                      </p:tgtEl>
                    </p:cond>
                  </p:nextCondLst>
                </p:seq>
                <p:seq concurrent="1" nextAc="seek">
                  <p:cTn id="140" restart="whenNotActive" fill="hold" evtFilter="cancelBubble" nodeType="interactiveSeq">
                    <p:stCondLst>
                      <p:cond evt="onClick" delay="0">
                        <p:tgtEl>
                          <p:spTgt spid="10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1" fill="hold">
                          <p:stCondLst>
                            <p:cond delay="0"/>
                          </p:stCondLst>
                          <p:childTnLst>
                            <p:par>
                              <p:cTn id="1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3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45833E-6 3.7037E-6 L 0.00078 0.72685 " pathEditMode="relative" rAng="0" ptsTypes="AA">
                                          <p:cBhvr>
                                            <p:cTn id="144" dur="7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" y="363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5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46" presetID="0" presetClass="pat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065 0.73426 L 0.00065 0.73449 C 0.00208 0.72685 0.00508 0.71967 0.00482 0.71203 C 0.00482 0.71041 -0.00286 0.68703 -0.00456 0.68426 C -0.0056 0.68217 -0.00729 0.68171 -0.00872 0.68055 C -0.01497 0.68171 -0.02122 0.68194 -0.02747 0.68426 C -0.03047 0.68518 -0.0375 0.69421 -0.03997 0.69722 C -0.04127 0.70092 -0.04232 0.70509 -0.04401 0.70833 C -0.04713 0.71389 -0.05091 0.71851 -0.05338 0.725 L -0.0638 0.75092 C -0.06693 0.76689 -0.06185 0.74166 -0.06797 0.76574 C -0.06888 0.76921 -0.0694 0.77314 -0.07005 0.77685 C -0.07239 0.78773 -0.07396 0.79328 -0.07526 0.80463 C -0.08112 0.85254 -0.07656 0.81666 -0.07943 0.85277 C -0.08034 0.86389 -0.08151 0.875 -0.08255 0.88611 C -0.08385 0.92291 -0.08359 0.90694 -0.08359 0.93426 L -0.08359 0.93449 " pathEditMode="relative" rAng="0" ptsTypes="AAAAAAAAAAAAAAAAA">
                                          <p:cBhvr>
                                            <p:cTn id="147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010" y="731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8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1" dur="504" fill="hold"/>
                                            <p:tgtEl>
                                              <p:spTgt spid="7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52" presetID="9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ssolve">
                                          <p:cBhvr>
                                            <p:cTn id="153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7" presetID="1" presetClass="exit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9" presetID="1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5"/>
                      </p:tgtEl>
                    </p:cond>
                  </p:nextCondLst>
                </p:seq>
                <p:audio>
                  <p:cMediaNode vol="80000">
                    <p:cTn id="16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8"/>
                    </p:tgtEl>
                  </p:cMediaNode>
                </p:audio>
                <p:audio>
                  <p:cMediaNode vol="80000">
                    <p:cTn id="16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9"/>
                    </p:tgtEl>
                  </p:cMediaNode>
                </p:audio>
                <p:audio>
                  <p:cMediaNode vol="80000">
                    <p:cTn id="16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0"/>
                    </p:tgtEl>
                  </p:cMediaNode>
                </p:audio>
                <p:audio>
                  <p:cMediaNode vol="80000">
                    <p:cTn id="16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1"/>
                    </p:tgtEl>
                  </p:cMediaNode>
                </p:audio>
              </p:childTnLst>
            </p:cTn>
          </p:par>
        </p:tnLst>
        <p:bldLst>
          <p:bldP spid="9" grpId="0" animBg="1"/>
          <p:bldP spid="10" grpId="0" animBg="1"/>
          <p:bldP spid="10" grpId="1" animBg="1"/>
          <p:bldP spid="18" grpId="0"/>
          <p:bldP spid="20" grpId="0" animBg="1"/>
          <p:bldP spid="20" grpId="1" animBg="1"/>
          <p:bldP spid="21" grpId="0" animBg="1"/>
          <p:bldP spid="72" grpId="0" animBg="1"/>
          <p:bldP spid="72" grpId="1" animBg="1"/>
          <p:bldP spid="73" grpId="0" animBg="1"/>
          <p:bldP spid="73" grpId="1" animBg="1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="" xmlns:a16="http://schemas.microsoft.com/office/drawing/2014/main" id="{4DAF6AD8-95EF-4EE1-8A6B-8401BE728F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Hình chữ nhật: Góc Tròn 8">
            <a:extLst>
              <a:ext uri="{FF2B5EF4-FFF2-40B4-BE49-F238E27FC236}">
                <a16:creationId xmlns="" xmlns:a16="http://schemas.microsoft.com/office/drawing/2014/main" id="{190E25CD-C826-413D-9012-D70C415D750D}"/>
              </a:ext>
            </a:extLst>
          </p:cNvPr>
          <p:cNvSpPr/>
          <p:nvPr/>
        </p:nvSpPr>
        <p:spPr>
          <a:xfrm>
            <a:off x="419100" y="142875"/>
            <a:ext cx="8181975" cy="2419350"/>
          </a:xfrm>
          <a:prstGeom prst="roundRect">
            <a:avLst/>
          </a:prstGeom>
          <a:solidFill>
            <a:srgbClr val="FFFFFF">
              <a:alpha val="6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" name="Hình chữ nhật 9">
            <a:extLst>
              <a:ext uri="{FF2B5EF4-FFF2-40B4-BE49-F238E27FC236}">
                <a16:creationId xmlns="" xmlns:a16="http://schemas.microsoft.com/office/drawing/2014/main" id="{0DDACFA2-BEDD-43D4-95C4-758F261091EB}"/>
              </a:ext>
            </a:extLst>
          </p:cNvPr>
          <p:cNvSpPr/>
          <p:nvPr/>
        </p:nvSpPr>
        <p:spPr>
          <a:xfrm>
            <a:off x="1376363" y="180975"/>
            <a:ext cx="1990725" cy="24765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Hình chữ nhật 10">
            <a:extLst>
              <a:ext uri="{FF2B5EF4-FFF2-40B4-BE49-F238E27FC236}">
                <a16:creationId xmlns="" xmlns:a16="http://schemas.microsoft.com/office/drawing/2014/main" id="{C6DC6D7C-FC2B-4832-AC8A-B8D2389CA770}"/>
              </a:ext>
            </a:extLst>
          </p:cNvPr>
          <p:cNvSpPr/>
          <p:nvPr/>
        </p:nvSpPr>
        <p:spPr>
          <a:xfrm>
            <a:off x="6510338" y="171450"/>
            <a:ext cx="2028825" cy="24765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="" xmlns:a16="http://schemas.microsoft.com/office/drawing/2014/main" id="{55029AA5-1CAF-45EC-B793-39B2CCFB2865}"/>
              </a:ext>
            </a:extLst>
          </p:cNvPr>
          <p:cNvSpPr txBox="1"/>
          <p:nvPr/>
        </p:nvSpPr>
        <p:spPr>
          <a:xfrm>
            <a:off x="604838" y="95250"/>
            <a:ext cx="779316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en-US" sz="2100" b="1" kern="1200" dirty="0">
                <a:solidFill>
                  <a:srgbClr val="00B0F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Time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="" xmlns:a16="http://schemas.microsoft.com/office/drawing/2014/main" id="{A4276B4F-E049-46C4-AE1F-9F5BE98B1B6D}"/>
              </a:ext>
            </a:extLst>
          </p:cNvPr>
          <p:cNvSpPr txBox="1"/>
          <p:nvPr/>
        </p:nvSpPr>
        <p:spPr>
          <a:xfrm>
            <a:off x="5719763" y="95250"/>
            <a:ext cx="633507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en-US" sz="2100" b="1" kern="1200" dirty="0">
                <a:solidFill>
                  <a:srgbClr val="00B0F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Egg</a:t>
            </a:r>
          </a:p>
        </p:txBody>
      </p:sp>
      <p:sp>
        <p:nvSpPr>
          <p:cNvPr id="18" name="Hộp Văn bản 17">
            <a:extLst>
              <a:ext uri="{FF2B5EF4-FFF2-40B4-BE49-F238E27FC236}">
                <a16:creationId xmlns="" xmlns:a16="http://schemas.microsoft.com/office/drawing/2014/main" id="{5224142F-E09C-4DC3-AD8A-37AD5191DD5D}"/>
              </a:ext>
            </a:extLst>
          </p:cNvPr>
          <p:cNvSpPr txBox="1"/>
          <p:nvPr/>
        </p:nvSpPr>
        <p:spPr>
          <a:xfrm>
            <a:off x="504953" y="821635"/>
            <a:ext cx="79310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32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3:  </a:t>
            </a:r>
            <a:r>
              <a:rPr lang="en-US" sz="32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lang="en-US" sz="32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lang="en-US" sz="32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kỉ</a:t>
            </a:r>
            <a:r>
              <a:rPr lang="en-US" sz="32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XV,  </a:t>
            </a:r>
            <a:r>
              <a:rPr lang="en-US" sz="32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Vương</a:t>
            </a:r>
            <a:r>
              <a:rPr lang="en-US" sz="32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quốc</a:t>
            </a:r>
            <a:r>
              <a:rPr lang="en-US" sz="32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Cam-</a:t>
            </a:r>
            <a:r>
              <a:rPr lang="en-US" sz="32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pu</a:t>
            </a:r>
            <a:r>
              <a:rPr lang="en-US" sz="32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-chia </a:t>
            </a:r>
            <a:r>
              <a:rPr lang="en-US" sz="32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lang="en-US" sz="32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lang="en-US" sz="32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tấn</a:t>
            </a:r>
            <a:r>
              <a:rPr lang="en-US" sz="32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lang="en-US" sz="32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lang="en-US" sz="32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lang="en-US" sz="32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lang="en-US" sz="32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0" name="Bong bóng Lời nói: Hình bầu dục 19">
            <a:extLst>
              <a:ext uri="{FF2B5EF4-FFF2-40B4-BE49-F238E27FC236}">
                <a16:creationId xmlns="" xmlns:a16="http://schemas.microsoft.com/office/drawing/2014/main" id="{B25F2073-E518-4363-8E51-4EA818082314}"/>
              </a:ext>
            </a:extLst>
          </p:cNvPr>
          <p:cNvSpPr/>
          <p:nvPr/>
        </p:nvSpPr>
        <p:spPr>
          <a:xfrm>
            <a:off x="1263706" y="2638176"/>
            <a:ext cx="1351428" cy="914650"/>
          </a:xfrm>
          <a:prstGeom prst="wedgeEllipseCallout">
            <a:avLst>
              <a:gd name="adj1" fmla="val -2355"/>
              <a:gd name="adj2" fmla="val 76993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Mông</a:t>
            </a:r>
            <a:r>
              <a:rPr lang="en-US" sz="24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endParaRPr lang="en-US" sz="2400" kern="1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Bong bóng Lời nói: Hình bầu dục 20">
            <a:extLst>
              <a:ext uri="{FF2B5EF4-FFF2-40B4-BE49-F238E27FC236}">
                <a16:creationId xmlns="" xmlns:a16="http://schemas.microsoft.com/office/drawing/2014/main" id="{DE9298EA-78B7-40B9-BA1D-FF1AC963873D}"/>
              </a:ext>
            </a:extLst>
          </p:cNvPr>
          <p:cNvSpPr/>
          <p:nvPr/>
        </p:nvSpPr>
        <p:spPr>
          <a:xfrm>
            <a:off x="6707691" y="2587643"/>
            <a:ext cx="1351428" cy="914650"/>
          </a:xfrm>
          <a:prstGeom prst="wedgeEllipseCallout">
            <a:avLst>
              <a:gd name="adj1" fmla="val -2355"/>
              <a:gd name="adj2" fmla="val 76993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endParaRPr lang="en-US" sz="2400" kern="1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Hình Bầu dục 24">
            <a:extLst>
              <a:ext uri="{FF2B5EF4-FFF2-40B4-BE49-F238E27FC236}">
                <a16:creationId xmlns="" xmlns:a16="http://schemas.microsoft.com/office/drawing/2014/main" id="{46A582CB-F535-457D-95F7-5BC093F21510}"/>
              </a:ext>
            </a:extLst>
          </p:cNvPr>
          <p:cNvSpPr/>
          <p:nvPr/>
        </p:nvSpPr>
        <p:spPr>
          <a:xfrm>
            <a:off x="6656387" y="255588"/>
            <a:ext cx="65088" cy="7143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Hình Bầu dục 26">
            <a:extLst>
              <a:ext uri="{FF2B5EF4-FFF2-40B4-BE49-F238E27FC236}">
                <a16:creationId xmlns="" xmlns:a16="http://schemas.microsoft.com/office/drawing/2014/main" id="{E4A4C10B-61CB-41EB-9245-61F867436891}"/>
              </a:ext>
            </a:extLst>
          </p:cNvPr>
          <p:cNvSpPr/>
          <p:nvPr/>
        </p:nvSpPr>
        <p:spPr>
          <a:xfrm>
            <a:off x="7071518" y="255588"/>
            <a:ext cx="65088" cy="7143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8" name="Hình Bầu dục 27">
            <a:extLst>
              <a:ext uri="{FF2B5EF4-FFF2-40B4-BE49-F238E27FC236}">
                <a16:creationId xmlns="" xmlns:a16="http://schemas.microsoft.com/office/drawing/2014/main" id="{8B4C09A6-8570-4F26-90A2-038DA6154B7F}"/>
              </a:ext>
            </a:extLst>
          </p:cNvPr>
          <p:cNvSpPr/>
          <p:nvPr/>
        </p:nvSpPr>
        <p:spPr>
          <a:xfrm>
            <a:off x="7901780" y="255588"/>
            <a:ext cx="65088" cy="7143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" name="Hình Bầu dục 28">
            <a:extLst>
              <a:ext uri="{FF2B5EF4-FFF2-40B4-BE49-F238E27FC236}">
                <a16:creationId xmlns="" xmlns:a16="http://schemas.microsoft.com/office/drawing/2014/main" id="{92432E4A-DB15-4DFB-B3CF-B4B5078E0AB3}"/>
              </a:ext>
            </a:extLst>
          </p:cNvPr>
          <p:cNvSpPr/>
          <p:nvPr/>
        </p:nvSpPr>
        <p:spPr>
          <a:xfrm>
            <a:off x="8316912" y="255588"/>
            <a:ext cx="65088" cy="7143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Hình Bầu dục 29">
            <a:extLst>
              <a:ext uri="{FF2B5EF4-FFF2-40B4-BE49-F238E27FC236}">
                <a16:creationId xmlns="" xmlns:a16="http://schemas.microsoft.com/office/drawing/2014/main" id="{81C9F1AD-A787-4195-A33A-10AE13AA1D7A}"/>
              </a:ext>
            </a:extLst>
          </p:cNvPr>
          <p:cNvSpPr/>
          <p:nvPr/>
        </p:nvSpPr>
        <p:spPr>
          <a:xfrm>
            <a:off x="7486649" y="255588"/>
            <a:ext cx="65088" cy="7143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3" name="Hình ảnh 22">
            <a:extLst>
              <a:ext uri="{FF2B5EF4-FFF2-40B4-BE49-F238E27FC236}">
                <a16:creationId xmlns="" xmlns:a16="http://schemas.microsoft.com/office/drawing/2014/main" id="{02AFB545-11A8-4DD1-A1C7-DA0C50298FC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220" y="179388"/>
            <a:ext cx="173581" cy="229402"/>
          </a:xfrm>
          <a:prstGeom prst="rect">
            <a:avLst/>
          </a:prstGeom>
        </p:spPr>
      </p:pic>
      <p:pic>
        <p:nvPicPr>
          <p:cNvPr id="31" name="Hình ảnh 30">
            <a:extLst>
              <a:ext uri="{FF2B5EF4-FFF2-40B4-BE49-F238E27FC236}">
                <a16:creationId xmlns="" xmlns:a16="http://schemas.microsoft.com/office/drawing/2014/main" id="{9DB7F5AA-17E7-49B5-A900-6A1E989F535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1764" y="179388"/>
            <a:ext cx="173581" cy="229402"/>
          </a:xfrm>
          <a:prstGeom prst="rect">
            <a:avLst/>
          </a:prstGeom>
        </p:spPr>
      </p:pic>
      <p:pic>
        <p:nvPicPr>
          <p:cNvPr id="32" name="Hình ảnh 31">
            <a:extLst>
              <a:ext uri="{FF2B5EF4-FFF2-40B4-BE49-F238E27FC236}">
                <a16:creationId xmlns="" xmlns:a16="http://schemas.microsoft.com/office/drawing/2014/main" id="{8E1E261D-1005-43F0-9565-A7359535814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308" y="179388"/>
            <a:ext cx="173581" cy="229402"/>
          </a:xfrm>
          <a:prstGeom prst="rect">
            <a:avLst/>
          </a:prstGeom>
        </p:spPr>
      </p:pic>
      <p:pic>
        <p:nvPicPr>
          <p:cNvPr id="33" name="Hình ảnh 32">
            <a:extLst>
              <a:ext uri="{FF2B5EF4-FFF2-40B4-BE49-F238E27FC236}">
                <a16:creationId xmlns="" xmlns:a16="http://schemas.microsoft.com/office/drawing/2014/main" id="{54800CD1-017B-48A9-A351-A73510F5585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852" y="179388"/>
            <a:ext cx="173581" cy="229402"/>
          </a:xfrm>
          <a:prstGeom prst="rect">
            <a:avLst/>
          </a:prstGeom>
        </p:spPr>
      </p:pic>
      <p:pic>
        <p:nvPicPr>
          <p:cNvPr id="34" name="Hình ảnh 33">
            <a:extLst>
              <a:ext uri="{FF2B5EF4-FFF2-40B4-BE49-F238E27FC236}">
                <a16:creationId xmlns="" xmlns:a16="http://schemas.microsoft.com/office/drawing/2014/main" id="{F6858FCB-2C25-4A0A-A0B7-159223CB81B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2394" y="179388"/>
            <a:ext cx="173581" cy="229402"/>
          </a:xfrm>
          <a:prstGeom prst="rect">
            <a:avLst/>
          </a:prstGeom>
        </p:spPr>
      </p:pic>
      <p:pic>
        <p:nvPicPr>
          <p:cNvPr id="61" name="Hình ảnh 60" descr="Ảnh có chứa văn bản&#10;&#10;Mô tả được tạo tự động">
            <a:extLst>
              <a:ext uri="{FF2B5EF4-FFF2-40B4-BE49-F238E27FC236}">
                <a16:creationId xmlns="" xmlns:a16="http://schemas.microsoft.com/office/drawing/2014/main" id="{9026BA01-EE7D-4E04-951D-C4FAD5D60F4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58286" b="-2437"/>
          <a:stretch/>
        </p:blipFill>
        <p:spPr>
          <a:xfrm>
            <a:off x="1268016" y="3608454"/>
            <a:ext cx="1110853" cy="1535047"/>
          </a:xfrm>
          <a:prstGeom prst="rect">
            <a:avLst/>
          </a:prstGeom>
        </p:spPr>
      </p:pic>
      <p:pic>
        <p:nvPicPr>
          <p:cNvPr id="63" name="Hình ảnh 62" descr="Ảnh có chứa văn bản&#10;&#10;Mô tả được tạo tự động">
            <a:extLst>
              <a:ext uri="{FF2B5EF4-FFF2-40B4-BE49-F238E27FC236}">
                <a16:creationId xmlns="" xmlns:a16="http://schemas.microsoft.com/office/drawing/2014/main" id="{93409C50-4901-4881-9E0F-5FB219EB25C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581" b="-1554"/>
          <a:stretch/>
        </p:blipFill>
        <p:spPr>
          <a:xfrm>
            <a:off x="3078381" y="3629025"/>
            <a:ext cx="1124179" cy="1514475"/>
          </a:xfrm>
          <a:prstGeom prst="rect">
            <a:avLst/>
          </a:prstGeom>
        </p:spPr>
      </p:pic>
      <p:pic>
        <p:nvPicPr>
          <p:cNvPr id="1025" name="Hình ảnh 1024" descr="Ảnh có chứa văn bản&#10;&#10;Mô tả được tạo tự động">
            <a:extLst>
              <a:ext uri="{FF2B5EF4-FFF2-40B4-BE49-F238E27FC236}">
                <a16:creationId xmlns="" xmlns:a16="http://schemas.microsoft.com/office/drawing/2014/main" id="{953CAD3D-7A4B-4EC6-9424-42F7AC16ECF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673" b="-4793"/>
          <a:stretch/>
        </p:blipFill>
        <p:spPr>
          <a:xfrm>
            <a:off x="4902072" y="3636169"/>
            <a:ext cx="1056362" cy="1507331"/>
          </a:xfrm>
          <a:prstGeom prst="rect">
            <a:avLst/>
          </a:prstGeom>
        </p:spPr>
      </p:pic>
      <p:pic>
        <p:nvPicPr>
          <p:cNvPr id="1028" name="Hình ảnh 1027" descr="Ảnh có chứa văn bản&#10;&#10;Mô tả được tạo tự động">
            <a:extLst>
              <a:ext uri="{FF2B5EF4-FFF2-40B4-BE49-F238E27FC236}">
                <a16:creationId xmlns="" xmlns:a16="http://schemas.microsoft.com/office/drawing/2014/main" id="{CE78F609-F09F-4264-B1B2-ED070390B5CD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86" r="58891"/>
          <a:stretch/>
        </p:blipFill>
        <p:spPr>
          <a:xfrm>
            <a:off x="6657947" y="3707769"/>
            <a:ext cx="1121597" cy="1435731"/>
          </a:xfrm>
          <a:prstGeom prst="rect">
            <a:avLst/>
          </a:prstGeom>
        </p:spPr>
      </p:pic>
      <p:sp>
        <p:nvSpPr>
          <p:cNvPr id="72" name="Bong bóng Lời nói: Hình bầu dục 71">
            <a:extLst>
              <a:ext uri="{FF2B5EF4-FFF2-40B4-BE49-F238E27FC236}">
                <a16:creationId xmlns="" xmlns:a16="http://schemas.microsoft.com/office/drawing/2014/main" id="{B4A26728-58A0-4071-95BE-85E1D91A3116}"/>
              </a:ext>
            </a:extLst>
          </p:cNvPr>
          <p:cNvSpPr/>
          <p:nvPr/>
        </p:nvSpPr>
        <p:spPr>
          <a:xfrm>
            <a:off x="4909723" y="2638176"/>
            <a:ext cx="1351428" cy="914650"/>
          </a:xfrm>
          <a:prstGeom prst="wedgeEllipseCallout">
            <a:avLst>
              <a:gd name="adj1" fmla="val -2355"/>
              <a:gd name="adj2" fmla="val 76993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2400" kern="1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Bong bóng Lời nói: Hình bầu dục 72">
            <a:extLst>
              <a:ext uri="{FF2B5EF4-FFF2-40B4-BE49-F238E27FC236}">
                <a16:creationId xmlns="" xmlns:a16="http://schemas.microsoft.com/office/drawing/2014/main" id="{3110669B-3855-4556-93D6-48C7A4F0CE1A}"/>
              </a:ext>
            </a:extLst>
          </p:cNvPr>
          <p:cNvSpPr/>
          <p:nvPr/>
        </p:nvSpPr>
        <p:spPr>
          <a:xfrm>
            <a:off x="3055352" y="2638176"/>
            <a:ext cx="1351428" cy="914650"/>
          </a:xfrm>
          <a:prstGeom prst="wedgeEllipseCallout">
            <a:avLst>
              <a:gd name="adj1" fmla="val -2355"/>
              <a:gd name="adj2" fmla="val 76993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endParaRPr lang="en-US" sz="2400" kern="1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6" name="Nhóm 75">
            <a:extLst>
              <a:ext uri="{FF2B5EF4-FFF2-40B4-BE49-F238E27FC236}">
                <a16:creationId xmlns="" xmlns:a16="http://schemas.microsoft.com/office/drawing/2014/main" id="{80381425-DDC1-4502-BE2F-2E527008B1E6}"/>
              </a:ext>
            </a:extLst>
          </p:cNvPr>
          <p:cNvGrpSpPr/>
          <p:nvPr/>
        </p:nvGrpSpPr>
        <p:grpSpPr>
          <a:xfrm>
            <a:off x="1288178" y="4261337"/>
            <a:ext cx="1119266" cy="624390"/>
            <a:chOff x="2727221" y="2422689"/>
            <a:chExt cx="4673704" cy="2607256"/>
          </a:xfrm>
        </p:grpSpPr>
        <p:sp>
          <p:nvSpPr>
            <p:cNvPr id="77" name="Hình Bầu dục 76">
              <a:extLst>
                <a:ext uri="{FF2B5EF4-FFF2-40B4-BE49-F238E27FC236}">
                  <a16:creationId xmlns="" xmlns:a16="http://schemas.microsoft.com/office/drawing/2014/main" id="{ADDC8515-A7A6-4BFB-9E0C-1DD052D146D3}"/>
                </a:ext>
              </a:extLst>
            </p:cNvPr>
            <p:cNvSpPr/>
            <p:nvPr/>
          </p:nvSpPr>
          <p:spPr>
            <a:xfrm>
              <a:off x="3761295" y="2422689"/>
              <a:ext cx="2648932" cy="235670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78" name="Hình tự do: Hình 77">
              <a:extLst>
                <a:ext uri="{FF2B5EF4-FFF2-40B4-BE49-F238E27FC236}">
                  <a16:creationId xmlns="" xmlns:a16="http://schemas.microsoft.com/office/drawing/2014/main" id="{FDC3FC09-44A3-4C0B-B77D-3BEED19501DA}"/>
                </a:ext>
              </a:extLst>
            </p:cNvPr>
            <p:cNvSpPr/>
            <p:nvPr/>
          </p:nvSpPr>
          <p:spPr>
            <a:xfrm>
              <a:off x="4417245" y="3246967"/>
              <a:ext cx="434394" cy="755652"/>
            </a:xfrm>
            <a:custGeom>
              <a:avLst/>
              <a:gdLst>
                <a:gd name="connsiteX0" fmla="*/ 190500 w 658283"/>
                <a:gd name="connsiteY0" fmla="*/ 524933 h 1145117"/>
                <a:gd name="connsiteX1" fmla="*/ 21167 w 658283"/>
                <a:gd name="connsiteY1" fmla="*/ 209550 h 1145117"/>
                <a:gd name="connsiteX2" fmla="*/ 0 w 658283"/>
                <a:gd name="connsiteY2" fmla="*/ 61383 h 1145117"/>
                <a:gd name="connsiteX3" fmla="*/ 110067 w 658283"/>
                <a:gd name="connsiteY3" fmla="*/ 146050 h 1145117"/>
                <a:gd name="connsiteX4" fmla="*/ 258233 w 658283"/>
                <a:gd name="connsiteY4" fmla="*/ 421217 h 1145117"/>
                <a:gd name="connsiteX5" fmla="*/ 254000 w 658283"/>
                <a:gd name="connsiteY5" fmla="*/ 122767 h 1145117"/>
                <a:gd name="connsiteX6" fmla="*/ 302683 w 658283"/>
                <a:gd name="connsiteY6" fmla="*/ 0 h 1145117"/>
                <a:gd name="connsiteX7" fmla="*/ 372533 w 658283"/>
                <a:gd name="connsiteY7" fmla="*/ 122767 h 1145117"/>
                <a:gd name="connsiteX8" fmla="*/ 364067 w 658283"/>
                <a:gd name="connsiteY8" fmla="*/ 436033 h 1145117"/>
                <a:gd name="connsiteX9" fmla="*/ 518583 w 658283"/>
                <a:gd name="connsiteY9" fmla="*/ 198967 h 1145117"/>
                <a:gd name="connsiteX10" fmla="*/ 658283 w 658283"/>
                <a:gd name="connsiteY10" fmla="*/ 143933 h 1145117"/>
                <a:gd name="connsiteX11" fmla="*/ 611717 w 658283"/>
                <a:gd name="connsiteY11" fmla="*/ 283633 h 1145117"/>
                <a:gd name="connsiteX12" fmla="*/ 376767 w 658283"/>
                <a:gd name="connsiteY12" fmla="*/ 649817 h 1145117"/>
                <a:gd name="connsiteX13" fmla="*/ 351367 w 658283"/>
                <a:gd name="connsiteY13" fmla="*/ 1026583 h 1145117"/>
                <a:gd name="connsiteX14" fmla="*/ 281517 w 658283"/>
                <a:gd name="connsiteY14" fmla="*/ 1145117 h 1145117"/>
                <a:gd name="connsiteX15" fmla="*/ 234950 w 658283"/>
                <a:gd name="connsiteY15" fmla="*/ 1028700 h 1145117"/>
                <a:gd name="connsiteX16" fmla="*/ 247650 w 658283"/>
                <a:gd name="connsiteY16" fmla="*/ 654050 h 1145117"/>
                <a:gd name="connsiteX17" fmla="*/ 190500 w 658283"/>
                <a:gd name="connsiteY17" fmla="*/ 524933 h 1145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58283" h="1145117">
                  <a:moveTo>
                    <a:pt x="190500" y="524933"/>
                  </a:moveTo>
                  <a:lnTo>
                    <a:pt x="21167" y="209550"/>
                  </a:lnTo>
                  <a:lnTo>
                    <a:pt x="0" y="61383"/>
                  </a:lnTo>
                  <a:lnTo>
                    <a:pt x="110067" y="146050"/>
                  </a:lnTo>
                  <a:lnTo>
                    <a:pt x="258233" y="421217"/>
                  </a:lnTo>
                  <a:lnTo>
                    <a:pt x="254000" y="122767"/>
                  </a:lnTo>
                  <a:lnTo>
                    <a:pt x="302683" y="0"/>
                  </a:lnTo>
                  <a:lnTo>
                    <a:pt x="372533" y="122767"/>
                  </a:lnTo>
                  <a:lnTo>
                    <a:pt x="364067" y="436033"/>
                  </a:lnTo>
                  <a:lnTo>
                    <a:pt x="518583" y="198967"/>
                  </a:lnTo>
                  <a:lnTo>
                    <a:pt x="658283" y="143933"/>
                  </a:lnTo>
                  <a:lnTo>
                    <a:pt x="611717" y="283633"/>
                  </a:lnTo>
                  <a:lnTo>
                    <a:pt x="376767" y="649817"/>
                  </a:lnTo>
                  <a:lnTo>
                    <a:pt x="351367" y="1026583"/>
                  </a:lnTo>
                  <a:lnTo>
                    <a:pt x="281517" y="1145117"/>
                  </a:lnTo>
                  <a:lnTo>
                    <a:pt x="234950" y="1028700"/>
                  </a:lnTo>
                  <a:lnTo>
                    <a:pt x="247650" y="654050"/>
                  </a:lnTo>
                  <a:lnTo>
                    <a:pt x="190500" y="524933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79" name="Hình tự do: Hình 78">
              <a:extLst>
                <a:ext uri="{FF2B5EF4-FFF2-40B4-BE49-F238E27FC236}">
                  <a16:creationId xmlns="" xmlns:a16="http://schemas.microsoft.com/office/drawing/2014/main" id="{EBFCE1B4-35F3-4790-AC21-B50002198C0F}"/>
                </a:ext>
              </a:extLst>
            </p:cNvPr>
            <p:cNvSpPr/>
            <p:nvPr/>
          </p:nvSpPr>
          <p:spPr>
            <a:xfrm>
              <a:off x="5331645" y="3268133"/>
              <a:ext cx="434394" cy="755652"/>
            </a:xfrm>
            <a:custGeom>
              <a:avLst/>
              <a:gdLst>
                <a:gd name="connsiteX0" fmla="*/ 190500 w 658283"/>
                <a:gd name="connsiteY0" fmla="*/ 524933 h 1145117"/>
                <a:gd name="connsiteX1" fmla="*/ 21167 w 658283"/>
                <a:gd name="connsiteY1" fmla="*/ 209550 h 1145117"/>
                <a:gd name="connsiteX2" fmla="*/ 0 w 658283"/>
                <a:gd name="connsiteY2" fmla="*/ 61383 h 1145117"/>
                <a:gd name="connsiteX3" fmla="*/ 110067 w 658283"/>
                <a:gd name="connsiteY3" fmla="*/ 146050 h 1145117"/>
                <a:gd name="connsiteX4" fmla="*/ 258233 w 658283"/>
                <a:gd name="connsiteY4" fmla="*/ 421217 h 1145117"/>
                <a:gd name="connsiteX5" fmla="*/ 254000 w 658283"/>
                <a:gd name="connsiteY5" fmla="*/ 122767 h 1145117"/>
                <a:gd name="connsiteX6" fmla="*/ 302683 w 658283"/>
                <a:gd name="connsiteY6" fmla="*/ 0 h 1145117"/>
                <a:gd name="connsiteX7" fmla="*/ 372533 w 658283"/>
                <a:gd name="connsiteY7" fmla="*/ 122767 h 1145117"/>
                <a:gd name="connsiteX8" fmla="*/ 364067 w 658283"/>
                <a:gd name="connsiteY8" fmla="*/ 436033 h 1145117"/>
                <a:gd name="connsiteX9" fmla="*/ 518583 w 658283"/>
                <a:gd name="connsiteY9" fmla="*/ 198967 h 1145117"/>
                <a:gd name="connsiteX10" fmla="*/ 658283 w 658283"/>
                <a:gd name="connsiteY10" fmla="*/ 143933 h 1145117"/>
                <a:gd name="connsiteX11" fmla="*/ 611717 w 658283"/>
                <a:gd name="connsiteY11" fmla="*/ 283633 h 1145117"/>
                <a:gd name="connsiteX12" fmla="*/ 376767 w 658283"/>
                <a:gd name="connsiteY12" fmla="*/ 649817 h 1145117"/>
                <a:gd name="connsiteX13" fmla="*/ 351367 w 658283"/>
                <a:gd name="connsiteY13" fmla="*/ 1026583 h 1145117"/>
                <a:gd name="connsiteX14" fmla="*/ 281517 w 658283"/>
                <a:gd name="connsiteY14" fmla="*/ 1145117 h 1145117"/>
                <a:gd name="connsiteX15" fmla="*/ 234950 w 658283"/>
                <a:gd name="connsiteY15" fmla="*/ 1028700 h 1145117"/>
                <a:gd name="connsiteX16" fmla="*/ 247650 w 658283"/>
                <a:gd name="connsiteY16" fmla="*/ 654050 h 1145117"/>
                <a:gd name="connsiteX17" fmla="*/ 190500 w 658283"/>
                <a:gd name="connsiteY17" fmla="*/ 524933 h 1145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58283" h="1145117">
                  <a:moveTo>
                    <a:pt x="190500" y="524933"/>
                  </a:moveTo>
                  <a:lnTo>
                    <a:pt x="21167" y="209550"/>
                  </a:lnTo>
                  <a:lnTo>
                    <a:pt x="0" y="61383"/>
                  </a:lnTo>
                  <a:lnTo>
                    <a:pt x="110067" y="146050"/>
                  </a:lnTo>
                  <a:lnTo>
                    <a:pt x="258233" y="421217"/>
                  </a:lnTo>
                  <a:lnTo>
                    <a:pt x="254000" y="122767"/>
                  </a:lnTo>
                  <a:lnTo>
                    <a:pt x="302683" y="0"/>
                  </a:lnTo>
                  <a:lnTo>
                    <a:pt x="372533" y="122767"/>
                  </a:lnTo>
                  <a:lnTo>
                    <a:pt x="364067" y="436033"/>
                  </a:lnTo>
                  <a:lnTo>
                    <a:pt x="518583" y="198967"/>
                  </a:lnTo>
                  <a:lnTo>
                    <a:pt x="658283" y="143933"/>
                  </a:lnTo>
                  <a:lnTo>
                    <a:pt x="611717" y="283633"/>
                  </a:lnTo>
                  <a:lnTo>
                    <a:pt x="376767" y="649817"/>
                  </a:lnTo>
                  <a:lnTo>
                    <a:pt x="351367" y="1026583"/>
                  </a:lnTo>
                  <a:lnTo>
                    <a:pt x="281517" y="1145117"/>
                  </a:lnTo>
                  <a:lnTo>
                    <a:pt x="234950" y="1028700"/>
                  </a:lnTo>
                  <a:lnTo>
                    <a:pt x="247650" y="654050"/>
                  </a:lnTo>
                  <a:lnTo>
                    <a:pt x="190500" y="524933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80" name="Hình tự do: Hình 79">
              <a:extLst>
                <a:ext uri="{FF2B5EF4-FFF2-40B4-BE49-F238E27FC236}">
                  <a16:creationId xmlns="" xmlns:a16="http://schemas.microsoft.com/office/drawing/2014/main" id="{5E3CDF4E-C00B-4FF3-9FD4-12428DDD0409}"/>
                </a:ext>
              </a:extLst>
            </p:cNvPr>
            <p:cNvSpPr/>
            <p:nvPr/>
          </p:nvSpPr>
          <p:spPr>
            <a:xfrm rot="453931">
              <a:off x="2727221" y="2834218"/>
              <a:ext cx="1543154" cy="1654272"/>
            </a:xfrm>
            <a:custGeom>
              <a:avLst/>
              <a:gdLst>
                <a:gd name="connsiteX0" fmla="*/ 1164166 w 1312333"/>
                <a:gd name="connsiteY0" fmla="*/ 2963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64166 w 1312333"/>
                <a:gd name="connsiteY21" fmla="*/ 2963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49658 w 1328067"/>
                <a:gd name="connsiteY0" fmla="*/ 35303 h 1447800"/>
                <a:gd name="connsiteX1" fmla="*/ 549134 w 1328067"/>
                <a:gd name="connsiteY1" fmla="*/ 529166 h 1447800"/>
                <a:gd name="connsiteX2" fmla="*/ 15734 w 1328067"/>
                <a:gd name="connsiteY2" fmla="*/ 1244600 h 1447800"/>
                <a:gd name="connsiteX3" fmla="*/ 19967 w 1328067"/>
                <a:gd name="connsiteY3" fmla="*/ 1418166 h 1447800"/>
                <a:gd name="connsiteX4" fmla="*/ 100400 w 1328067"/>
                <a:gd name="connsiteY4" fmla="*/ 1447800 h 1447800"/>
                <a:gd name="connsiteX5" fmla="*/ 117334 w 1328067"/>
                <a:gd name="connsiteY5" fmla="*/ 1413933 h 1447800"/>
                <a:gd name="connsiteX6" fmla="*/ 464467 w 1328067"/>
                <a:gd name="connsiteY6" fmla="*/ 931333 h 1447800"/>
                <a:gd name="connsiteX7" fmla="*/ 218934 w 1328067"/>
                <a:gd name="connsiteY7" fmla="*/ 1325033 h 1447800"/>
                <a:gd name="connsiteX8" fmla="*/ 214700 w 1328067"/>
                <a:gd name="connsiteY8" fmla="*/ 1422400 h 1447800"/>
                <a:gd name="connsiteX9" fmla="*/ 316300 w 1328067"/>
                <a:gd name="connsiteY9" fmla="*/ 1439333 h 1447800"/>
                <a:gd name="connsiteX10" fmla="*/ 587234 w 1328067"/>
                <a:gd name="connsiteY10" fmla="*/ 1049866 h 1447800"/>
                <a:gd name="connsiteX11" fmla="*/ 434834 w 1328067"/>
                <a:gd name="connsiteY11" fmla="*/ 1346200 h 1447800"/>
                <a:gd name="connsiteX12" fmla="*/ 498334 w 1328067"/>
                <a:gd name="connsiteY12" fmla="*/ 1418166 h 1447800"/>
                <a:gd name="connsiteX13" fmla="*/ 616867 w 1328067"/>
                <a:gd name="connsiteY13" fmla="*/ 1346200 h 1447800"/>
                <a:gd name="connsiteX14" fmla="*/ 760800 w 1328067"/>
                <a:gd name="connsiteY14" fmla="*/ 1079500 h 1447800"/>
                <a:gd name="connsiteX15" fmla="*/ 710000 w 1328067"/>
                <a:gd name="connsiteY15" fmla="*/ 1278466 h 1447800"/>
                <a:gd name="connsiteX16" fmla="*/ 820067 w 1328067"/>
                <a:gd name="connsiteY16" fmla="*/ 1333500 h 1447800"/>
                <a:gd name="connsiteX17" fmla="*/ 900500 w 1328067"/>
                <a:gd name="connsiteY17" fmla="*/ 1236133 h 1447800"/>
                <a:gd name="connsiteX18" fmla="*/ 934367 w 1328067"/>
                <a:gd name="connsiteY18" fmla="*/ 1109133 h 1447800"/>
                <a:gd name="connsiteX19" fmla="*/ 1328067 w 1328067"/>
                <a:gd name="connsiteY19" fmla="*/ 601133 h 1447800"/>
                <a:gd name="connsiteX20" fmla="*/ 1209534 w 1328067"/>
                <a:gd name="connsiteY20" fmla="*/ 0 h 1447800"/>
                <a:gd name="connsiteX21" fmla="*/ 1149658 w 1328067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25518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53011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22884 w 1336251"/>
                <a:gd name="connsiteY8" fmla="*/ 1422400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3018 w 1336251"/>
                <a:gd name="connsiteY11" fmla="*/ 1346200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336251" h="1477183">
                  <a:moveTo>
                    <a:pt x="1157842" y="35303"/>
                  </a:moveTo>
                  <a:cubicBezTo>
                    <a:pt x="1018152" y="117705"/>
                    <a:pt x="719003" y="322019"/>
                    <a:pt x="557318" y="529166"/>
                  </a:cubicBezTo>
                  <a:cubicBezTo>
                    <a:pt x="382268" y="773314"/>
                    <a:pt x="201718" y="1006122"/>
                    <a:pt x="23918" y="1244600"/>
                  </a:cubicBezTo>
                  <a:cubicBezTo>
                    <a:pt x="-13162" y="1310961"/>
                    <a:pt x="-3502" y="1368817"/>
                    <a:pt x="28151" y="1418166"/>
                  </a:cubicBezTo>
                  <a:cubicBezTo>
                    <a:pt x="38466" y="1445055"/>
                    <a:pt x="81773" y="1452098"/>
                    <a:pt x="108584" y="1461976"/>
                  </a:cubicBezTo>
                  <a:lnTo>
                    <a:pt x="153011" y="1413933"/>
                  </a:lnTo>
                  <a:lnTo>
                    <a:pt x="472651" y="931333"/>
                  </a:lnTo>
                  <a:lnTo>
                    <a:pt x="221620" y="1344878"/>
                  </a:lnTo>
                  <a:cubicBezTo>
                    <a:pt x="205546" y="1383950"/>
                    <a:pt x="227961" y="1411680"/>
                    <a:pt x="231132" y="1445081"/>
                  </a:cubicBezTo>
                  <a:cubicBezTo>
                    <a:pt x="263166" y="1474352"/>
                    <a:pt x="306197" y="1489446"/>
                    <a:pt x="343729" y="1464850"/>
                  </a:cubicBezTo>
                  <a:cubicBezTo>
                    <a:pt x="397383" y="1420081"/>
                    <a:pt x="511522" y="1188194"/>
                    <a:pt x="595418" y="1049866"/>
                  </a:cubicBezTo>
                  <a:lnTo>
                    <a:pt x="415525" y="1417078"/>
                  </a:lnTo>
                  <a:cubicBezTo>
                    <a:pt x="412864" y="1471308"/>
                    <a:pt x="487184" y="1480176"/>
                    <a:pt x="506518" y="1457858"/>
                  </a:cubicBezTo>
                  <a:cubicBezTo>
                    <a:pt x="590018" y="1443320"/>
                    <a:pt x="602036" y="1406100"/>
                    <a:pt x="625051" y="1346200"/>
                  </a:cubicBezTo>
                  <a:lnTo>
                    <a:pt x="768984" y="1079500"/>
                  </a:lnTo>
                  <a:lnTo>
                    <a:pt x="679694" y="1320993"/>
                  </a:lnTo>
                  <a:cubicBezTo>
                    <a:pt x="687973" y="1390369"/>
                    <a:pt x="773235" y="1394539"/>
                    <a:pt x="855744" y="1361851"/>
                  </a:cubicBezTo>
                  <a:cubicBezTo>
                    <a:pt x="892637" y="1300099"/>
                    <a:pt x="891037" y="1278039"/>
                    <a:pt x="908684" y="1236133"/>
                  </a:cubicBezTo>
                  <a:lnTo>
                    <a:pt x="942551" y="1109133"/>
                  </a:lnTo>
                  <a:lnTo>
                    <a:pt x="1336251" y="601133"/>
                  </a:lnTo>
                  <a:lnTo>
                    <a:pt x="1217718" y="0"/>
                  </a:lnTo>
                  <a:lnTo>
                    <a:pt x="1157842" y="3530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81" name="Hình tự do: Hình 80">
              <a:extLst>
                <a:ext uri="{FF2B5EF4-FFF2-40B4-BE49-F238E27FC236}">
                  <a16:creationId xmlns="" xmlns:a16="http://schemas.microsoft.com/office/drawing/2014/main" id="{CCD48E3C-FB7F-46A8-8F6B-A1A46C24F840}"/>
                </a:ext>
              </a:extLst>
            </p:cNvPr>
            <p:cNvSpPr/>
            <p:nvPr/>
          </p:nvSpPr>
          <p:spPr>
            <a:xfrm>
              <a:off x="4356298" y="4220634"/>
              <a:ext cx="1396126" cy="809311"/>
            </a:xfrm>
            <a:custGeom>
              <a:avLst/>
              <a:gdLst>
                <a:gd name="connsiteX0" fmla="*/ 287867 w 1371600"/>
                <a:gd name="connsiteY0" fmla="*/ 55034 h 791634"/>
                <a:gd name="connsiteX1" fmla="*/ 0 w 1371600"/>
                <a:gd name="connsiteY1" fmla="*/ 520700 h 791634"/>
                <a:gd name="connsiteX2" fmla="*/ 50800 w 1371600"/>
                <a:gd name="connsiteY2" fmla="*/ 728134 h 791634"/>
                <a:gd name="connsiteX3" fmla="*/ 359833 w 1371600"/>
                <a:gd name="connsiteY3" fmla="*/ 745067 h 791634"/>
                <a:gd name="connsiteX4" fmla="*/ 550333 w 1371600"/>
                <a:gd name="connsiteY4" fmla="*/ 139700 h 791634"/>
                <a:gd name="connsiteX5" fmla="*/ 423333 w 1371600"/>
                <a:gd name="connsiteY5" fmla="*/ 630767 h 791634"/>
                <a:gd name="connsiteX6" fmla="*/ 558800 w 1371600"/>
                <a:gd name="connsiteY6" fmla="*/ 791634 h 791634"/>
                <a:gd name="connsiteX7" fmla="*/ 867833 w 1371600"/>
                <a:gd name="connsiteY7" fmla="*/ 766234 h 791634"/>
                <a:gd name="connsiteX8" fmla="*/ 918633 w 1371600"/>
                <a:gd name="connsiteY8" fmla="*/ 635000 h 791634"/>
                <a:gd name="connsiteX9" fmla="*/ 817033 w 1371600"/>
                <a:gd name="connsiteY9" fmla="*/ 114300 h 791634"/>
                <a:gd name="connsiteX10" fmla="*/ 960967 w 1371600"/>
                <a:gd name="connsiteY10" fmla="*/ 651934 h 791634"/>
                <a:gd name="connsiteX11" fmla="*/ 1087967 w 1371600"/>
                <a:gd name="connsiteY11" fmla="*/ 723900 h 791634"/>
                <a:gd name="connsiteX12" fmla="*/ 1308100 w 1371600"/>
                <a:gd name="connsiteY12" fmla="*/ 698500 h 791634"/>
                <a:gd name="connsiteX13" fmla="*/ 1371600 w 1371600"/>
                <a:gd name="connsiteY13" fmla="*/ 448734 h 791634"/>
                <a:gd name="connsiteX14" fmla="*/ 1066800 w 1371600"/>
                <a:gd name="connsiteY14" fmla="*/ 0 h 791634"/>
                <a:gd name="connsiteX0" fmla="*/ 297823 w 1381556"/>
                <a:gd name="connsiteY0" fmla="*/ 55034 h 791634"/>
                <a:gd name="connsiteX1" fmla="*/ 9956 w 1381556"/>
                <a:gd name="connsiteY1" fmla="*/ 520700 h 791634"/>
                <a:gd name="connsiteX2" fmla="*/ 60756 w 1381556"/>
                <a:gd name="connsiteY2" fmla="*/ 728134 h 791634"/>
                <a:gd name="connsiteX3" fmla="*/ 369789 w 1381556"/>
                <a:gd name="connsiteY3" fmla="*/ 745067 h 791634"/>
                <a:gd name="connsiteX4" fmla="*/ 560289 w 1381556"/>
                <a:gd name="connsiteY4" fmla="*/ 139700 h 791634"/>
                <a:gd name="connsiteX5" fmla="*/ 433289 w 1381556"/>
                <a:gd name="connsiteY5" fmla="*/ 630767 h 791634"/>
                <a:gd name="connsiteX6" fmla="*/ 568756 w 1381556"/>
                <a:gd name="connsiteY6" fmla="*/ 791634 h 791634"/>
                <a:gd name="connsiteX7" fmla="*/ 877789 w 1381556"/>
                <a:gd name="connsiteY7" fmla="*/ 766234 h 791634"/>
                <a:gd name="connsiteX8" fmla="*/ 928589 w 1381556"/>
                <a:gd name="connsiteY8" fmla="*/ 635000 h 791634"/>
                <a:gd name="connsiteX9" fmla="*/ 826989 w 1381556"/>
                <a:gd name="connsiteY9" fmla="*/ 114300 h 791634"/>
                <a:gd name="connsiteX10" fmla="*/ 970923 w 1381556"/>
                <a:gd name="connsiteY10" fmla="*/ 651934 h 791634"/>
                <a:gd name="connsiteX11" fmla="*/ 1097923 w 1381556"/>
                <a:gd name="connsiteY11" fmla="*/ 723900 h 791634"/>
                <a:gd name="connsiteX12" fmla="*/ 1318056 w 1381556"/>
                <a:gd name="connsiteY12" fmla="*/ 698500 h 791634"/>
                <a:gd name="connsiteX13" fmla="*/ 1381556 w 1381556"/>
                <a:gd name="connsiteY13" fmla="*/ 448734 h 791634"/>
                <a:gd name="connsiteX14" fmla="*/ 1076756 w 1381556"/>
                <a:gd name="connsiteY14" fmla="*/ 0 h 791634"/>
                <a:gd name="connsiteX0" fmla="*/ 302651 w 1386384"/>
                <a:gd name="connsiteY0" fmla="*/ 55034 h 791634"/>
                <a:gd name="connsiteX1" fmla="*/ 14784 w 1386384"/>
                <a:gd name="connsiteY1" fmla="*/ 520700 h 791634"/>
                <a:gd name="connsiteX2" fmla="*/ 65584 w 1386384"/>
                <a:gd name="connsiteY2" fmla="*/ 728134 h 791634"/>
                <a:gd name="connsiteX3" fmla="*/ 374617 w 1386384"/>
                <a:gd name="connsiteY3" fmla="*/ 745067 h 791634"/>
                <a:gd name="connsiteX4" fmla="*/ 565117 w 1386384"/>
                <a:gd name="connsiteY4" fmla="*/ 139700 h 791634"/>
                <a:gd name="connsiteX5" fmla="*/ 438117 w 1386384"/>
                <a:gd name="connsiteY5" fmla="*/ 630767 h 791634"/>
                <a:gd name="connsiteX6" fmla="*/ 573584 w 1386384"/>
                <a:gd name="connsiteY6" fmla="*/ 791634 h 791634"/>
                <a:gd name="connsiteX7" fmla="*/ 882617 w 1386384"/>
                <a:gd name="connsiteY7" fmla="*/ 766234 h 791634"/>
                <a:gd name="connsiteX8" fmla="*/ 933417 w 1386384"/>
                <a:gd name="connsiteY8" fmla="*/ 635000 h 791634"/>
                <a:gd name="connsiteX9" fmla="*/ 831817 w 1386384"/>
                <a:gd name="connsiteY9" fmla="*/ 114300 h 791634"/>
                <a:gd name="connsiteX10" fmla="*/ 975751 w 1386384"/>
                <a:gd name="connsiteY10" fmla="*/ 651934 h 791634"/>
                <a:gd name="connsiteX11" fmla="*/ 1102751 w 1386384"/>
                <a:gd name="connsiteY11" fmla="*/ 723900 h 791634"/>
                <a:gd name="connsiteX12" fmla="*/ 1322884 w 1386384"/>
                <a:gd name="connsiteY12" fmla="*/ 698500 h 791634"/>
                <a:gd name="connsiteX13" fmla="*/ 1386384 w 1386384"/>
                <a:gd name="connsiteY13" fmla="*/ 448734 h 791634"/>
                <a:gd name="connsiteX14" fmla="*/ 1081584 w 1386384"/>
                <a:gd name="connsiteY14" fmla="*/ 0 h 791634"/>
                <a:gd name="connsiteX0" fmla="*/ 302651 w 1386384"/>
                <a:gd name="connsiteY0" fmla="*/ 55034 h 791634"/>
                <a:gd name="connsiteX1" fmla="*/ 14784 w 1386384"/>
                <a:gd name="connsiteY1" fmla="*/ 520700 h 791634"/>
                <a:gd name="connsiteX2" fmla="*/ 65584 w 1386384"/>
                <a:gd name="connsiteY2" fmla="*/ 728134 h 791634"/>
                <a:gd name="connsiteX3" fmla="*/ 374617 w 1386384"/>
                <a:gd name="connsiteY3" fmla="*/ 745067 h 791634"/>
                <a:gd name="connsiteX4" fmla="*/ 565117 w 1386384"/>
                <a:gd name="connsiteY4" fmla="*/ 139700 h 791634"/>
                <a:gd name="connsiteX5" fmla="*/ 438117 w 1386384"/>
                <a:gd name="connsiteY5" fmla="*/ 630767 h 791634"/>
                <a:gd name="connsiteX6" fmla="*/ 573584 w 1386384"/>
                <a:gd name="connsiteY6" fmla="*/ 791634 h 791634"/>
                <a:gd name="connsiteX7" fmla="*/ 882617 w 1386384"/>
                <a:gd name="connsiteY7" fmla="*/ 766234 h 791634"/>
                <a:gd name="connsiteX8" fmla="*/ 933417 w 1386384"/>
                <a:gd name="connsiteY8" fmla="*/ 635000 h 791634"/>
                <a:gd name="connsiteX9" fmla="*/ 831817 w 1386384"/>
                <a:gd name="connsiteY9" fmla="*/ 114300 h 791634"/>
                <a:gd name="connsiteX10" fmla="*/ 975751 w 1386384"/>
                <a:gd name="connsiteY10" fmla="*/ 651934 h 791634"/>
                <a:gd name="connsiteX11" fmla="*/ 1102751 w 1386384"/>
                <a:gd name="connsiteY11" fmla="*/ 723900 h 791634"/>
                <a:gd name="connsiteX12" fmla="*/ 1322884 w 1386384"/>
                <a:gd name="connsiteY12" fmla="*/ 698500 h 791634"/>
                <a:gd name="connsiteX13" fmla="*/ 1386384 w 1386384"/>
                <a:gd name="connsiteY13" fmla="*/ 448734 h 791634"/>
                <a:gd name="connsiteX14" fmla="*/ 1081584 w 1386384"/>
                <a:gd name="connsiteY14" fmla="*/ 0 h 791634"/>
                <a:gd name="connsiteX0" fmla="*/ 302651 w 1386384"/>
                <a:gd name="connsiteY0" fmla="*/ 55034 h 791634"/>
                <a:gd name="connsiteX1" fmla="*/ 14784 w 1386384"/>
                <a:gd name="connsiteY1" fmla="*/ 520700 h 791634"/>
                <a:gd name="connsiteX2" fmla="*/ 65584 w 1386384"/>
                <a:gd name="connsiteY2" fmla="*/ 728134 h 791634"/>
                <a:gd name="connsiteX3" fmla="*/ 374617 w 1386384"/>
                <a:gd name="connsiteY3" fmla="*/ 745067 h 791634"/>
                <a:gd name="connsiteX4" fmla="*/ 565117 w 1386384"/>
                <a:gd name="connsiteY4" fmla="*/ 139700 h 791634"/>
                <a:gd name="connsiteX5" fmla="*/ 438117 w 1386384"/>
                <a:gd name="connsiteY5" fmla="*/ 630767 h 791634"/>
                <a:gd name="connsiteX6" fmla="*/ 573584 w 1386384"/>
                <a:gd name="connsiteY6" fmla="*/ 791634 h 791634"/>
                <a:gd name="connsiteX7" fmla="*/ 882617 w 1386384"/>
                <a:gd name="connsiteY7" fmla="*/ 766234 h 791634"/>
                <a:gd name="connsiteX8" fmla="*/ 933417 w 1386384"/>
                <a:gd name="connsiteY8" fmla="*/ 635000 h 791634"/>
                <a:gd name="connsiteX9" fmla="*/ 831817 w 1386384"/>
                <a:gd name="connsiteY9" fmla="*/ 114300 h 791634"/>
                <a:gd name="connsiteX10" fmla="*/ 975751 w 1386384"/>
                <a:gd name="connsiteY10" fmla="*/ 651934 h 791634"/>
                <a:gd name="connsiteX11" fmla="*/ 1102751 w 1386384"/>
                <a:gd name="connsiteY11" fmla="*/ 723900 h 791634"/>
                <a:gd name="connsiteX12" fmla="*/ 1322884 w 1386384"/>
                <a:gd name="connsiteY12" fmla="*/ 698500 h 791634"/>
                <a:gd name="connsiteX13" fmla="*/ 1386384 w 1386384"/>
                <a:gd name="connsiteY13" fmla="*/ 448734 h 791634"/>
                <a:gd name="connsiteX14" fmla="*/ 1081584 w 1386384"/>
                <a:gd name="connsiteY14" fmla="*/ 0 h 791634"/>
                <a:gd name="connsiteX0" fmla="*/ 302337 w 1386070"/>
                <a:gd name="connsiteY0" fmla="*/ 55034 h 791634"/>
                <a:gd name="connsiteX1" fmla="*/ 14470 w 1386070"/>
                <a:gd name="connsiteY1" fmla="*/ 520700 h 791634"/>
                <a:gd name="connsiteX2" fmla="*/ 66857 w 1386070"/>
                <a:gd name="connsiteY2" fmla="*/ 732896 h 791634"/>
                <a:gd name="connsiteX3" fmla="*/ 374303 w 1386070"/>
                <a:gd name="connsiteY3" fmla="*/ 745067 h 791634"/>
                <a:gd name="connsiteX4" fmla="*/ 564803 w 1386070"/>
                <a:gd name="connsiteY4" fmla="*/ 139700 h 791634"/>
                <a:gd name="connsiteX5" fmla="*/ 437803 w 1386070"/>
                <a:gd name="connsiteY5" fmla="*/ 630767 h 791634"/>
                <a:gd name="connsiteX6" fmla="*/ 573270 w 1386070"/>
                <a:gd name="connsiteY6" fmla="*/ 791634 h 791634"/>
                <a:gd name="connsiteX7" fmla="*/ 882303 w 1386070"/>
                <a:gd name="connsiteY7" fmla="*/ 766234 h 791634"/>
                <a:gd name="connsiteX8" fmla="*/ 933103 w 1386070"/>
                <a:gd name="connsiteY8" fmla="*/ 635000 h 791634"/>
                <a:gd name="connsiteX9" fmla="*/ 831503 w 1386070"/>
                <a:gd name="connsiteY9" fmla="*/ 114300 h 791634"/>
                <a:gd name="connsiteX10" fmla="*/ 975437 w 1386070"/>
                <a:gd name="connsiteY10" fmla="*/ 651934 h 791634"/>
                <a:gd name="connsiteX11" fmla="*/ 1102437 w 1386070"/>
                <a:gd name="connsiteY11" fmla="*/ 723900 h 791634"/>
                <a:gd name="connsiteX12" fmla="*/ 1322570 w 1386070"/>
                <a:gd name="connsiteY12" fmla="*/ 698500 h 791634"/>
                <a:gd name="connsiteX13" fmla="*/ 1386070 w 1386070"/>
                <a:gd name="connsiteY13" fmla="*/ 448734 h 791634"/>
                <a:gd name="connsiteX14" fmla="*/ 1081270 w 1386070"/>
                <a:gd name="connsiteY14" fmla="*/ 0 h 791634"/>
                <a:gd name="connsiteX0" fmla="*/ 300370 w 1384103"/>
                <a:gd name="connsiteY0" fmla="*/ 55034 h 791634"/>
                <a:gd name="connsiteX1" fmla="*/ 12503 w 1384103"/>
                <a:gd name="connsiteY1" fmla="*/ 520700 h 791634"/>
                <a:gd name="connsiteX2" fmla="*/ 64890 w 1384103"/>
                <a:gd name="connsiteY2" fmla="*/ 732896 h 791634"/>
                <a:gd name="connsiteX3" fmla="*/ 372336 w 1384103"/>
                <a:gd name="connsiteY3" fmla="*/ 745067 h 791634"/>
                <a:gd name="connsiteX4" fmla="*/ 562836 w 1384103"/>
                <a:gd name="connsiteY4" fmla="*/ 139700 h 791634"/>
                <a:gd name="connsiteX5" fmla="*/ 435836 w 1384103"/>
                <a:gd name="connsiteY5" fmla="*/ 630767 h 791634"/>
                <a:gd name="connsiteX6" fmla="*/ 571303 w 1384103"/>
                <a:gd name="connsiteY6" fmla="*/ 791634 h 791634"/>
                <a:gd name="connsiteX7" fmla="*/ 880336 w 1384103"/>
                <a:gd name="connsiteY7" fmla="*/ 766234 h 791634"/>
                <a:gd name="connsiteX8" fmla="*/ 931136 w 1384103"/>
                <a:gd name="connsiteY8" fmla="*/ 635000 h 791634"/>
                <a:gd name="connsiteX9" fmla="*/ 829536 w 1384103"/>
                <a:gd name="connsiteY9" fmla="*/ 114300 h 791634"/>
                <a:gd name="connsiteX10" fmla="*/ 973470 w 1384103"/>
                <a:gd name="connsiteY10" fmla="*/ 651934 h 791634"/>
                <a:gd name="connsiteX11" fmla="*/ 1100470 w 1384103"/>
                <a:gd name="connsiteY11" fmla="*/ 723900 h 791634"/>
                <a:gd name="connsiteX12" fmla="*/ 1320603 w 1384103"/>
                <a:gd name="connsiteY12" fmla="*/ 698500 h 791634"/>
                <a:gd name="connsiteX13" fmla="*/ 1384103 w 1384103"/>
                <a:gd name="connsiteY13" fmla="*/ 448734 h 791634"/>
                <a:gd name="connsiteX14" fmla="*/ 1079303 w 1384103"/>
                <a:gd name="connsiteY14" fmla="*/ 0 h 791634"/>
                <a:gd name="connsiteX0" fmla="*/ 300370 w 1384103"/>
                <a:gd name="connsiteY0" fmla="*/ 55034 h 791634"/>
                <a:gd name="connsiteX1" fmla="*/ 12503 w 1384103"/>
                <a:gd name="connsiteY1" fmla="*/ 520700 h 791634"/>
                <a:gd name="connsiteX2" fmla="*/ 64890 w 1384103"/>
                <a:gd name="connsiteY2" fmla="*/ 732896 h 791634"/>
                <a:gd name="connsiteX3" fmla="*/ 372336 w 1384103"/>
                <a:gd name="connsiteY3" fmla="*/ 745067 h 791634"/>
                <a:gd name="connsiteX4" fmla="*/ 562836 w 1384103"/>
                <a:gd name="connsiteY4" fmla="*/ 139700 h 791634"/>
                <a:gd name="connsiteX5" fmla="*/ 435836 w 1384103"/>
                <a:gd name="connsiteY5" fmla="*/ 630767 h 791634"/>
                <a:gd name="connsiteX6" fmla="*/ 571303 w 1384103"/>
                <a:gd name="connsiteY6" fmla="*/ 791634 h 791634"/>
                <a:gd name="connsiteX7" fmla="*/ 880336 w 1384103"/>
                <a:gd name="connsiteY7" fmla="*/ 766234 h 791634"/>
                <a:gd name="connsiteX8" fmla="*/ 931136 w 1384103"/>
                <a:gd name="connsiteY8" fmla="*/ 635000 h 791634"/>
                <a:gd name="connsiteX9" fmla="*/ 829536 w 1384103"/>
                <a:gd name="connsiteY9" fmla="*/ 114300 h 791634"/>
                <a:gd name="connsiteX10" fmla="*/ 973470 w 1384103"/>
                <a:gd name="connsiteY10" fmla="*/ 651934 h 791634"/>
                <a:gd name="connsiteX11" fmla="*/ 1100470 w 1384103"/>
                <a:gd name="connsiteY11" fmla="*/ 723900 h 791634"/>
                <a:gd name="connsiteX12" fmla="*/ 1320603 w 1384103"/>
                <a:gd name="connsiteY12" fmla="*/ 698500 h 791634"/>
                <a:gd name="connsiteX13" fmla="*/ 1384103 w 1384103"/>
                <a:gd name="connsiteY13" fmla="*/ 448734 h 791634"/>
                <a:gd name="connsiteX14" fmla="*/ 1079303 w 1384103"/>
                <a:gd name="connsiteY14" fmla="*/ 0 h 791634"/>
                <a:gd name="connsiteX0" fmla="*/ 300370 w 1384103"/>
                <a:gd name="connsiteY0" fmla="*/ 55034 h 791640"/>
                <a:gd name="connsiteX1" fmla="*/ 12503 w 1384103"/>
                <a:gd name="connsiteY1" fmla="*/ 520700 h 791640"/>
                <a:gd name="connsiteX2" fmla="*/ 64890 w 1384103"/>
                <a:gd name="connsiteY2" fmla="*/ 732896 h 791640"/>
                <a:gd name="connsiteX3" fmla="*/ 372336 w 1384103"/>
                <a:gd name="connsiteY3" fmla="*/ 745067 h 791640"/>
                <a:gd name="connsiteX4" fmla="*/ 562836 w 1384103"/>
                <a:gd name="connsiteY4" fmla="*/ 139700 h 791640"/>
                <a:gd name="connsiteX5" fmla="*/ 435836 w 1384103"/>
                <a:gd name="connsiteY5" fmla="*/ 630767 h 791640"/>
                <a:gd name="connsiteX6" fmla="*/ 571303 w 1384103"/>
                <a:gd name="connsiteY6" fmla="*/ 791634 h 791640"/>
                <a:gd name="connsiteX7" fmla="*/ 880336 w 1384103"/>
                <a:gd name="connsiteY7" fmla="*/ 766234 h 791640"/>
                <a:gd name="connsiteX8" fmla="*/ 931136 w 1384103"/>
                <a:gd name="connsiteY8" fmla="*/ 635000 h 791640"/>
                <a:gd name="connsiteX9" fmla="*/ 829536 w 1384103"/>
                <a:gd name="connsiteY9" fmla="*/ 114300 h 791640"/>
                <a:gd name="connsiteX10" fmla="*/ 973470 w 1384103"/>
                <a:gd name="connsiteY10" fmla="*/ 651934 h 791640"/>
                <a:gd name="connsiteX11" fmla="*/ 1100470 w 1384103"/>
                <a:gd name="connsiteY11" fmla="*/ 723900 h 791640"/>
                <a:gd name="connsiteX12" fmla="*/ 1320603 w 1384103"/>
                <a:gd name="connsiteY12" fmla="*/ 698500 h 791640"/>
                <a:gd name="connsiteX13" fmla="*/ 1384103 w 1384103"/>
                <a:gd name="connsiteY13" fmla="*/ 448734 h 791640"/>
                <a:gd name="connsiteX14" fmla="*/ 1079303 w 1384103"/>
                <a:gd name="connsiteY14" fmla="*/ 0 h 791640"/>
                <a:gd name="connsiteX0" fmla="*/ 300370 w 1384103"/>
                <a:gd name="connsiteY0" fmla="*/ 55034 h 804337"/>
                <a:gd name="connsiteX1" fmla="*/ 12503 w 1384103"/>
                <a:gd name="connsiteY1" fmla="*/ 520700 h 804337"/>
                <a:gd name="connsiteX2" fmla="*/ 64890 w 1384103"/>
                <a:gd name="connsiteY2" fmla="*/ 732896 h 804337"/>
                <a:gd name="connsiteX3" fmla="*/ 372336 w 1384103"/>
                <a:gd name="connsiteY3" fmla="*/ 745067 h 804337"/>
                <a:gd name="connsiteX4" fmla="*/ 562836 w 1384103"/>
                <a:gd name="connsiteY4" fmla="*/ 139700 h 804337"/>
                <a:gd name="connsiteX5" fmla="*/ 435836 w 1384103"/>
                <a:gd name="connsiteY5" fmla="*/ 630767 h 804337"/>
                <a:gd name="connsiteX6" fmla="*/ 571303 w 1384103"/>
                <a:gd name="connsiteY6" fmla="*/ 804334 h 804337"/>
                <a:gd name="connsiteX7" fmla="*/ 880336 w 1384103"/>
                <a:gd name="connsiteY7" fmla="*/ 766234 h 804337"/>
                <a:gd name="connsiteX8" fmla="*/ 931136 w 1384103"/>
                <a:gd name="connsiteY8" fmla="*/ 635000 h 804337"/>
                <a:gd name="connsiteX9" fmla="*/ 829536 w 1384103"/>
                <a:gd name="connsiteY9" fmla="*/ 114300 h 804337"/>
                <a:gd name="connsiteX10" fmla="*/ 973470 w 1384103"/>
                <a:gd name="connsiteY10" fmla="*/ 651934 h 804337"/>
                <a:gd name="connsiteX11" fmla="*/ 1100470 w 1384103"/>
                <a:gd name="connsiteY11" fmla="*/ 723900 h 804337"/>
                <a:gd name="connsiteX12" fmla="*/ 1320603 w 1384103"/>
                <a:gd name="connsiteY12" fmla="*/ 698500 h 804337"/>
                <a:gd name="connsiteX13" fmla="*/ 1384103 w 1384103"/>
                <a:gd name="connsiteY13" fmla="*/ 448734 h 804337"/>
                <a:gd name="connsiteX14" fmla="*/ 1079303 w 1384103"/>
                <a:gd name="connsiteY14" fmla="*/ 0 h 804337"/>
                <a:gd name="connsiteX0" fmla="*/ 300370 w 1384103"/>
                <a:gd name="connsiteY0" fmla="*/ 55034 h 805958"/>
                <a:gd name="connsiteX1" fmla="*/ 12503 w 1384103"/>
                <a:gd name="connsiteY1" fmla="*/ 520700 h 805958"/>
                <a:gd name="connsiteX2" fmla="*/ 64890 w 1384103"/>
                <a:gd name="connsiteY2" fmla="*/ 732896 h 805958"/>
                <a:gd name="connsiteX3" fmla="*/ 372336 w 1384103"/>
                <a:gd name="connsiteY3" fmla="*/ 745067 h 805958"/>
                <a:gd name="connsiteX4" fmla="*/ 562836 w 1384103"/>
                <a:gd name="connsiteY4" fmla="*/ 139700 h 805958"/>
                <a:gd name="connsiteX5" fmla="*/ 435836 w 1384103"/>
                <a:gd name="connsiteY5" fmla="*/ 630767 h 805958"/>
                <a:gd name="connsiteX6" fmla="*/ 571303 w 1384103"/>
                <a:gd name="connsiteY6" fmla="*/ 804334 h 805958"/>
                <a:gd name="connsiteX7" fmla="*/ 880336 w 1384103"/>
                <a:gd name="connsiteY7" fmla="*/ 766234 h 805958"/>
                <a:gd name="connsiteX8" fmla="*/ 931136 w 1384103"/>
                <a:gd name="connsiteY8" fmla="*/ 635000 h 805958"/>
                <a:gd name="connsiteX9" fmla="*/ 829536 w 1384103"/>
                <a:gd name="connsiteY9" fmla="*/ 114300 h 805958"/>
                <a:gd name="connsiteX10" fmla="*/ 973470 w 1384103"/>
                <a:gd name="connsiteY10" fmla="*/ 651934 h 805958"/>
                <a:gd name="connsiteX11" fmla="*/ 1100470 w 1384103"/>
                <a:gd name="connsiteY11" fmla="*/ 723900 h 805958"/>
                <a:gd name="connsiteX12" fmla="*/ 1320603 w 1384103"/>
                <a:gd name="connsiteY12" fmla="*/ 698500 h 805958"/>
                <a:gd name="connsiteX13" fmla="*/ 1384103 w 1384103"/>
                <a:gd name="connsiteY13" fmla="*/ 448734 h 805958"/>
                <a:gd name="connsiteX14" fmla="*/ 1079303 w 1384103"/>
                <a:gd name="connsiteY14" fmla="*/ 0 h 805958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35836 w 1384103"/>
                <a:gd name="connsiteY5" fmla="*/ 630767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35836 w 1384103"/>
                <a:gd name="connsiteY5" fmla="*/ 630767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35836 w 1384103"/>
                <a:gd name="connsiteY5" fmla="*/ 630767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96204"/>
                <a:gd name="connsiteY0" fmla="*/ 55034 h 809311"/>
                <a:gd name="connsiteX1" fmla="*/ 12503 w 1396204"/>
                <a:gd name="connsiteY1" fmla="*/ 520700 h 809311"/>
                <a:gd name="connsiteX2" fmla="*/ 64890 w 1396204"/>
                <a:gd name="connsiteY2" fmla="*/ 732896 h 809311"/>
                <a:gd name="connsiteX3" fmla="*/ 372336 w 1396204"/>
                <a:gd name="connsiteY3" fmla="*/ 745067 h 809311"/>
                <a:gd name="connsiteX4" fmla="*/ 562836 w 1396204"/>
                <a:gd name="connsiteY4" fmla="*/ 139700 h 809311"/>
                <a:gd name="connsiteX5" fmla="*/ 445361 w 1396204"/>
                <a:gd name="connsiteY5" fmla="*/ 629179 h 809311"/>
                <a:gd name="connsiteX6" fmla="*/ 571303 w 1396204"/>
                <a:gd name="connsiteY6" fmla="*/ 804334 h 809311"/>
                <a:gd name="connsiteX7" fmla="*/ 880336 w 1396204"/>
                <a:gd name="connsiteY7" fmla="*/ 766234 h 809311"/>
                <a:gd name="connsiteX8" fmla="*/ 931136 w 1396204"/>
                <a:gd name="connsiteY8" fmla="*/ 635000 h 809311"/>
                <a:gd name="connsiteX9" fmla="*/ 829536 w 1396204"/>
                <a:gd name="connsiteY9" fmla="*/ 114300 h 809311"/>
                <a:gd name="connsiteX10" fmla="*/ 973470 w 1396204"/>
                <a:gd name="connsiteY10" fmla="*/ 651934 h 809311"/>
                <a:gd name="connsiteX11" fmla="*/ 1100470 w 1396204"/>
                <a:gd name="connsiteY11" fmla="*/ 723900 h 809311"/>
                <a:gd name="connsiteX12" fmla="*/ 1320603 w 1396204"/>
                <a:gd name="connsiteY12" fmla="*/ 698500 h 809311"/>
                <a:gd name="connsiteX13" fmla="*/ 1384103 w 1396204"/>
                <a:gd name="connsiteY13" fmla="*/ 608541 h 809311"/>
                <a:gd name="connsiteX14" fmla="*/ 1384103 w 1396204"/>
                <a:gd name="connsiteY14" fmla="*/ 448734 h 809311"/>
                <a:gd name="connsiteX15" fmla="*/ 1079303 w 1396204"/>
                <a:gd name="connsiteY15" fmla="*/ 0 h 809311"/>
                <a:gd name="connsiteX0" fmla="*/ 300370 w 1389256"/>
                <a:gd name="connsiteY0" fmla="*/ 55034 h 809311"/>
                <a:gd name="connsiteX1" fmla="*/ 12503 w 1389256"/>
                <a:gd name="connsiteY1" fmla="*/ 520700 h 809311"/>
                <a:gd name="connsiteX2" fmla="*/ 64890 w 1389256"/>
                <a:gd name="connsiteY2" fmla="*/ 732896 h 809311"/>
                <a:gd name="connsiteX3" fmla="*/ 372336 w 1389256"/>
                <a:gd name="connsiteY3" fmla="*/ 745067 h 809311"/>
                <a:gd name="connsiteX4" fmla="*/ 562836 w 1389256"/>
                <a:gd name="connsiteY4" fmla="*/ 139700 h 809311"/>
                <a:gd name="connsiteX5" fmla="*/ 445361 w 1389256"/>
                <a:gd name="connsiteY5" fmla="*/ 629179 h 809311"/>
                <a:gd name="connsiteX6" fmla="*/ 571303 w 1389256"/>
                <a:gd name="connsiteY6" fmla="*/ 804334 h 809311"/>
                <a:gd name="connsiteX7" fmla="*/ 880336 w 1389256"/>
                <a:gd name="connsiteY7" fmla="*/ 766234 h 809311"/>
                <a:gd name="connsiteX8" fmla="*/ 931136 w 1389256"/>
                <a:gd name="connsiteY8" fmla="*/ 635000 h 809311"/>
                <a:gd name="connsiteX9" fmla="*/ 829536 w 1389256"/>
                <a:gd name="connsiteY9" fmla="*/ 114300 h 809311"/>
                <a:gd name="connsiteX10" fmla="*/ 973470 w 1389256"/>
                <a:gd name="connsiteY10" fmla="*/ 651934 h 809311"/>
                <a:gd name="connsiteX11" fmla="*/ 1100470 w 1389256"/>
                <a:gd name="connsiteY11" fmla="*/ 723900 h 809311"/>
                <a:gd name="connsiteX12" fmla="*/ 1320603 w 1389256"/>
                <a:gd name="connsiteY12" fmla="*/ 698500 h 809311"/>
                <a:gd name="connsiteX13" fmla="*/ 1384103 w 1389256"/>
                <a:gd name="connsiteY13" fmla="*/ 608541 h 809311"/>
                <a:gd name="connsiteX14" fmla="*/ 1384103 w 1389256"/>
                <a:gd name="connsiteY14" fmla="*/ 448734 h 809311"/>
                <a:gd name="connsiteX15" fmla="*/ 1079303 w 1389256"/>
                <a:gd name="connsiteY15" fmla="*/ 0 h 809311"/>
                <a:gd name="connsiteX0" fmla="*/ 300370 w 1396667"/>
                <a:gd name="connsiteY0" fmla="*/ 55034 h 809311"/>
                <a:gd name="connsiteX1" fmla="*/ 12503 w 1396667"/>
                <a:gd name="connsiteY1" fmla="*/ 520700 h 809311"/>
                <a:gd name="connsiteX2" fmla="*/ 64890 w 1396667"/>
                <a:gd name="connsiteY2" fmla="*/ 732896 h 809311"/>
                <a:gd name="connsiteX3" fmla="*/ 372336 w 1396667"/>
                <a:gd name="connsiteY3" fmla="*/ 745067 h 809311"/>
                <a:gd name="connsiteX4" fmla="*/ 562836 w 1396667"/>
                <a:gd name="connsiteY4" fmla="*/ 139700 h 809311"/>
                <a:gd name="connsiteX5" fmla="*/ 445361 w 1396667"/>
                <a:gd name="connsiteY5" fmla="*/ 629179 h 809311"/>
                <a:gd name="connsiteX6" fmla="*/ 571303 w 1396667"/>
                <a:gd name="connsiteY6" fmla="*/ 804334 h 809311"/>
                <a:gd name="connsiteX7" fmla="*/ 880336 w 1396667"/>
                <a:gd name="connsiteY7" fmla="*/ 766234 h 809311"/>
                <a:gd name="connsiteX8" fmla="*/ 931136 w 1396667"/>
                <a:gd name="connsiteY8" fmla="*/ 635000 h 809311"/>
                <a:gd name="connsiteX9" fmla="*/ 829536 w 1396667"/>
                <a:gd name="connsiteY9" fmla="*/ 114300 h 809311"/>
                <a:gd name="connsiteX10" fmla="*/ 973470 w 1396667"/>
                <a:gd name="connsiteY10" fmla="*/ 651934 h 809311"/>
                <a:gd name="connsiteX11" fmla="*/ 1100470 w 1396667"/>
                <a:gd name="connsiteY11" fmla="*/ 723900 h 809311"/>
                <a:gd name="connsiteX12" fmla="*/ 1320603 w 1396667"/>
                <a:gd name="connsiteY12" fmla="*/ 698500 h 809311"/>
                <a:gd name="connsiteX13" fmla="*/ 1384103 w 1396667"/>
                <a:gd name="connsiteY13" fmla="*/ 608541 h 809311"/>
                <a:gd name="connsiteX14" fmla="*/ 1384103 w 1396667"/>
                <a:gd name="connsiteY14" fmla="*/ 448734 h 809311"/>
                <a:gd name="connsiteX15" fmla="*/ 1079303 w 1396667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20603 w 1396126"/>
                <a:gd name="connsiteY12" fmla="*/ 69850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20603 w 1396126"/>
                <a:gd name="connsiteY12" fmla="*/ 69850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20603 w 1396126"/>
                <a:gd name="connsiteY12" fmla="*/ 69850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19015 w 1396126"/>
                <a:gd name="connsiteY12" fmla="*/ 69215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96126" h="809311">
                  <a:moveTo>
                    <a:pt x="300370" y="55034"/>
                  </a:moveTo>
                  <a:lnTo>
                    <a:pt x="12503" y="520700"/>
                  </a:lnTo>
                  <a:cubicBezTo>
                    <a:pt x="-22951" y="632708"/>
                    <a:pt x="24144" y="706613"/>
                    <a:pt x="64890" y="732896"/>
                  </a:cubicBezTo>
                  <a:cubicBezTo>
                    <a:pt x="161551" y="806803"/>
                    <a:pt x="302662" y="806098"/>
                    <a:pt x="372336" y="745067"/>
                  </a:cubicBezTo>
                  <a:cubicBezTo>
                    <a:pt x="416786" y="714728"/>
                    <a:pt x="499336" y="341489"/>
                    <a:pt x="562836" y="139700"/>
                  </a:cubicBezTo>
                  <a:lnTo>
                    <a:pt x="445361" y="629179"/>
                  </a:lnTo>
                  <a:cubicBezTo>
                    <a:pt x="412729" y="736776"/>
                    <a:pt x="521385" y="804687"/>
                    <a:pt x="571303" y="804334"/>
                  </a:cubicBezTo>
                  <a:cubicBezTo>
                    <a:pt x="664789" y="813859"/>
                    <a:pt x="797963" y="813859"/>
                    <a:pt x="880336" y="766234"/>
                  </a:cubicBezTo>
                  <a:cubicBezTo>
                    <a:pt x="932194" y="724076"/>
                    <a:pt x="941191" y="675570"/>
                    <a:pt x="931136" y="635000"/>
                  </a:cubicBezTo>
                  <a:lnTo>
                    <a:pt x="829536" y="114300"/>
                  </a:lnTo>
                  <a:lnTo>
                    <a:pt x="973470" y="651934"/>
                  </a:lnTo>
                  <a:cubicBezTo>
                    <a:pt x="1003103" y="710848"/>
                    <a:pt x="1069250" y="726898"/>
                    <a:pt x="1100470" y="723900"/>
                  </a:cubicBezTo>
                  <a:cubicBezTo>
                    <a:pt x="1181785" y="729721"/>
                    <a:pt x="1256750" y="721254"/>
                    <a:pt x="1319015" y="692150"/>
                  </a:cubicBezTo>
                  <a:cubicBezTo>
                    <a:pt x="1341769" y="676451"/>
                    <a:pt x="1372461" y="633765"/>
                    <a:pt x="1384103" y="608541"/>
                  </a:cubicBezTo>
                  <a:cubicBezTo>
                    <a:pt x="1396803" y="574322"/>
                    <a:pt x="1403153" y="495653"/>
                    <a:pt x="1384103" y="448734"/>
                  </a:cubicBezTo>
                  <a:lnTo>
                    <a:pt x="1079303" y="0"/>
                  </a:lnTo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82" name="Hình tự do: Hình 81">
              <a:extLst>
                <a:ext uri="{FF2B5EF4-FFF2-40B4-BE49-F238E27FC236}">
                  <a16:creationId xmlns="" xmlns:a16="http://schemas.microsoft.com/office/drawing/2014/main" id="{E5AC7BF3-AC5D-4F62-9A20-82CC513D4DF6}"/>
                </a:ext>
              </a:extLst>
            </p:cNvPr>
            <p:cNvSpPr/>
            <p:nvPr/>
          </p:nvSpPr>
          <p:spPr>
            <a:xfrm rot="21104516" flipH="1">
              <a:off x="5857771" y="2800350"/>
              <a:ext cx="1543154" cy="1654272"/>
            </a:xfrm>
            <a:custGeom>
              <a:avLst/>
              <a:gdLst>
                <a:gd name="connsiteX0" fmla="*/ 1164166 w 1312333"/>
                <a:gd name="connsiteY0" fmla="*/ 2963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64166 w 1312333"/>
                <a:gd name="connsiteY21" fmla="*/ 2963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49658 w 1328067"/>
                <a:gd name="connsiteY0" fmla="*/ 35303 h 1447800"/>
                <a:gd name="connsiteX1" fmla="*/ 549134 w 1328067"/>
                <a:gd name="connsiteY1" fmla="*/ 529166 h 1447800"/>
                <a:gd name="connsiteX2" fmla="*/ 15734 w 1328067"/>
                <a:gd name="connsiteY2" fmla="*/ 1244600 h 1447800"/>
                <a:gd name="connsiteX3" fmla="*/ 19967 w 1328067"/>
                <a:gd name="connsiteY3" fmla="*/ 1418166 h 1447800"/>
                <a:gd name="connsiteX4" fmla="*/ 100400 w 1328067"/>
                <a:gd name="connsiteY4" fmla="*/ 1447800 h 1447800"/>
                <a:gd name="connsiteX5" fmla="*/ 117334 w 1328067"/>
                <a:gd name="connsiteY5" fmla="*/ 1413933 h 1447800"/>
                <a:gd name="connsiteX6" fmla="*/ 464467 w 1328067"/>
                <a:gd name="connsiteY6" fmla="*/ 931333 h 1447800"/>
                <a:gd name="connsiteX7" fmla="*/ 218934 w 1328067"/>
                <a:gd name="connsiteY7" fmla="*/ 1325033 h 1447800"/>
                <a:gd name="connsiteX8" fmla="*/ 214700 w 1328067"/>
                <a:gd name="connsiteY8" fmla="*/ 1422400 h 1447800"/>
                <a:gd name="connsiteX9" fmla="*/ 316300 w 1328067"/>
                <a:gd name="connsiteY9" fmla="*/ 1439333 h 1447800"/>
                <a:gd name="connsiteX10" fmla="*/ 587234 w 1328067"/>
                <a:gd name="connsiteY10" fmla="*/ 1049866 h 1447800"/>
                <a:gd name="connsiteX11" fmla="*/ 434834 w 1328067"/>
                <a:gd name="connsiteY11" fmla="*/ 1346200 h 1447800"/>
                <a:gd name="connsiteX12" fmla="*/ 498334 w 1328067"/>
                <a:gd name="connsiteY12" fmla="*/ 1418166 h 1447800"/>
                <a:gd name="connsiteX13" fmla="*/ 616867 w 1328067"/>
                <a:gd name="connsiteY13" fmla="*/ 1346200 h 1447800"/>
                <a:gd name="connsiteX14" fmla="*/ 760800 w 1328067"/>
                <a:gd name="connsiteY14" fmla="*/ 1079500 h 1447800"/>
                <a:gd name="connsiteX15" fmla="*/ 710000 w 1328067"/>
                <a:gd name="connsiteY15" fmla="*/ 1278466 h 1447800"/>
                <a:gd name="connsiteX16" fmla="*/ 820067 w 1328067"/>
                <a:gd name="connsiteY16" fmla="*/ 1333500 h 1447800"/>
                <a:gd name="connsiteX17" fmla="*/ 900500 w 1328067"/>
                <a:gd name="connsiteY17" fmla="*/ 1236133 h 1447800"/>
                <a:gd name="connsiteX18" fmla="*/ 934367 w 1328067"/>
                <a:gd name="connsiteY18" fmla="*/ 1109133 h 1447800"/>
                <a:gd name="connsiteX19" fmla="*/ 1328067 w 1328067"/>
                <a:gd name="connsiteY19" fmla="*/ 601133 h 1447800"/>
                <a:gd name="connsiteX20" fmla="*/ 1209534 w 1328067"/>
                <a:gd name="connsiteY20" fmla="*/ 0 h 1447800"/>
                <a:gd name="connsiteX21" fmla="*/ 1149658 w 1328067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25518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53011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22884 w 1336251"/>
                <a:gd name="connsiteY8" fmla="*/ 1422400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3018 w 1336251"/>
                <a:gd name="connsiteY11" fmla="*/ 1346200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336251" h="1477183">
                  <a:moveTo>
                    <a:pt x="1157842" y="35303"/>
                  </a:moveTo>
                  <a:cubicBezTo>
                    <a:pt x="1018152" y="117705"/>
                    <a:pt x="719003" y="322019"/>
                    <a:pt x="557318" y="529166"/>
                  </a:cubicBezTo>
                  <a:cubicBezTo>
                    <a:pt x="382268" y="773314"/>
                    <a:pt x="201718" y="1006122"/>
                    <a:pt x="23918" y="1244600"/>
                  </a:cubicBezTo>
                  <a:cubicBezTo>
                    <a:pt x="-13162" y="1310961"/>
                    <a:pt x="-3502" y="1368817"/>
                    <a:pt x="28151" y="1418166"/>
                  </a:cubicBezTo>
                  <a:cubicBezTo>
                    <a:pt x="38466" y="1445055"/>
                    <a:pt x="81773" y="1452098"/>
                    <a:pt x="108584" y="1461976"/>
                  </a:cubicBezTo>
                  <a:lnTo>
                    <a:pt x="153011" y="1413933"/>
                  </a:lnTo>
                  <a:lnTo>
                    <a:pt x="472651" y="931333"/>
                  </a:lnTo>
                  <a:lnTo>
                    <a:pt x="221620" y="1344878"/>
                  </a:lnTo>
                  <a:cubicBezTo>
                    <a:pt x="205546" y="1383950"/>
                    <a:pt x="227961" y="1411680"/>
                    <a:pt x="231132" y="1445081"/>
                  </a:cubicBezTo>
                  <a:cubicBezTo>
                    <a:pt x="263166" y="1474352"/>
                    <a:pt x="306197" y="1489446"/>
                    <a:pt x="343729" y="1464850"/>
                  </a:cubicBezTo>
                  <a:cubicBezTo>
                    <a:pt x="397383" y="1420081"/>
                    <a:pt x="511522" y="1188194"/>
                    <a:pt x="595418" y="1049866"/>
                  </a:cubicBezTo>
                  <a:lnTo>
                    <a:pt x="415525" y="1417078"/>
                  </a:lnTo>
                  <a:cubicBezTo>
                    <a:pt x="412864" y="1471308"/>
                    <a:pt x="487184" y="1480176"/>
                    <a:pt x="506518" y="1457858"/>
                  </a:cubicBezTo>
                  <a:cubicBezTo>
                    <a:pt x="590018" y="1443320"/>
                    <a:pt x="602036" y="1406100"/>
                    <a:pt x="625051" y="1346200"/>
                  </a:cubicBezTo>
                  <a:lnTo>
                    <a:pt x="768984" y="1079500"/>
                  </a:lnTo>
                  <a:lnTo>
                    <a:pt x="679694" y="1320993"/>
                  </a:lnTo>
                  <a:cubicBezTo>
                    <a:pt x="687973" y="1390369"/>
                    <a:pt x="773235" y="1394539"/>
                    <a:pt x="855744" y="1361851"/>
                  </a:cubicBezTo>
                  <a:cubicBezTo>
                    <a:pt x="892637" y="1300099"/>
                    <a:pt x="891037" y="1278039"/>
                    <a:pt x="908684" y="1236133"/>
                  </a:cubicBezTo>
                  <a:lnTo>
                    <a:pt x="942551" y="1109133"/>
                  </a:lnTo>
                  <a:lnTo>
                    <a:pt x="1336251" y="601133"/>
                  </a:lnTo>
                  <a:lnTo>
                    <a:pt x="1217718" y="0"/>
                  </a:lnTo>
                  <a:lnTo>
                    <a:pt x="1157842" y="3530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1032" name="Hình ảnh 1031">
            <a:extLst>
              <a:ext uri="{FF2B5EF4-FFF2-40B4-BE49-F238E27FC236}">
                <a16:creationId xmlns="" xmlns:a16="http://schemas.microsoft.com/office/drawing/2014/main" id="{48662F6C-4657-4ABA-9EB9-F3ECFE7D4E43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70" t="17916" r="33119" b="22917"/>
          <a:stretch/>
        </p:blipFill>
        <p:spPr>
          <a:xfrm>
            <a:off x="1107803" y="3976215"/>
            <a:ext cx="1507331" cy="995540"/>
          </a:xfrm>
          <a:prstGeom prst="rect">
            <a:avLst/>
          </a:prstGeom>
        </p:spPr>
      </p:pic>
      <p:pic>
        <p:nvPicPr>
          <p:cNvPr id="85" name="Hình ảnh 84">
            <a:extLst>
              <a:ext uri="{FF2B5EF4-FFF2-40B4-BE49-F238E27FC236}">
                <a16:creationId xmlns="" xmlns:a16="http://schemas.microsoft.com/office/drawing/2014/main" id="{5A89A515-4202-4760-9B12-076A6DFD4FB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701" y="-296863"/>
            <a:ext cx="224627" cy="296863"/>
          </a:xfrm>
          <a:prstGeom prst="rect">
            <a:avLst/>
          </a:prstGeom>
        </p:spPr>
      </p:pic>
      <p:grpSp>
        <p:nvGrpSpPr>
          <p:cNvPr id="46" name="Nhóm 45">
            <a:extLst>
              <a:ext uri="{FF2B5EF4-FFF2-40B4-BE49-F238E27FC236}">
                <a16:creationId xmlns="" xmlns:a16="http://schemas.microsoft.com/office/drawing/2014/main" id="{BB1075B1-D75C-4397-8386-58005A0F3F9F}"/>
              </a:ext>
            </a:extLst>
          </p:cNvPr>
          <p:cNvGrpSpPr/>
          <p:nvPr/>
        </p:nvGrpSpPr>
        <p:grpSpPr>
          <a:xfrm>
            <a:off x="4905916" y="4296821"/>
            <a:ext cx="1119266" cy="624390"/>
            <a:chOff x="2727221" y="2422689"/>
            <a:chExt cx="4673704" cy="2607256"/>
          </a:xfrm>
        </p:grpSpPr>
        <p:sp>
          <p:nvSpPr>
            <p:cNvPr id="47" name="Hình Bầu dục 46">
              <a:extLst>
                <a:ext uri="{FF2B5EF4-FFF2-40B4-BE49-F238E27FC236}">
                  <a16:creationId xmlns="" xmlns:a16="http://schemas.microsoft.com/office/drawing/2014/main" id="{DACA63BB-8110-4279-A505-474D218D16CD}"/>
                </a:ext>
              </a:extLst>
            </p:cNvPr>
            <p:cNvSpPr/>
            <p:nvPr/>
          </p:nvSpPr>
          <p:spPr>
            <a:xfrm>
              <a:off x="3761295" y="2422689"/>
              <a:ext cx="2648932" cy="235670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8" name="Hình tự do: Hình 47">
              <a:extLst>
                <a:ext uri="{FF2B5EF4-FFF2-40B4-BE49-F238E27FC236}">
                  <a16:creationId xmlns="" xmlns:a16="http://schemas.microsoft.com/office/drawing/2014/main" id="{ADF26A2E-AB12-4124-9420-909218D25735}"/>
                </a:ext>
              </a:extLst>
            </p:cNvPr>
            <p:cNvSpPr/>
            <p:nvPr/>
          </p:nvSpPr>
          <p:spPr>
            <a:xfrm>
              <a:off x="4417245" y="3246967"/>
              <a:ext cx="434394" cy="755652"/>
            </a:xfrm>
            <a:custGeom>
              <a:avLst/>
              <a:gdLst>
                <a:gd name="connsiteX0" fmla="*/ 190500 w 658283"/>
                <a:gd name="connsiteY0" fmla="*/ 524933 h 1145117"/>
                <a:gd name="connsiteX1" fmla="*/ 21167 w 658283"/>
                <a:gd name="connsiteY1" fmla="*/ 209550 h 1145117"/>
                <a:gd name="connsiteX2" fmla="*/ 0 w 658283"/>
                <a:gd name="connsiteY2" fmla="*/ 61383 h 1145117"/>
                <a:gd name="connsiteX3" fmla="*/ 110067 w 658283"/>
                <a:gd name="connsiteY3" fmla="*/ 146050 h 1145117"/>
                <a:gd name="connsiteX4" fmla="*/ 258233 w 658283"/>
                <a:gd name="connsiteY4" fmla="*/ 421217 h 1145117"/>
                <a:gd name="connsiteX5" fmla="*/ 254000 w 658283"/>
                <a:gd name="connsiteY5" fmla="*/ 122767 h 1145117"/>
                <a:gd name="connsiteX6" fmla="*/ 302683 w 658283"/>
                <a:gd name="connsiteY6" fmla="*/ 0 h 1145117"/>
                <a:gd name="connsiteX7" fmla="*/ 372533 w 658283"/>
                <a:gd name="connsiteY7" fmla="*/ 122767 h 1145117"/>
                <a:gd name="connsiteX8" fmla="*/ 364067 w 658283"/>
                <a:gd name="connsiteY8" fmla="*/ 436033 h 1145117"/>
                <a:gd name="connsiteX9" fmla="*/ 518583 w 658283"/>
                <a:gd name="connsiteY9" fmla="*/ 198967 h 1145117"/>
                <a:gd name="connsiteX10" fmla="*/ 658283 w 658283"/>
                <a:gd name="connsiteY10" fmla="*/ 143933 h 1145117"/>
                <a:gd name="connsiteX11" fmla="*/ 611717 w 658283"/>
                <a:gd name="connsiteY11" fmla="*/ 283633 h 1145117"/>
                <a:gd name="connsiteX12" fmla="*/ 376767 w 658283"/>
                <a:gd name="connsiteY12" fmla="*/ 649817 h 1145117"/>
                <a:gd name="connsiteX13" fmla="*/ 351367 w 658283"/>
                <a:gd name="connsiteY13" fmla="*/ 1026583 h 1145117"/>
                <a:gd name="connsiteX14" fmla="*/ 281517 w 658283"/>
                <a:gd name="connsiteY14" fmla="*/ 1145117 h 1145117"/>
                <a:gd name="connsiteX15" fmla="*/ 234950 w 658283"/>
                <a:gd name="connsiteY15" fmla="*/ 1028700 h 1145117"/>
                <a:gd name="connsiteX16" fmla="*/ 247650 w 658283"/>
                <a:gd name="connsiteY16" fmla="*/ 654050 h 1145117"/>
                <a:gd name="connsiteX17" fmla="*/ 190500 w 658283"/>
                <a:gd name="connsiteY17" fmla="*/ 524933 h 1145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58283" h="1145117">
                  <a:moveTo>
                    <a:pt x="190500" y="524933"/>
                  </a:moveTo>
                  <a:lnTo>
                    <a:pt x="21167" y="209550"/>
                  </a:lnTo>
                  <a:lnTo>
                    <a:pt x="0" y="61383"/>
                  </a:lnTo>
                  <a:lnTo>
                    <a:pt x="110067" y="146050"/>
                  </a:lnTo>
                  <a:lnTo>
                    <a:pt x="258233" y="421217"/>
                  </a:lnTo>
                  <a:lnTo>
                    <a:pt x="254000" y="122767"/>
                  </a:lnTo>
                  <a:lnTo>
                    <a:pt x="302683" y="0"/>
                  </a:lnTo>
                  <a:lnTo>
                    <a:pt x="372533" y="122767"/>
                  </a:lnTo>
                  <a:lnTo>
                    <a:pt x="364067" y="436033"/>
                  </a:lnTo>
                  <a:lnTo>
                    <a:pt x="518583" y="198967"/>
                  </a:lnTo>
                  <a:lnTo>
                    <a:pt x="658283" y="143933"/>
                  </a:lnTo>
                  <a:lnTo>
                    <a:pt x="611717" y="283633"/>
                  </a:lnTo>
                  <a:lnTo>
                    <a:pt x="376767" y="649817"/>
                  </a:lnTo>
                  <a:lnTo>
                    <a:pt x="351367" y="1026583"/>
                  </a:lnTo>
                  <a:lnTo>
                    <a:pt x="281517" y="1145117"/>
                  </a:lnTo>
                  <a:lnTo>
                    <a:pt x="234950" y="1028700"/>
                  </a:lnTo>
                  <a:lnTo>
                    <a:pt x="247650" y="654050"/>
                  </a:lnTo>
                  <a:lnTo>
                    <a:pt x="190500" y="524933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9" name="Hình tự do: Hình 48">
              <a:extLst>
                <a:ext uri="{FF2B5EF4-FFF2-40B4-BE49-F238E27FC236}">
                  <a16:creationId xmlns="" xmlns:a16="http://schemas.microsoft.com/office/drawing/2014/main" id="{EF940A58-FA4C-4343-B2BC-7CAD2A9223C8}"/>
                </a:ext>
              </a:extLst>
            </p:cNvPr>
            <p:cNvSpPr/>
            <p:nvPr/>
          </p:nvSpPr>
          <p:spPr>
            <a:xfrm>
              <a:off x="5331645" y="3268133"/>
              <a:ext cx="434394" cy="755652"/>
            </a:xfrm>
            <a:custGeom>
              <a:avLst/>
              <a:gdLst>
                <a:gd name="connsiteX0" fmla="*/ 190500 w 658283"/>
                <a:gd name="connsiteY0" fmla="*/ 524933 h 1145117"/>
                <a:gd name="connsiteX1" fmla="*/ 21167 w 658283"/>
                <a:gd name="connsiteY1" fmla="*/ 209550 h 1145117"/>
                <a:gd name="connsiteX2" fmla="*/ 0 w 658283"/>
                <a:gd name="connsiteY2" fmla="*/ 61383 h 1145117"/>
                <a:gd name="connsiteX3" fmla="*/ 110067 w 658283"/>
                <a:gd name="connsiteY3" fmla="*/ 146050 h 1145117"/>
                <a:gd name="connsiteX4" fmla="*/ 258233 w 658283"/>
                <a:gd name="connsiteY4" fmla="*/ 421217 h 1145117"/>
                <a:gd name="connsiteX5" fmla="*/ 254000 w 658283"/>
                <a:gd name="connsiteY5" fmla="*/ 122767 h 1145117"/>
                <a:gd name="connsiteX6" fmla="*/ 302683 w 658283"/>
                <a:gd name="connsiteY6" fmla="*/ 0 h 1145117"/>
                <a:gd name="connsiteX7" fmla="*/ 372533 w 658283"/>
                <a:gd name="connsiteY7" fmla="*/ 122767 h 1145117"/>
                <a:gd name="connsiteX8" fmla="*/ 364067 w 658283"/>
                <a:gd name="connsiteY8" fmla="*/ 436033 h 1145117"/>
                <a:gd name="connsiteX9" fmla="*/ 518583 w 658283"/>
                <a:gd name="connsiteY9" fmla="*/ 198967 h 1145117"/>
                <a:gd name="connsiteX10" fmla="*/ 658283 w 658283"/>
                <a:gd name="connsiteY10" fmla="*/ 143933 h 1145117"/>
                <a:gd name="connsiteX11" fmla="*/ 611717 w 658283"/>
                <a:gd name="connsiteY11" fmla="*/ 283633 h 1145117"/>
                <a:gd name="connsiteX12" fmla="*/ 376767 w 658283"/>
                <a:gd name="connsiteY12" fmla="*/ 649817 h 1145117"/>
                <a:gd name="connsiteX13" fmla="*/ 351367 w 658283"/>
                <a:gd name="connsiteY13" fmla="*/ 1026583 h 1145117"/>
                <a:gd name="connsiteX14" fmla="*/ 281517 w 658283"/>
                <a:gd name="connsiteY14" fmla="*/ 1145117 h 1145117"/>
                <a:gd name="connsiteX15" fmla="*/ 234950 w 658283"/>
                <a:gd name="connsiteY15" fmla="*/ 1028700 h 1145117"/>
                <a:gd name="connsiteX16" fmla="*/ 247650 w 658283"/>
                <a:gd name="connsiteY16" fmla="*/ 654050 h 1145117"/>
                <a:gd name="connsiteX17" fmla="*/ 190500 w 658283"/>
                <a:gd name="connsiteY17" fmla="*/ 524933 h 1145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58283" h="1145117">
                  <a:moveTo>
                    <a:pt x="190500" y="524933"/>
                  </a:moveTo>
                  <a:lnTo>
                    <a:pt x="21167" y="209550"/>
                  </a:lnTo>
                  <a:lnTo>
                    <a:pt x="0" y="61383"/>
                  </a:lnTo>
                  <a:lnTo>
                    <a:pt x="110067" y="146050"/>
                  </a:lnTo>
                  <a:lnTo>
                    <a:pt x="258233" y="421217"/>
                  </a:lnTo>
                  <a:lnTo>
                    <a:pt x="254000" y="122767"/>
                  </a:lnTo>
                  <a:lnTo>
                    <a:pt x="302683" y="0"/>
                  </a:lnTo>
                  <a:lnTo>
                    <a:pt x="372533" y="122767"/>
                  </a:lnTo>
                  <a:lnTo>
                    <a:pt x="364067" y="436033"/>
                  </a:lnTo>
                  <a:lnTo>
                    <a:pt x="518583" y="198967"/>
                  </a:lnTo>
                  <a:lnTo>
                    <a:pt x="658283" y="143933"/>
                  </a:lnTo>
                  <a:lnTo>
                    <a:pt x="611717" y="283633"/>
                  </a:lnTo>
                  <a:lnTo>
                    <a:pt x="376767" y="649817"/>
                  </a:lnTo>
                  <a:lnTo>
                    <a:pt x="351367" y="1026583"/>
                  </a:lnTo>
                  <a:lnTo>
                    <a:pt x="281517" y="1145117"/>
                  </a:lnTo>
                  <a:lnTo>
                    <a:pt x="234950" y="1028700"/>
                  </a:lnTo>
                  <a:lnTo>
                    <a:pt x="247650" y="654050"/>
                  </a:lnTo>
                  <a:lnTo>
                    <a:pt x="190500" y="524933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0" name="Hình tự do: Hình 49">
              <a:extLst>
                <a:ext uri="{FF2B5EF4-FFF2-40B4-BE49-F238E27FC236}">
                  <a16:creationId xmlns="" xmlns:a16="http://schemas.microsoft.com/office/drawing/2014/main" id="{F620663F-5B08-45D0-8120-9E2E92D8AC15}"/>
                </a:ext>
              </a:extLst>
            </p:cNvPr>
            <p:cNvSpPr/>
            <p:nvPr/>
          </p:nvSpPr>
          <p:spPr>
            <a:xfrm rot="453931">
              <a:off x="2727221" y="2834218"/>
              <a:ext cx="1543154" cy="1654272"/>
            </a:xfrm>
            <a:custGeom>
              <a:avLst/>
              <a:gdLst>
                <a:gd name="connsiteX0" fmla="*/ 1164166 w 1312333"/>
                <a:gd name="connsiteY0" fmla="*/ 2963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64166 w 1312333"/>
                <a:gd name="connsiteY21" fmla="*/ 2963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49658 w 1328067"/>
                <a:gd name="connsiteY0" fmla="*/ 35303 h 1447800"/>
                <a:gd name="connsiteX1" fmla="*/ 549134 w 1328067"/>
                <a:gd name="connsiteY1" fmla="*/ 529166 h 1447800"/>
                <a:gd name="connsiteX2" fmla="*/ 15734 w 1328067"/>
                <a:gd name="connsiteY2" fmla="*/ 1244600 h 1447800"/>
                <a:gd name="connsiteX3" fmla="*/ 19967 w 1328067"/>
                <a:gd name="connsiteY3" fmla="*/ 1418166 h 1447800"/>
                <a:gd name="connsiteX4" fmla="*/ 100400 w 1328067"/>
                <a:gd name="connsiteY4" fmla="*/ 1447800 h 1447800"/>
                <a:gd name="connsiteX5" fmla="*/ 117334 w 1328067"/>
                <a:gd name="connsiteY5" fmla="*/ 1413933 h 1447800"/>
                <a:gd name="connsiteX6" fmla="*/ 464467 w 1328067"/>
                <a:gd name="connsiteY6" fmla="*/ 931333 h 1447800"/>
                <a:gd name="connsiteX7" fmla="*/ 218934 w 1328067"/>
                <a:gd name="connsiteY7" fmla="*/ 1325033 h 1447800"/>
                <a:gd name="connsiteX8" fmla="*/ 214700 w 1328067"/>
                <a:gd name="connsiteY8" fmla="*/ 1422400 h 1447800"/>
                <a:gd name="connsiteX9" fmla="*/ 316300 w 1328067"/>
                <a:gd name="connsiteY9" fmla="*/ 1439333 h 1447800"/>
                <a:gd name="connsiteX10" fmla="*/ 587234 w 1328067"/>
                <a:gd name="connsiteY10" fmla="*/ 1049866 h 1447800"/>
                <a:gd name="connsiteX11" fmla="*/ 434834 w 1328067"/>
                <a:gd name="connsiteY11" fmla="*/ 1346200 h 1447800"/>
                <a:gd name="connsiteX12" fmla="*/ 498334 w 1328067"/>
                <a:gd name="connsiteY12" fmla="*/ 1418166 h 1447800"/>
                <a:gd name="connsiteX13" fmla="*/ 616867 w 1328067"/>
                <a:gd name="connsiteY13" fmla="*/ 1346200 h 1447800"/>
                <a:gd name="connsiteX14" fmla="*/ 760800 w 1328067"/>
                <a:gd name="connsiteY14" fmla="*/ 1079500 h 1447800"/>
                <a:gd name="connsiteX15" fmla="*/ 710000 w 1328067"/>
                <a:gd name="connsiteY15" fmla="*/ 1278466 h 1447800"/>
                <a:gd name="connsiteX16" fmla="*/ 820067 w 1328067"/>
                <a:gd name="connsiteY16" fmla="*/ 1333500 h 1447800"/>
                <a:gd name="connsiteX17" fmla="*/ 900500 w 1328067"/>
                <a:gd name="connsiteY17" fmla="*/ 1236133 h 1447800"/>
                <a:gd name="connsiteX18" fmla="*/ 934367 w 1328067"/>
                <a:gd name="connsiteY18" fmla="*/ 1109133 h 1447800"/>
                <a:gd name="connsiteX19" fmla="*/ 1328067 w 1328067"/>
                <a:gd name="connsiteY19" fmla="*/ 601133 h 1447800"/>
                <a:gd name="connsiteX20" fmla="*/ 1209534 w 1328067"/>
                <a:gd name="connsiteY20" fmla="*/ 0 h 1447800"/>
                <a:gd name="connsiteX21" fmla="*/ 1149658 w 1328067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25518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53011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22884 w 1336251"/>
                <a:gd name="connsiteY8" fmla="*/ 1422400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3018 w 1336251"/>
                <a:gd name="connsiteY11" fmla="*/ 1346200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336251" h="1477183">
                  <a:moveTo>
                    <a:pt x="1157842" y="35303"/>
                  </a:moveTo>
                  <a:cubicBezTo>
                    <a:pt x="1018152" y="117705"/>
                    <a:pt x="719003" y="322019"/>
                    <a:pt x="557318" y="529166"/>
                  </a:cubicBezTo>
                  <a:cubicBezTo>
                    <a:pt x="382268" y="773314"/>
                    <a:pt x="201718" y="1006122"/>
                    <a:pt x="23918" y="1244600"/>
                  </a:cubicBezTo>
                  <a:cubicBezTo>
                    <a:pt x="-13162" y="1310961"/>
                    <a:pt x="-3502" y="1368817"/>
                    <a:pt x="28151" y="1418166"/>
                  </a:cubicBezTo>
                  <a:cubicBezTo>
                    <a:pt x="38466" y="1445055"/>
                    <a:pt x="81773" y="1452098"/>
                    <a:pt x="108584" y="1461976"/>
                  </a:cubicBezTo>
                  <a:lnTo>
                    <a:pt x="153011" y="1413933"/>
                  </a:lnTo>
                  <a:lnTo>
                    <a:pt x="472651" y="931333"/>
                  </a:lnTo>
                  <a:lnTo>
                    <a:pt x="221620" y="1344878"/>
                  </a:lnTo>
                  <a:cubicBezTo>
                    <a:pt x="205546" y="1383950"/>
                    <a:pt x="227961" y="1411680"/>
                    <a:pt x="231132" y="1445081"/>
                  </a:cubicBezTo>
                  <a:cubicBezTo>
                    <a:pt x="263166" y="1474352"/>
                    <a:pt x="306197" y="1489446"/>
                    <a:pt x="343729" y="1464850"/>
                  </a:cubicBezTo>
                  <a:cubicBezTo>
                    <a:pt x="397383" y="1420081"/>
                    <a:pt x="511522" y="1188194"/>
                    <a:pt x="595418" y="1049866"/>
                  </a:cubicBezTo>
                  <a:lnTo>
                    <a:pt x="415525" y="1417078"/>
                  </a:lnTo>
                  <a:cubicBezTo>
                    <a:pt x="412864" y="1471308"/>
                    <a:pt x="487184" y="1480176"/>
                    <a:pt x="506518" y="1457858"/>
                  </a:cubicBezTo>
                  <a:cubicBezTo>
                    <a:pt x="590018" y="1443320"/>
                    <a:pt x="602036" y="1406100"/>
                    <a:pt x="625051" y="1346200"/>
                  </a:cubicBezTo>
                  <a:lnTo>
                    <a:pt x="768984" y="1079500"/>
                  </a:lnTo>
                  <a:lnTo>
                    <a:pt x="679694" y="1320993"/>
                  </a:lnTo>
                  <a:cubicBezTo>
                    <a:pt x="687973" y="1390369"/>
                    <a:pt x="773235" y="1394539"/>
                    <a:pt x="855744" y="1361851"/>
                  </a:cubicBezTo>
                  <a:cubicBezTo>
                    <a:pt x="892637" y="1300099"/>
                    <a:pt x="891037" y="1278039"/>
                    <a:pt x="908684" y="1236133"/>
                  </a:cubicBezTo>
                  <a:lnTo>
                    <a:pt x="942551" y="1109133"/>
                  </a:lnTo>
                  <a:lnTo>
                    <a:pt x="1336251" y="601133"/>
                  </a:lnTo>
                  <a:lnTo>
                    <a:pt x="1217718" y="0"/>
                  </a:lnTo>
                  <a:lnTo>
                    <a:pt x="1157842" y="3530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1" name="Hình tự do: Hình 50">
              <a:extLst>
                <a:ext uri="{FF2B5EF4-FFF2-40B4-BE49-F238E27FC236}">
                  <a16:creationId xmlns="" xmlns:a16="http://schemas.microsoft.com/office/drawing/2014/main" id="{4986739F-4F0F-49FB-BA1E-78833FDD784B}"/>
                </a:ext>
              </a:extLst>
            </p:cNvPr>
            <p:cNvSpPr/>
            <p:nvPr/>
          </p:nvSpPr>
          <p:spPr>
            <a:xfrm>
              <a:off x="4356298" y="4220634"/>
              <a:ext cx="1396126" cy="809311"/>
            </a:xfrm>
            <a:custGeom>
              <a:avLst/>
              <a:gdLst>
                <a:gd name="connsiteX0" fmla="*/ 287867 w 1371600"/>
                <a:gd name="connsiteY0" fmla="*/ 55034 h 791634"/>
                <a:gd name="connsiteX1" fmla="*/ 0 w 1371600"/>
                <a:gd name="connsiteY1" fmla="*/ 520700 h 791634"/>
                <a:gd name="connsiteX2" fmla="*/ 50800 w 1371600"/>
                <a:gd name="connsiteY2" fmla="*/ 728134 h 791634"/>
                <a:gd name="connsiteX3" fmla="*/ 359833 w 1371600"/>
                <a:gd name="connsiteY3" fmla="*/ 745067 h 791634"/>
                <a:gd name="connsiteX4" fmla="*/ 550333 w 1371600"/>
                <a:gd name="connsiteY4" fmla="*/ 139700 h 791634"/>
                <a:gd name="connsiteX5" fmla="*/ 423333 w 1371600"/>
                <a:gd name="connsiteY5" fmla="*/ 630767 h 791634"/>
                <a:gd name="connsiteX6" fmla="*/ 558800 w 1371600"/>
                <a:gd name="connsiteY6" fmla="*/ 791634 h 791634"/>
                <a:gd name="connsiteX7" fmla="*/ 867833 w 1371600"/>
                <a:gd name="connsiteY7" fmla="*/ 766234 h 791634"/>
                <a:gd name="connsiteX8" fmla="*/ 918633 w 1371600"/>
                <a:gd name="connsiteY8" fmla="*/ 635000 h 791634"/>
                <a:gd name="connsiteX9" fmla="*/ 817033 w 1371600"/>
                <a:gd name="connsiteY9" fmla="*/ 114300 h 791634"/>
                <a:gd name="connsiteX10" fmla="*/ 960967 w 1371600"/>
                <a:gd name="connsiteY10" fmla="*/ 651934 h 791634"/>
                <a:gd name="connsiteX11" fmla="*/ 1087967 w 1371600"/>
                <a:gd name="connsiteY11" fmla="*/ 723900 h 791634"/>
                <a:gd name="connsiteX12" fmla="*/ 1308100 w 1371600"/>
                <a:gd name="connsiteY12" fmla="*/ 698500 h 791634"/>
                <a:gd name="connsiteX13" fmla="*/ 1371600 w 1371600"/>
                <a:gd name="connsiteY13" fmla="*/ 448734 h 791634"/>
                <a:gd name="connsiteX14" fmla="*/ 1066800 w 1371600"/>
                <a:gd name="connsiteY14" fmla="*/ 0 h 791634"/>
                <a:gd name="connsiteX0" fmla="*/ 297823 w 1381556"/>
                <a:gd name="connsiteY0" fmla="*/ 55034 h 791634"/>
                <a:gd name="connsiteX1" fmla="*/ 9956 w 1381556"/>
                <a:gd name="connsiteY1" fmla="*/ 520700 h 791634"/>
                <a:gd name="connsiteX2" fmla="*/ 60756 w 1381556"/>
                <a:gd name="connsiteY2" fmla="*/ 728134 h 791634"/>
                <a:gd name="connsiteX3" fmla="*/ 369789 w 1381556"/>
                <a:gd name="connsiteY3" fmla="*/ 745067 h 791634"/>
                <a:gd name="connsiteX4" fmla="*/ 560289 w 1381556"/>
                <a:gd name="connsiteY4" fmla="*/ 139700 h 791634"/>
                <a:gd name="connsiteX5" fmla="*/ 433289 w 1381556"/>
                <a:gd name="connsiteY5" fmla="*/ 630767 h 791634"/>
                <a:gd name="connsiteX6" fmla="*/ 568756 w 1381556"/>
                <a:gd name="connsiteY6" fmla="*/ 791634 h 791634"/>
                <a:gd name="connsiteX7" fmla="*/ 877789 w 1381556"/>
                <a:gd name="connsiteY7" fmla="*/ 766234 h 791634"/>
                <a:gd name="connsiteX8" fmla="*/ 928589 w 1381556"/>
                <a:gd name="connsiteY8" fmla="*/ 635000 h 791634"/>
                <a:gd name="connsiteX9" fmla="*/ 826989 w 1381556"/>
                <a:gd name="connsiteY9" fmla="*/ 114300 h 791634"/>
                <a:gd name="connsiteX10" fmla="*/ 970923 w 1381556"/>
                <a:gd name="connsiteY10" fmla="*/ 651934 h 791634"/>
                <a:gd name="connsiteX11" fmla="*/ 1097923 w 1381556"/>
                <a:gd name="connsiteY11" fmla="*/ 723900 h 791634"/>
                <a:gd name="connsiteX12" fmla="*/ 1318056 w 1381556"/>
                <a:gd name="connsiteY12" fmla="*/ 698500 h 791634"/>
                <a:gd name="connsiteX13" fmla="*/ 1381556 w 1381556"/>
                <a:gd name="connsiteY13" fmla="*/ 448734 h 791634"/>
                <a:gd name="connsiteX14" fmla="*/ 1076756 w 1381556"/>
                <a:gd name="connsiteY14" fmla="*/ 0 h 791634"/>
                <a:gd name="connsiteX0" fmla="*/ 302651 w 1386384"/>
                <a:gd name="connsiteY0" fmla="*/ 55034 h 791634"/>
                <a:gd name="connsiteX1" fmla="*/ 14784 w 1386384"/>
                <a:gd name="connsiteY1" fmla="*/ 520700 h 791634"/>
                <a:gd name="connsiteX2" fmla="*/ 65584 w 1386384"/>
                <a:gd name="connsiteY2" fmla="*/ 728134 h 791634"/>
                <a:gd name="connsiteX3" fmla="*/ 374617 w 1386384"/>
                <a:gd name="connsiteY3" fmla="*/ 745067 h 791634"/>
                <a:gd name="connsiteX4" fmla="*/ 565117 w 1386384"/>
                <a:gd name="connsiteY4" fmla="*/ 139700 h 791634"/>
                <a:gd name="connsiteX5" fmla="*/ 438117 w 1386384"/>
                <a:gd name="connsiteY5" fmla="*/ 630767 h 791634"/>
                <a:gd name="connsiteX6" fmla="*/ 573584 w 1386384"/>
                <a:gd name="connsiteY6" fmla="*/ 791634 h 791634"/>
                <a:gd name="connsiteX7" fmla="*/ 882617 w 1386384"/>
                <a:gd name="connsiteY7" fmla="*/ 766234 h 791634"/>
                <a:gd name="connsiteX8" fmla="*/ 933417 w 1386384"/>
                <a:gd name="connsiteY8" fmla="*/ 635000 h 791634"/>
                <a:gd name="connsiteX9" fmla="*/ 831817 w 1386384"/>
                <a:gd name="connsiteY9" fmla="*/ 114300 h 791634"/>
                <a:gd name="connsiteX10" fmla="*/ 975751 w 1386384"/>
                <a:gd name="connsiteY10" fmla="*/ 651934 h 791634"/>
                <a:gd name="connsiteX11" fmla="*/ 1102751 w 1386384"/>
                <a:gd name="connsiteY11" fmla="*/ 723900 h 791634"/>
                <a:gd name="connsiteX12" fmla="*/ 1322884 w 1386384"/>
                <a:gd name="connsiteY12" fmla="*/ 698500 h 791634"/>
                <a:gd name="connsiteX13" fmla="*/ 1386384 w 1386384"/>
                <a:gd name="connsiteY13" fmla="*/ 448734 h 791634"/>
                <a:gd name="connsiteX14" fmla="*/ 1081584 w 1386384"/>
                <a:gd name="connsiteY14" fmla="*/ 0 h 791634"/>
                <a:gd name="connsiteX0" fmla="*/ 302651 w 1386384"/>
                <a:gd name="connsiteY0" fmla="*/ 55034 h 791634"/>
                <a:gd name="connsiteX1" fmla="*/ 14784 w 1386384"/>
                <a:gd name="connsiteY1" fmla="*/ 520700 h 791634"/>
                <a:gd name="connsiteX2" fmla="*/ 65584 w 1386384"/>
                <a:gd name="connsiteY2" fmla="*/ 728134 h 791634"/>
                <a:gd name="connsiteX3" fmla="*/ 374617 w 1386384"/>
                <a:gd name="connsiteY3" fmla="*/ 745067 h 791634"/>
                <a:gd name="connsiteX4" fmla="*/ 565117 w 1386384"/>
                <a:gd name="connsiteY4" fmla="*/ 139700 h 791634"/>
                <a:gd name="connsiteX5" fmla="*/ 438117 w 1386384"/>
                <a:gd name="connsiteY5" fmla="*/ 630767 h 791634"/>
                <a:gd name="connsiteX6" fmla="*/ 573584 w 1386384"/>
                <a:gd name="connsiteY6" fmla="*/ 791634 h 791634"/>
                <a:gd name="connsiteX7" fmla="*/ 882617 w 1386384"/>
                <a:gd name="connsiteY7" fmla="*/ 766234 h 791634"/>
                <a:gd name="connsiteX8" fmla="*/ 933417 w 1386384"/>
                <a:gd name="connsiteY8" fmla="*/ 635000 h 791634"/>
                <a:gd name="connsiteX9" fmla="*/ 831817 w 1386384"/>
                <a:gd name="connsiteY9" fmla="*/ 114300 h 791634"/>
                <a:gd name="connsiteX10" fmla="*/ 975751 w 1386384"/>
                <a:gd name="connsiteY10" fmla="*/ 651934 h 791634"/>
                <a:gd name="connsiteX11" fmla="*/ 1102751 w 1386384"/>
                <a:gd name="connsiteY11" fmla="*/ 723900 h 791634"/>
                <a:gd name="connsiteX12" fmla="*/ 1322884 w 1386384"/>
                <a:gd name="connsiteY12" fmla="*/ 698500 h 791634"/>
                <a:gd name="connsiteX13" fmla="*/ 1386384 w 1386384"/>
                <a:gd name="connsiteY13" fmla="*/ 448734 h 791634"/>
                <a:gd name="connsiteX14" fmla="*/ 1081584 w 1386384"/>
                <a:gd name="connsiteY14" fmla="*/ 0 h 791634"/>
                <a:gd name="connsiteX0" fmla="*/ 302651 w 1386384"/>
                <a:gd name="connsiteY0" fmla="*/ 55034 h 791634"/>
                <a:gd name="connsiteX1" fmla="*/ 14784 w 1386384"/>
                <a:gd name="connsiteY1" fmla="*/ 520700 h 791634"/>
                <a:gd name="connsiteX2" fmla="*/ 65584 w 1386384"/>
                <a:gd name="connsiteY2" fmla="*/ 728134 h 791634"/>
                <a:gd name="connsiteX3" fmla="*/ 374617 w 1386384"/>
                <a:gd name="connsiteY3" fmla="*/ 745067 h 791634"/>
                <a:gd name="connsiteX4" fmla="*/ 565117 w 1386384"/>
                <a:gd name="connsiteY4" fmla="*/ 139700 h 791634"/>
                <a:gd name="connsiteX5" fmla="*/ 438117 w 1386384"/>
                <a:gd name="connsiteY5" fmla="*/ 630767 h 791634"/>
                <a:gd name="connsiteX6" fmla="*/ 573584 w 1386384"/>
                <a:gd name="connsiteY6" fmla="*/ 791634 h 791634"/>
                <a:gd name="connsiteX7" fmla="*/ 882617 w 1386384"/>
                <a:gd name="connsiteY7" fmla="*/ 766234 h 791634"/>
                <a:gd name="connsiteX8" fmla="*/ 933417 w 1386384"/>
                <a:gd name="connsiteY8" fmla="*/ 635000 h 791634"/>
                <a:gd name="connsiteX9" fmla="*/ 831817 w 1386384"/>
                <a:gd name="connsiteY9" fmla="*/ 114300 h 791634"/>
                <a:gd name="connsiteX10" fmla="*/ 975751 w 1386384"/>
                <a:gd name="connsiteY10" fmla="*/ 651934 h 791634"/>
                <a:gd name="connsiteX11" fmla="*/ 1102751 w 1386384"/>
                <a:gd name="connsiteY11" fmla="*/ 723900 h 791634"/>
                <a:gd name="connsiteX12" fmla="*/ 1322884 w 1386384"/>
                <a:gd name="connsiteY12" fmla="*/ 698500 h 791634"/>
                <a:gd name="connsiteX13" fmla="*/ 1386384 w 1386384"/>
                <a:gd name="connsiteY13" fmla="*/ 448734 h 791634"/>
                <a:gd name="connsiteX14" fmla="*/ 1081584 w 1386384"/>
                <a:gd name="connsiteY14" fmla="*/ 0 h 791634"/>
                <a:gd name="connsiteX0" fmla="*/ 302337 w 1386070"/>
                <a:gd name="connsiteY0" fmla="*/ 55034 h 791634"/>
                <a:gd name="connsiteX1" fmla="*/ 14470 w 1386070"/>
                <a:gd name="connsiteY1" fmla="*/ 520700 h 791634"/>
                <a:gd name="connsiteX2" fmla="*/ 66857 w 1386070"/>
                <a:gd name="connsiteY2" fmla="*/ 732896 h 791634"/>
                <a:gd name="connsiteX3" fmla="*/ 374303 w 1386070"/>
                <a:gd name="connsiteY3" fmla="*/ 745067 h 791634"/>
                <a:gd name="connsiteX4" fmla="*/ 564803 w 1386070"/>
                <a:gd name="connsiteY4" fmla="*/ 139700 h 791634"/>
                <a:gd name="connsiteX5" fmla="*/ 437803 w 1386070"/>
                <a:gd name="connsiteY5" fmla="*/ 630767 h 791634"/>
                <a:gd name="connsiteX6" fmla="*/ 573270 w 1386070"/>
                <a:gd name="connsiteY6" fmla="*/ 791634 h 791634"/>
                <a:gd name="connsiteX7" fmla="*/ 882303 w 1386070"/>
                <a:gd name="connsiteY7" fmla="*/ 766234 h 791634"/>
                <a:gd name="connsiteX8" fmla="*/ 933103 w 1386070"/>
                <a:gd name="connsiteY8" fmla="*/ 635000 h 791634"/>
                <a:gd name="connsiteX9" fmla="*/ 831503 w 1386070"/>
                <a:gd name="connsiteY9" fmla="*/ 114300 h 791634"/>
                <a:gd name="connsiteX10" fmla="*/ 975437 w 1386070"/>
                <a:gd name="connsiteY10" fmla="*/ 651934 h 791634"/>
                <a:gd name="connsiteX11" fmla="*/ 1102437 w 1386070"/>
                <a:gd name="connsiteY11" fmla="*/ 723900 h 791634"/>
                <a:gd name="connsiteX12" fmla="*/ 1322570 w 1386070"/>
                <a:gd name="connsiteY12" fmla="*/ 698500 h 791634"/>
                <a:gd name="connsiteX13" fmla="*/ 1386070 w 1386070"/>
                <a:gd name="connsiteY13" fmla="*/ 448734 h 791634"/>
                <a:gd name="connsiteX14" fmla="*/ 1081270 w 1386070"/>
                <a:gd name="connsiteY14" fmla="*/ 0 h 791634"/>
                <a:gd name="connsiteX0" fmla="*/ 300370 w 1384103"/>
                <a:gd name="connsiteY0" fmla="*/ 55034 h 791634"/>
                <a:gd name="connsiteX1" fmla="*/ 12503 w 1384103"/>
                <a:gd name="connsiteY1" fmla="*/ 520700 h 791634"/>
                <a:gd name="connsiteX2" fmla="*/ 64890 w 1384103"/>
                <a:gd name="connsiteY2" fmla="*/ 732896 h 791634"/>
                <a:gd name="connsiteX3" fmla="*/ 372336 w 1384103"/>
                <a:gd name="connsiteY3" fmla="*/ 745067 h 791634"/>
                <a:gd name="connsiteX4" fmla="*/ 562836 w 1384103"/>
                <a:gd name="connsiteY4" fmla="*/ 139700 h 791634"/>
                <a:gd name="connsiteX5" fmla="*/ 435836 w 1384103"/>
                <a:gd name="connsiteY5" fmla="*/ 630767 h 791634"/>
                <a:gd name="connsiteX6" fmla="*/ 571303 w 1384103"/>
                <a:gd name="connsiteY6" fmla="*/ 791634 h 791634"/>
                <a:gd name="connsiteX7" fmla="*/ 880336 w 1384103"/>
                <a:gd name="connsiteY7" fmla="*/ 766234 h 791634"/>
                <a:gd name="connsiteX8" fmla="*/ 931136 w 1384103"/>
                <a:gd name="connsiteY8" fmla="*/ 635000 h 791634"/>
                <a:gd name="connsiteX9" fmla="*/ 829536 w 1384103"/>
                <a:gd name="connsiteY9" fmla="*/ 114300 h 791634"/>
                <a:gd name="connsiteX10" fmla="*/ 973470 w 1384103"/>
                <a:gd name="connsiteY10" fmla="*/ 651934 h 791634"/>
                <a:gd name="connsiteX11" fmla="*/ 1100470 w 1384103"/>
                <a:gd name="connsiteY11" fmla="*/ 723900 h 791634"/>
                <a:gd name="connsiteX12" fmla="*/ 1320603 w 1384103"/>
                <a:gd name="connsiteY12" fmla="*/ 698500 h 791634"/>
                <a:gd name="connsiteX13" fmla="*/ 1384103 w 1384103"/>
                <a:gd name="connsiteY13" fmla="*/ 448734 h 791634"/>
                <a:gd name="connsiteX14" fmla="*/ 1079303 w 1384103"/>
                <a:gd name="connsiteY14" fmla="*/ 0 h 791634"/>
                <a:gd name="connsiteX0" fmla="*/ 300370 w 1384103"/>
                <a:gd name="connsiteY0" fmla="*/ 55034 h 791634"/>
                <a:gd name="connsiteX1" fmla="*/ 12503 w 1384103"/>
                <a:gd name="connsiteY1" fmla="*/ 520700 h 791634"/>
                <a:gd name="connsiteX2" fmla="*/ 64890 w 1384103"/>
                <a:gd name="connsiteY2" fmla="*/ 732896 h 791634"/>
                <a:gd name="connsiteX3" fmla="*/ 372336 w 1384103"/>
                <a:gd name="connsiteY3" fmla="*/ 745067 h 791634"/>
                <a:gd name="connsiteX4" fmla="*/ 562836 w 1384103"/>
                <a:gd name="connsiteY4" fmla="*/ 139700 h 791634"/>
                <a:gd name="connsiteX5" fmla="*/ 435836 w 1384103"/>
                <a:gd name="connsiteY5" fmla="*/ 630767 h 791634"/>
                <a:gd name="connsiteX6" fmla="*/ 571303 w 1384103"/>
                <a:gd name="connsiteY6" fmla="*/ 791634 h 791634"/>
                <a:gd name="connsiteX7" fmla="*/ 880336 w 1384103"/>
                <a:gd name="connsiteY7" fmla="*/ 766234 h 791634"/>
                <a:gd name="connsiteX8" fmla="*/ 931136 w 1384103"/>
                <a:gd name="connsiteY8" fmla="*/ 635000 h 791634"/>
                <a:gd name="connsiteX9" fmla="*/ 829536 w 1384103"/>
                <a:gd name="connsiteY9" fmla="*/ 114300 h 791634"/>
                <a:gd name="connsiteX10" fmla="*/ 973470 w 1384103"/>
                <a:gd name="connsiteY10" fmla="*/ 651934 h 791634"/>
                <a:gd name="connsiteX11" fmla="*/ 1100470 w 1384103"/>
                <a:gd name="connsiteY11" fmla="*/ 723900 h 791634"/>
                <a:gd name="connsiteX12" fmla="*/ 1320603 w 1384103"/>
                <a:gd name="connsiteY12" fmla="*/ 698500 h 791634"/>
                <a:gd name="connsiteX13" fmla="*/ 1384103 w 1384103"/>
                <a:gd name="connsiteY13" fmla="*/ 448734 h 791634"/>
                <a:gd name="connsiteX14" fmla="*/ 1079303 w 1384103"/>
                <a:gd name="connsiteY14" fmla="*/ 0 h 791634"/>
                <a:gd name="connsiteX0" fmla="*/ 300370 w 1384103"/>
                <a:gd name="connsiteY0" fmla="*/ 55034 h 791640"/>
                <a:gd name="connsiteX1" fmla="*/ 12503 w 1384103"/>
                <a:gd name="connsiteY1" fmla="*/ 520700 h 791640"/>
                <a:gd name="connsiteX2" fmla="*/ 64890 w 1384103"/>
                <a:gd name="connsiteY2" fmla="*/ 732896 h 791640"/>
                <a:gd name="connsiteX3" fmla="*/ 372336 w 1384103"/>
                <a:gd name="connsiteY3" fmla="*/ 745067 h 791640"/>
                <a:gd name="connsiteX4" fmla="*/ 562836 w 1384103"/>
                <a:gd name="connsiteY4" fmla="*/ 139700 h 791640"/>
                <a:gd name="connsiteX5" fmla="*/ 435836 w 1384103"/>
                <a:gd name="connsiteY5" fmla="*/ 630767 h 791640"/>
                <a:gd name="connsiteX6" fmla="*/ 571303 w 1384103"/>
                <a:gd name="connsiteY6" fmla="*/ 791634 h 791640"/>
                <a:gd name="connsiteX7" fmla="*/ 880336 w 1384103"/>
                <a:gd name="connsiteY7" fmla="*/ 766234 h 791640"/>
                <a:gd name="connsiteX8" fmla="*/ 931136 w 1384103"/>
                <a:gd name="connsiteY8" fmla="*/ 635000 h 791640"/>
                <a:gd name="connsiteX9" fmla="*/ 829536 w 1384103"/>
                <a:gd name="connsiteY9" fmla="*/ 114300 h 791640"/>
                <a:gd name="connsiteX10" fmla="*/ 973470 w 1384103"/>
                <a:gd name="connsiteY10" fmla="*/ 651934 h 791640"/>
                <a:gd name="connsiteX11" fmla="*/ 1100470 w 1384103"/>
                <a:gd name="connsiteY11" fmla="*/ 723900 h 791640"/>
                <a:gd name="connsiteX12" fmla="*/ 1320603 w 1384103"/>
                <a:gd name="connsiteY12" fmla="*/ 698500 h 791640"/>
                <a:gd name="connsiteX13" fmla="*/ 1384103 w 1384103"/>
                <a:gd name="connsiteY13" fmla="*/ 448734 h 791640"/>
                <a:gd name="connsiteX14" fmla="*/ 1079303 w 1384103"/>
                <a:gd name="connsiteY14" fmla="*/ 0 h 791640"/>
                <a:gd name="connsiteX0" fmla="*/ 300370 w 1384103"/>
                <a:gd name="connsiteY0" fmla="*/ 55034 h 804337"/>
                <a:gd name="connsiteX1" fmla="*/ 12503 w 1384103"/>
                <a:gd name="connsiteY1" fmla="*/ 520700 h 804337"/>
                <a:gd name="connsiteX2" fmla="*/ 64890 w 1384103"/>
                <a:gd name="connsiteY2" fmla="*/ 732896 h 804337"/>
                <a:gd name="connsiteX3" fmla="*/ 372336 w 1384103"/>
                <a:gd name="connsiteY3" fmla="*/ 745067 h 804337"/>
                <a:gd name="connsiteX4" fmla="*/ 562836 w 1384103"/>
                <a:gd name="connsiteY4" fmla="*/ 139700 h 804337"/>
                <a:gd name="connsiteX5" fmla="*/ 435836 w 1384103"/>
                <a:gd name="connsiteY5" fmla="*/ 630767 h 804337"/>
                <a:gd name="connsiteX6" fmla="*/ 571303 w 1384103"/>
                <a:gd name="connsiteY6" fmla="*/ 804334 h 804337"/>
                <a:gd name="connsiteX7" fmla="*/ 880336 w 1384103"/>
                <a:gd name="connsiteY7" fmla="*/ 766234 h 804337"/>
                <a:gd name="connsiteX8" fmla="*/ 931136 w 1384103"/>
                <a:gd name="connsiteY8" fmla="*/ 635000 h 804337"/>
                <a:gd name="connsiteX9" fmla="*/ 829536 w 1384103"/>
                <a:gd name="connsiteY9" fmla="*/ 114300 h 804337"/>
                <a:gd name="connsiteX10" fmla="*/ 973470 w 1384103"/>
                <a:gd name="connsiteY10" fmla="*/ 651934 h 804337"/>
                <a:gd name="connsiteX11" fmla="*/ 1100470 w 1384103"/>
                <a:gd name="connsiteY11" fmla="*/ 723900 h 804337"/>
                <a:gd name="connsiteX12" fmla="*/ 1320603 w 1384103"/>
                <a:gd name="connsiteY12" fmla="*/ 698500 h 804337"/>
                <a:gd name="connsiteX13" fmla="*/ 1384103 w 1384103"/>
                <a:gd name="connsiteY13" fmla="*/ 448734 h 804337"/>
                <a:gd name="connsiteX14" fmla="*/ 1079303 w 1384103"/>
                <a:gd name="connsiteY14" fmla="*/ 0 h 804337"/>
                <a:gd name="connsiteX0" fmla="*/ 300370 w 1384103"/>
                <a:gd name="connsiteY0" fmla="*/ 55034 h 805958"/>
                <a:gd name="connsiteX1" fmla="*/ 12503 w 1384103"/>
                <a:gd name="connsiteY1" fmla="*/ 520700 h 805958"/>
                <a:gd name="connsiteX2" fmla="*/ 64890 w 1384103"/>
                <a:gd name="connsiteY2" fmla="*/ 732896 h 805958"/>
                <a:gd name="connsiteX3" fmla="*/ 372336 w 1384103"/>
                <a:gd name="connsiteY3" fmla="*/ 745067 h 805958"/>
                <a:gd name="connsiteX4" fmla="*/ 562836 w 1384103"/>
                <a:gd name="connsiteY4" fmla="*/ 139700 h 805958"/>
                <a:gd name="connsiteX5" fmla="*/ 435836 w 1384103"/>
                <a:gd name="connsiteY5" fmla="*/ 630767 h 805958"/>
                <a:gd name="connsiteX6" fmla="*/ 571303 w 1384103"/>
                <a:gd name="connsiteY6" fmla="*/ 804334 h 805958"/>
                <a:gd name="connsiteX7" fmla="*/ 880336 w 1384103"/>
                <a:gd name="connsiteY7" fmla="*/ 766234 h 805958"/>
                <a:gd name="connsiteX8" fmla="*/ 931136 w 1384103"/>
                <a:gd name="connsiteY8" fmla="*/ 635000 h 805958"/>
                <a:gd name="connsiteX9" fmla="*/ 829536 w 1384103"/>
                <a:gd name="connsiteY9" fmla="*/ 114300 h 805958"/>
                <a:gd name="connsiteX10" fmla="*/ 973470 w 1384103"/>
                <a:gd name="connsiteY10" fmla="*/ 651934 h 805958"/>
                <a:gd name="connsiteX11" fmla="*/ 1100470 w 1384103"/>
                <a:gd name="connsiteY11" fmla="*/ 723900 h 805958"/>
                <a:gd name="connsiteX12" fmla="*/ 1320603 w 1384103"/>
                <a:gd name="connsiteY12" fmla="*/ 698500 h 805958"/>
                <a:gd name="connsiteX13" fmla="*/ 1384103 w 1384103"/>
                <a:gd name="connsiteY13" fmla="*/ 448734 h 805958"/>
                <a:gd name="connsiteX14" fmla="*/ 1079303 w 1384103"/>
                <a:gd name="connsiteY14" fmla="*/ 0 h 805958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35836 w 1384103"/>
                <a:gd name="connsiteY5" fmla="*/ 630767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35836 w 1384103"/>
                <a:gd name="connsiteY5" fmla="*/ 630767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35836 w 1384103"/>
                <a:gd name="connsiteY5" fmla="*/ 630767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96204"/>
                <a:gd name="connsiteY0" fmla="*/ 55034 h 809311"/>
                <a:gd name="connsiteX1" fmla="*/ 12503 w 1396204"/>
                <a:gd name="connsiteY1" fmla="*/ 520700 h 809311"/>
                <a:gd name="connsiteX2" fmla="*/ 64890 w 1396204"/>
                <a:gd name="connsiteY2" fmla="*/ 732896 h 809311"/>
                <a:gd name="connsiteX3" fmla="*/ 372336 w 1396204"/>
                <a:gd name="connsiteY3" fmla="*/ 745067 h 809311"/>
                <a:gd name="connsiteX4" fmla="*/ 562836 w 1396204"/>
                <a:gd name="connsiteY4" fmla="*/ 139700 h 809311"/>
                <a:gd name="connsiteX5" fmla="*/ 445361 w 1396204"/>
                <a:gd name="connsiteY5" fmla="*/ 629179 h 809311"/>
                <a:gd name="connsiteX6" fmla="*/ 571303 w 1396204"/>
                <a:gd name="connsiteY6" fmla="*/ 804334 h 809311"/>
                <a:gd name="connsiteX7" fmla="*/ 880336 w 1396204"/>
                <a:gd name="connsiteY7" fmla="*/ 766234 h 809311"/>
                <a:gd name="connsiteX8" fmla="*/ 931136 w 1396204"/>
                <a:gd name="connsiteY8" fmla="*/ 635000 h 809311"/>
                <a:gd name="connsiteX9" fmla="*/ 829536 w 1396204"/>
                <a:gd name="connsiteY9" fmla="*/ 114300 h 809311"/>
                <a:gd name="connsiteX10" fmla="*/ 973470 w 1396204"/>
                <a:gd name="connsiteY10" fmla="*/ 651934 h 809311"/>
                <a:gd name="connsiteX11" fmla="*/ 1100470 w 1396204"/>
                <a:gd name="connsiteY11" fmla="*/ 723900 h 809311"/>
                <a:gd name="connsiteX12" fmla="*/ 1320603 w 1396204"/>
                <a:gd name="connsiteY12" fmla="*/ 698500 h 809311"/>
                <a:gd name="connsiteX13" fmla="*/ 1384103 w 1396204"/>
                <a:gd name="connsiteY13" fmla="*/ 608541 h 809311"/>
                <a:gd name="connsiteX14" fmla="*/ 1384103 w 1396204"/>
                <a:gd name="connsiteY14" fmla="*/ 448734 h 809311"/>
                <a:gd name="connsiteX15" fmla="*/ 1079303 w 1396204"/>
                <a:gd name="connsiteY15" fmla="*/ 0 h 809311"/>
                <a:gd name="connsiteX0" fmla="*/ 300370 w 1389256"/>
                <a:gd name="connsiteY0" fmla="*/ 55034 h 809311"/>
                <a:gd name="connsiteX1" fmla="*/ 12503 w 1389256"/>
                <a:gd name="connsiteY1" fmla="*/ 520700 h 809311"/>
                <a:gd name="connsiteX2" fmla="*/ 64890 w 1389256"/>
                <a:gd name="connsiteY2" fmla="*/ 732896 h 809311"/>
                <a:gd name="connsiteX3" fmla="*/ 372336 w 1389256"/>
                <a:gd name="connsiteY3" fmla="*/ 745067 h 809311"/>
                <a:gd name="connsiteX4" fmla="*/ 562836 w 1389256"/>
                <a:gd name="connsiteY4" fmla="*/ 139700 h 809311"/>
                <a:gd name="connsiteX5" fmla="*/ 445361 w 1389256"/>
                <a:gd name="connsiteY5" fmla="*/ 629179 h 809311"/>
                <a:gd name="connsiteX6" fmla="*/ 571303 w 1389256"/>
                <a:gd name="connsiteY6" fmla="*/ 804334 h 809311"/>
                <a:gd name="connsiteX7" fmla="*/ 880336 w 1389256"/>
                <a:gd name="connsiteY7" fmla="*/ 766234 h 809311"/>
                <a:gd name="connsiteX8" fmla="*/ 931136 w 1389256"/>
                <a:gd name="connsiteY8" fmla="*/ 635000 h 809311"/>
                <a:gd name="connsiteX9" fmla="*/ 829536 w 1389256"/>
                <a:gd name="connsiteY9" fmla="*/ 114300 h 809311"/>
                <a:gd name="connsiteX10" fmla="*/ 973470 w 1389256"/>
                <a:gd name="connsiteY10" fmla="*/ 651934 h 809311"/>
                <a:gd name="connsiteX11" fmla="*/ 1100470 w 1389256"/>
                <a:gd name="connsiteY11" fmla="*/ 723900 h 809311"/>
                <a:gd name="connsiteX12" fmla="*/ 1320603 w 1389256"/>
                <a:gd name="connsiteY12" fmla="*/ 698500 h 809311"/>
                <a:gd name="connsiteX13" fmla="*/ 1384103 w 1389256"/>
                <a:gd name="connsiteY13" fmla="*/ 608541 h 809311"/>
                <a:gd name="connsiteX14" fmla="*/ 1384103 w 1389256"/>
                <a:gd name="connsiteY14" fmla="*/ 448734 h 809311"/>
                <a:gd name="connsiteX15" fmla="*/ 1079303 w 1389256"/>
                <a:gd name="connsiteY15" fmla="*/ 0 h 809311"/>
                <a:gd name="connsiteX0" fmla="*/ 300370 w 1396667"/>
                <a:gd name="connsiteY0" fmla="*/ 55034 h 809311"/>
                <a:gd name="connsiteX1" fmla="*/ 12503 w 1396667"/>
                <a:gd name="connsiteY1" fmla="*/ 520700 h 809311"/>
                <a:gd name="connsiteX2" fmla="*/ 64890 w 1396667"/>
                <a:gd name="connsiteY2" fmla="*/ 732896 h 809311"/>
                <a:gd name="connsiteX3" fmla="*/ 372336 w 1396667"/>
                <a:gd name="connsiteY3" fmla="*/ 745067 h 809311"/>
                <a:gd name="connsiteX4" fmla="*/ 562836 w 1396667"/>
                <a:gd name="connsiteY4" fmla="*/ 139700 h 809311"/>
                <a:gd name="connsiteX5" fmla="*/ 445361 w 1396667"/>
                <a:gd name="connsiteY5" fmla="*/ 629179 h 809311"/>
                <a:gd name="connsiteX6" fmla="*/ 571303 w 1396667"/>
                <a:gd name="connsiteY6" fmla="*/ 804334 h 809311"/>
                <a:gd name="connsiteX7" fmla="*/ 880336 w 1396667"/>
                <a:gd name="connsiteY7" fmla="*/ 766234 h 809311"/>
                <a:gd name="connsiteX8" fmla="*/ 931136 w 1396667"/>
                <a:gd name="connsiteY8" fmla="*/ 635000 h 809311"/>
                <a:gd name="connsiteX9" fmla="*/ 829536 w 1396667"/>
                <a:gd name="connsiteY9" fmla="*/ 114300 h 809311"/>
                <a:gd name="connsiteX10" fmla="*/ 973470 w 1396667"/>
                <a:gd name="connsiteY10" fmla="*/ 651934 h 809311"/>
                <a:gd name="connsiteX11" fmla="*/ 1100470 w 1396667"/>
                <a:gd name="connsiteY11" fmla="*/ 723900 h 809311"/>
                <a:gd name="connsiteX12" fmla="*/ 1320603 w 1396667"/>
                <a:gd name="connsiteY12" fmla="*/ 698500 h 809311"/>
                <a:gd name="connsiteX13" fmla="*/ 1384103 w 1396667"/>
                <a:gd name="connsiteY13" fmla="*/ 608541 h 809311"/>
                <a:gd name="connsiteX14" fmla="*/ 1384103 w 1396667"/>
                <a:gd name="connsiteY14" fmla="*/ 448734 h 809311"/>
                <a:gd name="connsiteX15" fmla="*/ 1079303 w 1396667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20603 w 1396126"/>
                <a:gd name="connsiteY12" fmla="*/ 69850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20603 w 1396126"/>
                <a:gd name="connsiteY12" fmla="*/ 69850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20603 w 1396126"/>
                <a:gd name="connsiteY12" fmla="*/ 69850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19015 w 1396126"/>
                <a:gd name="connsiteY12" fmla="*/ 69215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96126" h="809311">
                  <a:moveTo>
                    <a:pt x="300370" y="55034"/>
                  </a:moveTo>
                  <a:lnTo>
                    <a:pt x="12503" y="520700"/>
                  </a:lnTo>
                  <a:cubicBezTo>
                    <a:pt x="-22951" y="632708"/>
                    <a:pt x="24144" y="706613"/>
                    <a:pt x="64890" y="732896"/>
                  </a:cubicBezTo>
                  <a:cubicBezTo>
                    <a:pt x="161551" y="806803"/>
                    <a:pt x="302662" y="806098"/>
                    <a:pt x="372336" y="745067"/>
                  </a:cubicBezTo>
                  <a:cubicBezTo>
                    <a:pt x="416786" y="714728"/>
                    <a:pt x="499336" y="341489"/>
                    <a:pt x="562836" y="139700"/>
                  </a:cubicBezTo>
                  <a:lnTo>
                    <a:pt x="445361" y="629179"/>
                  </a:lnTo>
                  <a:cubicBezTo>
                    <a:pt x="412729" y="736776"/>
                    <a:pt x="521385" y="804687"/>
                    <a:pt x="571303" y="804334"/>
                  </a:cubicBezTo>
                  <a:cubicBezTo>
                    <a:pt x="664789" y="813859"/>
                    <a:pt x="797963" y="813859"/>
                    <a:pt x="880336" y="766234"/>
                  </a:cubicBezTo>
                  <a:cubicBezTo>
                    <a:pt x="932194" y="724076"/>
                    <a:pt x="941191" y="675570"/>
                    <a:pt x="931136" y="635000"/>
                  </a:cubicBezTo>
                  <a:lnTo>
                    <a:pt x="829536" y="114300"/>
                  </a:lnTo>
                  <a:lnTo>
                    <a:pt x="973470" y="651934"/>
                  </a:lnTo>
                  <a:cubicBezTo>
                    <a:pt x="1003103" y="710848"/>
                    <a:pt x="1069250" y="726898"/>
                    <a:pt x="1100470" y="723900"/>
                  </a:cubicBezTo>
                  <a:cubicBezTo>
                    <a:pt x="1181785" y="729721"/>
                    <a:pt x="1256750" y="721254"/>
                    <a:pt x="1319015" y="692150"/>
                  </a:cubicBezTo>
                  <a:cubicBezTo>
                    <a:pt x="1341769" y="676451"/>
                    <a:pt x="1372461" y="633765"/>
                    <a:pt x="1384103" y="608541"/>
                  </a:cubicBezTo>
                  <a:cubicBezTo>
                    <a:pt x="1396803" y="574322"/>
                    <a:pt x="1403153" y="495653"/>
                    <a:pt x="1384103" y="448734"/>
                  </a:cubicBezTo>
                  <a:lnTo>
                    <a:pt x="1079303" y="0"/>
                  </a:lnTo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2" name="Hình tự do: Hình 51">
              <a:extLst>
                <a:ext uri="{FF2B5EF4-FFF2-40B4-BE49-F238E27FC236}">
                  <a16:creationId xmlns="" xmlns:a16="http://schemas.microsoft.com/office/drawing/2014/main" id="{CDA07E54-AD10-43CC-BC55-66A0662F8500}"/>
                </a:ext>
              </a:extLst>
            </p:cNvPr>
            <p:cNvSpPr/>
            <p:nvPr/>
          </p:nvSpPr>
          <p:spPr>
            <a:xfrm rot="21104516" flipH="1">
              <a:off x="5857771" y="2800350"/>
              <a:ext cx="1543154" cy="1654272"/>
            </a:xfrm>
            <a:custGeom>
              <a:avLst/>
              <a:gdLst>
                <a:gd name="connsiteX0" fmla="*/ 1164166 w 1312333"/>
                <a:gd name="connsiteY0" fmla="*/ 2963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64166 w 1312333"/>
                <a:gd name="connsiteY21" fmla="*/ 2963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49658 w 1328067"/>
                <a:gd name="connsiteY0" fmla="*/ 35303 h 1447800"/>
                <a:gd name="connsiteX1" fmla="*/ 549134 w 1328067"/>
                <a:gd name="connsiteY1" fmla="*/ 529166 h 1447800"/>
                <a:gd name="connsiteX2" fmla="*/ 15734 w 1328067"/>
                <a:gd name="connsiteY2" fmla="*/ 1244600 h 1447800"/>
                <a:gd name="connsiteX3" fmla="*/ 19967 w 1328067"/>
                <a:gd name="connsiteY3" fmla="*/ 1418166 h 1447800"/>
                <a:gd name="connsiteX4" fmla="*/ 100400 w 1328067"/>
                <a:gd name="connsiteY4" fmla="*/ 1447800 h 1447800"/>
                <a:gd name="connsiteX5" fmla="*/ 117334 w 1328067"/>
                <a:gd name="connsiteY5" fmla="*/ 1413933 h 1447800"/>
                <a:gd name="connsiteX6" fmla="*/ 464467 w 1328067"/>
                <a:gd name="connsiteY6" fmla="*/ 931333 h 1447800"/>
                <a:gd name="connsiteX7" fmla="*/ 218934 w 1328067"/>
                <a:gd name="connsiteY7" fmla="*/ 1325033 h 1447800"/>
                <a:gd name="connsiteX8" fmla="*/ 214700 w 1328067"/>
                <a:gd name="connsiteY8" fmla="*/ 1422400 h 1447800"/>
                <a:gd name="connsiteX9" fmla="*/ 316300 w 1328067"/>
                <a:gd name="connsiteY9" fmla="*/ 1439333 h 1447800"/>
                <a:gd name="connsiteX10" fmla="*/ 587234 w 1328067"/>
                <a:gd name="connsiteY10" fmla="*/ 1049866 h 1447800"/>
                <a:gd name="connsiteX11" fmla="*/ 434834 w 1328067"/>
                <a:gd name="connsiteY11" fmla="*/ 1346200 h 1447800"/>
                <a:gd name="connsiteX12" fmla="*/ 498334 w 1328067"/>
                <a:gd name="connsiteY12" fmla="*/ 1418166 h 1447800"/>
                <a:gd name="connsiteX13" fmla="*/ 616867 w 1328067"/>
                <a:gd name="connsiteY13" fmla="*/ 1346200 h 1447800"/>
                <a:gd name="connsiteX14" fmla="*/ 760800 w 1328067"/>
                <a:gd name="connsiteY14" fmla="*/ 1079500 h 1447800"/>
                <a:gd name="connsiteX15" fmla="*/ 710000 w 1328067"/>
                <a:gd name="connsiteY15" fmla="*/ 1278466 h 1447800"/>
                <a:gd name="connsiteX16" fmla="*/ 820067 w 1328067"/>
                <a:gd name="connsiteY16" fmla="*/ 1333500 h 1447800"/>
                <a:gd name="connsiteX17" fmla="*/ 900500 w 1328067"/>
                <a:gd name="connsiteY17" fmla="*/ 1236133 h 1447800"/>
                <a:gd name="connsiteX18" fmla="*/ 934367 w 1328067"/>
                <a:gd name="connsiteY18" fmla="*/ 1109133 h 1447800"/>
                <a:gd name="connsiteX19" fmla="*/ 1328067 w 1328067"/>
                <a:gd name="connsiteY19" fmla="*/ 601133 h 1447800"/>
                <a:gd name="connsiteX20" fmla="*/ 1209534 w 1328067"/>
                <a:gd name="connsiteY20" fmla="*/ 0 h 1447800"/>
                <a:gd name="connsiteX21" fmla="*/ 1149658 w 1328067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25518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53011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22884 w 1336251"/>
                <a:gd name="connsiteY8" fmla="*/ 1422400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3018 w 1336251"/>
                <a:gd name="connsiteY11" fmla="*/ 1346200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336251" h="1477183">
                  <a:moveTo>
                    <a:pt x="1157842" y="35303"/>
                  </a:moveTo>
                  <a:cubicBezTo>
                    <a:pt x="1018152" y="117705"/>
                    <a:pt x="719003" y="322019"/>
                    <a:pt x="557318" y="529166"/>
                  </a:cubicBezTo>
                  <a:cubicBezTo>
                    <a:pt x="382268" y="773314"/>
                    <a:pt x="201718" y="1006122"/>
                    <a:pt x="23918" y="1244600"/>
                  </a:cubicBezTo>
                  <a:cubicBezTo>
                    <a:pt x="-13162" y="1310961"/>
                    <a:pt x="-3502" y="1368817"/>
                    <a:pt x="28151" y="1418166"/>
                  </a:cubicBezTo>
                  <a:cubicBezTo>
                    <a:pt x="38466" y="1445055"/>
                    <a:pt x="81773" y="1452098"/>
                    <a:pt x="108584" y="1461976"/>
                  </a:cubicBezTo>
                  <a:lnTo>
                    <a:pt x="153011" y="1413933"/>
                  </a:lnTo>
                  <a:lnTo>
                    <a:pt x="472651" y="931333"/>
                  </a:lnTo>
                  <a:lnTo>
                    <a:pt x="221620" y="1344878"/>
                  </a:lnTo>
                  <a:cubicBezTo>
                    <a:pt x="205546" y="1383950"/>
                    <a:pt x="227961" y="1411680"/>
                    <a:pt x="231132" y="1445081"/>
                  </a:cubicBezTo>
                  <a:cubicBezTo>
                    <a:pt x="263166" y="1474352"/>
                    <a:pt x="306197" y="1489446"/>
                    <a:pt x="343729" y="1464850"/>
                  </a:cubicBezTo>
                  <a:cubicBezTo>
                    <a:pt x="397383" y="1420081"/>
                    <a:pt x="511522" y="1188194"/>
                    <a:pt x="595418" y="1049866"/>
                  </a:cubicBezTo>
                  <a:lnTo>
                    <a:pt x="415525" y="1417078"/>
                  </a:lnTo>
                  <a:cubicBezTo>
                    <a:pt x="412864" y="1471308"/>
                    <a:pt x="487184" y="1480176"/>
                    <a:pt x="506518" y="1457858"/>
                  </a:cubicBezTo>
                  <a:cubicBezTo>
                    <a:pt x="590018" y="1443320"/>
                    <a:pt x="602036" y="1406100"/>
                    <a:pt x="625051" y="1346200"/>
                  </a:cubicBezTo>
                  <a:lnTo>
                    <a:pt x="768984" y="1079500"/>
                  </a:lnTo>
                  <a:lnTo>
                    <a:pt x="679694" y="1320993"/>
                  </a:lnTo>
                  <a:cubicBezTo>
                    <a:pt x="687973" y="1390369"/>
                    <a:pt x="773235" y="1394539"/>
                    <a:pt x="855744" y="1361851"/>
                  </a:cubicBezTo>
                  <a:cubicBezTo>
                    <a:pt x="892637" y="1300099"/>
                    <a:pt x="891037" y="1278039"/>
                    <a:pt x="908684" y="1236133"/>
                  </a:cubicBezTo>
                  <a:lnTo>
                    <a:pt x="942551" y="1109133"/>
                  </a:lnTo>
                  <a:lnTo>
                    <a:pt x="1336251" y="601133"/>
                  </a:lnTo>
                  <a:lnTo>
                    <a:pt x="1217718" y="0"/>
                  </a:lnTo>
                  <a:lnTo>
                    <a:pt x="1157842" y="3530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53" name="Hình ảnh 52">
            <a:extLst>
              <a:ext uri="{FF2B5EF4-FFF2-40B4-BE49-F238E27FC236}">
                <a16:creationId xmlns="" xmlns:a16="http://schemas.microsoft.com/office/drawing/2014/main" id="{FE84DD42-2C0C-485A-AF15-06F3B6D9586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70" t="17916" r="33119" b="22917"/>
          <a:stretch/>
        </p:blipFill>
        <p:spPr>
          <a:xfrm>
            <a:off x="4727774" y="3994583"/>
            <a:ext cx="1507331" cy="995540"/>
          </a:xfrm>
          <a:prstGeom prst="rect">
            <a:avLst/>
          </a:prstGeom>
        </p:spPr>
      </p:pic>
      <p:pic>
        <p:nvPicPr>
          <p:cNvPr id="54" name="Hình ảnh 53">
            <a:extLst>
              <a:ext uri="{FF2B5EF4-FFF2-40B4-BE49-F238E27FC236}">
                <a16:creationId xmlns="" xmlns:a16="http://schemas.microsoft.com/office/drawing/2014/main" id="{CA8E6BE3-CAEB-4E66-BD3E-8023F4E6EA9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805" y="-296863"/>
            <a:ext cx="224627" cy="296863"/>
          </a:xfrm>
          <a:prstGeom prst="rect">
            <a:avLst/>
          </a:prstGeom>
        </p:spPr>
      </p:pic>
      <p:grpSp>
        <p:nvGrpSpPr>
          <p:cNvPr id="55" name="Nhóm 54">
            <a:extLst>
              <a:ext uri="{FF2B5EF4-FFF2-40B4-BE49-F238E27FC236}">
                <a16:creationId xmlns="" xmlns:a16="http://schemas.microsoft.com/office/drawing/2014/main" id="{62935B4A-C44E-4E40-BD30-D953B99A40F0}"/>
              </a:ext>
            </a:extLst>
          </p:cNvPr>
          <p:cNvGrpSpPr/>
          <p:nvPr/>
        </p:nvGrpSpPr>
        <p:grpSpPr>
          <a:xfrm>
            <a:off x="3104167" y="4285048"/>
            <a:ext cx="1119266" cy="624390"/>
            <a:chOff x="2727221" y="2422689"/>
            <a:chExt cx="4673704" cy="2607256"/>
          </a:xfrm>
        </p:grpSpPr>
        <p:sp>
          <p:nvSpPr>
            <p:cNvPr id="56" name="Hình Bầu dục 55">
              <a:extLst>
                <a:ext uri="{FF2B5EF4-FFF2-40B4-BE49-F238E27FC236}">
                  <a16:creationId xmlns="" xmlns:a16="http://schemas.microsoft.com/office/drawing/2014/main" id="{0BD6F720-711D-4160-89A6-29262C52F63A}"/>
                </a:ext>
              </a:extLst>
            </p:cNvPr>
            <p:cNvSpPr/>
            <p:nvPr/>
          </p:nvSpPr>
          <p:spPr>
            <a:xfrm>
              <a:off x="3761295" y="2422689"/>
              <a:ext cx="2648932" cy="235670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7" name="Hình tự do: Hình 56">
              <a:extLst>
                <a:ext uri="{FF2B5EF4-FFF2-40B4-BE49-F238E27FC236}">
                  <a16:creationId xmlns="" xmlns:a16="http://schemas.microsoft.com/office/drawing/2014/main" id="{0BDD4FDC-4502-4853-B5CC-8137F1A761B3}"/>
                </a:ext>
              </a:extLst>
            </p:cNvPr>
            <p:cNvSpPr/>
            <p:nvPr/>
          </p:nvSpPr>
          <p:spPr>
            <a:xfrm>
              <a:off x="4417245" y="3246967"/>
              <a:ext cx="434394" cy="755652"/>
            </a:xfrm>
            <a:custGeom>
              <a:avLst/>
              <a:gdLst>
                <a:gd name="connsiteX0" fmla="*/ 190500 w 658283"/>
                <a:gd name="connsiteY0" fmla="*/ 524933 h 1145117"/>
                <a:gd name="connsiteX1" fmla="*/ 21167 w 658283"/>
                <a:gd name="connsiteY1" fmla="*/ 209550 h 1145117"/>
                <a:gd name="connsiteX2" fmla="*/ 0 w 658283"/>
                <a:gd name="connsiteY2" fmla="*/ 61383 h 1145117"/>
                <a:gd name="connsiteX3" fmla="*/ 110067 w 658283"/>
                <a:gd name="connsiteY3" fmla="*/ 146050 h 1145117"/>
                <a:gd name="connsiteX4" fmla="*/ 258233 w 658283"/>
                <a:gd name="connsiteY4" fmla="*/ 421217 h 1145117"/>
                <a:gd name="connsiteX5" fmla="*/ 254000 w 658283"/>
                <a:gd name="connsiteY5" fmla="*/ 122767 h 1145117"/>
                <a:gd name="connsiteX6" fmla="*/ 302683 w 658283"/>
                <a:gd name="connsiteY6" fmla="*/ 0 h 1145117"/>
                <a:gd name="connsiteX7" fmla="*/ 372533 w 658283"/>
                <a:gd name="connsiteY7" fmla="*/ 122767 h 1145117"/>
                <a:gd name="connsiteX8" fmla="*/ 364067 w 658283"/>
                <a:gd name="connsiteY8" fmla="*/ 436033 h 1145117"/>
                <a:gd name="connsiteX9" fmla="*/ 518583 w 658283"/>
                <a:gd name="connsiteY9" fmla="*/ 198967 h 1145117"/>
                <a:gd name="connsiteX10" fmla="*/ 658283 w 658283"/>
                <a:gd name="connsiteY10" fmla="*/ 143933 h 1145117"/>
                <a:gd name="connsiteX11" fmla="*/ 611717 w 658283"/>
                <a:gd name="connsiteY11" fmla="*/ 283633 h 1145117"/>
                <a:gd name="connsiteX12" fmla="*/ 376767 w 658283"/>
                <a:gd name="connsiteY12" fmla="*/ 649817 h 1145117"/>
                <a:gd name="connsiteX13" fmla="*/ 351367 w 658283"/>
                <a:gd name="connsiteY13" fmla="*/ 1026583 h 1145117"/>
                <a:gd name="connsiteX14" fmla="*/ 281517 w 658283"/>
                <a:gd name="connsiteY14" fmla="*/ 1145117 h 1145117"/>
                <a:gd name="connsiteX15" fmla="*/ 234950 w 658283"/>
                <a:gd name="connsiteY15" fmla="*/ 1028700 h 1145117"/>
                <a:gd name="connsiteX16" fmla="*/ 247650 w 658283"/>
                <a:gd name="connsiteY16" fmla="*/ 654050 h 1145117"/>
                <a:gd name="connsiteX17" fmla="*/ 190500 w 658283"/>
                <a:gd name="connsiteY17" fmla="*/ 524933 h 1145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58283" h="1145117">
                  <a:moveTo>
                    <a:pt x="190500" y="524933"/>
                  </a:moveTo>
                  <a:lnTo>
                    <a:pt x="21167" y="209550"/>
                  </a:lnTo>
                  <a:lnTo>
                    <a:pt x="0" y="61383"/>
                  </a:lnTo>
                  <a:lnTo>
                    <a:pt x="110067" y="146050"/>
                  </a:lnTo>
                  <a:lnTo>
                    <a:pt x="258233" y="421217"/>
                  </a:lnTo>
                  <a:lnTo>
                    <a:pt x="254000" y="122767"/>
                  </a:lnTo>
                  <a:lnTo>
                    <a:pt x="302683" y="0"/>
                  </a:lnTo>
                  <a:lnTo>
                    <a:pt x="372533" y="122767"/>
                  </a:lnTo>
                  <a:lnTo>
                    <a:pt x="364067" y="436033"/>
                  </a:lnTo>
                  <a:lnTo>
                    <a:pt x="518583" y="198967"/>
                  </a:lnTo>
                  <a:lnTo>
                    <a:pt x="658283" y="143933"/>
                  </a:lnTo>
                  <a:lnTo>
                    <a:pt x="611717" y="283633"/>
                  </a:lnTo>
                  <a:lnTo>
                    <a:pt x="376767" y="649817"/>
                  </a:lnTo>
                  <a:lnTo>
                    <a:pt x="351367" y="1026583"/>
                  </a:lnTo>
                  <a:lnTo>
                    <a:pt x="281517" y="1145117"/>
                  </a:lnTo>
                  <a:lnTo>
                    <a:pt x="234950" y="1028700"/>
                  </a:lnTo>
                  <a:lnTo>
                    <a:pt x="247650" y="654050"/>
                  </a:lnTo>
                  <a:lnTo>
                    <a:pt x="190500" y="524933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8" name="Hình tự do: Hình 57">
              <a:extLst>
                <a:ext uri="{FF2B5EF4-FFF2-40B4-BE49-F238E27FC236}">
                  <a16:creationId xmlns="" xmlns:a16="http://schemas.microsoft.com/office/drawing/2014/main" id="{B8ECDE63-5CC7-470E-AAC9-C7100A1A2019}"/>
                </a:ext>
              </a:extLst>
            </p:cNvPr>
            <p:cNvSpPr/>
            <p:nvPr/>
          </p:nvSpPr>
          <p:spPr>
            <a:xfrm>
              <a:off x="5331645" y="3268133"/>
              <a:ext cx="434394" cy="755652"/>
            </a:xfrm>
            <a:custGeom>
              <a:avLst/>
              <a:gdLst>
                <a:gd name="connsiteX0" fmla="*/ 190500 w 658283"/>
                <a:gd name="connsiteY0" fmla="*/ 524933 h 1145117"/>
                <a:gd name="connsiteX1" fmla="*/ 21167 w 658283"/>
                <a:gd name="connsiteY1" fmla="*/ 209550 h 1145117"/>
                <a:gd name="connsiteX2" fmla="*/ 0 w 658283"/>
                <a:gd name="connsiteY2" fmla="*/ 61383 h 1145117"/>
                <a:gd name="connsiteX3" fmla="*/ 110067 w 658283"/>
                <a:gd name="connsiteY3" fmla="*/ 146050 h 1145117"/>
                <a:gd name="connsiteX4" fmla="*/ 258233 w 658283"/>
                <a:gd name="connsiteY4" fmla="*/ 421217 h 1145117"/>
                <a:gd name="connsiteX5" fmla="*/ 254000 w 658283"/>
                <a:gd name="connsiteY5" fmla="*/ 122767 h 1145117"/>
                <a:gd name="connsiteX6" fmla="*/ 302683 w 658283"/>
                <a:gd name="connsiteY6" fmla="*/ 0 h 1145117"/>
                <a:gd name="connsiteX7" fmla="*/ 372533 w 658283"/>
                <a:gd name="connsiteY7" fmla="*/ 122767 h 1145117"/>
                <a:gd name="connsiteX8" fmla="*/ 364067 w 658283"/>
                <a:gd name="connsiteY8" fmla="*/ 436033 h 1145117"/>
                <a:gd name="connsiteX9" fmla="*/ 518583 w 658283"/>
                <a:gd name="connsiteY9" fmla="*/ 198967 h 1145117"/>
                <a:gd name="connsiteX10" fmla="*/ 658283 w 658283"/>
                <a:gd name="connsiteY10" fmla="*/ 143933 h 1145117"/>
                <a:gd name="connsiteX11" fmla="*/ 611717 w 658283"/>
                <a:gd name="connsiteY11" fmla="*/ 283633 h 1145117"/>
                <a:gd name="connsiteX12" fmla="*/ 376767 w 658283"/>
                <a:gd name="connsiteY12" fmla="*/ 649817 h 1145117"/>
                <a:gd name="connsiteX13" fmla="*/ 351367 w 658283"/>
                <a:gd name="connsiteY13" fmla="*/ 1026583 h 1145117"/>
                <a:gd name="connsiteX14" fmla="*/ 281517 w 658283"/>
                <a:gd name="connsiteY14" fmla="*/ 1145117 h 1145117"/>
                <a:gd name="connsiteX15" fmla="*/ 234950 w 658283"/>
                <a:gd name="connsiteY15" fmla="*/ 1028700 h 1145117"/>
                <a:gd name="connsiteX16" fmla="*/ 247650 w 658283"/>
                <a:gd name="connsiteY16" fmla="*/ 654050 h 1145117"/>
                <a:gd name="connsiteX17" fmla="*/ 190500 w 658283"/>
                <a:gd name="connsiteY17" fmla="*/ 524933 h 1145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58283" h="1145117">
                  <a:moveTo>
                    <a:pt x="190500" y="524933"/>
                  </a:moveTo>
                  <a:lnTo>
                    <a:pt x="21167" y="209550"/>
                  </a:lnTo>
                  <a:lnTo>
                    <a:pt x="0" y="61383"/>
                  </a:lnTo>
                  <a:lnTo>
                    <a:pt x="110067" y="146050"/>
                  </a:lnTo>
                  <a:lnTo>
                    <a:pt x="258233" y="421217"/>
                  </a:lnTo>
                  <a:lnTo>
                    <a:pt x="254000" y="122767"/>
                  </a:lnTo>
                  <a:lnTo>
                    <a:pt x="302683" y="0"/>
                  </a:lnTo>
                  <a:lnTo>
                    <a:pt x="372533" y="122767"/>
                  </a:lnTo>
                  <a:lnTo>
                    <a:pt x="364067" y="436033"/>
                  </a:lnTo>
                  <a:lnTo>
                    <a:pt x="518583" y="198967"/>
                  </a:lnTo>
                  <a:lnTo>
                    <a:pt x="658283" y="143933"/>
                  </a:lnTo>
                  <a:lnTo>
                    <a:pt x="611717" y="283633"/>
                  </a:lnTo>
                  <a:lnTo>
                    <a:pt x="376767" y="649817"/>
                  </a:lnTo>
                  <a:lnTo>
                    <a:pt x="351367" y="1026583"/>
                  </a:lnTo>
                  <a:lnTo>
                    <a:pt x="281517" y="1145117"/>
                  </a:lnTo>
                  <a:lnTo>
                    <a:pt x="234950" y="1028700"/>
                  </a:lnTo>
                  <a:lnTo>
                    <a:pt x="247650" y="654050"/>
                  </a:lnTo>
                  <a:lnTo>
                    <a:pt x="190500" y="524933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9" name="Hình tự do: Hình 58">
              <a:extLst>
                <a:ext uri="{FF2B5EF4-FFF2-40B4-BE49-F238E27FC236}">
                  <a16:creationId xmlns="" xmlns:a16="http://schemas.microsoft.com/office/drawing/2014/main" id="{16EE99B0-0560-47CD-A1AE-D73856CBCC64}"/>
                </a:ext>
              </a:extLst>
            </p:cNvPr>
            <p:cNvSpPr/>
            <p:nvPr/>
          </p:nvSpPr>
          <p:spPr>
            <a:xfrm rot="453931">
              <a:off x="2727221" y="2834218"/>
              <a:ext cx="1543154" cy="1654272"/>
            </a:xfrm>
            <a:custGeom>
              <a:avLst/>
              <a:gdLst>
                <a:gd name="connsiteX0" fmla="*/ 1164166 w 1312333"/>
                <a:gd name="connsiteY0" fmla="*/ 2963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64166 w 1312333"/>
                <a:gd name="connsiteY21" fmla="*/ 2963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49658 w 1328067"/>
                <a:gd name="connsiteY0" fmla="*/ 35303 h 1447800"/>
                <a:gd name="connsiteX1" fmla="*/ 549134 w 1328067"/>
                <a:gd name="connsiteY1" fmla="*/ 529166 h 1447800"/>
                <a:gd name="connsiteX2" fmla="*/ 15734 w 1328067"/>
                <a:gd name="connsiteY2" fmla="*/ 1244600 h 1447800"/>
                <a:gd name="connsiteX3" fmla="*/ 19967 w 1328067"/>
                <a:gd name="connsiteY3" fmla="*/ 1418166 h 1447800"/>
                <a:gd name="connsiteX4" fmla="*/ 100400 w 1328067"/>
                <a:gd name="connsiteY4" fmla="*/ 1447800 h 1447800"/>
                <a:gd name="connsiteX5" fmla="*/ 117334 w 1328067"/>
                <a:gd name="connsiteY5" fmla="*/ 1413933 h 1447800"/>
                <a:gd name="connsiteX6" fmla="*/ 464467 w 1328067"/>
                <a:gd name="connsiteY6" fmla="*/ 931333 h 1447800"/>
                <a:gd name="connsiteX7" fmla="*/ 218934 w 1328067"/>
                <a:gd name="connsiteY7" fmla="*/ 1325033 h 1447800"/>
                <a:gd name="connsiteX8" fmla="*/ 214700 w 1328067"/>
                <a:gd name="connsiteY8" fmla="*/ 1422400 h 1447800"/>
                <a:gd name="connsiteX9" fmla="*/ 316300 w 1328067"/>
                <a:gd name="connsiteY9" fmla="*/ 1439333 h 1447800"/>
                <a:gd name="connsiteX10" fmla="*/ 587234 w 1328067"/>
                <a:gd name="connsiteY10" fmla="*/ 1049866 h 1447800"/>
                <a:gd name="connsiteX11" fmla="*/ 434834 w 1328067"/>
                <a:gd name="connsiteY11" fmla="*/ 1346200 h 1447800"/>
                <a:gd name="connsiteX12" fmla="*/ 498334 w 1328067"/>
                <a:gd name="connsiteY12" fmla="*/ 1418166 h 1447800"/>
                <a:gd name="connsiteX13" fmla="*/ 616867 w 1328067"/>
                <a:gd name="connsiteY13" fmla="*/ 1346200 h 1447800"/>
                <a:gd name="connsiteX14" fmla="*/ 760800 w 1328067"/>
                <a:gd name="connsiteY14" fmla="*/ 1079500 h 1447800"/>
                <a:gd name="connsiteX15" fmla="*/ 710000 w 1328067"/>
                <a:gd name="connsiteY15" fmla="*/ 1278466 h 1447800"/>
                <a:gd name="connsiteX16" fmla="*/ 820067 w 1328067"/>
                <a:gd name="connsiteY16" fmla="*/ 1333500 h 1447800"/>
                <a:gd name="connsiteX17" fmla="*/ 900500 w 1328067"/>
                <a:gd name="connsiteY17" fmla="*/ 1236133 h 1447800"/>
                <a:gd name="connsiteX18" fmla="*/ 934367 w 1328067"/>
                <a:gd name="connsiteY18" fmla="*/ 1109133 h 1447800"/>
                <a:gd name="connsiteX19" fmla="*/ 1328067 w 1328067"/>
                <a:gd name="connsiteY19" fmla="*/ 601133 h 1447800"/>
                <a:gd name="connsiteX20" fmla="*/ 1209534 w 1328067"/>
                <a:gd name="connsiteY20" fmla="*/ 0 h 1447800"/>
                <a:gd name="connsiteX21" fmla="*/ 1149658 w 1328067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25518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53011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22884 w 1336251"/>
                <a:gd name="connsiteY8" fmla="*/ 1422400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3018 w 1336251"/>
                <a:gd name="connsiteY11" fmla="*/ 1346200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336251" h="1477183">
                  <a:moveTo>
                    <a:pt x="1157842" y="35303"/>
                  </a:moveTo>
                  <a:cubicBezTo>
                    <a:pt x="1018152" y="117705"/>
                    <a:pt x="719003" y="322019"/>
                    <a:pt x="557318" y="529166"/>
                  </a:cubicBezTo>
                  <a:cubicBezTo>
                    <a:pt x="382268" y="773314"/>
                    <a:pt x="201718" y="1006122"/>
                    <a:pt x="23918" y="1244600"/>
                  </a:cubicBezTo>
                  <a:cubicBezTo>
                    <a:pt x="-13162" y="1310961"/>
                    <a:pt x="-3502" y="1368817"/>
                    <a:pt x="28151" y="1418166"/>
                  </a:cubicBezTo>
                  <a:cubicBezTo>
                    <a:pt x="38466" y="1445055"/>
                    <a:pt x="81773" y="1452098"/>
                    <a:pt x="108584" y="1461976"/>
                  </a:cubicBezTo>
                  <a:lnTo>
                    <a:pt x="153011" y="1413933"/>
                  </a:lnTo>
                  <a:lnTo>
                    <a:pt x="472651" y="931333"/>
                  </a:lnTo>
                  <a:lnTo>
                    <a:pt x="221620" y="1344878"/>
                  </a:lnTo>
                  <a:cubicBezTo>
                    <a:pt x="205546" y="1383950"/>
                    <a:pt x="227961" y="1411680"/>
                    <a:pt x="231132" y="1445081"/>
                  </a:cubicBezTo>
                  <a:cubicBezTo>
                    <a:pt x="263166" y="1474352"/>
                    <a:pt x="306197" y="1489446"/>
                    <a:pt x="343729" y="1464850"/>
                  </a:cubicBezTo>
                  <a:cubicBezTo>
                    <a:pt x="397383" y="1420081"/>
                    <a:pt x="511522" y="1188194"/>
                    <a:pt x="595418" y="1049866"/>
                  </a:cubicBezTo>
                  <a:lnTo>
                    <a:pt x="415525" y="1417078"/>
                  </a:lnTo>
                  <a:cubicBezTo>
                    <a:pt x="412864" y="1471308"/>
                    <a:pt x="487184" y="1480176"/>
                    <a:pt x="506518" y="1457858"/>
                  </a:cubicBezTo>
                  <a:cubicBezTo>
                    <a:pt x="590018" y="1443320"/>
                    <a:pt x="602036" y="1406100"/>
                    <a:pt x="625051" y="1346200"/>
                  </a:cubicBezTo>
                  <a:lnTo>
                    <a:pt x="768984" y="1079500"/>
                  </a:lnTo>
                  <a:lnTo>
                    <a:pt x="679694" y="1320993"/>
                  </a:lnTo>
                  <a:cubicBezTo>
                    <a:pt x="687973" y="1390369"/>
                    <a:pt x="773235" y="1394539"/>
                    <a:pt x="855744" y="1361851"/>
                  </a:cubicBezTo>
                  <a:cubicBezTo>
                    <a:pt x="892637" y="1300099"/>
                    <a:pt x="891037" y="1278039"/>
                    <a:pt x="908684" y="1236133"/>
                  </a:cubicBezTo>
                  <a:lnTo>
                    <a:pt x="942551" y="1109133"/>
                  </a:lnTo>
                  <a:lnTo>
                    <a:pt x="1336251" y="601133"/>
                  </a:lnTo>
                  <a:lnTo>
                    <a:pt x="1217718" y="0"/>
                  </a:lnTo>
                  <a:lnTo>
                    <a:pt x="1157842" y="3530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60" name="Hình tự do: Hình 59">
              <a:extLst>
                <a:ext uri="{FF2B5EF4-FFF2-40B4-BE49-F238E27FC236}">
                  <a16:creationId xmlns="" xmlns:a16="http://schemas.microsoft.com/office/drawing/2014/main" id="{424FD49A-D377-45C4-B468-7E73F75AEDC3}"/>
                </a:ext>
              </a:extLst>
            </p:cNvPr>
            <p:cNvSpPr/>
            <p:nvPr/>
          </p:nvSpPr>
          <p:spPr>
            <a:xfrm>
              <a:off x="4356298" y="4220634"/>
              <a:ext cx="1396126" cy="809311"/>
            </a:xfrm>
            <a:custGeom>
              <a:avLst/>
              <a:gdLst>
                <a:gd name="connsiteX0" fmla="*/ 287867 w 1371600"/>
                <a:gd name="connsiteY0" fmla="*/ 55034 h 791634"/>
                <a:gd name="connsiteX1" fmla="*/ 0 w 1371600"/>
                <a:gd name="connsiteY1" fmla="*/ 520700 h 791634"/>
                <a:gd name="connsiteX2" fmla="*/ 50800 w 1371600"/>
                <a:gd name="connsiteY2" fmla="*/ 728134 h 791634"/>
                <a:gd name="connsiteX3" fmla="*/ 359833 w 1371600"/>
                <a:gd name="connsiteY3" fmla="*/ 745067 h 791634"/>
                <a:gd name="connsiteX4" fmla="*/ 550333 w 1371600"/>
                <a:gd name="connsiteY4" fmla="*/ 139700 h 791634"/>
                <a:gd name="connsiteX5" fmla="*/ 423333 w 1371600"/>
                <a:gd name="connsiteY5" fmla="*/ 630767 h 791634"/>
                <a:gd name="connsiteX6" fmla="*/ 558800 w 1371600"/>
                <a:gd name="connsiteY6" fmla="*/ 791634 h 791634"/>
                <a:gd name="connsiteX7" fmla="*/ 867833 w 1371600"/>
                <a:gd name="connsiteY7" fmla="*/ 766234 h 791634"/>
                <a:gd name="connsiteX8" fmla="*/ 918633 w 1371600"/>
                <a:gd name="connsiteY8" fmla="*/ 635000 h 791634"/>
                <a:gd name="connsiteX9" fmla="*/ 817033 w 1371600"/>
                <a:gd name="connsiteY9" fmla="*/ 114300 h 791634"/>
                <a:gd name="connsiteX10" fmla="*/ 960967 w 1371600"/>
                <a:gd name="connsiteY10" fmla="*/ 651934 h 791634"/>
                <a:gd name="connsiteX11" fmla="*/ 1087967 w 1371600"/>
                <a:gd name="connsiteY11" fmla="*/ 723900 h 791634"/>
                <a:gd name="connsiteX12" fmla="*/ 1308100 w 1371600"/>
                <a:gd name="connsiteY12" fmla="*/ 698500 h 791634"/>
                <a:gd name="connsiteX13" fmla="*/ 1371600 w 1371600"/>
                <a:gd name="connsiteY13" fmla="*/ 448734 h 791634"/>
                <a:gd name="connsiteX14" fmla="*/ 1066800 w 1371600"/>
                <a:gd name="connsiteY14" fmla="*/ 0 h 791634"/>
                <a:gd name="connsiteX0" fmla="*/ 297823 w 1381556"/>
                <a:gd name="connsiteY0" fmla="*/ 55034 h 791634"/>
                <a:gd name="connsiteX1" fmla="*/ 9956 w 1381556"/>
                <a:gd name="connsiteY1" fmla="*/ 520700 h 791634"/>
                <a:gd name="connsiteX2" fmla="*/ 60756 w 1381556"/>
                <a:gd name="connsiteY2" fmla="*/ 728134 h 791634"/>
                <a:gd name="connsiteX3" fmla="*/ 369789 w 1381556"/>
                <a:gd name="connsiteY3" fmla="*/ 745067 h 791634"/>
                <a:gd name="connsiteX4" fmla="*/ 560289 w 1381556"/>
                <a:gd name="connsiteY4" fmla="*/ 139700 h 791634"/>
                <a:gd name="connsiteX5" fmla="*/ 433289 w 1381556"/>
                <a:gd name="connsiteY5" fmla="*/ 630767 h 791634"/>
                <a:gd name="connsiteX6" fmla="*/ 568756 w 1381556"/>
                <a:gd name="connsiteY6" fmla="*/ 791634 h 791634"/>
                <a:gd name="connsiteX7" fmla="*/ 877789 w 1381556"/>
                <a:gd name="connsiteY7" fmla="*/ 766234 h 791634"/>
                <a:gd name="connsiteX8" fmla="*/ 928589 w 1381556"/>
                <a:gd name="connsiteY8" fmla="*/ 635000 h 791634"/>
                <a:gd name="connsiteX9" fmla="*/ 826989 w 1381556"/>
                <a:gd name="connsiteY9" fmla="*/ 114300 h 791634"/>
                <a:gd name="connsiteX10" fmla="*/ 970923 w 1381556"/>
                <a:gd name="connsiteY10" fmla="*/ 651934 h 791634"/>
                <a:gd name="connsiteX11" fmla="*/ 1097923 w 1381556"/>
                <a:gd name="connsiteY11" fmla="*/ 723900 h 791634"/>
                <a:gd name="connsiteX12" fmla="*/ 1318056 w 1381556"/>
                <a:gd name="connsiteY12" fmla="*/ 698500 h 791634"/>
                <a:gd name="connsiteX13" fmla="*/ 1381556 w 1381556"/>
                <a:gd name="connsiteY13" fmla="*/ 448734 h 791634"/>
                <a:gd name="connsiteX14" fmla="*/ 1076756 w 1381556"/>
                <a:gd name="connsiteY14" fmla="*/ 0 h 791634"/>
                <a:gd name="connsiteX0" fmla="*/ 302651 w 1386384"/>
                <a:gd name="connsiteY0" fmla="*/ 55034 h 791634"/>
                <a:gd name="connsiteX1" fmla="*/ 14784 w 1386384"/>
                <a:gd name="connsiteY1" fmla="*/ 520700 h 791634"/>
                <a:gd name="connsiteX2" fmla="*/ 65584 w 1386384"/>
                <a:gd name="connsiteY2" fmla="*/ 728134 h 791634"/>
                <a:gd name="connsiteX3" fmla="*/ 374617 w 1386384"/>
                <a:gd name="connsiteY3" fmla="*/ 745067 h 791634"/>
                <a:gd name="connsiteX4" fmla="*/ 565117 w 1386384"/>
                <a:gd name="connsiteY4" fmla="*/ 139700 h 791634"/>
                <a:gd name="connsiteX5" fmla="*/ 438117 w 1386384"/>
                <a:gd name="connsiteY5" fmla="*/ 630767 h 791634"/>
                <a:gd name="connsiteX6" fmla="*/ 573584 w 1386384"/>
                <a:gd name="connsiteY6" fmla="*/ 791634 h 791634"/>
                <a:gd name="connsiteX7" fmla="*/ 882617 w 1386384"/>
                <a:gd name="connsiteY7" fmla="*/ 766234 h 791634"/>
                <a:gd name="connsiteX8" fmla="*/ 933417 w 1386384"/>
                <a:gd name="connsiteY8" fmla="*/ 635000 h 791634"/>
                <a:gd name="connsiteX9" fmla="*/ 831817 w 1386384"/>
                <a:gd name="connsiteY9" fmla="*/ 114300 h 791634"/>
                <a:gd name="connsiteX10" fmla="*/ 975751 w 1386384"/>
                <a:gd name="connsiteY10" fmla="*/ 651934 h 791634"/>
                <a:gd name="connsiteX11" fmla="*/ 1102751 w 1386384"/>
                <a:gd name="connsiteY11" fmla="*/ 723900 h 791634"/>
                <a:gd name="connsiteX12" fmla="*/ 1322884 w 1386384"/>
                <a:gd name="connsiteY12" fmla="*/ 698500 h 791634"/>
                <a:gd name="connsiteX13" fmla="*/ 1386384 w 1386384"/>
                <a:gd name="connsiteY13" fmla="*/ 448734 h 791634"/>
                <a:gd name="connsiteX14" fmla="*/ 1081584 w 1386384"/>
                <a:gd name="connsiteY14" fmla="*/ 0 h 791634"/>
                <a:gd name="connsiteX0" fmla="*/ 302651 w 1386384"/>
                <a:gd name="connsiteY0" fmla="*/ 55034 h 791634"/>
                <a:gd name="connsiteX1" fmla="*/ 14784 w 1386384"/>
                <a:gd name="connsiteY1" fmla="*/ 520700 h 791634"/>
                <a:gd name="connsiteX2" fmla="*/ 65584 w 1386384"/>
                <a:gd name="connsiteY2" fmla="*/ 728134 h 791634"/>
                <a:gd name="connsiteX3" fmla="*/ 374617 w 1386384"/>
                <a:gd name="connsiteY3" fmla="*/ 745067 h 791634"/>
                <a:gd name="connsiteX4" fmla="*/ 565117 w 1386384"/>
                <a:gd name="connsiteY4" fmla="*/ 139700 h 791634"/>
                <a:gd name="connsiteX5" fmla="*/ 438117 w 1386384"/>
                <a:gd name="connsiteY5" fmla="*/ 630767 h 791634"/>
                <a:gd name="connsiteX6" fmla="*/ 573584 w 1386384"/>
                <a:gd name="connsiteY6" fmla="*/ 791634 h 791634"/>
                <a:gd name="connsiteX7" fmla="*/ 882617 w 1386384"/>
                <a:gd name="connsiteY7" fmla="*/ 766234 h 791634"/>
                <a:gd name="connsiteX8" fmla="*/ 933417 w 1386384"/>
                <a:gd name="connsiteY8" fmla="*/ 635000 h 791634"/>
                <a:gd name="connsiteX9" fmla="*/ 831817 w 1386384"/>
                <a:gd name="connsiteY9" fmla="*/ 114300 h 791634"/>
                <a:gd name="connsiteX10" fmla="*/ 975751 w 1386384"/>
                <a:gd name="connsiteY10" fmla="*/ 651934 h 791634"/>
                <a:gd name="connsiteX11" fmla="*/ 1102751 w 1386384"/>
                <a:gd name="connsiteY11" fmla="*/ 723900 h 791634"/>
                <a:gd name="connsiteX12" fmla="*/ 1322884 w 1386384"/>
                <a:gd name="connsiteY12" fmla="*/ 698500 h 791634"/>
                <a:gd name="connsiteX13" fmla="*/ 1386384 w 1386384"/>
                <a:gd name="connsiteY13" fmla="*/ 448734 h 791634"/>
                <a:gd name="connsiteX14" fmla="*/ 1081584 w 1386384"/>
                <a:gd name="connsiteY14" fmla="*/ 0 h 791634"/>
                <a:gd name="connsiteX0" fmla="*/ 302651 w 1386384"/>
                <a:gd name="connsiteY0" fmla="*/ 55034 h 791634"/>
                <a:gd name="connsiteX1" fmla="*/ 14784 w 1386384"/>
                <a:gd name="connsiteY1" fmla="*/ 520700 h 791634"/>
                <a:gd name="connsiteX2" fmla="*/ 65584 w 1386384"/>
                <a:gd name="connsiteY2" fmla="*/ 728134 h 791634"/>
                <a:gd name="connsiteX3" fmla="*/ 374617 w 1386384"/>
                <a:gd name="connsiteY3" fmla="*/ 745067 h 791634"/>
                <a:gd name="connsiteX4" fmla="*/ 565117 w 1386384"/>
                <a:gd name="connsiteY4" fmla="*/ 139700 h 791634"/>
                <a:gd name="connsiteX5" fmla="*/ 438117 w 1386384"/>
                <a:gd name="connsiteY5" fmla="*/ 630767 h 791634"/>
                <a:gd name="connsiteX6" fmla="*/ 573584 w 1386384"/>
                <a:gd name="connsiteY6" fmla="*/ 791634 h 791634"/>
                <a:gd name="connsiteX7" fmla="*/ 882617 w 1386384"/>
                <a:gd name="connsiteY7" fmla="*/ 766234 h 791634"/>
                <a:gd name="connsiteX8" fmla="*/ 933417 w 1386384"/>
                <a:gd name="connsiteY8" fmla="*/ 635000 h 791634"/>
                <a:gd name="connsiteX9" fmla="*/ 831817 w 1386384"/>
                <a:gd name="connsiteY9" fmla="*/ 114300 h 791634"/>
                <a:gd name="connsiteX10" fmla="*/ 975751 w 1386384"/>
                <a:gd name="connsiteY10" fmla="*/ 651934 h 791634"/>
                <a:gd name="connsiteX11" fmla="*/ 1102751 w 1386384"/>
                <a:gd name="connsiteY11" fmla="*/ 723900 h 791634"/>
                <a:gd name="connsiteX12" fmla="*/ 1322884 w 1386384"/>
                <a:gd name="connsiteY12" fmla="*/ 698500 h 791634"/>
                <a:gd name="connsiteX13" fmla="*/ 1386384 w 1386384"/>
                <a:gd name="connsiteY13" fmla="*/ 448734 h 791634"/>
                <a:gd name="connsiteX14" fmla="*/ 1081584 w 1386384"/>
                <a:gd name="connsiteY14" fmla="*/ 0 h 791634"/>
                <a:gd name="connsiteX0" fmla="*/ 302337 w 1386070"/>
                <a:gd name="connsiteY0" fmla="*/ 55034 h 791634"/>
                <a:gd name="connsiteX1" fmla="*/ 14470 w 1386070"/>
                <a:gd name="connsiteY1" fmla="*/ 520700 h 791634"/>
                <a:gd name="connsiteX2" fmla="*/ 66857 w 1386070"/>
                <a:gd name="connsiteY2" fmla="*/ 732896 h 791634"/>
                <a:gd name="connsiteX3" fmla="*/ 374303 w 1386070"/>
                <a:gd name="connsiteY3" fmla="*/ 745067 h 791634"/>
                <a:gd name="connsiteX4" fmla="*/ 564803 w 1386070"/>
                <a:gd name="connsiteY4" fmla="*/ 139700 h 791634"/>
                <a:gd name="connsiteX5" fmla="*/ 437803 w 1386070"/>
                <a:gd name="connsiteY5" fmla="*/ 630767 h 791634"/>
                <a:gd name="connsiteX6" fmla="*/ 573270 w 1386070"/>
                <a:gd name="connsiteY6" fmla="*/ 791634 h 791634"/>
                <a:gd name="connsiteX7" fmla="*/ 882303 w 1386070"/>
                <a:gd name="connsiteY7" fmla="*/ 766234 h 791634"/>
                <a:gd name="connsiteX8" fmla="*/ 933103 w 1386070"/>
                <a:gd name="connsiteY8" fmla="*/ 635000 h 791634"/>
                <a:gd name="connsiteX9" fmla="*/ 831503 w 1386070"/>
                <a:gd name="connsiteY9" fmla="*/ 114300 h 791634"/>
                <a:gd name="connsiteX10" fmla="*/ 975437 w 1386070"/>
                <a:gd name="connsiteY10" fmla="*/ 651934 h 791634"/>
                <a:gd name="connsiteX11" fmla="*/ 1102437 w 1386070"/>
                <a:gd name="connsiteY11" fmla="*/ 723900 h 791634"/>
                <a:gd name="connsiteX12" fmla="*/ 1322570 w 1386070"/>
                <a:gd name="connsiteY12" fmla="*/ 698500 h 791634"/>
                <a:gd name="connsiteX13" fmla="*/ 1386070 w 1386070"/>
                <a:gd name="connsiteY13" fmla="*/ 448734 h 791634"/>
                <a:gd name="connsiteX14" fmla="*/ 1081270 w 1386070"/>
                <a:gd name="connsiteY14" fmla="*/ 0 h 791634"/>
                <a:gd name="connsiteX0" fmla="*/ 300370 w 1384103"/>
                <a:gd name="connsiteY0" fmla="*/ 55034 h 791634"/>
                <a:gd name="connsiteX1" fmla="*/ 12503 w 1384103"/>
                <a:gd name="connsiteY1" fmla="*/ 520700 h 791634"/>
                <a:gd name="connsiteX2" fmla="*/ 64890 w 1384103"/>
                <a:gd name="connsiteY2" fmla="*/ 732896 h 791634"/>
                <a:gd name="connsiteX3" fmla="*/ 372336 w 1384103"/>
                <a:gd name="connsiteY3" fmla="*/ 745067 h 791634"/>
                <a:gd name="connsiteX4" fmla="*/ 562836 w 1384103"/>
                <a:gd name="connsiteY4" fmla="*/ 139700 h 791634"/>
                <a:gd name="connsiteX5" fmla="*/ 435836 w 1384103"/>
                <a:gd name="connsiteY5" fmla="*/ 630767 h 791634"/>
                <a:gd name="connsiteX6" fmla="*/ 571303 w 1384103"/>
                <a:gd name="connsiteY6" fmla="*/ 791634 h 791634"/>
                <a:gd name="connsiteX7" fmla="*/ 880336 w 1384103"/>
                <a:gd name="connsiteY7" fmla="*/ 766234 h 791634"/>
                <a:gd name="connsiteX8" fmla="*/ 931136 w 1384103"/>
                <a:gd name="connsiteY8" fmla="*/ 635000 h 791634"/>
                <a:gd name="connsiteX9" fmla="*/ 829536 w 1384103"/>
                <a:gd name="connsiteY9" fmla="*/ 114300 h 791634"/>
                <a:gd name="connsiteX10" fmla="*/ 973470 w 1384103"/>
                <a:gd name="connsiteY10" fmla="*/ 651934 h 791634"/>
                <a:gd name="connsiteX11" fmla="*/ 1100470 w 1384103"/>
                <a:gd name="connsiteY11" fmla="*/ 723900 h 791634"/>
                <a:gd name="connsiteX12" fmla="*/ 1320603 w 1384103"/>
                <a:gd name="connsiteY12" fmla="*/ 698500 h 791634"/>
                <a:gd name="connsiteX13" fmla="*/ 1384103 w 1384103"/>
                <a:gd name="connsiteY13" fmla="*/ 448734 h 791634"/>
                <a:gd name="connsiteX14" fmla="*/ 1079303 w 1384103"/>
                <a:gd name="connsiteY14" fmla="*/ 0 h 791634"/>
                <a:gd name="connsiteX0" fmla="*/ 300370 w 1384103"/>
                <a:gd name="connsiteY0" fmla="*/ 55034 h 791634"/>
                <a:gd name="connsiteX1" fmla="*/ 12503 w 1384103"/>
                <a:gd name="connsiteY1" fmla="*/ 520700 h 791634"/>
                <a:gd name="connsiteX2" fmla="*/ 64890 w 1384103"/>
                <a:gd name="connsiteY2" fmla="*/ 732896 h 791634"/>
                <a:gd name="connsiteX3" fmla="*/ 372336 w 1384103"/>
                <a:gd name="connsiteY3" fmla="*/ 745067 h 791634"/>
                <a:gd name="connsiteX4" fmla="*/ 562836 w 1384103"/>
                <a:gd name="connsiteY4" fmla="*/ 139700 h 791634"/>
                <a:gd name="connsiteX5" fmla="*/ 435836 w 1384103"/>
                <a:gd name="connsiteY5" fmla="*/ 630767 h 791634"/>
                <a:gd name="connsiteX6" fmla="*/ 571303 w 1384103"/>
                <a:gd name="connsiteY6" fmla="*/ 791634 h 791634"/>
                <a:gd name="connsiteX7" fmla="*/ 880336 w 1384103"/>
                <a:gd name="connsiteY7" fmla="*/ 766234 h 791634"/>
                <a:gd name="connsiteX8" fmla="*/ 931136 w 1384103"/>
                <a:gd name="connsiteY8" fmla="*/ 635000 h 791634"/>
                <a:gd name="connsiteX9" fmla="*/ 829536 w 1384103"/>
                <a:gd name="connsiteY9" fmla="*/ 114300 h 791634"/>
                <a:gd name="connsiteX10" fmla="*/ 973470 w 1384103"/>
                <a:gd name="connsiteY10" fmla="*/ 651934 h 791634"/>
                <a:gd name="connsiteX11" fmla="*/ 1100470 w 1384103"/>
                <a:gd name="connsiteY11" fmla="*/ 723900 h 791634"/>
                <a:gd name="connsiteX12" fmla="*/ 1320603 w 1384103"/>
                <a:gd name="connsiteY12" fmla="*/ 698500 h 791634"/>
                <a:gd name="connsiteX13" fmla="*/ 1384103 w 1384103"/>
                <a:gd name="connsiteY13" fmla="*/ 448734 h 791634"/>
                <a:gd name="connsiteX14" fmla="*/ 1079303 w 1384103"/>
                <a:gd name="connsiteY14" fmla="*/ 0 h 791634"/>
                <a:gd name="connsiteX0" fmla="*/ 300370 w 1384103"/>
                <a:gd name="connsiteY0" fmla="*/ 55034 h 791640"/>
                <a:gd name="connsiteX1" fmla="*/ 12503 w 1384103"/>
                <a:gd name="connsiteY1" fmla="*/ 520700 h 791640"/>
                <a:gd name="connsiteX2" fmla="*/ 64890 w 1384103"/>
                <a:gd name="connsiteY2" fmla="*/ 732896 h 791640"/>
                <a:gd name="connsiteX3" fmla="*/ 372336 w 1384103"/>
                <a:gd name="connsiteY3" fmla="*/ 745067 h 791640"/>
                <a:gd name="connsiteX4" fmla="*/ 562836 w 1384103"/>
                <a:gd name="connsiteY4" fmla="*/ 139700 h 791640"/>
                <a:gd name="connsiteX5" fmla="*/ 435836 w 1384103"/>
                <a:gd name="connsiteY5" fmla="*/ 630767 h 791640"/>
                <a:gd name="connsiteX6" fmla="*/ 571303 w 1384103"/>
                <a:gd name="connsiteY6" fmla="*/ 791634 h 791640"/>
                <a:gd name="connsiteX7" fmla="*/ 880336 w 1384103"/>
                <a:gd name="connsiteY7" fmla="*/ 766234 h 791640"/>
                <a:gd name="connsiteX8" fmla="*/ 931136 w 1384103"/>
                <a:gd name="connsiteY8" fmla="*/ 635000 h 791640"/>
                <a:gd name="connsiteX9" fmla="*/ 829536 w 1384103"/>
                <a:gd name="connsiteY9" fmla="*/ 114300 h 791640"/>
                <a:gd name="connsiteX10" fmla="*/ 973470 w 1384103"/>
                <a:gd name="connsiteY10" fmla="*/ 651934 h 791640"/>
                <a:gd name="connsiteX11" fmla="*/ 1100470 w 1384103"/>
                <a:gd name="connsiteY11" fmla="*/ 723900 h 791640"/>
                <a:gd name="connsiteX12" fmla="*/ 1320603 w 1384103"/>
                <a:gd name="connsiteY12" fmla="*/ 698500 h 791640"/>
                <a:gd name="connsiteX13" fmla="*/ 1384103 w 1384103"/>
                <a:gd name="connsiteY13" fmla="*/ 448734 h 791640"/>
                <a:gd name="connsiteX14" fmla="*/ 1079303 w 1384103"/>
                <a:gd name="connsiteY14" fmla="*/ 0 h 791640"/>
                <a:gd name="connsiteX0" fmla="*/ 300370 w 1384103"/>
                <a:gd name="connsiteY0" fmla="*/ 55034 h 804337"/>
                <a:gd name="connsiteX1" fmla="*/ 12503 w 1384103"/>
                <a:gd name="connsiteY1" fmla="*/ 520700 h 804337"/>
                <a:gd name="connsiteX2" fmla="*/ 64890 w 1384103"/>
                <a:gd name="connsiteY2" fmla="*/ 732896 h 804337"/>
                <a:gd name="connsiteX3" fmla="*/ 372336 w 1384103"/>
                <a:gd name="connsiteY3" fmla="*/ 745067 h 804337"/>
                <a:gd name="connsiteX4" fmla="*/ 562836 w 1384103"/>
                <a:gd name="connsiteY4" fmla="*/ 139700 h 804337"/>
                <a:gd name="connsiteX5" fmla="*/ 435836 w 1384103"/>
                <a:gd name="connsiteY5" fmla="*/ 630767 h 804337"/>
                <a:gd name="connsiteX6" fmla="*/ 571303 w 1384103"/>
                <a:gd name="connsiteY6" fmla="*/ 804334 h 804337"/>
                <a:gd name="connsiteX7" fmla="*/ 880336 w 1384103"/>
                <a:gd name="connsiteY7" fmla="*/ 766234 h 804337"/>
                <a:gd name="connsiteX8" fmla="*/ 931136 w 1384103"/>
                <a:gd name="connsiteY8" fmla="*/ 635000 h 804337"/>
                <a:gd name="connsiteX9" fmla="*/ 829536 w 1384103"/>
                <a:gd name="connsiteY9" fmla="*/ 114300 h 804337"/>
                <a:gd name="connsiteX10" fmla="*/ 973470 w 1384103"/>
                <a:gd name="connsiteY10" fmla="*/ 651934 h 804337"/>
                <a:gd name="connsiteX11" fmla="*/ 1100470 w 1384103"/>
                <a:gd name="connsiteY11" fmla="*/ 723900 h 804337"/>
                <a:gd name="connsiteX12" fmla="*/ 1320603 w 1384103"/>
                <a:gd name="connsiteY12" fmla="*/ 698500 h 804337"/>
                <a:gd name="connsiteX13" fmla="*/ 1384103 w 1384103"/>
                <a:gd name="connsiteY13" fmla="*/ 448734 h 804337"/>
                <a:gd name="connsiteX14" fmla="*/ 1079303 w 1384103"/>
                <a:gd name="connsiteY14" fmla="*/ 0 h 804337"/>
                <a:gd name="connsiteX0" fmla="*/ 300370 w 1384103"/>
                <a:gd name="connsiteY0" fmla="*/ 55034 h 805958"/>
                <a:gd name="connsiteX1" fmla="*/ 12503 w 1384103"/>
                <a:gd name="connsiteY1" fmla="*/ 520700 h 805958"/>
                <a:gd name="connsiteX2" fmla="*/ 64890 w 1384103"/>
                <a:gd name="connsiteY2" fmla="*/ 732896 h 805958"/>
                <a:gd name="connsiteX3" fmla="*/ 372336 w 1384103"/>
                <a:gd name="connsiteY3" fmla="*/ 745067 h 805958"/>
                <a:gd name="connsiteX4" fmla="*/ 562836 w 1384103"/>
                <a:gd name="connsiteY4" fmla="*/ 139700 h 805958"/>
                <a:gd name="connsiteX5" fmla="*/ 435836 w 1384103"/>
                <a:gd name="connsiteY5" fmla="*/ 630767 h 805958"/>
                <a:gd name="connsiteX6" fmla="*/ 571303 w 1384103"/>
                <a:gd name="connsiteY6" fmla="*/ 804334 h 805958"/>
                <a:gd name="connsiteX7" fmla="*/ 880336 w 1384103"/>
                <a:gd name="connsiteY7" fmla="*/ 766234 h 805958"/>
                <a:gd name="connsiteX8" fmla="*/ 931136 w 1384103"/>
                <a:gd name="connsiteY8" fmla="*/ 635000 h 805958"/>
                <a:gd name="connsiteX9" fmla="*/ 829536 w 1384103"/>
                <a:gd name="connsiteY9" fmla="*/ 114300 h 805958"/>
                <a:gd name="connsiteX10" fmla="*/ 973470 w 1384103"/>
                <a:gd name="connsiteY10" fmla="*/ 651934 h 805958"/>
                <a:gd name="connsiteX11" fmla="*/ 1100470 w 1384103"/>
                <a:gd name="connsiteY11" fmla="*/ 723900 h 805958"/>
                <a:gd name="connsiteX12" fmla="*/ 1320603 w 1384103"/>
                <a:gd name="connsiteY12" fmla="*/ 698500 h 805958"/>
                <a:gd name="connsiteX13" fmla="*/ 1384103 w 1384103"/>
                <a:gd name="connsiteY13" fmla="*/ 448734 h 805958"/>
                <a:gd name="connsiteX14" fmla="*/ 1079303 w 1384103"/>
                <a:gd name="connsiteY14" fmla="*/ 0 h 805958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35836 w 1384103"/>
                <a:gd name="connsiteY5" fmla="*/ 630767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35836 w 1384103"/>
                <a:gd name="connsiteY5" fmla="*/ 630767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35836 w 1384103"/>
                <a:gd name="connsiteY5" fmla="*/ 630767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96204"/>
                <a:gd name="connsiteY0" fmla="*/ 55034 h 809311"/>
                <a:gd name="connsiteX1" fmla="*/ 12503 w 1396204"/>
                <a:gd name="connsiteY1" fmla="*/ 520700 h 809311"/>
                <a:gd name="connsiteX2" fmla="*/ 64890 w 1396204"/>
                <a:gd name="connsiteY2" fmla="*/ 732896 h 809311"/>
                <a:gd name="connsiteX3" fmla="*/ 372336 w 1396204"/>
                <a:gd name="connsiteY3" fmla="*/ 745067 h 809311"/>
                <a:gd name="connsiteX4" fmla="*/ 562836 w 1396204"/>
                <a:gd name="connsiteY4" fmla="*/ 139700 h 809311"/>
                <a:gd name="connsiteX5" fmla="*/ 445361 w 1396204"/>
                <a:gd name="connsiteY5" fmla="*/ 629179 h 809311"/>
                <a:gd name="connsiteX6" fmla="*/ 571303 w 1396204"/>
                <a:gd name="connsiteY6" fmla="*/ 804334 h 809311"/>
                <a:gd name="connsiteX7" fmla="*/ 880336 w 1396204"/>
                <a:gd name="connsiteY7" fmla="*/ 766234 h 809311"/>
                <a:gd name="connsiteX8" fmla="*/ 931136 w 1396204"/>
                <a:gd name="connsiteY8" fmla="*/ 635000 h 809311"/>
                <a:gd name="connsiteX9" fmla="*/ 829536 w 1396204"/>
                <a:gd name="connsiteY9" fmla="*/ 114300 h 809311"/>
                <a:gd name="connsiteX10" fmla="*/ 973470 w 1396204"/>
                <a:gd name="connsiteY10" fmla="*/ 651934 h 809311"/>
                <a:gd name="connsiteX11" fmla="*/ 1100470 w 1396204"/>
                <a:gd name="connsiteY11" fmla="*/ 723900 h 809311"/>
                <a:gd name="connsiteX12" fmla="*/ 1320603 w 1396204"/>
                <a:gd name="connsiteY12" fmla="*/ 698500 h 809311"/>
                <a:gd name="connsiteX13" fmla="*/ 1384103 w 1396204"/>
                <a:gd name="connsiteY13" fmla="*/ 608541 h 809311"/>
                <a:gd name="connsiteX14" fmla="*/ 1384103 w 1396204"/>
                <a:gd name="connsiteY14" fmla="*/ 448734 h 809311"/>
                <a:gd name="connsiteX15" fmla="*/ 1079303 w 1396204"/>
                <a:gd name="connsiteY15" fmla="*/ 0 h 809311"/>
                <a:gd name="connsiteX0" fmla="*/ 300370 w 1389256"/>
                <a:gd name="connsiteY0" fmla="*/ 55034 h 809311"/>
                <a:gd name="connsiteX1" fmla="*/ 12503 w 1389256"/>
                <a:gd name="connsiteY1" fmla="*/ 520700 h 809311"/>
                <a:gd name="connsiteX2" fmla="*/ 64890 w 1389256"/>
                <a:gd name="connsiteY2" fmla="*/ 732896 h 809311"/>
                <a:gd name="connsiteX3" fmla="*/ 372336 w 1389256"/>
                <a:gd name="connsiteY3" fmla="*/ 745067 h 809311"/>
                <a:gd name="connsiteX4" fmla="*/ 562836 w 1389256"/>
                <a:gd name="connsiteY4" fmla="*/ 139700 h 809311"/>
                <a:gd name="connsiteX5" fmla="*/ 445361 w 1389256"/>
                <a:gd name="connsiteY5" fmla="*/ 629179 h 809311"/>
                <a:gd name="connsiteX6" fmla="*/ 571303 w 1389256"/>
                <a:gd name="connsiteY6" fmla="*/ 804334 h 809311"/>
                <a:gd name="connsiteX7" fmla="*/ 880336 w 1389256"/>
                <a:gd name="connsiteY7" fmla="*/ 766234 h 809311"/>
                <a:gd name="connsiteX8" fmla="*/ 931136 w 1389256"/>
                <a:gd name="connsiteY8" fmla="*/ 635000 h 809311"/>
                <a:gd name="connsiteX9" fmla="*/ 829536 w 1389256"/>
                <a:gd name="connsiteY9" fmla="*/ 114300 h 809311"/>
                <a:gd name="connsiteX10" fmla="*/ 973470 w 1389256"/>
                <a:gd name="connsiteY10" fmla="*/ 651934 h 809311"/>
                <a:gd name="connsiteX11" fmla="*/ 1100470 w 1389256"/>
                <a:gd name="connsiteY11" fmla="*/ 723900 h 809311"/>
                <a:gd name="connsiteX12" fmla="*/ 1320603 w 1389256"/>
                <a:gd name="connsiteY12" fmla="*/ 698500 h 809311"/>
                <a:gd name="connsiteX13" fmla="*/ 1384103 w 1389256"/>
                <a:gd name="connsiteY13" fmla="*/ 608541 h 809311"/>
                <a:gd name="connsiteX14" fmla="*/ 1384103 w 1389256"/>
                <a:gd name="connsiteY14" fmla="*/ 448734 h 809311"/>
                <a:gd name="connsiteX15" fmla="*/ 1079303 w 1389256"/>
                <a:gd name="connsiteY15" fmla="*/ 0 h 809311"/>
                <a:gd name="connsiteX0" fmla="*/ 300370 w 1396667"/>
                <a:gd name="connsiteY0" fmla="*/ 55034 h 809311"/>
                <a:gd name="connsiteX1" fmla="*/ 12503 w 1396667"/>
                <a:gd name="connsiteY1" fmla="*/ 520700 h 809311"/>
                <a:gd name="connsiteX2" fmla="*/ 64890 w 1396667"/>
                <a:gd name="connsiteY2" fmla="*/ 732896 h 809311"/>
                <a:gd name="connsiteX3" fmla="*/ 372336 w 1396667"/>
                <a:gd name="connsiteY3" fmla="*/ 745067 h 809311"/>
                <a:gd name="connsiteX4" fmla="*/ 562836 w 1396667"/>
                <a:gd name="connsiteY4" fmla="*/ 139700 h 809311"/>
                <a:gd name="connsiteX5" fmla="*/ 445361 w 1396667"/>
                <a:gd name="connsiteY5" fmla="*/ 629179 h 809311"/>
                <a:gd name="connsiteX6" fmla="*/ 571303 w 1396667"/>
                <a:gd name="connsiteY6" fmla="*/ 804334 h 809311"/>
                <a:gd name="connsiteX7" fmla="*/ 880336 w 1396667"/>
                <a:gd name="connsiteY7" fmla="*/ 766234 h 809311"/>
                <a:gd name="connsiteX8" fmla="*/ 931136 w 1396667"/>
                <a:gd name="connsiteY8" fmla="*/ 635000 h 809311"/>
                <a:gd name="connsiteX9" fmla="*/ 829536 w 1396667"/>
                <a:gd name="connsiteY9" fmla="*/ 114300 h 809311"/>
                <a:gd name="connsiteX10" fmla="*/ 973470 w 1396667"/>
                <a:gd name="connsiteY10" fmla="*/ 651934 h 809311"/>
                <a:gd name="connsiteX11" fmla="*/ 1100470 w 1396667"/>
                <a:gd name="connsiteY11" fmla="*/ 723900 h 809311"/>
                <a:gd name="connsiteX12" fmla="*/ 1320603 w 1396667"/>
                <a:gd name="connsiteY12" fmla="*/ 698500 h 809311"/>
                <a:gd name="connsiteX13" fmla="*/ 1384103 w 1396667"/>
                <a:gd name="connsiteY13" fmla="*/ 608541 h 809311"/>
                <a:gd name="connsiteX14" fmla="*/ 1384103 w 1396667"/>
                <a:gd name="connsiteY14" fmla="*/ 448734 h 809311"/>
                <a:gd name="connsiteX15" fmla="*/ 1079303 w 1396667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20603 w 1396126"/>
                <a:gd name="connsiteY12" fmla="*/ 69850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20603 w 1396126"/>
                <a:gd name="connsiteY12" fmla="*/ 69850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20603 w 1396126"/>
                <a:gd name="connsiteY12" fmla="*/ 69850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19015 w 1396126"/>
                <a:gd name="connsiteY12" fmla="*/ 69215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96126" h="809311">
                  <a:moveTo>
                    <a:pt x="300370" y="55034"/>
                  </a:moveTo>
                  <a:lnTo>
                    <a:pt x="12503" y="520700"/>
                  </a:lnTo>
                  <a:cubicBezTo>
                    <a:pt x="-22951" y="632708"/>
                    <a:pt x="24144" y="706613"/>
                    <a:pt x="64890" y="732896"/>
                  </a:cubicBezTo>
                  <a:cubicBezTo>
                    <a:pt x="161551" y="806803"/>
                    <a:pt x="302662" y="806098"/>
                    <a:pt x="372336" y="745067"/>
                  </a:cubicBezTo>
                  <a:cubicBezTo>
                    <a:pt x="416786" y="714728"/>
                    <a:pt x="499336" y="341489"/>
                    <a:pt x="562836" y="139700"/>
                  </a:cubicBezTo>
                  <a:lnTo>
                    <a:pt x="445361" y="629179"/>
                  </a:lnTo>
                  <a:cubicBezTo>
                    <a:pt x="412729" y="736776"/>
                    <a:pt x="521385" y="804687"/>
                    <a:pt x="571303" y="804334"/>
                  </a:cubicBezTo>
                  <a:cubicBezTo>
                    <a:pt x="664789" y="813859"/>
                    <a:pt x="797963" y="813859"/>
                    <a:pt x="880336" y="766234"/>
                  </a:cubicBezTo>
                  <a:cubicBezTo>
                    <a:pt x="932194" y="724076"/>
                    <a:pt x="941191" y="675570"/>
                    <a:pt x="931136" y="635000"/>
                  </a:cubicBezTo>
                  <a:lnTo>
                    <a:pt x="829536" y="114300"/>
                  </a:lnTo>
                  <a:lnTo>
                    <a:pt x="973470" y="651934"/>
                  </a:lnTo>
                  <a:cubicBezTo>
                    <a:pt x="1003103" y="710848"/>
                    <a:pt x="1069250" y="726898"/>
                    <a:pt x="1100470" y="723900"/>
                  </a:cubicBezTo>
                  <a:cubicBezTo>
                    <a:pt x="1181785" y="729721"/>
                    <a:pt x="1256750" y="721254"/>
                    <a:pt x="1319015" y="692150"/>
                  </a:cubicBezTo>
                  <a:cubicBezTo>
                    <a:pt x="1341769" y="676451"/>
                    <a:pt x="1372461" y="633765"/>
                    <a:pt x="1384103" y="608541"/>
                  </a:cubicBezTo>
                  <a:cubicBezTo>
                    <a:pt x="1396803" y="574322"/>
                    <a:pt x="1403153" y="495653"/>
                    <a:pt x="1384103" y="448734"/>
                  </a:cubicBezTo>
                  <a:lnTo>
                    <a:pt x="1079303" y="0"/>
                  </a:lnTo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62" name="Hình tự do: Hình 61">
              <a:extLst>
                <a:ext uri="{FF2B5EF4-FFF2-40B4-BE49-F238E27FC236}">
                  <a16:creationId xmlns="" xmlns:a16="http://schemas.microsoft.com/office/drawing/2014/main" id="{FF4B0EDB-4645-45C2-A981-453840C39528}"/>
                </a:ext>
              </a:extLst>
            </p:cNvPr>
            <p:cNvSpPr/>
            <p:nvPr/>
          </p:nvSpPr>
          <p:spPr>
            <a:xfrm rot="21104516" flipH="1">
              <a:off x="5857771" y="2800350"/>
              <a:ext cx="1543154" cy="1654272"/>
            </a:xfrm>
            <a:custGeom>
              <a:avLst/>
              <a:gdLst>
                <a:gd name="connsiteX0" fmla="*/ 1164166 w 1312333"/>
                <a:gd name="connsiteY0" fmla="*/ 2963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64166 w 1312333"/>
                <a:gd name="connsiteY21" fmla="*/ 2963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49658 w 1328067"/>
                <a:gd name="connsiteY0" fmla="*/ 35303 h 1447800"/>
                <a:gd name="connsiteX1" fmla="*/ 549134 w 1328067"/>
                <a:gd name="connsiteY1" fmla="*/ 529166 h 1447800"/>
                <a:gd name="connsiteX2" fmla="*/ 15734 w 1328067"/>
                <a:gd name="connsiteY2" fmla="*/ 1244600 h 1447800"/>
                <a:gd name="connsiteX3" fmla="*/ 19967 w 1328067"/>
                <a:gd name="connsiteY3" fmla="*/ 1418166 h 1447800"/>
                <a:gd name="connsiteX4" fmla="*/ 100400 w 1328067"/>
                <a:gd name="connsiteY4" fmla="*/ 1447800 h 1447800"/>
                <a:gd name="connsiteX5" fmla="*/ 117334 w 1328067"/>
                <a:gd name="connsiteY5" fmla="*/ 1413933 h 1447800"/>
                <a:gd name="connsiteX6" fmla="*/ 464467 w 1328067"/>
                <a:gd name="connsiteY6" fmla="*/ 931333 h 1447800"/>
                <a:gd name="connsiteX7" fmla="*/ 218934 w 1328067"/>
                <a:gd name="connsiteY7" fmla="*/ 1325033 h 1447800"/>
                <a:gd name="connsiteX8" fmla="*/ 214700 w 1328067"/>
                <a:gd name="connsiteY8" fmla="*/ 1422400 h 1447800"/>
                <a:gd name="connsiteX9" fmla="*/ 316300 w 1328067"/>
                <a:gd name="connsiteY9" fmla="*/ 1439333 h 1447800"/>
                <a:gd name="connsiteX10" fmla="*/ 587234 w 1328067"/>
                <a:gd name="connsiteY10" fmla="*/ 1049866 h 1447800"/>
                <a:gd name="connsiteX11" fmla="*/ 434834 w 1328067"/>
                <a:gd name="connsiteY11" fmla="*/ 1346200 h 1447800"/>
                <a:gd name="connsiteX12" fmla="*/ 498334 w 1328067"/>
                <a:gd name="connsiteY12" fmla="*/ 1418166 h 1447800"/>
                <a:gd name="connsiteX13" fmla="*/ 616867 w 1328067"/>
                <a:gd name="connsiteY13" fmla="*/ 1346200 h 1447800"/>
                <a:gd name="connsiteX14" fmla="*/ 760800 w 1328067"/>
                <a:gd name="connsiteY14" fmla="*/ 1079500 h 1447800"/>
                <a:gd name="connsiteX15" fmla="*/ 710000 w 1328067"/>
                <a:gd name="connsiteY15" fmla="*/ 1278466 h 1447800"/>
                <a:gd name="connsiteX16" fmla="*/ 820067 w 1328067"/>
                <a:gd name="connsiteY16" fmla="*/ 1333500 h 1447800"/>
                <a:gd name="connsiteX17" fmla="*/ 900500 w 1328067"/>
                <a:gd name="connsiteY17" fmla="*/ 1236133 h 1447800"/>
                <a:gd name="connsiteX18" fmla="*/ 934367 w 1328067"/>
                <a:gd name="connsiteY18" fmla="*/ 1109133 h 1447800"/>
                <a:gd name="connsiteX19" fmla="*/ 1328067 w 1328067"/>
                <a:gd name="connsiteY19" fmla="*/ 601133 h 1447800"/>
                <a:gd name="connsiteX20" fmla="*/ 1209534 w 1328067"/>
                <a:gd name="connsiteY20" fmla="*/ 0 h 1447800"/>
                <a:gd name="connsiteX21" fmla="*/ 1149658 w 1328067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25518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53011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22884 w 1336251"/>
                <a:gd name="connsiteY8" fmla="*/ 1422400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3018 w 1336251"/>
                <a:gd name="connsiteY11" fmla="*/ 1346200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336251" h="1477183">
                  <a:moveTo>
                    <a:pt x="1157842" y="35303"/>
                  </a:moveTo>
                  <a:cubicBezTo>
                    <a:pt x="1018152" y="117705"/>
                    <a:pt x="719003" y="322019"/>
                    <a:pt x="557318" y="529166"/>
                  </a:cubicBezTo>
                  <a:cubicBezTo>
                    <a:pt x="382268" y="773314"/>
                    <a:pt x="201718" y="1006122"/>
                    <a:pt x="23918" y="1244600"/>
                  </a:cubicBezTo>
                  <a:cubicBezTo>
                    <a:pt x="-13162" y="1310961"/>
                    <a:pt x="-3502" y="1368817"/>
                    <a:pt x="28151" y="1418166"/>
                  </a:cubicBezTo>
                  <a:cubicBezTo>
                    <a:pt x="38466" y="1445055"/>
                    <a:pt x="81773" y="1452098"/>
                    <a:pt x="108584" y="1461976"/>
                  </a:cubicBezTo>
                  <a:lnTo>
                    <a:pt x="153011" y="1413933"/>
                  </a:lnTo>
                  <a:lnTo>
                    <a:pt x="472651" y="931333"/>
                  </a:lnTo>
                  <a:lnTo>
                    <a:pt x="221620" y="1344878"/>
                  </a:lnTo>
                  <a:cubicBezTo>
                    <a:pt x="205546" y="1383950"/>
                    <a:pt x="227961" y="1411680"/>
                    <a:pt x="231132" y="1445081"/>
                  </a:cubicBezTo>
                  <a:cubicBezTo>
                    <a:pt x="263166" y="1474352"/>
                    <a:pt x="306197" y="1489446"/>
                    <a:pt x="343729" y="1464850"/>
                  </a:cubicBezTo>
                  <a:cubicBezTo>
                    <a:pt x="397383" y="1420081"/>
                    <a:pt x="511522" y="1188194"/>
                    <a:pt x="595418" y="1049866"/>
                  </a:cubicBezTo>
                  <a:lnTo>
                    <a:pt x="415525" y="1417078"/>
                  </a:lnTo>
                  <a:cubicBezTo>
                    <a:pt x="412864" y="1471308"/>
                    <a:pt x="487184" y="1480176"/>
                    <a:pt x="506518" y="1457858"/>
                  </a:cubicBezTo>
                  <a:cubicBezTo>
                    <a:pt x="590018" y="1443320"/>
                    <a:pt x="602036" y="1406100"/>
                    <a:pt x="625051" y="1346200"/>
                  </a:cubicBezTo>
                  <a:lnTo>
                    <a:pt x="768984" y="1079500"/>
                  </a:lnTo>
                  <a:lnTo>
                    <a:pt x="679694" y="1320993"/>
                  </a:lnTo>
                  <a:cubicBezTo>
                    <a:pt x="687973" y="1390369"/>
                    <a:pt x="773235" y="1394539"/>
                    <a:pt x="855744" y="1361851"/>
                  </a:cubicBezTo>
                  <a:cubicBezTo>
                    <a:pt x="892637" y="1300099"/>
                    <a:pt x="891037" y="1278039"/>
                    <a:pt x="908684" y="1236133"/>
                  </a:cubicBezTo>
                  <a:lnTo>
                    <a:pt x="942551" y="1109133"/>
                  </a:lnTo>
                  <a:lnTo>
                    <a:pt x="1336251" y="601133"/>
                  </a:lnTo>
                  <a:lnTo>
                    <a:pt x="1217718" y="0"/>
                  </a:lnTo>
                  <a:lnTo>
                    <a:pt x="1157842" y="3530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64" name="Hình ảnh 63">
            <a:extLst>
              <a:ext uri="{FF2B5EF4-FFF2-40B4-BE49-F238E27FC236}">
                <a16:creationId xmlns="" xmlns:a16="http://schemas.microsoft.com/office/drawing/2014/main" id="{4783830A-A582-45DF-BD13-43A65CFDC134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70" t="17916" r="33119" b="22917"/>
          <a:stretch/>
        </p:blipFill>
        <p:spPr>
          <a:xfrm>
            <a:off x="2908760" y="3996362"/>
            <a:ext cx="1507331" cy="995540"/>
          </a:xfrm>
          <a:prstGeom prst="rect">
            <a:avLst/>
          </a:prstGeom>
        </p:spPr>
      </p:pic>
      <p:pic>
        <p:nvPicPr>
          <p:cNvPr id="65" name="Hình ảnh 64">
            <a:extLst>
              <a:ext uri="{FF2B5EF4-FFF2-40B4-BE49-F238E27FC236}">
                <a16:creationId xmlns="" xmlns:a16="http://schemas.microsoft.com/office/drawing/2014/main" id="{B309300C-3DB3-41C1-BB0B-118D37B2F05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400" y="-296863"/>
            <a:ext cx="224627" cy="296863"/>
          </a:xfrm>
          <a:prstGeom prst="rect">
            <a:avLst/>
          </a:prstGeom>
        </p:spPr>
      </p:pic>
      <p:pic>
        <p:nvPicPr>
          <p:cNvPr id="66" name="Hình ảnh 65">
            <a:extLst>
              <a:ext uri="{FF2B5EF4-FFF2-40B4-BE49-F238E27FC236}">
                <a16:creationId xmlns="" xmlns:a16="http://schemas.microsoft.com/office/drawing/2014/main" id="{A6672863-4DFC-4A3B-B2FC-C5EA30626850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24" t="9020" r="61100" b="13659"/>
          <a:stretch/>
        </p:blipFill>
        <p:spPr>
          <a:xfrm>
            <a:off x="6983067" y="3699956"/>
            <a:ext cx="543889" cy="1436326"/>
          </a:xfrm>
          <a:prstGeom prst="rect">
            <a:avLst/>
          </a:prstGeom>
        </p:spPr>
      </p:pic>
      <p:pic>
        <p:nvPicPr>
          <p:cNvPr id="67" name="Hình ảnh 66">
            <a:extLst>
              <a:ext uri="{FF2B5EF4-FFF2-40B4-BE49-F238E27FC236}">
                <a16:creationId xmlns="" xmlns:a16="http://schemas.microsoft.com/office/drawing/2014/main" id="{17EBCE9F-1CBD-4960-9216-738A3249657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7636" y="-296863"/>
            <a:ext cx="224627" cy="296863"/>
          </a:xfrm>
          <a:prstGeom prst="rect">
            <a:avLst/>
          </a:prstGeom>
        </p:spPr>
      </p:pic>
      <p:pic>
        <p:nvPicPr>
          <p:cNvPr id="36" name="Hình ảnh 35" descr="Ảnh có chứa văn bản&#10;&#10;Mô tả được tạo tự động">
            <a:extLst>
              <a:ext uri="{FF2B5EF4-FFF2-40B4-BE49-F238E27FC236}">
                <a16:creationId xmlns="" xmlns:a16="http://schemas.microsoft.com/office/drawing/2014/main" id="{1C260672-19ED-4AF5-AD8E-3C14F50D86CD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9" t="-52" r="49613" b="3350"/>
          <a:stretch/>
        </p:blipFill>
        <p:spPr>
          <a:xfrm>
            <a:off x="6940212" y="3723551"/>
            <a:ext cx="933254" cy="1346756"/>
          </a:xfrm>
          <a:prstGeom prst="rect">
            <a:avLst/>
          </a:prstGeom>
        </p:spPr>
      </p:pic>
      <p:pic>
        <p:nvPicPr>
          <p:cNvPr id="68" name="Am-thanh-that-vong-phim-hoat-hinh-de-thuong-www_tiengdong_com">
            <a:hlinkClick r:id="" action="ppaction://media"/>
            <a:extLst>
              <a:ext uri="{FF2B5EF4-FFF2-40B4-BE49-F238E27FC236}">
                <a16:creationId xmlns="" xmlns:a16="http://schemas.microsoft.com/office/drawing/2014/main" id="{43445057-2D31-4F29-A4B7-BFD1D7F1DF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267825" y="1552575"/>
            <a:ext cx="304800" cy="304800"/>
          </a:xfrm>
          <a:prstGeom prst="rect">
            <a:avLst/>
          </a:prstGeom>
        </p:spPr>
      </p:pic>
      <p:pic>
        <p:nvPicPr>
          <p:cNvPr id="69" name="Am-thanh-that-vong-phim-hoat-hinh-de-thuong-www_tiengdong_com">
            <a:hlinkClick r:id="" action="ppaction://media"/>
            <a:extLst>
              <a:ext uri="{FF2B5EF4-FFF2-40B4-BE49-F238E27FC236}">
                <a16:creationId xmlns="" xmlns:a16="http://schemas.microsoft.com/office/drawing/2014/main" id="{AADF4C02-CBAE-41EF-9676-6897F7BD55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324975" y="1809750"/>
            <a:ext cx="304800" cy="304800"/>
          </a:xfrm>
          <a:prstGeom prst="rect">
            <a:avLst/>
          </a:prstGeom>
        </p:spPr>
      </p:pic>
      <p:pic>
        <p:nvPicPr>
          <p:cNvPr id="70" name="Am-thanh-that-vong-phim-hoat-hinh-de-thuong-www_tiengdong_com">
            <a:hlinkClick r:id="" action="ppaction://media"/>
            <a:extLst>
              <a:ext uri="{FF2B5EF4-FFF2-40B4-BE49-F238E27FC236}">
                <a16:creationId xmlns="" xmlns:a16="http://schemas.microsoft.com/office/drawing/2014/main" id="{D9AD0240-A25E-4398-A3C6-E754EDFCCC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486900" y="2266950"/>
            <a:ext cx="304800" cy="304800"/>
          </a:xfrm>
          <a:prstGeom prst="rect">
            <a:avLst/>
          </a:prstGeom>
        </p:spPr>
      </p:pic>
      <p:pic>
        <p:nvPicPr>
          <p:cNvPr id="71" name="super chiken">
            <a:hlinkClick r:id="" action="ppaction://media"/>
            <a:extLst>
              <a:ext uri="{FF2B5EF4-FFF2-40B4-BE49-F238E27FC236}">
                <a16:creationId xmlns="" xmlns:a16="http://schemas.microsoft.com/office/drawing/2014/main" id="{2B4016DB-E42B-444C-B3BA-3782490403E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657225" y="249555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704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102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17" presetClass="entr" presetSubtype="10" fill="hold" grpId="0" nodeType="withEffect">
                                      <p:stCondLst>
                                        <p:cond delay="150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42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42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42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42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3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" fill="hold">
                          <p:stCondLst>
                            <p:cond delay="0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2" fill="hold">
                          <p:stCondLst>
                            <p:cond delay="indefinite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seq concurrent="1" nextAc="seek">
                  <p:cTn id="66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7" fill="hold">
                          <p:stCondLst>
                            <p:cond delay="0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22" presetClass="exit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70" dur="59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589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9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73" dur="59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74" dur="59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75" dur="59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6" dur="59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6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42" presetClass="path" presetSubtype="0" fill="hold" nodeType="clickEffect" p14:presetBounceEnd="9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91667E-6 3.7037E-6 L 0.00078 0.72685 " pathEditMode="relative" rAng="0" ptsTypes="AA" p14:bounceEnd="9000">
                                          <p:cBhvr>
                                            <p:cTn id="81" dur="75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" y="363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83" presetID="0" presetClass="path" presetSubtype="0" fill="hold" nodeType="after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065 0.73426 L 0.00065 0.73449 C 0.00208 0.72685 0.00508 0.71967 0.00481 0.71203 C 0.00481 0.71041 -0.00287 0.68703 -0.00456 0.68426 C -0.0056 0.68217 -0.00729 0.68171 -0.00873 0.68055 C -0.01498 0.68171 -0.02123 0.68194 -0.02748 0.68426 C -0.03047 0.68518 -0.0375 0.69421 -0.03998 0.69722 C -0.04128 0.70092 -0.04232 0.70509 -0.04401 0.70833 C -0.04714 0.71389 -0.05091 0.71851 -0.05339 0.725 L -0.0638 0.75092 C -0.06693 0.76689 -0.06185 0.74166 -0.06797 0.76574 C -0.06888 0.76921 -0.0694 0.77314 -0.07005 0.77685 C -0.0724 0.78773 -0.07396 0.79328 -0.07526 0.80463 C -0.08112 0.85254 -0.07657 0.81666 -0.07943 0.85277 C -0.08034 0.86389 -0.08151 0.875 -0.08255 0.88611 C -0.08386 0.92291 -0.0836 0.90694 -0.0836 0.93426 L -0.0836 0.93449 " pathEditMode="relative" rAng="0" ptsTypes="AAAAAAAAAAAAAAAAA" p14:bounceEnd="76000">
                                          <p:cBhvr>
                                            <p:cTn id="84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010" y="731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6" dur="504" fill="hold"/>
                                            <p:tgtEl>
                                              <p:spTgt spid="6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7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9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ssolve">
                                          <p:cBhvr>
                                            <p:cTn id="9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4" presetID="1" presetClass="exit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1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1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6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42" presetClass="path" presetSubtype="0" fill="hold" nodeType="clickEffect" p14:presetBounceEnd="9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5E-6 -0.0125 L 0.00078 0.71435 " pathEditMode="relative" rAng="0" ptsTypes="AA" p14:bounceEnd="9000">
                                          <p:cBhvr>
                                            <p:cTn id="102" dur="75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" y="363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3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4" presetID="0" presetClass="path" presetSubtype="0" fill="hold" nodeType="after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065 0.72176 L 0.00065 0.72199 C 0.00209 0.71435 0.00508 0.70717 0.00482 0.69953 C 0.00482 0.69791 -0.00286 0.67453 -0.00455 0.67176 C -0.0056 0.66967 -0.00729 0.66921 -0.00872 0.66805 C -0.01497 0.66921 -0.02122 0.66944 -0.02747 0.67176 C -0.03047 0.67268 -0.0375 0.68171 -0.03997 0.68472 C -0.04127 0.68842 -0.04232 0.69259 -0.04401 0.69583 C -0.04713 0.70139 -0.05091 0.70601 -0.05338 0.7125 L -0.0638 0.73842 C -0.06692 0.75439 -0.06185 0.72916 -0.06797 0.75324 C -0.06888 0.75671 -0.0694 0.76064 -0.07005 0.76435 C -0.07239 0.77523 -0.07396 0.78078 -0.07526 0.79213 C -0.08112 0.84004 -0.07656 0.80416 -0.07942 0.84027 C -0.08034 0.85139 -0.08151 0.8625 -0.08255 0.87361 C -0.08385 0.91041 -0.08359 0.89444 -0.08359 0.92176 L -0.08359 0.92199 " pathEditMode="relative" rAng="0" ptsTypes="AAAAAAAAAAAAAAAAA" p14:bounceEnd="76000">
                                          <p:cBhvr>
                                            <p:cTn id="105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010" y="731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6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9" dur="504" fill="hold"/>
                                            <p:tgtEl>
                                              <p:spTgt spid="6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10" presetID="9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ssolve">
                                          <p:cBhvr>
                                            <p:cTn id="111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5" presetID="1" presetClass="exit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7" presetID="1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3"/>
                      </p:tgtEl>
                    </p:cond>
                  </p:nextCondLst>
                </p:seq>
                <p:seq concurrent="1" nextAc="seek">
                  <p:cTn id="119" restart="whenNotActive" fill="hold" evtFilter="cancelBubble" nodeType="interactiveSeq">
                    <p:stCondLst>
                      <p:cond evt="onClick" delay="0">
                        <p:tgtEl>
                          <p:spTgt spid="10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0" fill="hold">
                          <p:stCondLst>
                            <p:cond delay="0"/>
                          </p:stCondLst>
                          <p:childTnLst>
                            <p:par>
                              <p:cTn id="1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2" presetID="42" presetClass="path" presetSubtype="0" fill="hold" nodeType="withEffect" p14:presetBounceEnd="9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3.7037E-6 L 0.00078 0.72685 " pathEditMode="relative" rAng="0" ptsTypes="AA" p14:bounceEnd="9000">
                                          <p:cBhvr>
                                            <p:cTn id="123" dur="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" y="3634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5" dur="2832" fill="hold"/>
                                            <p:tgtEl>
                                              <p:spTgt spid="7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26" presetID="1" presetClass="exit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8" presetID="1" presetClass="exit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0" presetID="1" presetClass="entr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2" presetID="1" presetClass="exit" presetSubtype="0" fill="hold" nodeType="withEffect">
                                      <p:stCondLst>
                                        <p:cond delay="1050"/>
                                      </p:stCondLst>
                                      <p:childTnLs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4" presetID="1" presetClass="entr" presetSubtype="0" fill="hold" nodeType="withEffect">
                                      <p:stCondLst>
                                        <p:cond delay="1050"/>
                                      </p:stCondLst>
                                      <p:childTnLst>
                                        <p:set>
                                          <p:cBhvr>
                                            <p:cTn id="1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8"/>
                      </p:tgtEl>
                    </p:cond>
                  </p:nextCondLst>
                </p:seq>
                <p:seq concurrent="1" nextAc="seek">
                  <p:cTn id="136" restart="whenNotActive" fill="hold" evtFilter="cancelBubble" nodeType="interactiveSeq">
                    <p:stCondLst>
                      <p:cond evt="onClick" delay="0">
                        <p:tgtEl>
                          <p:spTgt spid="10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7" fill="hold">
                          <p:stCondLst>
                            <p:cond delay="0"/>
                          </p:stCondLst>
                          <p:childTnLst>
                            <p:par>
                              <p:cTn id="1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9" presetID="42" presetClass="path" presetSubtype="0" fill="hold" nodeType="withEffect" p14:presetBounceEnd="9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45833E-6 3.7037E-6 L 0.00078 0.72685 " pathEditMode="relative" rAng="0" ptsTypes="AA" p14:bounceEnd="9000">
                                          <p:cBhvr>
                                            <p:cTn id="140" dur="7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" y="363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1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42" presetID="0" presetClass="path" presetSubtype="0" fill="hold" nodeType="after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065 0.73426 L 0.00065 0.73449 C 0.00208 0.72685 0.00508 0.71967 0.00482 0.71203 C 0.00482 0.71041 -0.00286 0.68703 -0.00456 0.68426 C -0.0056 0.68217 -0.00729 0.68171 -0.00872 0.68055 C -0.01497 0.68171 -0.02122 0.68194 -0.02747 0.68426 C -0.03047 0.68518 -0.0375 0.69421 -0.03997 0.69722 C -0.04127 0.70092 -0.04232 0.70509 -0.04401 0.70833 C -0.04713 0.71389 -0.05091 0.71851 -0.05338 0.725 L -0.0638 0.75092 C -0.06693 0.76689 -0.06185 0.74166 -0.06797 0.76574 C -0.06888 0.76921 -0.0694 0.77314 -0.07005 0.77685 C -0.07239 0.78773 -0.07396 0.79328 -0.07526 0.80463 C -0.08112 0.85254 -0.07656 0.81666 -0.07943 0.85277 C -0.08034 0.86389 -0.08151 0.875 -0.08255 0.88611 C -0.08385 0.92291 -0.08359 0.90694 -0.08359 0.93426 L -0.08359 0.93449 " pathEditMode="relative" rAng="0" ptsTypes="AAAAAAAAAAAAAAAAA" p14:bounceEnd="76000">
                                          <p:cBhvr>
                                            <p:cTn id="143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010" y="731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4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47" dur="504" fill="hold"/>
                                            <p:tgtEl>
                                              <p:spTgt spid="7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48" presetID="9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ssolve">
                                          <p:cBhvr>
                                            <p:cTn id="149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3" presetID="1" presetClass="exit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5" presetID="1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5"/>
                      </p:tgtEl>
                    </p:cond>
                  </p:nextCondLst>
                </p:seq>
                <p:audio>
                  <p:cMediaNode vol="80000">
                    <p:cTn id="15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8"/>
                    </p:tgtEl>
                  </p:cMediaNode>
                </p:audio>
                <p:audio>
                  <p:cMediaNode vol="80000">
                    <p:cTn id="15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9"/>
                    </p:tgtEl>
                  </p:cMediaNode>
                </p:audio>
                <p:audio>
                  <p:cMediaNode vol="80000">
                    <p:cTn id="15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0"/>
                    </p:tgtEl>
                  </p:cMediaNode>
                </p:audio>
                <p:audio>
                  <p:cMediaNode vol="80000">
                    <p:cTn id="16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1"/>
                    </p:tgtEl>
                  </p:cMediaNode>
                </p:audio>
              </p:childTnLst>
            </p:cTn>
          </p:par>
        </p:tnLst>
        <p:bldLst>
          <p:bldP spid="9" grpId="0" animBg="1"/>
          <p:bldP spid="10" grpId="0" animBg="1"/>
          <p:bldP spid="10" grpId="1" animBg="1"/>
          <p:bldP spid="18" grpId="0"/>
          <p:bldP spid="20" grpId="0" animBg="1"/>
          <p:bldP spid="20" grpId="1" animBg="1"/>
          <p:bldP spid="21" grpId="0" animBg="1"/>
          <p:bldP spid="72" grpId="0" animBg="1"/>
          <p:bldP spid="72" grpId="1" animBg="1"/>
          <p:bldP spid="73" grpId="0" animBg="1"/>
          <p:bldP spid="73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102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17" presetClass="entr" presetSubtype="10" fill="hold" grpId="0" nodeType="withEffect">
                                      <p:stCondLst>
                                        <p:cond delay="150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42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42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42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42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3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" fill="hold">
                          <p:stCondLst>
                            <p:cond delay="0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2" fill="hold">
                          <p:stCondLst>
                            <p:cond delay="indefinite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seq concurrent="1" nextAc="seek">
                  <p:cTn id="66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7" fill="hold">
                          <p:stCondLst>
                            <p:cond delay="0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22" presetClass="exit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70" dur="59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589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9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73" dur="59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74" dur="59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75" dur="59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6" dur="59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6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42" presetClass="pat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91667E-6 3.7037E-6 L 0.00078 0.72685 " pathEditMode="relative" rAng="0" ptsTypes="AA">
                                          <p:cBhvr>
                                            <p:cTn id="81" dur="75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" y="363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83" presetID="0" presetClass="pat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065 0.73426 L 0.00065 0.73449 C 0.00208 0.72685 0.00508 0.71967 0.00481 0.71203 C 0.00481 0.71041 -0.00287 0.68703 -0.00456 0.68426 C -0.0056 0.68217 -0.00729 0.68171 -0.00873 0.68055 C -0.01498 0.68171 -0.02123 0.68194 -0.02748 0.68426 C -0.03047 0.68518 -0.0375 0.69421 -0.03998 0.69722 C -0.04128 0.70092 -0.04232 0.70509 -0.04401 0.70833 C -0.04714 0.71389 -0.05091 0.71851 -0.05339 0.725 L -0.0638 0.75092 C -0.06693 0.76689 -0.06185 0.74166 -0.06797 0.76574 C -0.06888 0.76921 -0.0694 0.77314 -0.07005 0.77685 C -0.0724 0.78773 -0.07396 0.79328 -0.07526 0.80463 C -0.08112 0.85254 -0.07657 0.81666 -0.07943 0.85277 C -0.08034 0.86389 -0.08151 0.875 -0.08255 0.88611 C -0.08386 0.92291 -0.0836 0.90694 -0.0836 0.93426 L -0.0836 0.93449 " pathEditMode="relative" rAng="0" ptsTypes="AAAAAAAAAAAAAAAAA">
                                          <p:cBhvr>
                                            <p:cTn id="84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010" y="731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6" dur="504" fill="hold"/>
                                            <p:tgtEl>
                                              <p:spTgt spid="6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7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9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ssolve">
                                          <p:cBhvr>
                                            <p:cTn id="9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4" presetID="1" presetClass="exit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1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1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6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42" presetClass="pat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5E-6 -0.0125 L 0.00078 0.71435 " pathEditMode="relative" rAng="0" ptsTypes="AA">
                                          <p:cBhvr>
                                            <p:cTn id="102" dur="75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" y="363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3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4" presetID="0" presetClass="pat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065 0.72176 L 0.00065 0.72199 C 0.00209 0.71435 0.00508 0.70717 0.00482 0.69953 C 0.00482 0.69791 -0.00286 0.67453 -0.00455 0.67176 C -0.0056 0.66967 -0.00729 0.66921 -0.00872 0.66805 C -0.01497 0.66921 -0.02122 0.66944 -0.02747 0.67176 C -0.03047 0.67268 -0.0375 0.68171 -0.03997 0.68472 C -0.04127 0.68842 -0.04232 0.69259 -0.04401 0.69583 C -0.04713 0.70139 -0.05091 0.70601 -0.05338 0.7125 L -0.0638 0.73842 C -0.06692 0.75439 -0.06185 0.72916 -0.06797 0.75324 C -0.06888 0.75671 -0.0694 0.76064 -0.07005 0.76435 C -0.07239 0.77523 -0.07396 0.78078 -0.07526 0.79213 C -0.08112 0.84004 -0.07656 0.80416 -0.07942 0.84027 C -0.08034 0.85139 -0.08151 0.8625 -0.08255 0.87361 C -0.08385 0.91041 -0.08359 0.89444 -0.08359 0.92176 L -0.08359 0.92199 " pathEditMode="relative" rAng="0" ptsTypes="AAAAAAAAAAAAAAAAA">
                                          <p:cBhvr>
                                            <p:cTn id="105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010" y="731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6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9" dur="504" fill="hold"/>
                                            <p:tgtEl>
                                              <p:spTgt spid="6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10" presetID="9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ssolve">
                                          <p:cBhvr>
                                            <p:cTn id="111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5" presetID="1" presetClass="exit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7" presetID="1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3"/>
                      </p:tgtEl>
                    </p:cond>
                  </p:nextCondLst>
                </p:seq>
                <p:seq concurrent="1" nextAc="seek">
                  <p:cTn id="119" restart="whenNotActive" fill="hold" evtFilter="cancelBubble" nodeType="interactiveSeq">
                    <p:stCondLst>
                      <p:cond evt="onClick" delay="0">
                        <p:tgtEl>
                          <p:spTgt spid="10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0" fill="hold">
                          <p:stCondLst>
                            <p:cond delay="0"/>
                          </p:stCondLst>
                          <p:childTnLst>
                            <p:par>
                              <p:cTn id="1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2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3.7037E-6 L 0.00078 0.72685 " pathEditMode="relative" rAng="0" ptsTypes="AA">
                                          <p:cBhvr>
                                            <p:cTn id="123" dur="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" y="3634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5" dur="2832" fill="hold"/>
                                            <p:tgtEl>
                                              <p:spTgt spid="7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26" presetID="1" presetClass="exit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8" presetID="1" presetClass="exit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0" presetID="1" presetClass="entr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2" presetID="1" presetClass="exit" presetSubtype="0" fill="hold" nodeType="withEffect">
                                      <p:stCondLst>
                                        <p:cond delay="1050"/>
                                      </p:stCondLst>
                                      <p:childTnLs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4" presetID="1" presetClass="entr" presetSubtype="0" fill="hold" nodeType="withEffect">
                                      <p:stCondLst>
                                        <p:cond delay="1050"/>
                                      </p:stCondLst>
                                      <p:childTnLst>
                                        <p:set>
                                          <p:cBhvr>
                                            <p:cTn id="1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8"/>
                      </p:tgtEl>
                    </p:cond>
                  </p:nextCondLst>
                </p:seq>
                <p:seq concurrent="1" nextAc="seek">
                  <p:cTn id="136" restart="whenNotActive" fill="hold" evtFilter="cancelBubble" nodeType="interactiveSeq">
                    <p:stCondLst>
                      <p:cond evt="onClick" delay="0">
                        <p:tgtEl>
                          <p:spTgt spid="10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7" fill="hold">
                          <p:stCondLst>
                            <p:cond delay="0"/>
                          </p:stCondLst>
                          <p:childTnLst>
                            <p:par>
                              <p:cTn id="1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9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45833E-6 3.7037E-6 L 0.00078 0.72685 " pathEditMode="relative" rAng="0" ptsTypes="AA">
                                          <p:cBhvr>
                                            <p:cTn id="140" dur="7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" y="363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1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42" presetID="0" presetClass="pat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065 0.73426 L 0.00065 0.73449 C 0.00208 0.72685 0.00508 0.71967 0.00482 0.71203 C 0.00482 0.71041 -0.00286 0.68703 -0.00456 0.68426 C -0.0056 0.68217 -0.00729 0.68171 -0.00872 0.68055 C -0.01497 0.68171 -0.02122 0.68194 -0.02747 0.68426 C -0.03047 0.68518 -0.0375 0.69421 -0.03997 0.69722 C -0.04127 0.70092 -0.04232 0.70509 -0.04401 0.70833 C -0.04713 0.71389 -0.05091 0.71851 -0.05338 0.725 L -0.0638 0.75092 C -0.06693 0.76689 -0.06185 0.74166 -0.06797 0.76574 C -0.06888 0.76921 -0.0694 0.77314 -0.07005 0.77685 C -0.07239 0.78773 -0.07396 0.79328 -0.07526 0.80463 C -0.08112 0.85254 -0.07656 0.81666 -0.07943 0.85277 C -0.08034 0.86389 -0.08151 0.875 -0.08255 0.88611 C -0.08385 0.92291 -0.08359 0.90694 -0.08359 0.93426 L -0.08359 0.93449 " pathEditMode="relative" rAng="0" ptsTypes="AAAAAAAAAAAAAAAAA">
                                          <p:cBhvr>
                                            <p:cTn id="143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010" y="731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4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47" dur="504" fill="hold"/>
                                            <p:tgtEl>
                                              <p:spTgt spid="7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48" presetID="9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ssolve">
                                          <p:cBhvr>
                                            <p:cTn id="149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3" presetID="1" presetClass="exit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5" presetID="1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5"/>
                      </p:tgtEl>
                    </p:cond>
                  </p:nextCondLst>
                </p:seq>
                <p:audio>
                  <p:cMediaNode vol="80000">
                    <p:cTn id="15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8"/>
                    </p:tgtEl>
                  </p:cMediaNode>
                </p:audio>
                <p:audio>
                  <p:cMediaNode vol="80000">
                    <p:cTn id="15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9"/>
                    </p:tgtEl>
                  </p:cMediaNode>
                </p:audio>
                <p:audio>
                  <p:cMediaNode vol="80000">
                    <p:cTn id="15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0"/>
                    </p:tgtEl>
                  </p:cMediaNode>
                </p:audio>
                <p:audio>
                  <p:cMediaNode vol="80000">
                    <p:cTn id="16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1"/>
                    </p:tgtEl>
                  </p:cMediaNode>
                </p:audio>
              </p:childTnLst>
            </p:cTn>
          </p:par>
        </p:tnLst>
        <p:bldLst>
          <p:bldP spid="9" grpId="0" animBg="1"/>
          <p:bldP spid="10" grpId="0" animBg="1"/>
          <p:bldP spid="10" grpId="1" animBg="1"/>
          <p:bldP spid="18" grpId="0"/>
          <p:bldP spid="20" grpId="0" animBg="1"/>
          <p:bldP spid="20" grpId="1" animBg="1"/>
          <p:bldP spid="21" grpId="0" animBg="1"/>
          <p:bldP spid="72" grpId="0" animBg="1"/>
          <p:bldP spid="72" grpId="1" animBg="1"/>
          <p:bldP spid="73" grpId="0" animBg="1"/>
          <p:bldP spid="73" grpId="1" animBg="1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="" xmlns:a16="http://schemas.microsoft.com/office/drawing/2014/main" id="{7B9B4F68-F74E-492B-8FA3-95FB91622B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Hình chữ nhật: Góc Tròn 8">
            <a:extLst>
              <a:ext uri="{FF2B5EF4-FFF2-40B4-BE49-F238E27FC236}">
                <a16:creationId xmlns="" xmlns:a16="http://schemas.microsoft.com/office/drawing/2014/main" id="{190E25CD-C826-413D-9012-D70C415D750D}"/>
              </a:ext>
            </a:extLst>
          </p:cNvPr>
          <p:cNvSpPr/>
          <p:nvPr/>
        </p:nvSpPr>
        <p:spPr>
          <a:xfrm>
            <a:off x="419100" y="142875"/>
            <a:ext cx="8181975" cy="1946235"/>
          </a:xfrm>
          <a:prstGeom prst="roundRect">
            <a:avLst/>
          </a:prstGeom>
          <a:solidFill>
            <a:srgbClr val="FFFFFF">
              <a:alpha val="6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" name="Hình chữ nhật 9">
            <a:extLst>
              <a:ext uri="{FF2B5EF4-FFF2-40B4-BE49-F238E27FC236}">
                <a16:creationId xmlns="" xmlns:a16="http://schemas.microsoft.com/office/drawing/2014/main" id="{0DDACFA2-BEDD-43D4-95C4-758F261091EB}"/>
              </a:ext>
            </a:extLst>
          </p:cNvPr>
          <p:cNvSpPr/>
          <p:nvPr/>
        </p:nvSpPr>
        <p:spPr>
          <a:xfrm>
            <a:off x="1376363" y="180975"/>
            <a:ext cx="1990725" cy="24765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Hình chữ nhật 10">
            <a:extLst>
              <a:ext uri="{FF2B5EF4-FFF2-40B4-BE49-F238E27FC236}">
                <a16:creationId xmlns="" xmlns:a16="http://schemas.microsoft.com/office/drawing/2014/main" id="{C6DC6D7C-FC2B-4832-AC8A-B8D2389CA770}"/>
              </a:ext>
            </a:extLst>
          </p:cNvPr>
          <p:cNvSpPr/>
          <p:nvPr/>
        </p:nvSpPr>
        <p:spPr>
          <a:xfrm>
            <a:off x="6510338" y="171450"/>
            <a:ext cx="2028825" cy="24765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="" xmlns:a16="http://schemas.microsoft.com/office/drawing/2014/main" id="{55029AA5-1CAF-45EC-B793-39B2CCFB2865}"/>
              </a:ext>
            </a:extLst>
          </p:cNvPr>
          <p:cNvSpPr txBox="1"/>
          <p:nvPr/>
        </p:nvSpPr>
        <p:spPr>
          <a:xfrm>
            <a:off x="604838" y="95250"/>
            <a:ext cx="779316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en-US" sz="2100" b="1" kern="1200" dirty="0">
                <a:solidFill>
                  <a:srgbClr val="00B0F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Time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="" xmlns:a16="http://schemas.microsoft.com/office/drawing/2014/main" id="{A4276B4F-E049-46C4-AE1F-9F5BE98B1B6D}"/>
              </a:ext>
            </a:extLst>
          </p:cNvPr>
          <p:cNvSpPr txBox="1"/>
          <p:nvPr/>
        </p:nvSpPr>
        <p:spPr>
          <a:xfrm>
            <a:off x="5719763" y="95250"/>
            <a:ext cx="633507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en-US" sz="2100" b="1" kern="1200" dirty="0">
                <a:solidFill>
                  <a:srgbClr val="00B0F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Egg</a:t>
            </a:r>
          </a:p>
        </p:txBody>
      </p:sp>
      <p:sp>
        <p:nvSpPr>
          <p:cNvPr id="18" name="Hộp Văn bản 17">
            <a:extLst>
              <a:ext uri="{FF2B5EF4-FFF2-40B4-BE49-F238E27FC236}">
                <a16:creationId xmlns="" xmlns:a16="http://schemas.microsoft.com/office/drawing/2014/main" id="{5224142F-E09C-4DC3-AD8A-37AD5191DD5D}"/>
              </a:ext>
            </a:extLst>
          </p:cNvPr>
          <p:cNvSpPr txBox="1"/>
          <p:nvPr/>
        </p:nvSpPr>
        <p:spPr>
          <a:xfrm>
            <a:off x="666750" y="647700"/>
            <a:ext cx="66561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32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4:  </a:t>
            </a:r>
            <a:r>
              <a:rPr lang="en-US" sz="32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lang="en-US" sz="32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lang="en-US" sz="32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phẩm</a:t>
            </a:r>
            <a:r>
              <a:rPr lang="en-US" sz="32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sử</a:t>
            </a:r>
            <a:r>
              <a:rPr lang="en-US" sz="32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</a:t>
            </a:r>
            <a:r>
              <a:rPr lang="en-US" sz="32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nổi</a:t>
            </a:r>
            <a:r>
              <a:rPr lang="en-US" sz="32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tiếng</a:t>
            </a:r>
            <a:r>
              <a:rPr lang="en-US" sz="32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Cam-</a:t>
            </a:r>
            <a:r>
              <a:rPr lang="en-US" sz="32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pu</a:t>
            </a:r>
            <a:r>
              <a:rPr lang="en-US" sz="32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-chia </a:t>
            </a:r>
            <a:r>
              <a:rPr lang="en-US" sz="32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</a:t>
            </a:r>
            <a:r>
              <a:rPr lang="en-US" sz="32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kì</a:t>
            </a:r>
            <a:r>
              <a:rPr lang="en-US" sz="32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này</a:t>
            </a:r>
            <a:r>
              <a:rPr lang="en-US" sz="32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0" name="Bong bóng Lời nói: Hình bầu dục 19">
            <a:extLst>
              <a:ext uri="{FF2B5EF4-FFF2-40B4-BE49-F238E27FC236}">
                <a16:creationId xmlns="" xmlns:a16="http://schemas.microsoft.com/office/drawing/2014/main" id="{B25F2073-E518-4363-8E51-4EA818082314}"/>
              </a:ext>
            </a:extLst>
          </p:cNvPr>
          <p:cNvSpPr/>
          <p:nvPr/>
        </p:nvSpPr>
        <p:spPr>
          <a:xfrm>
            <a:off x="3032771" y="2392722"/>
            <a:ext cx="1234963" cy="1050056"/>
          </a:xfrm>
          <a:prstGeom prst="wedgeEllipseCallout">
            <a:avLst>
              <a:gd name="adj1" fmla="val -2355"/>
              <a:gd name="adj2" fmla="val 76993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li </a:t>
            </a:r>
            <a:r>
              <a:rPr lang="en-US" sz="24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át</a:t>
            </a:r>
            <a:endParaRPr lang="en-US" sz="2400" kern="1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Bong bóng Lời nói: Hình bầu dục 20">
            <a:extLst>
              <a:ext uri="{FF2B5EF4-FFF2-40B4-BE49-F238E27FC236}">
                <a16:creationId xmlns="" xmlns:a16="http://schemas.microsoft.com/office/drawing/2014/main" id="{DE9298EA-78B7-40B9-BA1D-FF1AC963873D}"/>
              </a:ext>
            </a:extLst>
          </p:cNvPr>
          <p:cNvSpPr/>
          <p:nvPr/>
        </p:nvSpPr>
        <p:spPr>
          <a:xfrm>
            <a:off x="1243370" y="2385503"/>
            <a:ext cx="1234963" cy="1050056"/>
          </a:xfrm>
          <a:prstGeom prst="wedgeEllipseCallout">
            <a:avLst>
              <a:gd name="adj1" fmla="val -2355"/>
              <a:gd name="adj2" fmla="val 76993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Riêm</a:t>
            </a:r>
            <a:r>
              <a:rPr lang="en-US" sz="24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endParaRPr lang="en-US" sz="2400" kern="1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Hình Bầu dục 24">
            <a:extLst>
              <a:ext uri="{FF2B5EF4-FFF2-40B4-BE49-F238E27FC236}">
                <a16:creationId xmlns="" xmlns:a16="http://schemas.microsoft.com/office/drawing/2014/main" id="{46A582CB-F535-457D-95F7-5BC093F21510}"/>
              </a:ext>
            </a:extLst>
          </p:cNvPr>
          <p:cNvSpPr/>
          <p:nvPr/>
        </p:nvSpPr>
        <p:spPr>
          <a:xfrm>
            <a:off x="6656387" y="255588"/>
            <a:ext cx="65088" cy="7143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Hình Bầu dục 26">
            <a:extLst>
              <a:ext uri="{FF2B5EF4-FFF2-40B4-BE49-F238E27FC236}">
                <a16:creationId xmlns="" xmlns:a16="http://schemas.microsoft.com/office/drawing/2014/main" id="{E4A4C10B-61CB-41EB-9245-61F867436891}"/>
              </a:ext>
            </a:extLst>
          </p:cNvPr>
          <p:cNvSpPr/>
          <p:nvPr/>
        </p:nvSpPr>
        <p:spPr>
          <a:xfrm>
            <a:off x="7071518" y="255588"/>
            <a:ext cx="65088" cy="7143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8" name="Hình Bầu dục 27">
            <a:extLst>
              <a:ext uri="{FF2B5EF4-FFF2-40B4-BE49-F238E27FC236}">
                <a16:creationId xmlns="" xmlns:a16="http://schemas.microsoft.com/office/drawing/2014/main" id="{8B4C09A6-8570-4F26-90A2-038DA6154B7F}"/>
              </a:ext>
            </a:extLst>
          </p:cNvPr>
          <p:cNvSpPr/>
          <p:nvPr/>
        </p:nvSpPr>
        <p:spPr>
          <a:xfrm>
            <a:off x="7901780" y="255588"/>
            <a:ext cx="65088" cy="7143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" name="Hình Bầu dục 28">
            <a:extLst>
              <a:ext uri="{FF2B5EF4-FFF2-40B4-BE49-F238E27FC236}">
                <a16:creationId xmlns="" xmlns:a16="http://schemas.microsoft.com/office/drawing/2014/main" id="{92432E4A-DB15-4DFB-B3CF-B4B5078E0AB3}"/>
              </a:ext>
            </a:extLst>
          </p:cNvPr>
          <p:cNvSpPr/>
          <p:nvPr/>
        </p:nvSpPr>
        <p:spPr>
          <a:xfrm>
            <a:off x="8316912" y="255588"/>
            <a:ext cx="65088" cy="7143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Hình Bầu dục 29">
            <a:extLst>
              <a:ext uri="{FF2B5EF4-FFF2-40B4-BE49-F238E27FC236}">
                <a16:creationId xmlns="" xmlns:a16="http://schemas.microsoft.com/office/drawing/2014/main" id="{81C9F1AD-A787-4195-A33A-10AE13AA1D7A}"/>
              </a:ext>
            </a:extLst>
          </p:cNvPr>
          <p:cNvSpPr/>
          <p:nvPr/>
        </p:nvSpPr>
        <p:spPr>
          <a:xfrm>
            <a:off x="7486649" y="255588"/>
            <a:ext cx="65088" cy="7143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3" name="Hình ảnh 22">
            <a:extLst>
              <a:ext uri="{FF2B5EF4-FFF2-40B4-BE49-F238E27FC236}">
                <a16:creationId xmlns="" xmlns:a16="http://schemas.microsoft.com/office/drawing/2014/main" id="{02AFB545-11A8-4DD1-A1C7-DA0C50298FC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220" y="179388"/>
            <a:ext cx="173581" cy="229402"/>
          </a:xfrm>
          <a:prstGeom prst="rect">
            <a:avLst/>
          </a:prstGeom>
        </p:spPr>
      </p:pic>
      <p:pic>
        <p:nvPicPr>
          <p:cNvPr id="31" name="Hình ảnh 30">
            <a:extLst>
              <a:ext uri="{FF2B5EF4-FFF2-40B4-BE49-F238E27FC236}">
                <a16:creationId xmlns="" xmlns:a16="http://schemas.microsoft.com/office/drawing/2014/main" id="{9DB7F5AA-17E7-49B5-A900-6A1E989F535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1764" y="179388"/>
            <a:ext cx="173581" cy="229402"/>
          </a:xfrm>
          <a:prstGeom prst="rect">
            <a:avLst/>
          </a:prstGeom>
        </p:spPr>
      </p:pic>
      <p:pic>
        <p:nvPicPr>
          <p:cNvPr id="32" name="Hình ảnh 31">
            <a:extLst>
              <a:ext uri="{FF2B5EF4-FFF2-40B4-BE49-F238E27FC236}">
                <a16:creationId xmlns="" xmlns:a16="http://schemas.microsoft.com/office/drawing/2014/main" id="{8E1E261D-1005-43F0-9565-A7359535814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308" y="179388"/>
            <a:ext cx="173581" cy="229402"/>
          </a:xfrm>
          <a:prstGeom prst="rect">
            <a:avLst/>
          </a:prstGeom>
        </p:spPr>
      </p:pic>
      <p:pic>
        <p:nvPicPr>
          <p:cNvPr id="33" name="Hình ảnh 32">
            <a:extLst>
              <a:ext uri="{FF2B5EF4-FFF2-40B4-BE49-F238E27FC236}">
                <a16:creationId xmlns="" xmlns:a16="http://schemas.microsoft.com/office/drawing/2014/main" id="{54800CD1-017B-48A9-A351-A73510F5585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852" y="179388"/>
            <a:ext cx="173581" cy="229402"/>
          </a:xfrm>
          <a:prstGeom prst="rect">
            <a:avLst/>
          </a:prstGeom>
        </p:spPr>
      </p:pic>
      <p:pic>
        <p:nvPicPr>
          <p:cNvPr id="34" name="Hình ảnh 33">
            <a:extLst>
              <a:ext uri="{FF2B5EF4-FFF2-40B4-BE49-F238E27FC236}">
                <a16:creationId xmlns="" xmlns:a16="http://schemas.microsoft.com/office/drawing/2014/main" id="{F6858FCB-2C25-4A0A-A0B7-159223CB81B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2394" y="179388"/>
            <a:ext cx="173581" cy="229402"/>
          </a:xfrm>
          <a:prstGeom prst="rect">
            <a:avLst/>
          </a:prstGeom>
        </p:spPr>
      </p:pic>
      <p:pic>
        <p:nvPicPr>
          <p:cNvPr id="61" name="Hình ảnh 60" descr="Ảnh có chứa văn bản&#10;&#10;Mô tả được tạo tự động">
            <a:extLst>
              <a:ext uri="{FF2B5EF4-FFF2-40B4-BE49-F238E27FC236}">
                <a16:creationId xmlns="" xmlns:a16="http://schemas.microsoft.com/office/drawing/2014/main" id="{9026BA01-EE7D-4E04-951D-C4FAD5D60F4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58286" b="-2437"/>
          <a:stretch/>
        </p:blipFill>
        <p:spPr>
          <a:xfrm>
            <a:off x="1268016" y="3608454"/>
            <a:ext cx="1110853" cy="1535047"/>
          </a:xfrm>
          <a:prstGeom prst="rect">
            <a:avLst/>
          </a:prstGeom>
        </p:spPr>
      </p:pic>
      <p:pic>
        <p:nvPicPr>
          <p:cNvPr id="63" name="Hình ảnh 62" descr="Ảnh có chứa văn bản&#10;&#10;Mô tả được tạo tự động">
            <a:extLst>
              <a:ext uri="{FF2B5EF4-FFF2-40B4-BE49-F238E27FC236}">
                <a16:creationId xmlns="" xmlns:a16="http://schemas.microsoft.com/office/drawing/2014/main" id="{93409C50-4901-4881-9E0F-5FB219EB25C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581" b="-1554"/>
          <a:stretch/>
        </p:blipFill>
        <p:spPr>
          <a:xfrm>
            <a:off x="3078381" y="3629025"/>
            <a:ext cx="1124179" cy="1514475"/>
          </a:xfrm>
          <a:prstGeom prst="rect">
            <a:avLst/>
          </a:prstGeom>
        </p:spPr>
      </p:pic>
      <p:pic>
        <p:nvPicPr>
          <p:cNvPr id="1025" name="Hình ảnh 1024" descr="Ảnh có chứa văn bản&#10;&#10;Mô tả được tạo tự động">
            <a:extLst>
              <a:ext uri="{FF2B5EF4-FFF2-40B4-BE49-F238E27FC236}">
                <a16:creationId xmlns="" xmlns:a16="http://schemas.microsoft.com/office/drawing/2014/main" id="{953CAD3D-7A4B-4EC6-9424-42F7AC16ECF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673" b="-4793"/>
          <a:stretch/>
        </p:blipFill>
        <p:spPr>
          <a:xfrm>
            <a:off x="4902072" y="3636169"/>
            <a:ext cx="1056362" cy="1507331"/>
          </a:xfrm>
          <a:prstGeom prst="rect">
            <a:avLst/>
          </a:prstGeom>
        </p:spPr>
      </p:pic>
      <p:pic>
        <p:nvPicPr>
          <p:cNvPr id="1028" name="Hình ảnh 1027" descr="Ảnh có chứa văn bản&#10;&#10;Mô tả được tạo tự động">
            <a:extLst>
              <a:ext uri="{FF2B5EF4-FFF2-40B4-BE49-F238E27FC236}">
                <a16:creationId xmlns="" xmlns:a16="http://schemas.microsoft.com/office/drawing/2014/main" id="{CE78F609-F09F-4264-B1B2-ED070390B5CD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86" r="58891"/>
          <a:stretch/>
        </p:blipFill>
        <p:spPr>
          <a:xfrm>
            <a:off x="6657947" y="3707769"/>
            <a:ext cx="1121597" cy="1435731"/>
          </a:xfrm>
          <a:prstGeom prst="rect">
            <a:avLst/>
          </a:prstGeom>
        </p:spPr>
      </p:pic>
      <p:sp>
        <p:nvSpPr>
          <p:cNvPr id="72" name="Bong bóng Lời nói: Hình bầu dục 71">
            <a:extLst>
              <a:ext uri="{FF2B5EF4-FFF2-40B4-BE49-F238E27FC236}">
                <a16:creationId xmlns="" xmlns:a16="http://schemas.microsoft.com/office/drawing/2014/main" id="{B4A26728-58A0-4071-95BE-85E1D91A3116}"/>
              </a:ext>
            </a:extLst>
          </p:cNvPr>
          <p:cNvSpPr/>
          <p:nvPr/>
        </p:nvSpPr>
        <p:spPr>
          <a:xfrm>
            <a:off x="4439812" y="2295948"/>
            <a:ext cx="2078422" cy="1162909"/>
          </a:xfrm>
          <a:prstGeom prst="wedgeEllipseCallout">
            <a:avLst>
              <a:gd name="adj1" fmla="val -2355"/>
              <a:gd name="adj2" fmla="val 76993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baahubali</a:t>
            </a:r>
            <a:endParaRPr lang="en-US" sz="2400" kern="1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Bong bóng Lời nói: Hình bầu dục 72">
            <a:extLst>
              <a:ext uri="{FF2B5EF4-FFF2-40B4-BE49-F238E27FC236}">
                <a16:creationId xmlns="" xmlns:a16="http://schemas.microsoft.com/office/drawing/2014/main" id="{3110669B-3855-4556-93D6-48C7A4F0CE1A}"/>
              </a:ext>
            </a:extLst>
          </p:cNvPr>
          <p:cNvSpPr/>
          <p:nvPr/>
        </p:nvSpPr>
        <p:spPr>
          <a:xfrm>
            <a:off x="6825614" y="2379139"/>
            <a:ext cx="1234963" cy="1050056"/>
          </a:xfrm>
          <a:prstGeom prst="wedgeEllipseCallout">
            <a:avLst>
              <a:gd name="adj1" fmla="val -2355"/>
              <a:gd name="adj2" fmla="val 76993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Đăm</a:t>
            </a:r>
            <a:r>
              <a:rPr lang="en-US" sz="24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Săn</a:t>
            </a:r>
            <a:endParaRPr lang="en-US" sz="2400" kern="1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6" name="Nhóm 75">
            <a:extLst>
              <a:ext uri="{FF2B5EF4-FFF2-40B4-BE49-F238E27FC236}">
                <a16:creationId xmlns="" xmlns:a16="http://schemas.microsoft.com/office/drawing/2014/main" id="{80381425-DDC1-4502-BE2F-2E527008B1E6}"/>
              </a:ext>
            </a:extLst>
          </p:cNvPr>
          <p:cNvGrpSpPr/>
          <p:nvPr/>
        </p:nvGrpSpPr>
        <p:grpSpPr>
          <a:xfrm>
            <a:off x="3092914" y="4311869"/>
            <a:ext cx="1119266" cy="624390"/>
            <a:chOff x="2727221" y="2422689"/>
            <a:chExt cx="4673704" cy="2607256"/>
          </a:xfrm>
        </p:grpSpPr>
        <p:sp>
          <p:nvSpPr>
            <p:cNvPr id="77" name="Hình Bầu dục 76">
              <a:extLst>
                <a:ext uri="{FF2B5EF4-FFF2-40B4-BE49-F238E27FC236}">
                  <a16:creationId xmlns="" xmlns:a16="http://schemas.microsoft.com/office/drawing/2014/main" id="{ADDC8515-A7A6-4BFB-9E0C-1DD052D146D3}"/>
                </a:ext>
              </a:extLst>
            </p:cNvPr>
            <p:cNvSpPr/>
            <p:nvPr/>
          </p:nvSpPr>
          <p:spPr>
            <a:xfrm>
              <a:off x="3761295" y="2422689"/>
              <a:ext cx="2648932" cy="235670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78" name="Hình tự do: Hình 77">
              <a:extLst>
                <a:ext uri="{FF2B5EF4-FFF2-40B4-BE49-F238E27FC236}">
                  <a16:creationId xmlns="" xmlns:a16="http://schemas.microsoft.com/office/drawing/2014/main" id="{FDC3FC09-44A3-4C0B-B77D-3BEED19501DA}"/>
                </a:ext>
              </a:extLst>
            </p:cNvPr>
            <p:cNvSpPr/>
            <p:nvPr/>
          </p:nvSpPr>
          <p:spPr>
            <a:xfrm>
              <a:off x="4417245" y="3246967"/>
              <a:ext cx="434394" cy="755652"/>
            </a:xfrm>
            <a:custGeom>
              <a:avLst/>
              <a:gdLst>
                <a:gd name="connsiteX0" fmla="*/ 190500 w 658283"/>
                <a:gd name="connsiteY0" fmla="*/ 524933 h 1145117"/>
                <a:gd name="connsiteX1" fmla="*/ 21167 w 658283"/>
                <a:gd name="connsiteY1" fmla="*/ 209550 h 1145117"/>
                <a:gd name="connsiteX2" fmla="*/ 0 w 658283"/>
                <a:gd name="connsiteY2" fmla="*/ 61383 h 1145117"/>
                <a:gd name="connsiteX3" fmla="*/ 110067 w 658283"/>
                <a:gd name="connsiteY3" fmla="*/ 146050 h 1145117"/>
                <a:gd name="connsiteX4" fmla="*/ 258233 w 658283"/>
                <a:gd name="connsiteY4" fmla="*/ 421217 h 1145117"/>
                <a:gd name="connsiteX5" fmla="*/ 254000 w 658283"/>
                <a:gd name="connsiteY5" fmla="*/ 122767 h 1145117"/>
                <a:gd name="connsiteX6" fmla="*/ 302683 w 658283"/>
                <a:gd name="connsiteY6" fmla="*/ 0 h 1145117"/>
                <a:gd name="connsiteX7" fmla="*/ 372533 w 658283"/>
                <a:gd name="connsiteY7" fmla="*/ 122767 h 1145117"/>
                <a:gd name="connsiteX8" fmla="*/ 364067 w 658283"/>
                <a:gd name="connsiteY8" fmla="*/ 436033 h 1145117"/>
                <a:gd name="connsiteX9" fmla="*/ 518583 w 658283"/>
                <a:gd name="connsiteY9" fmla="*/ 198967 h 1145117"/>
                <a:gd name="connsiteX10" fmla="*/ 658283 w 658283"/>
                <a:gd name="connsiteY10" fmla="*/ 143933 h 1145117"/>
                <a:gd name="connsiteX11" fmla="*/ 611717 w 658283"/>
                <a:gd name="connsiteY11" fmla="*/ 283633 h 1145117"/>
                <a:gd name="connsiteX12" fmla="*/ 376767 w 658283"/>
                <a:gd name="connsiteY12" fmla="*/ 649817 h 1145117"/>
                <a:gd name="connsiteX13" fmla="*/ 351367 w 658283"/>
                <a:gd name="connsiteY13" fmla="*/ 1026583 h 1145117"/>
                <a:gd name="connsiteX14" fmla="*/ 281517 w 658283"/>
                <a:gd name="connsiteY14" fmla="*/ 1145117 h 1145117"/>
                <a:gd name="connsiteX15" fmla="*/ 234950 w 658283"/>
                <a:gd name="connsiteY15" fmla="*/ 1028700 h 1145117"/>
                <a:gd name="connsiteX16" fmla="*/ 247650 w 658283"/>
                <a:gd name="connsiteY16" fmla="*/ 654050 h 1145117"/>
                <a:gd name="connsiteX17" fmla="*/ 190500 w 658283"/>
                <a:gd name="connsiteY17" fmla="*/ 524933 h 1145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58283" h="1145117">
                  <a:moveTo>
                    <a:pt x="190500" y="524933"/>
                  </a:moveTo>
                  <a:lnTo>
                    <a:pt x="21167" y="209550"/>
                  </a:lnTo>
                  <a:lnTo>
                    <a:pt x="0" y="61383"/>
                  </a:lnTo>
                  <a:lnTo>
                    <a:pt x="110067" y="146050"/>
                  </a:lnTo>
                  <a:lnTo>
                    <a:pt x="258233" y="421217"/>
                  </a:lnTo>
                  <a:lnTo>
                    <a:pt x="254000" y="122767"/>
                  </a:lnTo>
                  <a:lnTo>
                    <a:pt x="302683" y="0"/>
                  </a:lnTo>
                  <a:lnTo>
                    <a:pt x="372533" y="122767"/>
                  </a:lnTo>
                  <a:lnTo>
                    <a:pt x="364067" y="436033"/>
                  </a:lnTo>
                  <a:lnTo>
                    <a:pt x="518583" y="198967"/>
                  </a:lnTo>
                  <a:lnTo>
                    <a:pt x="658283" y="143933"/>
                  </a:lnTo>
                  <a:lnTo>
                    <a:pt x="611717" y="283633"/>
                  </a:lnTo>
                  <a:lnTo>
                    <a:pt x="376767" y="649817"/>
                  </a:lnTo>
                  <a:lnTo>
                    <a:pt x="351367" y="1026583"/>
                  </a:lnTo>
                  <a:lnTo>
                    <a:pt x="281517" y="1145117"/>
                  </a:lnTo>
                  <a:lnTo>
                    <a:pt x="234950" y="1028700"/>
                  </a:lnTo>
                  <a:lnTo>
                    <a:pt x="247650" y="654050"/>
                  </a:lnTo>
                  <a:lnTo>
                    <a:pt x="190500" y="524933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79" name="Hình tự do: Hình 78">
              <a:extLst>
                <a:ext uri="{FF2B5EF4-FFF2-40B4-BE49-F238E27FC236}">
                  <a16:creationId xmlns="" xmlns:a16="http://schemas.microsoft.com/office/drawing/2014/main" id="{EBFCE1B4-35F3-4790-AC21-B50002198C0F}"/>
                </a:ext>
              </a:extLst>
            </p:cNvPr>
            <p:cNvSpPr/>
            <p:nvPr/>
          </p:nvSpPr>
          <p:spPr>
            <a:xfrm>
              <a:off x="5331645" y="3268133"/>
              <a:ext cx="434394" cy="755652"/>
            </a:xfrm>
            <a:custGeom>
              <a:avLst/>
              <a:gdLst>
                <a:gd name="connsiteX0" fmla="*/ 190500 w 658283"/>
                <a:gd name="connsiteY0" fmla="*/ 524933 h 1145117"/>
                <a:gd name="connsiteX1" fmla="*/ 21167 w 658283"/>
                <a:gd name="connsiteY1" fmla="*/ 209550 h 1145117"/>
                <a:gd name="connsiteX2" fmla="*/ 0 w 658283"/>
                <a:gd name="connsiteY2" fmla="*/ 61383 h 1145117"/>
                <a:gd name="connsiteX3" fmla="*/ 110067 w 658283"/>
                <a:gd name="connsiteY3" fmla="*/ 146050 h 1145117"/>
                <a:gd name="connsiteX4" fmla="*/ 258233 w 658283"/>
                <a:gd name="connsiteY4" fmla="*/ 421217 h 1145117"/>
                <a:gd name="connsiteX5" fmla="*/ 254000 w 658283"/>
                <a:gd name="connsiteY5" fmla="*/ 122767 h 1145117"/>
                <a:gd name="connsiteX6" fmla="*/ 302683 w 658283"/>
                <a:gd name="connsiteY6" fmla="*/ 0 h 1145117"/>
                <a:gd name="connsiteX7" fmla="*/ 372533 w 658283"/>
                <a:gd name="connsiteY7" fmla="*/ 122767 h 1145117"/>
                <a:gd name="connsiteX8" fmla="*/ 364067 w 658283"/>
                <a:gd name="connsiteY8" fmla="*/ 436033 h 1145117"/>
                <a:gd name="connsiteX9" fmla="*/ 518583 w 658283"/>
                <a:gd name="connsiteY9" fmla="*/ 198967 h 1145117"/>
                <a:gd name="connsiteX10" fmla="*/ 658283 w 658283"/>
                <a:gd name="connsiteY10" fmla="*/ 143933 h 1145117"/>
                <a:gd name="connsiteX11" fmla="*/ 611717 w 658283"/>
                <a:gd name="connsiteY11" fmla="*/ 283633 h 1145117"/>
                <a:gd name="connsiteX12" fmla="*/ 376767 w 658283"/>
                <a:gd name="connsiteY12" fmla="*/ 649817 h 1145117"/>
                <a:gd name="connsiteX13" fmla="*/ 351367 w 658283"/>
                <a:gd name="connsiteY13" fmla="*/ 1026583 h 1145117"/>
                <a:gd name="connsiteX14" fmla="*/ 281517 w 658283"/>
                <a:gd name="connsiteY14" fmla="*/ 1145117 h 1145117"/>
                <a:gd name="connsiteX15" fmla="*/ 234950 w 658283"/>
                <a:gd name="connsiteY15" fmla="*/ 1028700 h 1145117"/>
                <a:gd name="connsiteX16" fmla="*/ 247650 w 658283"/>
                <a:gd name="connsiteY16" fmla="*/ 654050 h 1145117"/>
                <a:gd name="connsiteX17" fmla="*/ 190500 w 658283"/>
                <a:gd name="connsiteY17" fmla="*/ 524933 h 1145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58283" h="1145117">
                  <a:moveTo>
                    <a:pt x="190500" y="524933"/>
                  </a:moveTo>
                  <a:lnTo>
                    <a:pt x="21167" y="209550"/>
                  </a:lnTo>
                  <a:lnTo>
                    <a:pt x="0" y="61383"/>
                  </a:lnTo>
                  <a:lnTo>
                    <a:pt x="110067" y="146050"/>
                  </a:lnTo>
                  <a:lnTo>
                    <a:pt x="258233" y="421217"/>
                  </a:lnTo>
                  <a:lnTo>
                    <a:pt x="254000" y="122767"/>
                  </a:lnTo>
                  <a:lnTo>
                    <a:pt x="302683" y="0"/>
                  </a:lnTo>
                  <a:lnTo>
                    <a:pt x="372533" y="122767"/>
                  </a:lnTo>
                  <a:lnTo>
                    <a:pt x="364067" y="436033"/>
                  </a:lnTo>
                  <a:lnTo>
                    <a:pt x="518583" y="198967"/>
                  </a:lnTo>
                  <a:lnTo>
                    <a:pt x="658283" y="143933"/>
                  </a:lnTo>
                  <a:lnTo>
                    <a:pt x="611717" y="283633"/>
                  </a:lnTo>
                  <a:lnTo>
                    <a:pt x="376767" y="649817"/>
                  </a:lnTo>
                  <a:lnTo>
                    <a:pt x="351367" y="1026583"/>
                  </a:lnTo>
                  <a:lnTo>
                    <a:pt x="281517" y="1145117"/>
                  </a:lnTo>
                  <a:lnTo>
                    <a:pt x="234950" y="1028700"/>
                  </a:lnTo>
                  <a:lnTo>
                    <a:pt x="247650" y="654050"/>
                  </a:lnTo>
                  <a:lnTo>
                    <a:pt x="190500" y="524933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80" name="Hình tự do: Hình 79">
              <a:extLst>
                <a:ext uri="{FF2B5EF4-FFF2-40B4-BE49-F238E27FC236}">
                  <a16:creationId xmlns="" xmlns:a16="http://schemas.microsoft.com/office/drawing/2014/main" id="{5E3CDF4E-C00B-4FF3-9FD4-12428DDD0409}"/>
                </a:ext>
              </a:extLst>
            </p:cNvPr>
            <p:cNvSpPr/>
            <p:nvPr/>
          </p:nvSpPr>
          <p:spPr>
            <a:xfrm rot="453931">
              <a:off x="2727221" y="2834218"/>
              <a:ext cx="1543154" cy="1654272"/>
            </a:xfrm>
            <a:custGeom>
              <a:avLst/>
              <a:gdLst>
                <a:gd name="connsiteX0" fmla="*/ 1164166 w 1312333"/>
                <a:gd name="connsiteY0" fmla="*/ 2963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64166 w 1312333"/>
                <a:gd name="connsiteY21" fmla="*/ 2963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49658 w 1328067"/>
                <a:gd name="connsiteY0" fmla="*/ 35303 h 1447800"/>
                <a:gd name="connsiteX1" fmla="*/ 549134 w 1328067"/>
                <a:gd name="connsiteY1" fmla="*/ 529166 h 1447800"/>
                <a:gd name="connsiteX2" fmla="*/ 15734 w 1328067"/>
                <a:gd name="connsiteY2" fmla="*/ 1244600 h 1447800"/>
                <a:gd name="connsiteX3" fmla="*/ 19967 w 1328067"/>
                <a:gd name="connsiteY3" fmla="*/ 1418166 h 1447800"/>
                <a:gd name="connsiteX4" fmla="*/ 100400 w 1328067"/>
                <a:gd name="connsiteY4" fmla="*/ 1447800 h 1447800"/>
                <a:gd name="connsiteX5" fmla="*/ 117334 w 1328067"/>
                <a:gd name="connsiteY5" fmla="*/ 1413933 h 1447800"/>
                <a:gd name="connsiteX6" fmla="*/ 464467 w 1328067"/>
                <a:gd name="connsiteY6" fmla="*/ 931333 h 1447800"/>
                <a:gd name="connsiteX7" fmla="*/ 218934 w 1328067"/>
                <a:gd name="connsiteY7" fmla="*/ 1325033 h 1447800"/>
                <a:gd name="connsiteX8" fmla="*/ 214700 w 1328067"/>
                <a:gd name="connsiteY8" fmla="*/ 1422400 h 1447800"/>
                <a:gd name="connsiteX9" fmla="*/ 316300 w 1328067"/>
                <a:gd name="connsiteY9" fmla="*/ 1439333 h 1447800"/>
                <a:gd name="connsiteX10" fmla="*/ 587234 w 1328067"/>
                <a:gd name="connsiteY10" fmla="*/ 1049866 h 1447800"/>
                <a:gd name="connsiteX11" fmla="*/ 434834 w 1328067"/>
                <a:gd name="connsiteY11" fmla="*/ 1346200 h 1447800"/>
                <a:gd name="connsiteX12" fmla="*/ 498334 w 1328067"/>
                <a:gd name="connsiteY12" fmla="*/ 1418166 h 1447800"/>
                <a:gd name="connsiteX13" fmla="*/ 616867 w 1328067"/>
                <a:gd name="connsiteY13" fmla="*/ 1346200 h 1447800"/>
                <a:gd name="connsiteX14" fmla="*/ 760800 w 1328067"/>
                <a:gd name="connsiteY14" fmla="*/ 1079500 h 1447800"/>
                <a:gd name="connsiteX15" fmla="*/ 710000 w 1328067"/>
                <a:gd name="connsiteY15" fmla="*/ 1278466 h 1447800"/>
                <a:gd name="connsiteX16" fmla="*/ 820067 w 1328067"/>
                <a:gd name="connsiteY16" fmla="*/ 1333500 h 1447800"/>
                <a:gd name="connsiteX17" fmla="*/ 900500 w 1328067"/>
                <a:gd name="connsiteY17" fmla="*/ 1236133 h 1447800"/>
                <a:gd name="connsiteX18" fmla="*/ 934367 w 1328067"/>
                <a:gd name="connsiteY18" fmla="*/ 1109133 h 1447800"/>
                <a:gd name="connsiteX19" fmla="*/ 1328067 w 1328067"/>
                <a:gd name="connsiteY19" fmla="*/ 601133 h 1447800"/>
                <a:gd name="connsiteX20" fmla="*/ 1209534 w 1328067"/>
                <a:gd name="connsiteY20" fmla="*/ 0 h 1447800"/>
                <a:gd name="connsiteX21" fmla="*/ 1149658 w 1328067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25518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53011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22884 w 1336251"/>
                <a:gd name="connsiteY8" fmla="*/ 1422400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3018 w 1336251"/>
                <a:gd name="connsiteY11" fmla="*/ 1346200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336251" h="1477183">
                  <a:moveTo>
                    <a:pt x="1157842" y="35303"/>
                  </a:moveTo>
                  <a:cubicBezTo>
                    <a:pt x="1018152" y="117705"/>
                    <a:pt x="719003" y="322019"/>
                    <a:pt x="557318" y="529166"/>
                  </a:cubicBezTo>
                  <a:cubicBezTo>
                    <a:pt x="382268" y="773314"/>
                    <a:pt x="201718" y="1006122"/>
                    <a:pt x="23918" y="1244600"/>
                  </a:cubicBezTo>
                  <a:cubicBezTo>
                    <a:pt x="-13162" y="1310961"/>
                    <a:pt x="-3502" y="1368817"/>
                    <a:pt x="28151" y="1418166"/>
                  </a:cubicBezTo>
                  <a:cubicBezTo>
                    <a:pt x="38466" y="1445055"/>
                    <a:pt x="81773" y="1452098"/>
                    <a:pt x="108584" y="1461976"/>
                  </a:cubicBezTo>
                  <a:lnTo>
                    <a:pt x="153011" y="1413933"/>
                  </a:lnTo>
                  <a:lnTo>
                    <a:pt x="472651" y="931333"/>
                  </a:lnTo>
                  <a:lnTo>
                    <a:pt x="221620" y="1344878"/>
                  </a:lnTo>
                  <a:cubicBezTo>
                    <a:pt x="205546" y="1383950"/>
                    <a:pt x="227961" y="1411680"/>
                    <a:pt x="231132" y="1445081"/>
                  </a:cubicBezTo>
                  <a:cubicBezTo>
                    <a:pt x="263166" y="1474352"/>
                    <a:pt x="306197" y="1489446"/>
                    <a:pt x="343729" y="1464850"/>
                  </a:cubicBezTo>
                  <a:cubicBezTo>
                    <a:pt x="397383" y="1420081"/>
                    <a:pt x="511522" y="1188194"/>
                    <a:pt x="595418" y="1049866"/>
                  </a:cubicBezTo>
                  <a:lnTo>
                    <a:pt x="415525" y="1417078"/>
                  </a:lnTo>
                  <a:cubicBezTo>
                    <a:pt x="412864" y="1471308"/>
                    <a:pt x="487184" y="1480176"/>
                    <a:pt x="506518" y="1457858"/>
                  </a:cubicBezTo>
                  <a:cubicBezTo>
                    <a:pt x="590018" y="1443320"/>
                    <a:pt x="602036" y="1406100"/>
                    <a:pt x="625051" y="1346200"/>
                  </a:cubicBezTo>
                  <a:lnTo>
                    <a:pt x="768984" y="1079500"/>
                  </a:lnTo>
                  <a:lnTo>
                    <a:pt x="679694" y="1320993"/>
                  </a:lnTo>
                  <a:cubicBezTo>
                    <a:pt x="687973" y="1390369"/>
                    <a:pt x="773235" y="1394539"/>
                    <a:pt x="855744" y="1361851"/>
                  </a:cubicBezTo>
                  <a:cubicBezTo>
                    <a:pt x="892637" y="1300099"/>
                    <a:pt x="891037" y="1278039"/>
                    <a:pt x="908684" y="1236133"/>
                  </a:cubicBezTo>
                  <a:lnTo>
                    <a:pt x="942551" y="1109133"/>
                  </a:lnTo>
                  <a:lnTo>
                    <a:pt x="1336251" y="601133"/>
                  </a:lnTo>
                  <a:lnTo>
                    <a:pt x="1217718" y="0"/>
                  </a:lnTo>
                  <a:lnTo>
                    <a:pt x="1157842" y="3530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81" name="Hình tự do: Hình 80">
              <a:extLst>
                <a:ext uri="{FF2B5EF4-FFF2-40B4-BE49-F238E27FC236}">
                  <a16:creationId xmlns="" xmlns:a16="http://schemas.microsoft.com/office/drawing/2014/main" id="{CCD48E3C-FB7F-46A8-8F6B-A1A46C24F840}"/>
                </a:ext>
              </a:extLst>
            </p:cNvPr>
            <p:cNvSpPr/>
            <p:nvPr/>
          </p:nvSpPr>
          <p:spPr>
            <a:xfrm>
              <a:off x="4356298" y="4220634"/>
              <a:ext cx="1396126" cy="809311"/>
            </a:xfrm>
            <a:custGeom>
              <a:avLst/>
              <a:gdLst>
                <a:gd name="connsiteX0" fmla="*/ 287867 w 1371600"/>
                <a:gd name="connsiteY0" fmla="*/ 55034 h 791634"/>
                <a:gd name="connsiteX1" fmla="*/ 0 w 1371600"/>
                <a:gd name="connsiteY1" fmla="*/ 520700 h 791634"/>
                <a:gd name="connsiteX2" fmla="*/ 50800 w 1371600"/>
                <a:gd name="connsiteY2" fmla="*/ 728134 h 791634"/>
                <a:gd name="connsiteX3" fmla="*/ 359833 w 1371600"/>
                <a:gd name="connsiteY3" fmla="*/ 745067 h 791634"/>
                <a:gd name="connsiteX4" fmla="*/ 550333 w 1371600"/>
                <a:gd name="connsiteY4" fmla="*/ 139700 h 791634"/>
                <a:gd name="connsiteX5" fmla="*/ 423333 w 1371600"/>
                <a:gd name="connsiteY5" fmla="*/ 630767 h 791634"/>
                <a:gd name="connsiteX6" fmla="*/ 558800 w 1371600"/>
                <a:gd name="connsiteY6" fmla="*/ 791634 h 791634"/>
                <a:gd name="connsiteX7" fmla="*/ 867833 w 1371600"/>
                <a:gd name="connsiteY7" fmla="*/ 766234 h 791634"/>
                <a:gd name="connsiteX8" fmla="*/ 918633 w 1371600"/>
                <a:gd name="connsiteY8" fmla="*/ 635000 h 791634"/>
                <a:gd name="connsiteX9" fmla="*/ 817033 w 1371600"/>
                <a:gd name="connsiteY9" fmla="*/ 114300 h 791634"/>
                <a:gd name="connsiteX10" fmla="*/ 960967 w 1371600"/>
                <a:gd name="connsiteY10" fmla="*/ 651934 h 791634"/>
                <a:gd name="connsiteX11" fmla="*/ 1087967 w 1371600"/>
                <a:gd name="connsiteY11" fmla="*/ 723900 h 791634"/>
                <a:gd name="connsiteX12" fmla="*/ 1308100 w 1371600"/>
                <a:gd name="connsiteY12" fmla="*/ 698500 h 791634"/>
                <a:gd name="connsiteX13" fmla="*/ 1371600 w 1371600"/>
                <a:gd name="connsiteY13" fmla="*/ 448734 h 791634"/>
                <a:gd name="connsiteX14" fmla="*/ 1066800 w 1371600"/>
                <a:gd name="connsiteY14" fmla="*/ 0 h 791634"/>
                <a:gd name="connsiteX0" fmla="*/ 297823 w 1381556"/>
                <a:gd name="connsiteY0" fmla="*/ 55034 h 791634"/>
                <a:gd name="connsiteX1" fmla="*/ 9956 w 1381556"/>
                <a:gd name="connsiteY1" fmla="*/ 520700 h 791634"/>
                <a:gd name="connsiteX2" fmla="*/ 60756 w 1381556"/>
                <a:gd name="connsiteY2" fmla="*/ 728134 h 791634"/>
                <a:gd name="connsiteX3" fmla="*/ 369789 w 1381556"/>
                <a:gd name="connsiteY3" fmla="*/ 745067 h 791634"/>
                <a:gd name="connsiteX4" fmla="*/ 560289 w 1381556"/>
                <a:gd name="connsiteY4" fmla="*/ 139700 h 791634"/>
                <a:gd name="connsiteX5" fmla="*/ 433289 w 1381556"/>
                <a:gd name="connsiteY5" fmla="*/ 630767 h 791634"/>
                <a:gd name="connsiteX6" fmla="*/ 568756 w 1381556"/>
                <a:gd name="connsiteY6" fmla="*/ 791634 h 791634"/>
                <a:gd name="connsiteX7" fmla="*/ 877789 w 1381556"/>
                <a:gd name="connsiteY7" fmla="*/ 766234 h 791634"/>
                <a:gd name="connsiteX8" fmla="*/ 928589 w 1381556"/>
                <a:gd name="connsiteY8" fmla="*/ 635000 h 791634"/>
                <a:gd name="connsiteX9" fmla="*/ 826989 w 1381556"/>
                <a:gd name="connsiteY9" fmla="*/ 114300 h 791634"/>
                <a:gd name="connsiteX10" fmla="*/ 970923 w 1381556"/>
                <a:gd name="connsiteY10" fmla="*/ 651934 h 791634"/>
                <a:gd name="connsiteX11" fmla="*/ 1097923 w 1381556"/>
                <a:gd name="connsiteY11" fmla="*/ 723900 h 791634"/>
                <a:gd name="connsiteX12" fmla="*/ 1318056 w 1381556"/>
                <a:gd name="connsiteY12" fmla="*/ 698500 h 791634"/>
                <a:gd name="connsiteX13" fmla="*/ 1381556 w 1381556"/>
                <a:gd name="connsiteY13" fmla="*/ 448734 h 791634"/>
                <a:gd name="connsiteX14" fmla="*/ 1076756 w 1381556"/>
                <a:gd name="connsiteY14" fmla="*/ 0 h 791634"/>
                <a:gd name="connsiteX0" fmla="*/ 302651 w 1386384"/>
                <a:gd name="connsiteY0" fmla="*/ 55034 h 791634"/>
                <a:gd name="connsiteX1" fmla="*/ 14784 w 1386384"/>
                <a:gd name="connsiteY1" fmla="*/ 520700 h 791634"/>
                <a:gd name="connsiteX2" fmla="*/ 65584 w 1386384"/>
                <a:gd name="connsiteY2" fmla="*/ 728134 h 791634"/>
                <a:gd name="connsiteX3" fmla="*/ 374617 w 1386384"/>
                <a:gd name="connsiteY3" fmla="*/ 745067 h 791634"/>
                <a:gd name="connsiteX4" fmla="*/ 565117 w 1386384"/>
                <a:gd name="connsiteY4" fmla="*/ 139700 h 791634"/>
                <a:gd name="connsiteX5" fmla="*/ 438117 w 1386384"/>
                <a:gd name="connsiteY5" fmla="*/ 630767 h 791634"/>
                <a:gd name="connsiteX6" fmla="*/ 573584 w 1386384"/>
                <a:gd name="connsiteY6" fmla="*/ 791634 h 791634"/>
                <a:gd name="connsiteX7" fmla="*/ 882617 w 1386384"/>
                <a:gd name="connsiteY7" fmla="*/ 766234 h 791634"/>
                <a:gd name="connsiteX8" fmla="*/ 933417 w 1386384"/>
                <a:gd name="connsiteY8" fmla="*/ 635000 h 791634"/>
                <a:gd name="connsiteX9" fmla="*/ 831817 w 1386384"/>
                <a:gd name="connsiteY9" fmla="*/ 114300 h 791634"/>
                <a:gd name="connsiteX10" fmla="*/ 975751 w 1386384"/>
                <a:gd name="connsiteY10" fmla="*/ 651934 h 791634"/>
                <a:gd name="connsiteX11" fmla="*/ 1102751 w 1386384"/>
                <a:gd name="connsiteY11" fmla="*/ 723900 h 791634"/>
                <a:gd name="connsiteX12" fmla="*/ 1322884 w 1386384"/>
                <a:gd name="connsiteY12" fmla="*/ 698500 h 791634"/>
                <a:gd name="connsiteX13" fmla="*/ 1386384 w 1386384"/>
                <a:gd name="connsiteY13" fmla="*/ 448734 h 791634"/>
                <a:gd name="connsiteX14" fmla="*/ 1081584 w 1386384"/>
                <a:gd name="connsiteY14" fmla="*/ 0 h 791634"/>
                <a:gd name="connsiteX0" fmla="*/ 302651 w 1386384"/>
                <a:gd name="connsiteY0" fmla="*/ 55034 h 791634"/>
                <a:gd name="connsiteX1" fmla="*/ 14784 w 1386384"/>
                <a:gd name="connsiteY1" fmla="*/ 520700 h 791634"/>
                <a:gd name="connsiteX2" fmla="*/ 65584 w 1386384"/>
                <a:gd name="connsiteY2" fmla="*/ 728134 h 791634"/>
                <a:gd name="connsiteX3" fmla="*/ 374617 w 1386384"/>
                <a:gd name="connsiteY3" fmla="*/ 745067 h 791634"/>
                <a:gd name="connsiteX4" fmla="*/ 565117 w 1386384"/>
                <a:gd name="connsiteY4" fmla="*/ 139700 h 791634"/>
                <a:gd name="connsiteX5" fmla="*/ 438117 w 1386384"/>
                <a:gd name="connsiteY5" fmla="*/ 630767 h 791634"/>
                <a:gd name="connsiteX6" fmla="*/ 573584 w 1386384"/>
                <a:gd name="connsiteY6" fmla="*/ 791634 h 791634"/>
                <a:gd name="connsiteX7" fmla="*/ 882617 w 1386384"/>
                <a:gd name="connsiteY7" fmla="*/ 766234 h 791634"/>
                <a:gd name="connsiteX8" fmla="*/ 933417 w 1386384"/>
                <a:gd name="connsiteY8" fmla="*/ 635000 h 791634"/>
                <a:gd name="connsiteX9" fmla="*/ 831817 w 1386384"/>
                <a:gd name="connsiteY9" fmla="*/ 114300 h 791634"/>
                <a:gd name="connsiteX10" fmla="*/ 975751 w 1386384"/>
                <a:gd name="connsiteY10" fmla="*/ 651934 h 791634"/>
                <a:gd name="connsiteX11" fmla="*/ 1102751 w 1386384"/>
                <a:gd name="connsiteY11" fmla="*/ 723900 h 791634"/>
                <a:gd name="connsiteX12" fmla="*/ 1322884 w 1386384"/>
                <a:gd name="connsiteY12" fmla="*/ 698500 h 791634"/>
                <a:gd name="connsiteX13" fmla="*/ 1386384 w 1386384"/>
                <a:gd name="connsiteY13" fmla="*/ 448734 h 791634"/>
                <a:gd name="connsiteX14" fmla="*/ 1081584 w 1386384"/>
                <a:gd name="connsiteY14" fmla="*/ 0 h 791634"/>
                <a:gd name="connsiteX0" fmla="*/ 302651 w 1386384"/>
                <a:gd name="connsiteY0" fmla="*/ 55034 h 791634"/>
                <a:gd name="connsiteX1" fmla="*/ 14784 w 1386384"/>
                <a:gd name="connsiteY1" fmla="*/ 520700 h 791634"/>
                <a:gd name="connsiteX2" fmla="*/ 65584 w 1386384"/>
                <a:gd name="connsiteY2" fmla="*/ 728134 h 791634"/>
                <a:gd name="connsiteX3" fmla="*/ 374617 w 1386384"/>
                <a:gd name="connsiteY3" fmla="*/ 745067 h 791634"/>
                <a:gd name="connsiteX4" fmla="*/ 565117 w 1386384"/>
                <a:gd name="connsiteY4" fmla="*/ 139700 h 791634"/>
                <a:gd name="connsiteX5" fmla="*/ 438117 w 1386384"/>
                <a:gd name="connsiteY5" fmla="*/ 630767 h 791634"/>
                <a:gd name="connsiteX6" fmla="*/ 573584 w 1386384"/>
                <a:gd name="connsiteY6" fmla="*/ 791634 h 791634"/>
                <a:gd name="connsiteX7" fmla="*/ 882617 w 1386384"/>
                <a:gd name="connsiteY7" fmla="*/ 766234 h 791634"/>
                <a:gd name="connsiteX8" fmla="*/ 933417 w 1386384"/>
                <a:gd name="connsiteY8" fmla="*/ 635000 h 791634"/>
                <a:gd name="connsiteX9" fmla="*/ 831817 w 1386384"/>
                <a:gd name="connsiteY9" fmla="*/ 114300 h 791634"/>
                <a:gd name="connsiteX10" fmla="*/ 975751 w 1386384"/>
                <a:gd name="connsiteY10" fmla="*/ 651934 h 791634"/>
                <a:gd name="connsiteX11" fmla="*/ 1102751 w 1386384"/>
                <a:gd name="connsiteY11" fmla="*/ 723900 h 791634"/>
                <a:gd name="connsiteX12" fmla="*/ 1322884 w 1386384"/>
                <a:gd name="connsiteY12" fmla="*/ 698500 h 791634"/>
                <a:gd name="connsiteX13" fmla="*/ 1386384 w 1386384"/>
                <a:gd name="connsiteY13" fmla="*/ 448734 h 791634"/>
                <a:gd name="connsiteX14" fmla="*/ 1081584 w 1386384"/>
                <a:gd name="connsiteY14" fmla="*/ 0 h 791634"/>
                <a:gd name="connsiteX0" fmla="*/ 302337 w 1386070"/>
                <a:gd name="connsiteY0" fmla="*/ 55034 h 791634"/>
                <a:gd name="connsiteX1" fmla="*/ 14470 w 1386070"/>
                <a:gd name="connsiteY1" fmla="*/ 520700 h 791634"/>
                <a:gd name="connsiteX2" fmla="*/ 66857 w 1386070"/>
                <a:gd name="connsiteY2" fmla="*/ 732896 h 791634"/>
                <a:gd name="connsiteX3" fmla="*/ 374303 w 1386070"/>
                <a:gd name="connsiteY3" fmla="*/ 745067 h 791634"/>
                <a:gd name="connsiteX4" fmla="*/ 564803 w 1386070"/>
                <a:gd name="connsiteY4" fmla="*/ 139700 h 791634"/>
                <a:gd name="connsiteX5" fmla="*/ 437803 w 1386070"/>
                <a:gd name="connsiteY5" fmla="*/ 630767 h 791634"/>
                <a:gd name="connsiteX6" fmla="*/ 573270 w 1386070"/>
                <a:gd name="connsiteY6" fmla="*/ 791634 h 791634"/>
                <a:gd name="connsiteX7" fmla="*/ 882303 w 1386070"/>
                <a:gd name="connsiteY7" fmla="*/ 766234 h 791634"/>
                <a:gd name="connsiteX8" fmla="*/ 933103 w 1386070"/>
                <a:gd name="connsiteY8" fmla="*/ 635000 h 791634"/>
                <a:gd name="connsiteX9" fmla="*/ 831503 w 1386070"/>
                <a:gd name="connsiteY9" fmla="*/ 114300 h 791634"/>
                <a:gd name="connsiteX10" fmla="*/ 975437 w 1386070"/>
                <a:gd name="connsiteY10" fmla="*/ 651934 h 791634"/>
                <a:gd name="connsiteX11" fmla="*/ 1102437 w 1386070"/>
                <a:gd name="connsiteY11" fmla="*/ 723900 h 791634"/>
                <a:gd name="connsiteX12" fmla="*/ 1322570 w 1386070"/>
                <a:gd name="connsiteY12" fmla="*/ 698500 h 791634"/>
                <a:gd name="connsiteX13" fmla="*/ 1386070 w 1386070"/>
                <a:gd name="connsiteY13" fmla="*/ 448734 h 791634"/>
                <a:gd name="connsiteX14" fmla="*/ 1081270 w 1386070"/>
                <a:gd name="connsiteY14" fmla="*/ 0 h 791634"/>
                <a:gd name="connsiteX0" fmla="*/ 300370 w 1384103"/>
                <a:gd name="connsiteY0" fmla="*/ 55034 h 791634"/>
                <a:gd name="connsiteX1" fmla="*/ 12503 w 1384103"/>
                <a:gd name="connsiteY1" fmla="*/ 520700 h 791634"/>
                <a:gd name="connsiteX2" fmla="*/ 64890 w 1384103"/>
                <a:gd name="connsiteY2" fmla="*/ 732896 h 791634"/>
                <a:gd name="connsiteX3" fmla="*/ 372336 w 1384103"/>
                <a:gd name="connsiteY3" fmla="*/ 745067 h 791634"/>
                <a:gd name="connsiteX4" fmla="*/ 562836 w 1384103"/>
                <a:gd name="connsiteY4" fmla="*/ 139700 h 791634"/>
                <a:gd name="connsiteX5" fmla="*/ 435836 w 1384103"/>
                <a:gd name="connsiteY5" fmla="*/ 630767 h 791634"/>
                <a:gd name="connsiteX6" fmla="*/ 571303 w 1384103"/>
                <a:gd name="connsiteY6" fmla="*/ 791634 h 791634"/>
                <a:gd name="connsiteX7" fmla="*/ 880336 w 1384103"/>
                <a:gd name="connsiteY7" fmla="*/ 766234 h 791634"/>
                <a:gd name="connsiteX8" fmla="*/ 931136 w 1384103"/>
                <a:gd name="connsiteY8" fmla="*/ 635000 h 791634"/>
                <a:gd name="connsiteX9" fmla="*/ 829536 w 1384103"/>
                <a:gd name="connsiteY9" fmla="*/ 114300 h 791634"/>
                <a:gd name="connsiteX10" fmla="*/ 973470 w 1384103"/>
                <a:gd name="connsiteY10" fmla="*/ 651934 h 791634"/>
                <a:gd name="connsiteX11" fmla="*/ 1100470 w 1384103"/>
                <a:gd name="connsiteY11" fmla="*/ 723900 h 791634"/>
                <a:gd name="connsiteX12" fmla="*/ 1320603 w 1384103"/>
                <a:gd name="connsiteY12" fmla="*/ 698500 h 791634"/>
                <a:gd name="connsiteX13" fmla="*/ 1384103 w 1384103"/>
                <a:gd name="connsiteY13" fmla="*/ 448734 h 791634"/>
                <a:gd name="connsiteX14" fmla="*/ 1079303 w 1384103"/>
                <a:gd name="connsiteY14" fmla="*/ 0 h 791634"/>
                <a:gd name="connsiteX0" fmla="*/ 300370 w 1384103"/>
                <a:gd name="connsiteY0" fmla="*/ 55034 h 791634"/>
                <a:gd name="connsiteX1" fmla="*/ 12503 w 1384103"/>
                <a:gd name="connsiteY1" fmla="*/ 520700 h 791634"/>
                <a:gd name="connsiteX2" fmla="*/ 64890 w 1384103"/>
                <a:gd name="connsiteY2" fmla="*/ 732896 h 791634"/>
                <a:gd name="connsiteX3" fmla="*/ 372336 w 1384103"/>
                <a:gd name="connsiteY3" fmla="*/ 745067 h 791634"/>
                <a:gd name="connsiteX4" fmla="*/ 562836 w 1384103"/>
                <a:gd name="connsiteY4" fmla="*/ 139700 h 791634"/>
                <a:gd name="connsiteX5" fmla="*/ 435836 w 1384103"/>
                <a:gd name="connsiteY5" fmla="*/ 630767 h 791634"/>
                <a:gd name="connsiteX6" fmla="*/ 571303 w 1384103"/>
                <a:gd name="connsiteY6" fmla="*/ 791634 h 791634"/>
                <a:gd name="connsiteX7" fmla="*/ 880336 w 1384103"/>
                <a:gd name="connsiteY7" fmla="*/ 766234 h 791634"/>
                <a:gd name="connsiteX8" fmla="*/ 931136 w 1384103"/>
                <a:gd name="connsiteY8" fmla="*/ 635000 h 791634"/>
                <a:gd name="connsiteX9" fmla="*/ 829536 w 1384103"/>
                <a:gd name="connsiteY9" fmla="*/ 114300 h 791634"/>
                <a:gd name="connsiteX10" fmla="*/ 973470 w 1384103"/>
                <a:gd name="connsiteY10" fmla="*/ 651934 h 791634"/>
                <a:gd name="connsiteX11" fmla="*/ 1100470 w 1384103"/>
                <a:gd name="connsiteY11" fmla="*/ 723900 h 791634"/>
                <a:gd name="connsiteX12" fmla="*/ 1320603 w 1384103"/>
                <a:gd name="connsiteY12" fmla="*/ 698500 h 791634"/>
                <a:gd name="connsiteX13" fmla="*/ 1384103 w 1384103"/>
                <a:gd name="connsiteY13" fmla="*/ 448734 h 791634"/>
                <a:gd name="connsiteX14" fmla="*/ 1079303 w 1384103"/>
                <a:gd name="connsiteY14" fmla="*/ 0 h 791634"/>
                <a:gd name="connsiteX0" fmla="*/ 300370 w 1384103"/>
                <a:gd name="connsiteY0" fmla="*/ 55034 h 791640"/>
                <a:gd name="connsiteX1" fmla="*/ 12503 w 1384103"/>
                <a:gd name="connsiteY1" fmla="*/ 520700 h 791640"/>
                <a:gd name="connsiteX2" fmla="*/ 64890 w 1384103"/>
                <a:gd name="connsiteY2" fmla="*/ 732896 h 791640"/>
                <a:gd name="connsiteX3" fmla="*/ 372336 w 1384103"/>
                <a:gd name="connsiteY3" fmla="*/ 745067 h 791640"/>
                <a:gd name="connsiteX4" fmla="*/ 562836 w 1384103"/>
                <a:gd name="connsiteY4" fmla="*/ 139700 h 791640"/>
                <a:gd name="connsiteX5" fmla="*/ 435836 w 1384103"/>
                <a:gd name="connsiteY5" fmla="*/ 630767 h 791640"/>
                <a:gd name="connsiteX6" fmla="*/ 571303 w 1384103"/>
                <a:gd name="connsiteY6" fmla="*/ 791634 h 791640"/>
                <a:gd name="connsiteX7" fmla="*/ 880336 w 1384103"/>
                <a:gd name="connsiteY7" fmla="*/ 766234 h 791640"/>
                <a:gd name="connsiteX8" fmla="*/ 931136 w 1384103"/>
                <a:gd name="connsiteY8" fmla="*/ 635000 h 791640"/>
                <a:gd name="connsiteX9" fmla="*/ 829536 w 1384103"/>
                <a:gd name="connsiteY9" fmla="*/ 114300 h 791640"/>
                <a:gd name="connsiteX10" fmla="*/ 973470 w 1384103"/>
                <a:gd name="connsiteY10" fmla="*/ 651934 h 791640"/>
                <a:gd name="connsiteX11" fmla="*/ 1100470 w 1384103"/>
                <a:gd name="connsiteY11" fmla="*/ 723900 h 791640"/>
                <a:gd name="connsiteX12" fmla="*/ 1320603 w 1384103"/>
                <a:gd name="connsiteY12" fmla="*/ 698500 h 791640"/>
                <a:gd name="connsiteX13" fmla="*/ 1384103 w 1384103"/>
                <a:gd name="connsiteY13" fmla="*/ 448734 h 791640"/>
                <a:gd name="connsiteX14" fmla="*/ 1079303 w 1384103"/>
                <a:gd name="connsiteY14" fmla="*/ 0 h 791640"/>
                <a:gd name="connsiteX0" fmla="*/ 300370 w 1384103"/>
                <a:gd name="connsiteY0" fmla="*/ 55034 h 804337"/>
                <a:gd name="connsiteX1" fmla="*/ 12503 w 1384103"/>
                <a:gd name="connsiteY1" fmla="*/ 520700 h 804337"/>
                <a:gd name="connsiteX2" fmla="*/ 64890 w 1384103"/>
                <a:gd name="connsiteY2" fmla="*/ 732896 h 804337"/>
                <a:gd name="connsiteX3" fmla="*/ 372336 w 1384103"/>
                <a:gd name="connsiteY3" fmla="*/ 745067 h 804337"/>
                <a:gd name="connsiteX4" fmla="*/ 562836 w 1384103"/>
                <a:gd name="connsiteY4" fmla="*/ 139700 h 804337"/>
                <a:gd name="connsiteX5" fmla="*/ 435836 w 1384103"/>
                <a:gd name="connsiteY5" fmla="*/ 630767 h 804337"/>
                <a:gd name="connsiteX6" fmla="*/ 571303 w 1384103"/>
                <a:gd name="connsiteY6" fmla="*/ 804334 h 804337"/>
                <a:gd name="connsiteX7" fmla="*/ 880336 w 1384103"/>
                <a:gd name="connsiteY7" fmla="*/ 766234 h 804337"/>
                <a:gd name="connsiteX8" fmla="*/ 931136 w 1384103"/>
                <a:gd name="connsiteY8" fmla="*/ 635000 h 804337"/>
                <a:gd name="connsiteX9" fmla="*/ 829536 w 1384103"/>
                <a:gd name="connsiteY9" fmla="*/ 114300 h 804337"/>
                <a:gd name="connsiteX10" fmla="*/ 973470 w 1384103"/>
                <a:gd name="connsiteY10" fmla="*/ 651934 h 804337"/>
                <a:gd name="connsiteX11" fmla="*/ 1100470 w 1384103"/>
                <a:gd name="connsiteY11" fmla="*/ 723900 h 804337"/>
                <a:gd name="connsiteX12" fmla="*/ 1320603 w 1384103"/>
                <a:gd name="connsiteY12" fmla="*/ 698500 h 804337"/>
                <a:gd name="connsiteX13" fmla="*/ 1384103 w 1384103"/>
                <a:gd name="connsiteY13" fmla="*/ 448734 h 804337"/>
                <a:gd name="connsiteX14" fmla="*/ 1079303 w 1384103"/>
                <a:gd name="connsiteY14" fmla="*/ 0 h 804337"/>
                <a:gd name="connsiteX0" fmla="*/ 300370 w 1384103"/>
                <a:gd name="connsiteY0" fmla="*/ 55034 h 805958"/>
                <a:gd name="connsiteX1" fmla="*/ 12503 w 1384103"/>
                <a:gd name="connsiteY1" fmla="*/ 520700 h 805958"/>
                <a:gd name="connsiteX2" fmla="*/ 64890 w 1384103"/>
                <a:gd name="connsiteY2" fmla="*/ 732896 h 805958"/>
                <a:gd name="connsiteX3" fmla="*/ 372336 w 1384103"/>
                <a:gd name="connsiteY3" fmla="*/ 745067 h 805958"/>
                <a:gd name="connsiteX4" fmla="*/ 562836 w 1384103"/>
                <a:gd name="connsiteY4" fmla="*/ 139700 h 805958"/>
                <a:gd name="connsiteX5" fmla="*/ 435836 w 1384103"/>
                <a:gd name="connsiteY5" fmla="*/ 630767 h 805958"/>
                <a:gd name="connsiteX6" fmla="*/ 571303 w 1384103"/>
                <a:gd name="connsiteY6" fmla="*/ 804334 h 805958"/>
                <a:gd name="connsiteX7" fmla="*/ 880336 w 1384103"/>
                <a:gd name="connsiteY7" fmla="*/ 766234 h 805958"/>
                <a:gd name="connsiteX8" fmla="*/ 931136 w 1384103"/>
                <a:gd name="connsiteY8" fmla="*/ 635000 h 805958"/>
                <a:gd name="connsiteX9" fmla="*/ 829536 w 1384103"/>
                <a:gd name="connsiteY9" fmla="*/ 114300 h 805958"/>
                <a:gd name="connsiteX10" fmla="*/ 973470 w 1384103"/>
                <a:gd name="connsiteY10" fmla="*/ 651934 h 805958"/>
                <a:gd name="connsiteX11" fmla="*/ 1100470 w 1384103"/>
                <a:gd name="connsiteY11" fmla="*/ 723900 h 805958"/>
                <a:gd name="connsiteX12" fmla="*/ 1320603 w 1384103"/>
                <a:gd name="connsiteY12" fmla="*/ 698500 h 805958"/>
                <a:gd name="connsiteX13" fmla="*/ 1384103 w 1384103"/>
                <a:gd name="connsiteY13" fmla="*/ 448734 h 805958"/>
                <a:gd name="connsiteX14" fmla="*/ 1079303 w 1384103"/>
                <a:gd name="connsiteY14" fmla="*/ 0 h 805958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35836 w 1384103"/>
                <a:gd name="connsiteY5" fmla="*/ 630767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35836 w 1384103"/>
                <a:gd name="connsiteY5" fmla="*/ 630767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35836 w 1384103"/>
                <a:gd name="connsiteY5" fmla="*/ 630767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96204"/>
                <a:gd name="connsiteY0" fmla="*/ 55034 h 809311"/>
                <a:gd name="connsiteX1" fmla="*/ 12503 w 1396204"/>
                <a:gd name="connsiteY1" fmla="*/ 520700 h 809311"/>
                <a:gd name="connsiteX2" fmla="*/ 64890 w 1396204"/>
                <a:gd name="connsiteY2" fmla="*/ 732896 h 809311"/>
                <a:gd name="connsiteX3" fmla="*/ 372336 w 1396204"/>
                <a:gd name="connsiteY3" fmla="*/ 745067 h 809311"/>
                <a:gd name="connsiteX4" fmla="*/ 562836 w 1396204"/>
                <a:gd name="connsiteY4" fmla="*/ 139700 h 809311"/>
                <a:gd name="connsiteX5" fmla="*/ 445361 w 1396204"/>
                <a:gd name="connsiteY5" fmla="*/ 629179 h 809311"/>
                <a:gd name="connsiteX6" fmla="*/ 571303 w 1396204"/>
                <a:gd name="connsiteY6" fmla="*/ 804334 h 809311"/>
                <a:gd name="connsiteX7" fmla="*/ 880336 w 1396204"/>
                <a:gd name="connsiteY7" fmla="*/ 766234 h 809311"/>
                <a:gd name="connsiteX8" fmla="*/ 931136 w 1396204"/>
                <a:gd name="connsiteY8" fmla="*/ 635000 h 809311"/>
                <a:gd name="connsiteX9" fmla="*/ 829536 w 1396204"/>
                <a:gd name="connsiteY9" fmla="*/ 114300 h 809311"/>
                <a:gd name="connsiteX10" fmla="*/ 973470 w 1396204"/>
                <a:gd name="connsiteY10" fmla="*/ 651934 h 809311"/>
                <a:gd name="connsiteX11" fmla="*/ 1100470 w 1396204"/>
                <a:gd name="connsiteY11" fmla="*/ 723900 h 809311"/>
                <a:gd name="connsiteX12" fmla="*/ 1320603 w 1396204"/>
                <a:gd name="connsiteY12" fmla="*/ 698500 h 809311"/>
                <a:gd name="connsiteX13" fmla="*/ 1384103 w 1396204"/>
                <a:gd name="connsiteY13" fmla="*/ 608541 h 809311"/>
                <a:gd name="connsiteX14" fmla="*/ 1384103 w 1396204"/>
                <a:gd name="connsiteY14" fmla="*/ 448734 h 809311"/>
                <a:gd name="connsiteX15" fmla="*/ 1079303 w 1396204"/>
                <a:gd name="connsiteY15" fmla="*/ 0 h 809311"/>
                <a:gd name="connsiteX0" fmla="*/ 300370 w 1389256"/>
                <a:gd name="connsiteY0" fmla="*/ 55034 h 809311"/>
                <a:gd name="connsiteX1" fmla="*/ 12503 w 1389256"/>
                <a:gd name="connsiteY1" fmla="*/ 520700 h 809311"/>
                <a:gd name="connsiteX2" fmla="*/ 64890 w 1389256"/>
                <a:gd name="connsiteY2" fmla="*/ 732896 h 809311"/>
                <a:gd name="connsiteX3" fmla="*/ 372336 w 1389256"/>
                <a:gd name="connsiteY3" fmla="*/ 745067 h 809311"/>
                <a:gd name="connsiteX4" fmla="*/ 562836 w 1389256"/>
                <a:gd name="connsiteY4" fmla="*/ 139700 h 809311"/>
                <a:gd name="connsiteX5" fmla="*/ 445361 w 1389256"/>
                <a:gd name="connsiteY5" fmla="*/ 629179 h 809311"/>
                <a:gd name="connsiteX6" fmla="*/ 571303 w 1389256"/>
                <a:gd name="connsiteY6" fmla="*/ 804334 h 809311"/>
                <a:gd name="connsiteX7" fmla="*/ 880336 w 1389256"/>
                <a:gd name="connsiteY7" fmla="*/ 766234 h 809311"/>
                <a:gd name="connsiteX8" fmla="*/ 931136 w 1389256"/>
                <a:gd name="connsiteY8" fmla="*/ 635000 h 809311"/>
                <a:gd name="connsiteX9" fmla="*/ 829536 w 1389256"/>
                <a:gd name="connsiteY9" fmla="*/ 114300 h 809311"/>
                <a:gd name="connsiteX10" fmla="*/ 973470 w 1389256"/>
                <a:gd name="connsiteY10" fmla="*/ 651934 h 809311"/>
                <a:gd name="connsiteX11" fmla="*/ 1100470 w 1389256"/>
                <a:gd name="connsiteY11" fmla="*/ 723900 h 809311"/>
                <a:gd name="connsiteX12" fmla="*/ 1320603 w 1389256"/>
                <a:gd name="connsiteY12" fmla="*/ 698500 h 809311"/>
                <a:gd name="connsiteX13" fmla="*/ 1384103 w 1389256"/>
                <a:gd name="connsiteY13" fmla="*/ 608541 h 809311"/>
                <a:gd name="connsiteX14" fmla="*/ 1384103 w 1389256"/>
                <a:gd name="connsiteY14" fmla="*/ 448734 h 809311"/>
                <a:gd name="connsiteX15" fmla="*/ 1079303 w 1389256"/>
                <a:gd name="connsiteY15" fmla="*/ 0 h 809311"/>
                <a:gd name="connsiteX0" fmla="*/ 300370 w 1396667"/>
                <a:gd name="connsiteY0" fmla="*/ 55034 h 809311"/>
                <a:gd name="connsiteX1" fmla="*/ 12503 w 1396667"/>
                <a:gd name="connsiteY1" fmla="*/ 520700 h 809311"/>
                <a:gd name="connsiteX2" fmla="*/ 64890 w 1396667"/>
                <a:gd name="connsiteY2" fmla="*/ 732896 h 809311"/>
                <a:gd name="connsiteX3" fmla="*/ 372336 w 1396667"/>
                <a:gd name="connsiteY3" fmla="*/ 745067 h 809311"/>
                <a:gd name="connsiteX4" fmla="*/ 562836 w 1396667"/>
                <a:gd name="connsiteY4" fmla="*/ 139700 h 809311"/>
                <a:gd name="connsiteX5" fmla="*/ 445361 w 1396667"/>
                <a:gd name="connsiteY5" fmla="*/ 629179 h 809311"/>
                <a:gd name="connsiteX6" fmla="*/ 571303 w 1396667"/>
                <a:gd name="connsiteY6" fmla="*/ 804334 h 809311"/>
                <a:gd name="connsiteX7" fmla="*/ 880336 w 1396667"/>
                <a:gd name="connsiteY7" fmla="*/ 766234 h 809311"/>
                <a:gd name="connsiteX8" fmla="*/ 931136 w 1396667"/>
                <a:gd name="connsiteY8" fmla="*/ 635000 h 809311"/>
                <a:gd name="connsiteX9" fmla="*/ 829536 w 1396667"/>
                <a:gd name="connsiteY9" fmla="*/ 114300 h 809311"/>
                <a:gd name="connsiteX10" fmla="*/ 973470 w 1396667"/>
                <a:gd name="connsiteY10" fmla="*/ 651934 h 809311"/>
                <a:gd name="connsiteX11" fmla="*/ 1100470 w 1396667"/>
                <a:gd name="connsiteY11" fmla="*/ 723900 h 809311"/>
                <a:gd name="connsiteX12" fmla="*/ 1320603 w 1396667"/>
                <a:gd name="connsiteY12" fmla="*/ 698500 h 809311"/>
                <a:gd name="connsiteX13" fmla="*/ 1384103 w 1396667"/>
                <a:gd name="connsiteY13" fmla="*/ 608541 h 809311"/>
                <a:gd name="connsiteX14" fmla="*/ 1384103 w 1396667"/>
                <a:gd name="connsiteY14" fmla="*/ 448734 h 809311"/>
                <a:gd name="connsiteX15" fmla="*/ 1079303 w 1396667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20603 w 1396126"/>
                <a:gd name="connsiteY12" fmla="*/ 69850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20603 w 1396126"/>
                <a:gd name="connsiteY12" fmla="*/ 69850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20603 w 1396126"/>
                <a:gd name="connsiteY12" fmla="*/ 69850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19015 w 1396126"/>
                <a:gd name="connsiteY12" fmla="*/ 69215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96126" h="809311">
                  <a:moveTo>
                    <a:pt x="300370" y="55034"/>
                  </a:moveTo>
                  <a:lnTo>
                    <a:pt x="12503" y="520700"/>
                  </a:lnTo>
                  <a:cubicBezTo>
                    <a:pt x="-22951" y="632708"/>
                    <a:pt x="24144" y="706613"/>
                    <a:pt x="64890" y="732896"/>
                  </a:cubicBezTo>
                  <a:cubicBezTo>
                    <a:pt x="161551" y="806803"/>
                    <a:pt x="302662" y="806098"/>
                    <a:pt x="372336" y="745067"/>
                  </a:cubicBezTo>
                  <a:cubicBezTo>
                    <a:pt x="416786" y="714728"/>
                    <a:pt x="499336" y="341489"/>
                    <a:pt x="562836" y="139700"/>
                  </a:cubicBezTo>
                  <a:lnTo>
                    <a:pt x="445361" y="629179"/>
                  </a:lnTo>
                  <a:cubicBezTo>
                    <a:pt x="412729" y="736776"/>
                    <a:pt x="521385" y="804687"/>
                    <a:pt x="571303" y="804334"/>
                  </a:cubicBezTo>
                  <a:cubicBezTo>
                    <a:pt x="664789" y="813859"/>
                    <a:pt x="797963" y="813859"/>
                    <a:pt x="880336" y="766234"/>
                  </a:cubicBezTo>
                  <a:cubicBezTo>
                    <a:pt x="932194" y="724076"/>
                    <a:pt x="941191" y="675570"/>
                    <a:pt x="931136" y="635000"/>
                  </a:cubicBezTo>
                  <a:lnTo>
                    <a:pt x="829536" y="114300"/>
                  </a:lnTo>
                  <a:lnTo>
                    <a:pt x="973470" y="651934"/>
                  </a:lnTo>
                  <a:cubicBezTo>
                    <a:pt x="1003103" y="710848"/>
                    <a:pt x="1069250" y="726898"/>
                    <a:pt x="1100470" y="723900"/>
                  </a:cubicBezTo>
                  <a:cubicBezTo>
                    <a:pt x="1181785" y="729721"/>
                    <a:pt x="1256750" y="721254"/>
                    <a:pt x="1319015" y="692150"/>
                  </a:cubicBezTo>
                  <a:cubicBezTo>
                    <a:pt x="1341769" y="676451"/>
                    <a:pt x="1372461" y="633765"/>
                    <a:pt x="1384103" y="608541"/>
                  </a:cubicBezTo>
                  <a:cubicBezTo>
                    <a:pt x="1396803" y="574322"/>
                    <a:pt x="1403153" y="495653"/>
                    <a:pt x="1384103" y="448734"/>
                  </a:cubicBezTo>
                  <a:lnTo>
                    <a:pt x="1079303" y="0"/>
                  </a:lnTo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82" name="Hình tự do: Hình 81">
              <a:extLst>
                <a:ext uri="{FF2B5EF4-FFF2-40B4-BE49-F238E27FC236}">
                  <a16:creationId xmlns="" xmlns:a16="http://schemas.microsoft.com/office/drawing/2014/main" id="{E5AC7BF3-AC5D-4F62-9A20-82CC513D4DF6}"/>
                </a:ext>
              </a:extLst>
            </p:cNvPr>
            <p:cNvSpPr/>
            <p:nvPr/>
          </p:nvSpPr>
          <p:spPr>
            <a:xfrm rot="21104516" flipH="1">
              <a:off x="5857771" y="2800350"/>
              <a:ext cx="1543154" cy="1654272"/>
            </a:xfrm>
            <a:custGeom>
              <a:avLst/>
              <a:gdLst>
                <a:gd name="connsiteX0" fmla="*/ 1164166 w 1312333"/>
                <a:gd name="connsiteY0" fmla="*/ 2963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64166 w 1312333"/>
                <a:gd name="connsiteY21" fmla="*/ 2963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49658 w 1328067"/>
                <a:gd name="connsiteY0" fmla="*/ 35303 h 1447800"/>
                <a:gd name="connsiteX1" fmla="*/ 549134 w 1328067"/>
                <a:gd name="connsiteY1" fmla="*/ 529166 h 1447800"/>
                <a:gd name="connsiteX2" fmla="*/ 15734 w 1328067"/>
                <a:gd name="connsiteY2" fmla="*/ 1244600 h 1447800"/>
                <a:gd name="connsiteX3" fmla="*/ 19967 w 1328067"/>
                <a:gd name="connsiteY3" fmla="*/ 1418166 h 1447800"/>
                <a:gd name="connsiteX4" fmla="*/ 100400 w 1328067"/>
                <a:gd name="connsiteY4" fmla="*/ 1447800 h 1447800"/>
                <a:gd name="connsiteX5" fmla="*/ 117334 w 1328067"/>
                <a:gd name="connsiteY5" fmla="*/ 1413933 h 1447800"/>
                <a:gd name="connsiteX6" fmla="*/ 464467 w 1328067"/>
                <a:gd name="connsiteY6" fmla="*/ 931333 h 1447800"/>
                <a:gd name="connsiteX7" fmla="*/ 218934 w 1328067"/>
                <a:gd name="connsiteY7" fmla="*/ 1325033 h 1447800"/>
                <a:gd name="connsiteX8" fmla="*/ 214700 w 1328067"/>
                <a:gd name="connsiteY8" fmla="*/ 1422400 h 1447800"/>
                <a:gd name="connsiteX9" fmla="*/ 316300 w 1328067"/>
                <a:gd name="connsiteY9" fmla="*/ 1439333 h 1447800"/>
                <a:gd name="connsiteX10" fmla="*/ 587234 w 1328067"/>
                <a:gd name="connsiteY10" fmla="*/ 1049866 h 1447800"/>
                <a:gd name="connsiteX11" fmla="*/ 434834 w 1328067"/>
                <a:gd name="connsiteY11" fmla="*/ 1346200 h 1447800"/>
                <a:gd name="connsiteX12" fmla="*/ 498334 w 1328067"/>
                <a:gd name="connsiteY12" fmla="*/ 1418166 h 1447800"/>
                <a:gd name="connsiteX13" fmla="*/ 616867 w 1328067"/>
                <a:gd name="connsiteY13" fmla="*/ 1346200 h 1447800"/>
                <a:gd name="connsiteX14" fmla="*/ 760800 w 1328067"/>
                <a:gd name="connsiteY14" fmla="*/ 1079500 h 1447800"/>
                <a:gd name="connsiteX15" fmla="*/ 710000 w 1328067"/>
                <a:gd name="connsiteY15" fmla="*/ 1278466 h 1447800"/>
                <a:gd name="connsiteX16" fmla="*/ 820067 w 1328067"/>
                <a:gd name="connsiteY16" fmla="*/ 1333500 h 1447800"/>
                <a:gd name="connsiteX17" fmla="*/ 900500 w 1328067"/>
                <a:gd name="connsiteY17" fmla="*/ 1236133 h 1447800"/>
                <a:gd name="connsiteX18" fmla="*/ 934367 w 1328067"/>
                <a:gd name="connsiteY18" fmla="*/ 1109133 h 1447800"/>
                <a:gd name="connsiteX19" fmla="*/ 1328067 w 1328067"/>
                <a:gd name="connsiteY19" fmla="*/ 601133 h 1447800"/>
                <a:gd name="connsiteX20" fmla="*/ 1209534 w 1328067"/>
                <a:gd name="connsiteY20" fmla="*/ 0 h 1447800"/>
                <a:gd name="connsiteX21" fmla="*/ 1149658 w 1328067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25518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53011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22884 w 1336251"/>
                <a:gd name="connsiteY8" fmla="*/ 1422400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3018 w 1336251"/>
                <a:gd name="connsiteY11" fmla="*/ 1346200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336251" h="1477183">
                  <a:moveTo>
                    <a:pt x="1157842" y="35303"/>
                  </a:moveTo>
                  <a:cubicBezTo>
                    <a:pt x="1018152" y="117705"/>
                    <a:pt x="719003" y="322019"/>
                    <a:pt x="557318" y="529166"/>
                  </a:cubicBezTo>
                  <a:cubicBezTo>
                    <a:pt x="382268" y="773314"/>
                    <a:pt x="201718" y="1006122"/>
                    <a:pt x="23918" y="1244600"/>
                  </a:cubicBezTo>
                  <a:cubicBezTo>
                    <a:pt x="-13162" y="1310961"/>
                    <a:pt x="-3502" y="1368817"/>
                    <a:pt x="28151" y="1418166"/>
                  </a:cubicBezTo>
                  <a:cubicBezTo>
                    <a:pt x="38466" y="1445055"/>
                    <a:pt x="81773" y="1452098"/>
                    <a:pt x="108584" y="1461976"/>
                  </a:cubicBezTo>
                  <a:lnTo>
                    <a:pt x="153011" y="1413933"/>
                  </a:lnTo>
                  <a:lnTo>
                    <a:pt x="472651" y="931333"/>
                  </a:lnTo>
                  <a:lnTo>
                    <a:pt x="221620" y="1344878"/>
                  </a:lnTo>
                  <a:cubicBezTo>
                    <a:pt x="205546" y="1383950"/>
                    <a:pt x="227961" y="1411680"/>
                    <a:pt x="231132" y="1445081"/>
                  </a:cubicBezTo>
                  <a:cubicBezTo>
                    <a:pt x="263166" y="1474352"/>
                    <a:pt x="306197" y="1489446"/>
                    <a:pt x="343729" y="1464850"/>
                  </a:cubicBezTo>
                  <a:cubicBezTo>
                    <a:pt x="397383" y="1420081"/>
                    <a:pt x="511522" y="1188194"/>
                    <a:pt x="595418" y="1049866"/>
                  </a:cubicBezTo>
                  <a:lnTo>
                    <a:pt x="415525" y="1417078"/>
                  </a:lnTo>
                  <a:cubicBezTo>
                    <a:pt x="412864" y="1471308"/>
                    <a:pt x="487184" y="1480176"/>
                    <a:pt x="506518" y="1457858"/>
                  </a:cubicBezTo>
                  <a:cubicBezTo>
                    <a:pt x="590018" y="1443320"/>
                    <a:pt x="602036" y="1406100"/>
                    <a:pt x="625051" y="1346200"/>
                  </a:cubicBezTo>
                  <a:lnTo>
                    <a:pt x="768984" y="1079500"/>
                  </a:lnTo>
                  <a:lnTo>
                    <a:pt x="679694" y="1320993"/>
                  </a:lnTo>
                  <a:cubicBezTo>
                    <a:pt x="687973" y="1390369"/>
                    <a:pt x="773235" y="1394539"/>
                    <a:pt x="855744" y="1361851"/>
                  </a:cubicBezTo>
                  <a:cubicBezTo>
                    <a:pt x="892637" y="1300099"/>
                    <a:pt x="891037" y="1278039"/>
                    <a:pt x="908684" y="1236133"/>
                  </a:cubicBezTo>
                  <a:lnTo>
                    <a:pt x="942551" y="1109133"/>
                  </a:lnTo>
                  <a:lnTo>
                    <a:pt x="1336251" y="601133"/>
                  </a:lnTo>
                  <a:lnTo>
                    <a:pt x="1217718" y="0"/>
                  </a:lnTo>
                  <a:lnTo>
                    <a:pt x="1157842" y="3530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1032" name="Hình ảnh 1031">
            <a:extLst>
              <a:ext uri="{FF2B5EF4-FFF2-40B4-BE49-F238E27FC236}">
                <a16:creationId xmlns="" xmlns:a16="http://schemas.microsoft.com/office/drawing/2014/main" id="{48662F6C-4657-4ABA-9EB9-F3ECFE7D4E43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70" t="17916" r="33119" b="22917"/>
          <a:stretch/>
        </p:blipFill>
        <p:spPr>
          <a:xfrm>
            <a:off x="2905321" y="3990653"/>
            <a:ext cx="1507331" cy="995540"/>
          </a:xfrm>
          <a:prstGeom prst="rect">
            <a:avLst/>
          </a:prstGeom>
        </p:spPr>
      </p:pic>
      <p:pic>
        <p:nvPicPr>
          <p:cNvPr id="85" name="Hình ảnh 84">
            <a:extLst>
              <a:ext uri="{FF2B5EF4-FFF2-40B4-BE49-F238E27FC236}">
                <a16:creationId xmlns="" xmlns:a16="http://schemas.microsoft.com/office/drawing/2014/main" id="{5A89A515-4202-4760-9B12-076A6DFD4FB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9655" y="-296863"/>
            <a:ext cx="224627" cy="296863"/>
          </a:xfrm>
          <a:prstGeom prst="rect">
            <a:avLst/>
          </a:prstGeom>
        </p:spPr>
      </p:pic>
      <p:grpSp>
        <p:nvGrpSpPr>
          <p:cNvPr id="46" name="Nhóm 45">
            <a:extLst>
              <a:ext uri="{FF2B5EF4-FFF2-40B4-BE49-F238E27FC236}">
                <a16:creationId xmlns="" xmlns:a16="http://schemas.microsoft.com/office/drawing/2014/main" id="{BB1075B1-D75C-4397-8386-58005A0F3F9F}"/>
              </a:ext>
            </a:extLst>
          </p:cNvPr>
          <p:cNvGrpSpPr/>
          <p:nvPr/>
        </p:nvGrpSpPr>
        <p:grpSpPr>
          <a:xfrm>
            <a:off x="4905916" y="4296821"/>
            <a:ext cx="1119266" cy="624390"/>
            <a:chOff x="2727221" y="2422689"/>
            <a:chExt cx="4673704" cy="2607256"/>
          </a:xfrm>
        </p:grpSpPr>
        <p:sp>
          <p:nvSpPr>
            <p:cNvPr id="47" name="Hình Bầu dục 46">
              <a:extLst>
                <a:ext uri="{FF2B5EF4-FFF2-40B4-BE49-F238E27FC236}">
                  <a16:creationId xmlns="" xmlns:a16="http://schemas.microsoft.com/office/drawing/2014/main" id="{DACA63BB-8110-4279-A505-474D218D16CD}"/>
                </a:ext>
              </a:extLst>
            </p:cNvPr>
            <p:cNvSpPr/>
            <p:nvPr/>
          </p:nvSpPr>
          <p:spPr>
            <a:xfrm>
              <a:off x="3761295" y="2422689"/>
              <a:ext cx="2648932" cy="235670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8" name="Hình tự do: Hình 47">
              <a:extLst>
                <a:ext uri="{FF2B5EF4-FFF2-40B4-BE49-F238E27FC236}">
                  <a16:creationId xmlns="" xmlns:a16="http://schemas.microsoft.com/office/drawing/2014/main" id="{ADF26A2E-AB12-4124-9420-909218D25735}"/>
                </a:ext>
              </a:extLst>
            </p:cNvPr>
            <p:cNvSpPr/>
            <p:nvPr/>
          </p:nvSpPr>
          <p:spPr>
            <a:xfrm>
              <a:off x="4417245" y="3246967"/>
              <a:ext cx="434394" cy="755652"/>
            </a:xfrm>
            <a:custGeom>
              <a:avLst/>
              <a:gdLst>
                <a:gd name="connsiteX0" fmla="*/ 190500 w 658283"/>
                <a:gd name="connsiteY0" fmla="*/ 524933 h 1145117"/>
                <a:gd name="connsiteX1" fmla="*/ 21167 w 658283"/>
                <a:gd name="connsiteY1" fmla="*/ 209550 h 1145117"/>
                <a:gd name="connsiteX2" fmla="*/ 0 w 658283"/>
                <a:gd name="connsiteY2" fmla="*/ 61383 h 1145117"/>
                <a:gd name="connsiteX3" fmla="*/ 110067 w 658283"/>
                <a:gd name="connsiteY3" fmla="*/ 146050 h 1145117"/>
                <a:gd name="connsiteX4" fmla="*/ 258233 w 658283"/>
                <a:gd name="connsiteY4" fmla="*/ 421217 h 1145117"/>
                <a:gd name="connsiteX5" fmla="*/ 254000 w 658283"/>
                <a:gd name="connsiteY5" fmla="*/ 122767 h 1145117"/>
                <a:gd name="connsiteX6" fmla="*/ 302683 w 658283"/>
                <a:gd name="connsiteY6" fmla="*/ 0 h 1145117"/>
                <a:gd name="connsiteX7" fmla="*/ 372533 w 658283"/>
                <a:gd name="connsiteY7" fmla="*/ 122767 h 1145117"/>
                <a:gd name="connsiteX8" fmla="*/ 364067 w 658283"/>
                <a:gd name="connsiteY8" fmla="*/ 436033 h 1145117"/>
                <a:gd name="connsiteX9" fmla="*/ 518583 w 658283"/>
                <a:gd name="connsiteY9" fmla="*/ 198967 h 1145117"/>
                <a:gd name="connsiteX10" fmla="*/ 658283 w 658283"/>
                <a:gd name="connsiteY10" fmla="*/ 143933 h 1145117"/>
                <a:gd name="connsiteX11" fmla="*/ 611717 w 658283"/>
                <a:gd name="connsiteY11" fmla="*/ 283633 h 1145117"/>
                <a:gd name="connsiteX12" fmla="*/ 376767 w 658283"/>
                <a:gd name="connsiteY12" fmla="*/ 649817 h 1145117"/>
                <a:gd name="connsiteX13" fmla="*/ 351367 w 658283"/>
                <a:gd name="connsiteY13" fmla="*/ 1026583 h 1145117"/>
                <a:gd name="connsiteX14" fmla="*/ 281517 w 658283"/>
                <a:gd name="connsiteY14" fmla="*/ 1145117 h 1145117"/>
                <a:gd name="connsiteX15" fmla="*/ 234950 w 658283"/>
                <a:gd name="connsiteY15" fmla="*/ 1028700 h 1145117"/>
                <a:gd name="connsiteX16" fmla="*/ 247650 w 658283"/>
                <a:gd name="connsiteY16" fmla="*/ 654050 h 1145117"/>
                <a:gd name="connsiteX17" fmla="*/ 190500 w 658283"/>
                <a:gd name="connsiteY17" fmla="*/ 524933 h 1145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58283" h="1145117">
                  <a:moveTo>
                    <a:pt x="190500" y="524933"/>
                  </a:moveTo>
                  <a:lnTo>
                    <a:pt x="21167" y="209550"/>
                  </a:lnTo>
                  <a:lnTo>
                    <a:pt x="0" y="61383"/>
                  </a:lnTo>
                  <a:lnTo>
                    <a:pt x="110067" y="146050"/>
                  </a:lnTo>
                  <a:lnTo>
                    <a:pt x="258233" y="421217"/>
                  </a:lnTo>
                  <a:lnTo>
                    <a:pt x="254000" y="122767"/>
                  </a:lnTo>
                  <a:lnTo>
                    <a:pt x="302683" y="0"/>
                  </a:lnTo>
                  <a:lnTo>
                    <a:pt x="372533" y="122767"/>
                  </a:lnTo>
                  <a:lnTo>
                    <a:pt x="364067" y="436033"/>
                  </a:lnTo>
                  <a:lnTo>
                    <a:pt x="518583" y="198967"/>
                  </a:lnTo>
                  <a:lnTo>
                    <a:pt x="658283" y="143933"/>
                  </a:lnTo>
                  <a:lnTo>
                    <a:pt x="611717" y="283633"/>
                  </a:lnTo>
                  <a:lnTo>
                    <a:pt x="376767" y="649817"/>
                  </a:lnTo>
                  <a:lnTo>
                    <a:pt x="351367" y="1026583"/>
                  </a:lnTo>
                  <a:lnTo>
                    <a:pt x="281517" y="1145117"/>
                  </a:lnTo>
                  <a:lnTo>
                    <a:pt x="234950" y="1028700"/>
                  </a:lnTo>
                  <a:lnTo>
                    <a:pt x="247650" y="654050"/>
                  </a:lnTo>
                  <a:lnTo>
                    <a:pt x="190500" y="524933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9" name="Hình tự do: Hình 48">
              <a:extLst>
                <a:ext uri="{FF2B5EF4-FFF2-40B4-BE49-F238E27FC236}">
                  <a16:creationId xmlns="" xmlns:a16="http://schemas.microsoft.com/office/drawing/2014/main" id="{EF940A58-FA4C-4343-B2BC-7CAD2A9223C8}"/>
                </a:ext>
              </a:extLst>
            </p:cNvPr>
            <p:cNvSpPr/>
            <p:nvPr/>
          </p:nvSpPr>
          <p:spPr>
            <a:xfrm>
              <a:off x="5331645" y="3268133"/>
              <a:ext cx="434394" cy="755652"/>
            </a:xfrm>
            <a:custGeom>
              <a:avLst/>
              <a:gdLst>
                <a:gd name="connsiteX0" fmla="*/ 190500 w 658283"/>
                <a:gd name="connsiteY0" fmla="*/ 524933 h 1145117"/>
                <a:gd name="connsiteX1" fmla="*/ 21167 w 658283"/>
                <a:gd name="connsiteY1" fmla="*/ 209550 h 1145117"/>
                <a:gd name="connsiteX2" fmla="*/ 0 w 658283"/>
                <a:gd name="connsiteY2" fmla="*/ 61383 h 1145117"/>
                <a:gd name="connsiteX3" fmla="*/ 110067 w 658283"/>
                <a:gd name="connsiteY3" fmla="*/ 146050 h 1145117"/>
                <a:gd name="connsiteX4" fmla="*/ 258233 w 658283"/>
                <a:gd name="connsiteY4" fmla="*/ 421217 h 1145117"/>
                <a:gd name="connsiteX5" fmla="*/ 254000 w 658283"/>
                <a:gd name="connsiteY5" fmla="*/ 122767 h 1145117"/>
                <a:gd name="connsiteX6" fmla="*/ 302683 w 658283"/>
                <a:gd name="connsiteY6" fmla="*/ 0 h 1145117"/>
                <a:gd name="connsiteX7" fmla="*/ 372533 w 658283"/>
                <a:gd name="connsiteY7" fmla="*/ 122767 h 1145117"/>
                <a:gd name="connsiteX8" fmla="*/ 364067 w 658283"/>
                <a:gd name="connsiteY8" fmla="*/ 436033 h 1145117"/>
                <a:gd name="connsiteX9" fmla="*/ 518583 w 658283"/>
                <a:gd name="connsiteY9" fmla="*/ 198967 h 1145117"/>
                <a:gd name="connsiteX10" fmla="*/ 658283 w 658283"/>
                <a:gd name="connsiteY10" fmla="*/ 143933 h 1145117"/>
                <a:gd name="connsiteX11" fmla="*/ 611717 w 658283"/>
                <a:gd name="connsiteY11" fmla="*/ 283633 h 1145117"/>
                <a:gd name="connsiteX12" fmla="*/ 376767 w 658283"/>
                <a:gd name="connsiteY12" fmla="*/ 649817 h 1145117"/>
                <a:gd name="connsiteX13" fmla="*/ 351367 w 658283"/>
                <a:gd name="connsiteY13" fmla="*/ 1026583 h 1145117"/>
                <a:gd name="connsiteX14" fmla="*/ 281517 w 658283"/>
                <a:gd name="connsiteY14" fmla="*/ 1145117 h 1145117"/>
                <a:gd name="connsiteX15" fmla="*/ 234950 w 658283"/>
                <a:gd name="connsiteY15" fmla="*/ 1028700 h 1145117"/>
                <a:gd name="connsiteX16" fmla="*/ 247650 w 658283"/>
                <a:gd name="connsiteY16" fmla="*/ 654050 h 1145117"/>
                <a:gd name="connsiteX17" fmla="*/ 190500 w 658283"/>
                <a:gd name="connsiteY17" fmla="*/ 524933 h 1145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58283" h="1145117">
                  <a:moveTo>
                    <a:pt x="190500" y="524933"/>
                  </a:moveTo>
                  <a:lnTo>
                    <a:pt x="21167" y="209550"/>
                  </a:lnTo>
                  <a:lnTo>
                    <a:pt x="0" y="61383"/>
                  </a:lnTo>
                  <a:lnTo>
                    <a:pt x="110067" y="146050"/>
                  </a:lnTo>
                  <a:lnTo>
                    <a:pt x="258233" y="421217"/>
                  </a:lnTo>
                  <a:lnTo>
                    <a:pt x="254000" y="122767"/>
                  </a:lnTo>
                  <a:lnTo>
                    <a:pt x="302683" y="0"/>
                  </a:lnTo>
                  <a:lnTo>
                    <a:pt x="372533" y="122767"/>
                  </a:lnTo>
                  <a:lnTo>
                    <a:pt x="364067" y="436033"/>
                  </a:lnTo>
                  <a:lnTo>
                    <a:pt x="518583" y="198967"/>
                  </a:lnTo>
                  <a:lnTo>
                    <a:pt x="658283" y="143933"/>
                  </a:lnTo>
                  <a:lnTo>
                    <a:pt x="611717" y="283633"/>
                  </a:lnTo>
                  <a:lnTo>
                    <a:pt x="376767" y="649817"/>
                  </a:lnTo>
                  <a:lnTo>
                    <a:pt x="351367" y="1026583"/>
                  </a:lnTo>
                  <a:lnTo>
                    <a:pt x="281517" y="1145117"/>
                  </a:lnTo>
                  <a:lnTo>
                    <a:pt x="234950" y="1028700"/>
                  </a:lnTo>
                  <a:lnTo>
                    <a:pt x="247650" y="654050"/>
                  </a:lnTo>
                  <a:lnTo>
                    <a:pt x="190500" y="524933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0" name="Hình tự do: Hình 49">
              <a:extLst>
                <a:ext uri="{FF2B5EF4-FFF2-40B4-BE49-F238E27FC236}">
                  <a16:creationId xmlns="" xmlns:a16="http://schemas.microsoft.com/office/drawing/2014/main" id="{F620663F-5B08-45D0-8120-9E2E92D8AC15}"/>
                </a:ext>
              </a:extLst>
            </p:cNvPr>
            <p:cNvSpPr/>
            <p:nvPr/>
          </p:nvSpPr>
          <p:spPr>
            <a:xfrm rot="453931">
              <a:off x="2727221" y="2834218"/>
              <a:ext cx="1543154" cy="1654272"/>
            </a:xfrm>
            <a:custGeom>
              <a:avLst/>
              <a:gdLst>
                <a:gd name="connsiteX0" fmla="*/ 1164166 w 1312333"/>
                <a:gd name="connsiteY0" fmla="*/ 2963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64166 w 1312333"/>
                <a:gd name="connsiteY21" fmla="*/ 2963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49658 w 1328067"/>
                <a:gd name="connsiteY0" fmla="*/ 35303 h 1447800"/>
                <a:gd name="connsiteX1" fmla="*/ 549134 w 1328067"/>
                <a:gd name="connsiteY1" fmla="*/ 529166 h 1447800"/>
                <a:gd name="connsiteX2" fmla="*/ 15734 w 1328067"/>
                <a:gd name="connsiteY2" fmla="*/ 1244600 h 1447800"/>
                <a:gd name="connsiteX3" fmla="*/ 19967 w 1328067"/>
                <a:gd name="connsiteY3" fmla="*/ 1418166 h 1447800"/>
                <a:gd name="connsiteX4" fmla="*/ 100400 w 1328067"/>
                <a:gd name="connsiteY4" fmla="*/ 1447800 h 1447800"/>
                <a:gd name="connsiteX5" fmla="*/ 117334 w 1328067"/>
                <a:gd name="connsiteY5" fmla="*/ 1413933 h 1447800"/>
                <a:gd name="connsiteX6" fmla="*/ 464467 w 1328067"/>
                <a:gd name="connsiteY6" fmla="*/ 931333 h 1447800"/>
                <a:gd name="connsiteX7" fmla="*/ 218934 w 1328067"/>
                <a:gd name="connsiteY7" fmla="*/ 1325033 h 1447800"/>
                <a:gd name="connsiteX8" fmla="*/ 214700 w 1328067"/>
                <a:gd name="connsiteY8" fmla="*/ 1422400 h 1447800"/>
                <a:gd name="connsiteX9" fmla="*/ 316300 w 1328067"/>
                <a:gd name="connsiteY9" fmla="*/ 1439333 h 1447800"/>
                <a:gd name="connsiteX10" fmla="*/ 587234 w 1328067"/>
                <a:gd name="connsiteY10" fmla="*/ 1049866 h 1447800"/>
                <a:gd name="connsiteX11" fmla="*/ 434834 w 1328067"/>
                <a:gd name="connsiteY11" fmla="*/ 1346200 h 1447800"/>
                <a:gd name="connsiteX12" fmla="*/ 498334 w 1328067"/>
                <a:gd name="connsiteY12" fmla="*/ 1418166 h 1447800"/>
                <a:gd name="connsiteX13" fmla="*/ 616867 w 1328067"/>
                <a:gd name="connsiteY13" fmla="*/ 1346200 h 1447800"/>
                <a:gd name="connsiteX14" fmla="*/ 760800 w 1328067"/>
                <a:gd name="connsiteY14" fmla="*/ 1079500 h 1447800"/>
                <a:gd name="connsiteX15" fmla="*/ 710000 w 1328067"/>
                <a:gd name="connsiteY15" fmla="*/ 1278466 h 1447800"/>
                <a:gd name="connsiteX16" fmla="*/ 820067 w 1328067"/>
                <a:gd name="connsiteY16" fmla="*/ 1333500 h 1447800"/>
                <a:gd name="connsiteX17" fmla="*/ 900500 w 1328067"/>
                <a:gd name="connsiteY17" fmla="*/ 1236133 h 1447800"/>
                <a:gd name="connsiteX18" fmla="*/ 934367 w 1328067"/>
                <a:gd name="connsiteY18" fmla="*/ 1109133 h 1447800"/>
                <a:gd name="connsiteX19" fmla="*/ 1328067 w 1328067"/>
                <a:gd name="connsiteY19" fmla="*/ 601133 h 1447800"/>
                <a:gd name="connsiteX20" fmla="*/ 1209534 w 1328067"/>
                <a:gd name="connsiteY20" fmla="*/ 0 h 1447800"/>
                <a:gd name="connsiteX21" fmla="*/ 1149658 w 1328067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25518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53011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22884 w 1336251"/>
                <a:gd name="connsiteY8" fmla="*/ 1422400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3018 w 1336251"/>
                <a:gd name="connsiteY11" fmla="*/ 1346200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336251" h="1477183">
                  <a:moveTo>
                    <a:pt x="1157842" y="35303"/>
                  </a:moveTo>
                  <a:cubicBezTo>
                    <a:pt x="1018152" y="117705"/>
                    <a:pt x="719003" y="322019"/>
                    <a:pt x="557318" y="529166"/>
                  </a:cubicBezTo>
                  <a:cubicBezTo>
                    <a:pt x="382268" y="773314"/>
                    <a:pt x="201718" y="1006122"/>
                    <a:pt x="23918" y="1244600"/>
                  </a:cubicBezTo>
                  <a:cubicBezTo>
                    <a:pt x="-13162" y="1310961"/>
                    <a:pt x="-3502" y="1368817"/>
                    <a:pt x="28151" y="1418166"/>
                  </a:cubicBezTo>
                  <a:cubicBezTo>
                    <a:pt x="38466" y="1445055"/>
                    <a:pt x="81773" y="1452098"/>
                    <a:pt x="108584" y="1461976"/>
                  </a:cubicBezTo>
                  <a:lnTo>
                    <a:pt x="153011" y="1413933"/>
                  </a:lnTo>
                  <a:lnTo>
                    <a:pt x="472651" y="931333"/>
                  </a:lnTo>
                  <a:lnTo>
                    <a:pt x="221620" y="1344878"/>
                  </a:lnTo>
                  <a:cubicBezTo>
                    <a:pt x="205546" y="1383950"/>
                    <a:pt x="227961" y="1411680"/>
                    <a:pt x="231132" y="1445081"/>
                  </a:cubicBezTo>
                  <a:cubicBezTo>
                    <a:pt x="263166" y="1474352"/>
                    <a:pt x="306197" y="1489446"/>
                    <a:pt x="343729" y="1464850"/>
                  </a:cubicBezTo>
                  <a:cubicBezTo>
                    <a:pt x="397383" y="1420081"/>
                    <a:pt x="511522" y="1188194"/>
                    <a:pt x="595418" y="1049866"/>
                  </a:cubicBezTo>
                  <a:lnTo>
                    <a:pt x="415525" y="1417078"/>
                  </a:lnTo>
                  <a:cubicBezTo>
                    <a:pt x="412864" y="1471308"/>
                    <a:pt x="487184" y="1480176"/>
                    <a:pt x="506518" y="1457858"/>
                  </a:cubicBezTo>
                  <a:cubicBezTo>
                    <a:pt x="590018" y="1443320"/>
                    <a:pt x="602036" y="1406100"/>
                    <a:pt x="625051" y="1346200"/>
                  </a:cubicBezTo>
                  <a:lnTo>
                    <a:pt x="768984" y="1079500"/>
                  </a:lnTo>
                  <a:lnTo>
                    <a:pt x="679694" y="1320993"/>
                  </a:lnTo>
                  <a:cubicBezTo>
                    <a:pt x="687973" y="1390369"/>
                    <a:pt x="773235" y="1394539"/>
                    <a:pt x="855744" y="1361851"/>
                  </a:cubicBezTo>
                  <a:cubicBezTo>
                    <a:pt x="892637" y="1300099"/>
                    <a:pt x="891037" y="1278039"/>
                    <a:pt x="908684" y="1236133"/>
                  </a:cubicBezTo>
                  <a:lnTo>
                    <a:pt x="942551" y="1109133"/>
                  </a:lnTo>
                  <a:lnTo>
                    <a:pt x="1336251" y="601133"/>
                  </a:lnTo>
                  <a:lnTo>
                    <a:pt x="1217718" y="0"/>
                  </a:lnTo>
                  <a:lnTo>
                    <a:pt x="1157842" y="3530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1" name="Hình tự do: Hình 50">
              <a:extLst>
                <a:ext uri="{FF2B5EF4-FFF2-40B4-BE49-F238E27FC236}">
                  <a16:creationId xmlns="" xmlns:a16="http://schemas.microsoft.com/office/drawing/2014/main" id="{4986739F-4F0F-49FB-BA1E-78833FDD784B}"/>
                </a:ext>
              </a:extLst>
            </p:cNvPr>
            <p:cNvSpPr/>
            <p:nvPr/>
          </p:nvSpPr>
          <p:spPr>
            <a:xfrm>
              <a:off x="4356298" y="4220634"/>
              <a:ext cx="1396126" cy="809311"/>
            </a:xfrm>
            <a:custGeom>
              <a:avLst/>
              <a:gdLst>
                <a:gd name="connsiteX0" fmla="*/ 287867 w 1371600"/>
                <a:gd name="connsiteY0" fmla="*/ 55034 h 791634"/>
                <a:gd name="connsiteX1" fmla="*/ 0 w 1371600"/>
                <a:gd name="connsiteY1" fmla="*/ 520700 h 791634"/>
                <a:gd name="connsiteX2" fmla="*/ 50800 w 1371600"/>
                <a:gd name="connsiteY2" fmla="*/ 728134 h 791634"/>
                <a:gd name="connsiteX3" fmla="*/ 359833 w 1371600"/>
                <a:gd name="connsiteY3" fmla="*/ 745067 h 791634"/>
                <a:gd name="connsiteX4" fmla="*/ 550333 w 1371600"/>
                <a:gd name="connsiteY4" fmla="*/ 139700 h 791634"/>
                <a:gd name="connsiteX5" fmla="*/ 423333 w 1371600"/>
                <a:gd name="connsiteY5" fmla="*/ 630767 h 791634"/>
                <a:gd name="connsiteX6" fmla="*/ 558800 w 1371600"/>
                <a:gd name="connsiteY6" fmla="*/ 791634 h 791634"/>
                <a:gd name="connsiteX7" fmla="*/ 867833 w 1371600"/>
                <a:gd name="connsiteY7" fmla="*/ 766234 h 791634"/>
                <a:gd name="connsiteX8" fmla="*/ 918633 w 1371600"/>
                <a:gd name="connsiteY8" fmla="*/ 635000 h 791634"/>
                <a:gd name="connsiteX9" fmla="*/ 817033 w 1371600"/>
                <a:gd name="connsiteY9" fmla="*/ 114300 h 791634"/>
                <a:gd name="connsiteX10" fmla="*/ 960967 w 1371600"/>
                <a:gd name="connsiteY10" fmla="*/ 651934 h 791634"/>
                <a:gd name="connsiteX11" fmla="*/ 1087967 w 1371600"/>
                <a:gd name="connsiteY11" fmla="*/ 723900 h 791634"/>
                <a:gd name="connsiteX12" fmla="*/ 1308100 w 1371600"/>
                <a:gd name="connsiteY12" fmla="*/ 698500 h 791634"/>
                <a:gd name="connsiteX13" fmla="*/ 1371600 w 1371600"/>
                <a:gd name="connsiteY13" fmla="*/ 448734 h 791634"/>
                <a:gd name="connsiteX14" fmla="*/ 1066800 w 1371600"/>
                <a:gd name="connsiteY14" fmla="*/ 0 h 791634"/>
                <a:gd name="connsiteX0" fmla="*/ 297823 w 1381556"/>
                <a:gd name="connsiteY0" fmla="*/ 55034 h 791634"/>
                <a:gd name="connsiteX1" fmla="*/ 9956 w 1381556"/>
                <a:gd name="connsiteY1" fmla="*/ 520700 h 791634"/>
                <a:gd name="connsiteX2" fmla="*/ 60756 w 1381556"/>
                <a:gd name="connsiteY2" fmla="*/ 728134 h 791634"/>
                <a:gd name="connsiteX3" fmla="*/ 369789 w 1381556"/>
                <a:gd name="connsiteY3" fmla="*/ 745067 h 791634"/>
                <a:gd name="connsiteX4" fmla="*/ 560289 w 1381556"/>
                <a:gd name="connsiteY4" fmla="*/ 139700 h 791634"/>
                <a:gd name="connsiteX5" fmla="*/ 433289 w 1381556"/>
                <a:gd name="connsiteY5" fmla="*/ 630767 h 791634"/>
                <a:gd name="connsiteX6" fmla="*/ 568756 w 1381556"/>
                <a:gd name="connsiteY6" fmla="*/ 791634 h 791634"/>
                <a:gd name="connsiteX7" fmla="*/ 877789 w 1381556"/>
                <a:gd name="connsiteY7" fmla="*/ 766234 h 791634"/>
                <a:gd name="connsiteX8" fmla="*/ 928589 w 1381556"/>
                <a:gd name="connsiteY8" fmla="*/ 635000 h 791634"/>
                <a:gd name="connsiteX9" fmla="*/ 826989 w 1381556"/>
                <a:gd name="connsiteY9" fmla="*/ 114300 h 791634"/>
                <a:gd name="connsiteX10" fmla="*/ 970923 w 1381556"/>
                <a:gd name="connsiteY10" fmla="*/ 651934 h 791634"/>
                <a:gd name="connsiteX11" fmla="*/ 1097923 w 1381556"/>
                <a:gd name="connsiteY11" fmla="*/ 723900 h 791634"/>
                <a:gd name="connsiteX12" fmla="*/ 1318056 w 1381556"/>
                <a:gd name="connsiteY12" fmla="*/ 698500 h 791634"/>
                <a:gd name="connsiteX13" fmla="*/ 1381556 w 1381556"/>
                <a:gd name="connsiteY13" fmla="*/ 448734 h 791634"/>
                <a:gd name="connsiteX14" fmla="*/ 1076756 w 1381556"/>
                <a:gd name="connsiteY14" fmla="*/ 0 h 791634"/>
                <a:gd name="connsiteX0" fmla="*/ 302651 w 1386384"/>
                <a:gd name="connsiteY0" fmla="*/ 55034 h 791634"/>
                <a:gd name="connsiteX1" fmla="*/ 14784 w 1386384"/>
                <a:gd name="connsiteY1" fmla="*/ 520700 h 791634"/>
                <a:gd name="connsiteX2" fmla="*/ 65584 w 1386384"/>
                <a:gd name="connsiteY2" fmla="*/ 728134 h 791634"/>
                <a:gd name="connsiteX3" fmla="*/ 374617 w 1386384"/>
                <a:gd name="connsiteY3" fmla="*/ 745067 h 791634"/>
                <a:gd name="connsiteX4" fmla="*/ 565117 w 1386384"/>
                <a:gd name="connsiteY4" fmla="*/ 139700 h 791634"/>
                <a:gd name="connsiteX5" fmla="*/ 438117 w 1386384"/>
                <a:gd name="connsiteY5" fmla="*/ 630767 h 791634"/>
                <a:gd name="connsiteX6" fmla="*/ 573584 w 1386384"/>
                <a:gd name="connsiteY6" fmla="*/ 791634 h 791634"/>
                <a:gd name="connsiteX7" fmla="*/ 882617 w 1386384"/>
                <a:gd name="connsiteY7" fmla="*/ 766234 h 791634"/>
                <a:gd name="connsiteX8" fmla="*/ 933417 w 1386384"/>
                <a:gd name="connsiteY8" fmla="*/ 635000 h 791634"/>
                <a:gd name="connsiteX9" fmla="*/ 831817 w 1386384"/>
                <a:gd name="connsiteY9" fmla="*/ 114300 h 791634"/>
                <a:gd name="connsiteX10" fmla="*/ 975751 w 1386384"/>
                <a:gd name="connsiteY10" fmla="*/ 651934 h 791634"/>
                <a:gd name="connsiteX11" fmla="*/ 1102751 w 1386384"/>
                <a:gd name="connsiteY11" fmla="*/ 723900 h 791634"/>
                <a:gd name="connsiteX12" fmla="*/ 1322884 w 1386384"/>
                <a:gd name="connsiteY12" fmla="*/ 698500 h 791634"/>
                <a:gd name="connsiteX13" fmla="*/ 1386384 w 1386384"/>
                <a:gd name="connsiteY13" fmla="*/ 448734 h 791634"/>
                <a:gd name="connsiteX14" fmla="*/ 1081584 w 1386384"/>
                <a:gd name="connsiteY14" fmla="*/ 0 h 791634"/>
                <a:gd name="connsiteX0" fmla="*/ 302651 w 1386384"/>
                <a:gd name="connsiteY0" fmla="*/ 55034 h 791634"/>
                <a:gd name="connsiteX1" fmla="*/ 14784 w 1386384"/>
                <a:gd name="connsiteY1" fmla="*/ 520700 h 791634"/>
                <a:gd name="connsiteX2" fmla="*/ 65584 w 1386384"/>
                <a:gd name="connsiteY2" fmla="*/ 728134 h 791634"/>
                <a:gd name="connsiteX3" fmla="*/ 374617 w 1386384"/>
                <a:gd name="connsiteY3" fmla="*/ 745067 h 791634"/>
                <a:gd name="connsiteX4" fmla="*/ 565117 w 1386384"/>
                <a:gd name="connsiteY4" fmla="*/ 139700 h 791634"/>
                <a:gd name="connsiteX5" fmla="*/ 438117 w 1386384"/>
                <a:gd name="connsiteY5" fmla="*/ 630767 h 791634"/>
                <a:gd name="connsiteX6" fmla="*/ 573584 w 1386384"/>
                <a:gd name="connsiteY6" fmla="*/ 791634 h 791634"/>
                <a:gd name="connsiteX7" fmla="*/ 882617 w 1386384"/>
                <a:gd name="connsiteY7" fmla="*/ 766234 h 791634"/>
                <a:gd name="connsiteX8" fmla="*/ 933417 w 1386384"/>
                <a:gd name="connsiteY8" fmla="*/ 635000 h 791634"/>
                <a:gd name="connsiteX9" fmla="*/ 831817 w 1386384"/>
                <a:gd name="connsiteY9" fmla="*/ 114300 h 791634"/>
                <a:gd name="connsiteX10" fmla="*/ 975751 w 1386384"/>
                <a:gd name="connsiteY10" fmla="*/ 651934 h 791634"/>
                <a:gd name="connsiteX11" fmla="*/ 1102751 w 1386384"/>
                <a:gd name="connsiteY11" fmla="*/ 723900 h 791634"/>
                <a:gd name="connsiteX12" fmla="*/ 1322884 w 1386384"/>
                <a:gd name="connsiteY12" fmla="*/ 698500 h 791634"/>
                <a:gd name="connsiteX13" fmla="*/ 1386384 w 1386384"/>
                <a:gd name="connsiteY13" fmla="*/ 448734 h 791634"/>
                <a:gd name="connsiteX14" fmla="*/ 1081584 w 1386384"/>
                <a:gd name="connsiteY14" fmla="*/ 0 h 791634"/>
                <a:gd name="connsiteX0" fmla="*/ 302651 w 1386384"/>
                <a:gd name="connsiteY0" fmla="*/ 55034 h 791634"/>
                <a:gd name="connsiteX1" fmla="*/ 14784 w 1386384"/>
                <a:gd name="connsiteY1" fmla="*/ 520700 h 791634"/>
                <a:gd name="connsiteX2" fmla="*/ 65584 w 1386384"/>
                <a:gd name="connsiteY2" fmla="*/ 728134 h 791634"/>
                <a:gd name="connsiteX3" fmla="*/ 374617 w 1386384"/>
                <a:gd name="connsiteY3" fmla="*/ 745067 h 791634"/>
                <a:gd name="connsiteX4" fmla="*/ 565117 w 1386384"/>
                <a:gd name="connsiteY4" fmla="*/ 139700 h 791634"/>
                <a:gd name="connsiteX5" fmla="*/ 438117 w 1386384"/>
                <a:gd name="connsiteY5" fmla="*/ 630767 h 791634"/>
                <a:gd name="connsiteX6" fmla="*/ 573584 w 1386384"/>
                <a:gd name="connsiteY6" fmla="*/ 791634 h 791634"/>
                <a:gd name="connsiteX7" fmla="*/ 882617 w 1386384"/>
                <a:gd name="connsiteY7" fmla="*/ 766234 h 791634"/>
                <a:gd name="connsiteX8" fmla="*/ 933417 w 1386384"/>
                <a:gd name="connsiteY8" fmla="*/ 635000 h 791634"/>
                <a:gd name="connsiteX9" fmla="*/ 831817 w 1386384"/>
                <a:gd name="connsiteY9" fmla="*/ 114300 h 791634"/>
                <a:gd name="connsiteX10" fmla="*/ 975751 w 1386384"/>
                <a:gd name="connsiteY10" fmla="*/ 651934 h 791634"/>
                <a:gd name="connsiteX11" fmla="*/ 1102751 w 1386384"/>
                <a:gd name="connsiteY11" fmla="*/ 723900 h 791634"/>
                <a:gd name="connsiteX12" fmla="*/ 1322884 w 1386384"/>
                <a:gd name="connsiteY12" fmla="*/ 698500 h 791634"/>
                <a:gd name="connsiteX13" fmla="*/ 1386384 w 1386384"/>
                <a:gd name="connsiteY13" fmla="*/ 448734 h 791634"/>
                <a:gd name="connsiteX14" fmla="*/ 1081584 w 1386384"/>
                <a:gd name="connsiteY14" fmla="*/ 0 h 791634"/>
                <a:gd name="connsiteX0" fmla="*/ 302337 w 1386070"/>
                <a:gd name="connsiteY0" fmla="*/ 55034 h 791634"/>
                <a:gd name="connsiteX1" fmla="*/ 14470 w 1386070"/>
                <a:gd name="connsiteY1" fmla="*/ 520700 h 791634"/>
                <a:gd name="connsiteX2" fmla="*/ 66857 w 1386070"/>
                <a:gd name="connsiteY2" fmla="*/ 732896 h 791634"/>
                <a:gd name="connsiteX3" fmla="*/ 374303 w 1386070"/>
                <a:gd name="connsiteY3" fmla="*/ 745067 h 791634"/>
                <a:gd name="connsiteX4" fmla="*/ 564803 w 1386070"/>
                <a:gd name="connsiteY4" fmla="*/ 139700 h 791634"/>
                <a:gd name="connsiteX5" fmla="*/ 437803 w 1386070"/>
                <a:gd name="connsiteY5" fmla="*/ 630767 h 791634"/>
                <a:gd name="connsiteX6" fmla="*/ 573270 w 1386070"/>
                <a:gd name="connsiteY6" fmla="*/ 791634 h 791634"/>
                <a:gd name="connsiteX7" fmla="*/ 882303 w 1386070"/>
                <a:gd name="connsiteY7" fmla="*/ 766234 h 791634"/>
                <a:gd name="connsiteX8" fmla="*/ 933103 w 1386070"/>
                <a:gd name="connsiteY8" fmla="*/ 635000 h 791634"/>
                <a:gd name="connsiteX9" fmla="*/ 831503 w 1386070"/>
                <a:gd name="connsiteY9" fmla="*/ 114300 h 791634"/>
                <a:gd name="connsiteX10" fmla="*/ 975437 w 1386070"/>
                <a:gd name="connsiteY10" fmla="*/ 651934 h 791634"/>
                <a:gd name="connsiteX11" fmla="*/ 1102437 w 1386070"/>
                <a:gd name="connsiteY11" fmla="*/ 723900 h 791634"/>
                <a:gd name="connsiteX12" fmla="*/ 1322570 w 1386070"/>
                <a:gd name="connsiteY12" fmla="*/ 698500 h 791634"/>
                <a:gd name="connsiteX13" fmla="*/ 1386070 w 1386070"/>
                <a:gd name="connsiteY13" fmla="*/ 448734 h 791634"/>
                <a:gd name="connsiteX14" fmla="*/ 1081270 w 1386070"/>
                <a:gd name="connsiteY14" fmla="*/ 0 h 791634"/>
                <a:gd name="connsiteX0" fmla="*/ 300370 w 1384103"/>
                <a:gd name="connsiteY0" fmla="*/ 55034 h 791634"/>
                <a:gd name="connsiteX1" fmla="*/ 12503 w 1384103"/>
                <a:gd name="connsiteY1" fmla="*/ 520700 h 791634"/>
                <a:gd name="connsiteX2" fmla="*/ 64890 w 1384103"/>
                <a:gd name="connsiteY2" fmla="*/ 732896 h 791634"/>
                <a:gd name="connsiteX3" fmla="*/ 372336 w 1384103"/>
                <a:gd name="connsiteY3" fmla="*/ 745067 h 791634"/>
                <a:gd name="connsiteX4" fmla="*/ 562836 w 1384103"/>
                <a:gd name="connsiteY4" fmla="*/ 139700 h 791634"/>
                <a:gd name="connsiteX5" fmla="*/ 435836 w 1384103"/>
                <a:gd name="connsiteY5" fmla="*/ 630767 h 791634"/>
                <a:gd name="connsiteX6" fmla="*/ 571303 w 1384103"/>
                <a:gd name="connsiteY6" fmla="*/ 791634 h 791634"/>
                <a:gd name="connsiteX7" fmla="*/ 880336 w 1384103"/>
                <a:gd name="connsiteY7" fmla="*/ 766234 h 791634"/>
                <a:gd name="connsiteX8" fmla="*/ 931136 w 1384103"/>
                <a:gd name="connsiteY8" fmla="*/ 635000 h 791634"/>
                <a:gd name="connsiteX9" fmla="*/ 829536 w 1384103"/>
                <a:gd name="connsiteY9" fmla="*/ 114300 h 791634"/>
                <a:gd name="connsiteX10" fmla="*/ 973470 w 1384103"/>
                <a:gd name="connsiteY10" fmla="*/ 651934 h 791634"/>
                <a:gd name="connsiteX11" fmla="*/ 1100470 w 1384103"/>
                <a:gd name="connsiteY11" fmla="*/ 723900 h 791634"/>
                <a:gd name="connsiteX12" fmla="*/ 1320603 w 1384103"/>
                <a:gd name="connsiteY12" fmla="*/ 698500 h 791634"/>
                <a:gd name="connsiteX13" fmla="*/ 1384103 w 1384103"/>
                <a:gd name="connsiteY13" fmla="*/ 448734 h 791634"/>
                <a:gd name="connsiteX14" fmla="*/ 1079303 w 1384103"/>
                <a:gd name="connsiteY14" fmla="*/ 0 h 791634"/>
                <a:gd name="connsiteX0" fmla="*/ 300370 w 1384103"/>
                <a:gd name="connsiteY0" fmla="*/ 55034 h 791634"/>
                <a:gd name="connsiteX1" fmla="*/ 12503 w 1384103"/>
                <a:gd name="connsiteY1" fmla="*/ 520700 h 791634"/>
                <a:gd name="connsiteX2" fmla="*/ 64890 w 1384103"/>
                <a:gd name="connsiteY2" fmla="*/ 732896 h 791634"/>
                <a:gd name="connsiteX3" fmla="*/ 372336 w 1384103"/>
                <a:gd name="connsiteY3" fmla="*/ 745067 h 791634"/>
                <a:gd name="connsiteX4" fmla="*/ 562836 w 1384103"/>
                <a:gd name="connsiteY4" fmla="*/ 139700 h 791634"/>
                <a:gd name="connsiteX5" fmla="*/ 435836 w 1384103"/>
                <a:gd name="connsiteY5" fmla="*/ 630767 h 791634"/>
                <a:gd name="connsiteX6" fmla="*/ 571303 w 1384103"/>
                <a:gd name="connsiteY6" fmla="*/ 791634 h 791634"/>
                <a:gd name="connsiteX7" fmla="*/ 880336 w 1384103"/>
                <a:gd name="connsiteY7" fmla="*/ 766234 h 791634"/>
                <a:gd name="connsiteX8" fmla="*/ 931136 w 1384103"/>
                <a:gd name="connsiteY8" fmla="*/ 635000 h 791634"/>
                <a:gd name="connsiteX9" fmla="*/ 829536 w 1384103"/>
                <a:gd name="connsiteY9" fmla="*/ 114300 h 791634"/>
                <a:gd name="connsiteX10" fmla="*/ 973470 w 1384103"/>
                <a:gd name="connsiteY10" fmla="*/ 651934 h 791634"/>
                <a:gd name="connsiteX11" fmla="*/ 1100470 w 1384103"/>
                <a:gd name="connsiteY11" fmla="*/ 723900 h 791634"/>
                <a:gd name="connsiteX12" fmla="*/ 1320603 w 1384103"/>
                <a:gd name="connsiteY12" fmla="*/ 698500 h 791634"/>
                <a:gd name="connsiteX13" fmla="*/ 1384103 w 1384103"/>
                <a:gd name="connsiteY13" fmla="*/ 448734 h 791634"/>
                <a:gd name="connsiteX14" fmla="*/ 1079303 w 1384103"/>
                <a:gd name="connsiteY14" fmla="*/ 0 h 791634"/>
                <a:gd name="connsiteX0" fmla="*/ 300370 w 1384103"/>
                <a:gd name="connsiteY0" fmla="*/ 55034 h 791640"/>
                <a:gd name="connsiteX1" fmla="*/ 12503 w 1384103"/>
                <a:gd name="connsiteY1" fmla="*/ 520700 h 791640"/>
                <a:gd name="connsiteX2" fmla="*/ 64890 w 1384103"/>
                <a:gd name="connsiteY2" fmla="*/ 732896 h 791640"/>
                <a:gd name="connsiteX3" fmla="*/ 372336 w 1384103"/>
                <a:gd name="connsiteY3" fmla="*/ 745067 h 791640"/>
                <a:gd name="connsiteX4" fmla="*/ 562836 w 1384103"/>
                <a:gd name="connsiteY4" fmla="*/ 139700 h 791640"/>
                <a:gd name="connsiteX5" fmla="*/ 435836 w 1384103"/>
                <a:gd name="connsiteY5" fmla="*/ 630767 h 791640"/>
                <a:gd name="connsiteX6" fmla="*/ 571303 w 1384103"/>
                <a:gd name="connsiteY6" fmla="*/ 791634 h 791640"/>
                <a:gd name="connsiteX7" fmla="*/ 880336 w 1384103"/>
                <a:gd name="connsiteY7" fmla="*/ 766234 h 791640"/>
                <a:gd name="connsiteX8" fmla="*/ 931136 w 1384103"/>
                <a:gd name="connsiteY8" fmla="*/ 635000 h 791640"/>
                <a:gd name="connsiteX9" fmla="*/ 829536 w 1384103"/>
                <a:gd name="connsiteY9" fmla="*/ 114300 h 791640"/>
                <a:gd name="connsiteX10" fmla="*/ 973470 w 1384103"/>
                <a:gd name="connsiteY10" fmla="*/ 651934 h 791640"/>
                <a:gd name="connsiteX11" fmla="*/ 1100470 w 1384103"/>
                <a:gd name="connsiteY11" fmla="*/ 723900 h 791640"/>
                <a:gd name="connsiteX12" fmla="*/ 1320603 w 1384103"/>
                <a:gd name="connsiteY12" fmla="*/ 698500 h 791640"/>
                <a:gd name="connsiteX13" fmla="*/ 1384103 w 1384103"/>
                <a:gd name="connsiteY13" fmla="*/ 448734 h 791640"/>
                <a:gd name="connsiteX14" fmla="*/ 1079303 w 1384103"/>
                <a:gd name="connsiteY14" fmla="*/ 0 h 791640"/>
                <a:gd name="connsiteX0" fmla="*/ 300370 w 1384103"/>
                <a:gd name="connsiteY0" fmla="*/ 55034 h 804337"/>
                <a:gd name="connsiteX1" fmla="*/ 12503 w 1384103"/>
                <a:gd name="connsiteY1" fmla="*/ 520700 h 804337"/>
                <a:gd name="connsiteX2" fmla="*/ 64890 w 1384103"/>
                <a:gd name="connsiteY2" fmla="*/ 732896 h 804337"/>
                <a:gd name="connsiteX3" fmla="*/ 372336 w 1384103"/>
                <a:gd name="connsiteY3" fmla="*/ 745067 h 804337"/>
                <a:gd name="connsiteX4" fmla="*/ 562836 w 1384103"/>
                <a:gd name="connsiteY4" fmla="*/ 139700 h 804337"/>
                <a:gd name="connsiteX5" fmla="*/ 435836 w 1384103"/>
                <a:gd name="connsiteY5" fmla="*/ 630767 h 804337"/>
                <a:gd name="connsiteX6" fmla="*/ 571303 w 1384103"/>
                <a:gd name="connsiteY6" fmla="*/ 804334 h 804337"/>
                <a:gd name="connsiteX7" fmla="*/ 880336 w 1384103"/>
                <a:gd name="connsiteY7" fmla="*/ 766234 h 804337"/>
                <a:gd name="connsiteX8" fmla="*/ 931136 w 1384103"/>
                <a:gd name="connsiteY8" fmla="*/ 635000 h 804337"/>
                <a:gd name="connsiteX9" fmla="*/ 829536 w 1384103"/>
                <a:gd name="connsiteY9" fmla="*/ 114300 h 804337"/>
                <a:gd name="connsiteX10" fmla="*/ 973470 w 1384103"/>
                <a:gd name="connsiteY10" fmla="*/ 651934 h 804337"/>
                <a:gd name="connsiteX11" fmla="*/ 1100470 w 1384103"/>
                <a:gd name="connsiteY11" fmla="*/ 723900 h 804337"/>
                <a:gd name="connsiteX12" fmla="*/ 1320603 w 1384103"/>
                <a:gd name="connsiteY12" fmla="*/ 698500 h 804337"/>
                <a:gd name="connsiteX13" fmla="*/ 1384103 w 1384103"/>
                <a:gd name="connsiteY13" fmla="*/ 448734 h 804337"/>
                <a:gd name="connsiteX14" fmla="*/ 1079303 w 1384103"/>
                <a:gd name="connsiteY14" fmla="*/ 0 h 804337"/>
                <a:gd name="connsiteX0" fmla="*/ 300370 w 1384103"/>
                <a:gd name="connsiteY0" fmla="*/ 55034 h 805958"/>
                <a:gd name="connsiteX1" fmla="*/ 12503 w 1384103"/>
                <a:gd name="connsiteY1" fmla="*/ 520700 h 805958"/>
                <a:gd name="connsiteX2" fmla="*/ 64890 w 1384103"/>
                <a:gd name="connsiteY2" fmla="*/ 732896 h 805958"/>
                <a:gd name="connsiteX3" fmla="*/ 372336 w 1384103"/>
                <a:gd name="connsiteY3" fmla="*/ 745067 h 805958"/>
                <a:gd name="connsiteX4" fmla="*/ 562836 w 1384103"/>
                <a:gd name="connsiteY4" fmla="*/ 139700 h 805958"/>
                <a:gd name="connsiteX5" fmla="*/ 435836 w 1384103"/>
                <a:gd name="connsiteY5" fmla="*/ 630767 h 805958"/>
                <a:gd name="connsiteX6" fmla="*/ 571303 w 1384103"/>
                <a:gd name="connsiteY6" fmla="*/ 804334 h 805958"/>
                <a:gd name="connsiteX7" fmla="*/ 880336 w 1384103"/>
                <a:gd name="connsiteY7" fmla="*/ 766234 h 805958"/>
                <a:gd name="connsiteX8" fmla="*/ 931136 w 1384103"/>
                <a:gd name="connsiteY8" fmla="*/ 635000 h 805958"/>
                <a:gd name="connsiteX9" fmla="*/ 829536 w 1384103"/>
                <a:gd name="connsiteY9" fmla="*/ 114300 h 805958"/>
                <a:gd name="connsiteX10" fmla="*/ 973470 w 1384103"/>
                <a:gd name="connsiteY10" fmla="*/ 651934 h 805958"/>
                <a:gd name="connsiteX11" fmla="*/ 1100470 w 1384103"/>
                <a:gd name="connsiteY11" fmla="*/ 723900 h 805958"/>
                <a:gd name="connsiteX12" fmla="*/ 1320603 w 1384103"/>
                <a:gd name="connsiteY12" fmla="*/ 698500 h 805958"/>
                <a:gd name="connsiteX13" fmla="*/ 1384103 w 1384103"/>
                <a:gd name="connsiteY13" fmla="*/ 448734 h 805958"/>
                <a:gd name="connsiteX14" fmla="*/ 1079303 w 1384103"/>
                <a:gd name="connsiteY14" fmla="*/ 0 h 805958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35836 w 1384103"/>
                <a:gd name="connsiteY5" fmla="*/ 630767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35836 w 1384103"/>
                <a:gd name="connsiteY5" fmla="*/ 630767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35836 w 1384103"/>
                <a:gd name="connsiteY5" fmla="*/ 630767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96204"/>
                <a:gd name="connsiteY0" fmla="*/ 55034 h 809311"/>
                <a:gd name="connsiteX1" fmla="*/ 12503 w 1396204"/>
                <a:gd name="connsiteY1" fmla="*/ 520700 h 809311"/>
                <a:gd name="connsiteX2" fmla="*/ 64890 w 1396204"/>
                <a:gd name="connsiteY2" fmla="*/ 732896 h 809311"/>
                <a:gd name="connsiteX3" fmla="*/ 372336 w 1396204"/>
                <a:gd name="connsiteY3" fmla="*/ 745067 h 809311"/>
                <a:gd name="connsiteX4" fmla="*/ 562836 w 1396204"/>
                <a:gd name="connsiteY4" fmla="*/ 139700 h 809311"/>
                <a:gd name="connsiteX5" fmla="*/ 445361 w 1396204"/>
                <a:gd name="connsiteY5" fmla="*/ 629179 h 809311"/>
                <a:gd name="connsiteX6" fmla="*/ 571303 w 1396204"/>
                <a:gd name="connsiteY6" fmla="*/ 804334 h 809311"/>
                <a:gd name="connsiteX7" fmla="*/ 880336 w 1396204"/>
                <a:gd name="connsiteY7" fmla="*/ 766234 h 809311"/>
                <a:gd name="connsiteX8" fmla="*/ 931136 w 1396204"/>
                <a:gd name="connsiteY8" fmla="*/ 635000 h 809311"/>
                <a:gd name="connsiteX9" fmla="*/ 829536 w 1396204"/>
                <a:gd name="connsiteY9" fmla="*/ 114300 h 809311"/>
                <a:gd name="connsiteX10" fmla="*/ 973470 w 1396204"/>
                <a:gd name="connsiteY10" fmla="*/ 651934 h 809311"/>
                <a:gd name="connsiteX11" fmla="*/ 1100470 w 1396204"/>
                <a:gd name="connsiteY11" fmla="*/ 723900 h 809311"/>
                <a:gd name="connsiteX12" fmla="*/ 1320603 w 1396204"/>
                <a:gd name="connsiteY12" fmla="*/ 698500 h 809311"/>
                <a:gd name="connsiteX13" fmla="*/ 1384103 w 1396204"/>
                <a:gd name="connsiteY13" fmla="*/ 608541 h 809311"/>
                <a:gd name="connsiteX14" fmla="*/ 1384103 w 1396204"/>
                <a:gd name="connsiteY14" fmla="*/ 448734 h 809311"/>
                <a:gd name="connsiteX15" fmla="*/ 1079303 w 1396204"/>
                <a:gd name="connsiteY15" fmla="*/ 0 h 809311"/>
                <a:gd name="connsiteX0" fmla="*/ 300370 w 1389256"/>
                <a:gd name="connsiteY0" fmla="*/ 55034 h 809311"/>
                <a:gd name="connsiteX1" fmla="*/ 12503 w 1389256"/>
                <a:gd name="connsiteY1" fmla="*/ 520700 h 809311"/>
                <a:gd name="connsiteX2" fmla="*/ 64890 w 1389256"/>
                <a:gd name="connsiteY2" fmla="*/ 732896 h 809311"/>
                <a:gd name="connsiteX3" fmla="*/ 372336 w 1389256"/>
                <a:gd name="connsiteY3" fmla="*/ 745067 h 809311"/>
                <a:gd name="connsiteX4" fmla="*/ 562836 w 1389256"/>
                <a:gd name="connsiteY4" fmla="*/ 139700 h 809311"/>
                <a:gd name="connsiteX5" fmla="*/ 445361 w 1389256"/>
                <a:gd name="connsiteY5" fmla="*/ 629179 h 809311"/>
                <a:gd name="connsiteX6" fmla="*/ 571303 w 1389256"/>
                <a:gd name="connsiteY6" fmla="*/ 804334 h 809311"/>
                <a:gd name="connsiteX7" fmla="*/ 880336 w 1389256"/>
                <a:gd name="connsiteY7" fmla="*/ 766234 h 809311"/>
                <a:gd name="connsiteX8" fmla="*/ 931136 w 1389256"/>
                <a:gd name="connsiteY8" fmla="*/ 635000 h 809311"/>
                <a:gd name="connsiteX9" fmla="*/ 829536 w 1389256"/>
                <a:gd name="connsiteY9" fmla="*/ 114300 h 809311"/>
                <a:gd name="connsiteX10" fmla="*/ 973470 w 1389256"/>
                <a:gd name="connsiteY10" fmla="*/ 651934 h 809311"/>
                <a:gd name="connsiteX11" fmla="*/ 1100470 w 1389256"/>
                <a:gd name="connsiteY11" fmla="*/ 723900 h 809311"/>
                <a:gd name="connsiteX12" fmla="*/ 1320603 w 1389256"/>
                <a:gd name="connsiteY12" fmla="*/ 698500 h 809311"/>
                <a:gd name="connsiteX13" fmla="*/ 1384103 w 1389256"/>
                <a:gd name="connsiteY13" fmla="*/ 608541 h 809311"/>
                <a:gd name="connsiteX14" fmla="*/ 1384103 w 1389256"/>
                <a:gd name="connsiteY14" fmla="*/ 448734 h 809311"/>
                <a:gd name="connsiteX15" fmla="*/ 1079303 w 1389256"/>
                <a:gd name="connsiteY15" fmla="*/ 0 h 809311"/>
                <a:gd name="connsiteX0" fmla="*/ 300370 w 1396667"/>
                <a:gd name="connsiteY0" fmla="*/ 55034 h 809311"/>
                <a:gd name="connsiteX1" fmla="*/ 12503 w 1396667"/>
                <a:gd name="connsiteY1" fmla="*/ 520700 h 809311"/>
                <a:gd name="connsiteX2" fmla="*/ 64890 w 1396667"/>
                <a:gd name="connsiteY2" fmla="*/ 732896 h 809311"/>
                <a:gd name="connsiteX3" fmla="*/ 372336 w 1396667"/>
                <a:gd name="connsiteY3" fmla="*/ 745067 h 809311"/>
                <a:gd name="connsiteX4" fmla="*/ 562836 w 1396667"/>
                <a:gd name="connsiteY4" fmla="*/ 139700 h 809311"/>
                <a:gd name="connsiteX5" fmla="*/ 445361 w 1396667"/>
                <a:gd name="connsiteY5" fmla="*/ 629179 h 809311"/>
                <a:gd name="connsiteX6" fmla="*/ 571303 w 1396667"/>
                <a:gd name="connsiteY6" fmla="*/ 804334 h 809311"/>
                <a:gd name="connsiteX7" fmla="*/ 880336 w 1396667"/>
                <a:gd name="connsiteY7" fmla="*/ 766234 h 809311"/>
                <a:gd name="connsiteX8" fmla="*/ 931136 w 1396667"/>
                <a:gd name="connsiteY8" fmla="*/ 635000 h 809311"/>
                <a:gd name="connsiteX9" fmla="*/ 829536 w 1396667"/>
                <a:gd name="connsiteY9" fmla="*/ 114300 h 809311"/>
                <a:gd name="connsiteX10" fmla="*/ 973470 w 1396667"/>
                <a:gd name="connsiteY10" fmla="*/ 651934 h 809311"/>
                <a:gd name="connsiteX11" fmla="*/ 1100470 w 1396667"/>
                <a:gd name="connsiteY11" fmla="*/ 723900 h 809311"/>
                <a:gd name="connsiteX12" fmla="*/ 1320603 w 1396667"/>
                <a:gd name="connsiteY12" fmla="*/ 698500 h 809311"/>
                <a:gd name="connsiteX13" fmla="*/ 1384103 w 1396667"/>
                <a:gd name="connsiteY13" fmla="*/ 608541 h 809311"/>
                <a:gd name="connsiteX14" fmla="*/ 1384103 w 1396667"/>
                <a:gd name="connsiteY14" fmla="*/ 448734 h 809311"/>
                <a:gd name="connsiteX15" fmla="*/ 1079303 w 1396667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20603 w 1396126"/>
                <a:gd name="connsiteY12" fmla="*/ 69850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20603 w 1396126"/>
                <a:gd name="connsiteY12" fmla="*/ 69850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20603 w 1396126"/>
                <a:gd name="connsiteY12" fmla="*/ 69850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19015 w 1396126"/>
                <a:gd name="connsiteY12" fmla="*/ 69215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96126" h="809311">
                  <a:moveTo>
                    <a:pt x="300370" y="55034"/>
                  </a:moveTo>
                  <a:lnTo>
                    <a:pt x="12503" y="520700"/>
                  </a:lnTo>
                  <a:cubicBezTo>
                    <a:pt x="-22951" y="632708"/>
                    <a:pt x="24144" y="706613"/>
                    <a:pt x="64890" y="732896"/>
                  </a:cubicBezTo>
                  <a:cubicBezTo>
                    <a:pt x="161551" y="806803"/>
                    <a:pt x="302662" y="806098"/>
                    <a:pt x="372336" y="745067"/>
                  </a:cubicBezTo>
                  <a:cubicBezTo>
                    <a:pt x="416786" y="714728"/>
                    <a:pt x="499336" y="341489"/>
                    <a:pt x="562836" y="139700"/>
                  </a:cubicBezTo>
                  <a:lnTo>
                    <a:pt x="445361" y="629179"/>
                  </a:lnTo>
                  <a:cubicBezTo>
                    <a:pt x="412729" y="736776"/>
                    <a:pt x="521385" y="804687"/>
                    <a:pt x="571303" y="804334"/>
                  </a:cubicBezTo>
                  <a:cubicBezTo>
                    <a:pt x="664789" y="813859"/>
                    <a:pt x="797963" y="813859"/>
                    <a:pt x="880336" y="766234"/>
                  </a:cubicBezTo>
                  <a:cubicBezTo>
                    <a:pt x="932194" y="724076"/>
                    <a:pt x="941191" y="675570"/>
                    <a:pt x="931136" y="635000"/>
                  </a:cubicBezTo>
                  <a:lnTo>
                    <a:pt x="829536" y="114300"/>
                  </a:lnTo>
                  <a:lnTo>
                    <a:pt x="973470" y="651934"/>
                  </a:lnTo>
                  <a:cubicBezTo>
                    <a:pt x="1003103" y="710848"/>
                    <a:pt x="1069250" y="726898"/>
                    <a:pt x="1100470" y="723900"/>
                  </a:cubicBezTo>
                  <a:cubicBezTo>
                    <a:pt x="1181785" y="729721"/>
                    <a:pt x="1256750" y="721254"/>
                    <a:pt x="1319015" y="692150"/>
                  </a:cubicBezTo>
                  <a:cubicBezTo>
                    <a:pt x="1341769" y="676451"/>
                    <a:pt x="1372461" y="633765"/>
                    <a:pt x="1384103" y="608541"/>
                  </a:cubicBezTo>
                  <a:cubicBezTo>
                    <a:pt x="1396803" y="574322"/>
                    <a:pt x="1403153" y="495653"/>
                    <a:pt x="1384103" y="448734"/>
                  </a:cubicBezTo>
                  <a:lnTo>
                    <a:pt x="1079303" y="0"/>
                  </a:lnTo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2" name="Hình tự do: Hình 51">
              <a:extLst>
                <a:ext uri="{FF2B5EF4-FFF2-40B4-BE49-F238E27FC236}">
                  <a16:creationId xmlns="" xmlns:a16="http://schemas.microsoft.com/office/drawing/2014/main" id="{CDA07E54-AD10-43CC-BC55-66A0662F8500}"/>
                </a:ext>
              </a:extLst>
            </p:cNvPr>
            <p:cNvSpPr/>
            <p:nvPr/>
          </p:nvSpPr>
          <p:spPr>
            <a:xfrm rot="21104516" flipH="1">
              <a:off x="5857771" y="2800350"/>
              <a:ext cx="1543154" cy="1654272"/>
            </a:xfrm>
            <a:custGeom>
              <a:avLst/>
              <a:gdLst>
                <a:gd name="connsiteX0" fmla="*/ 1164166 w 1312333"/>
                <a:gd name="connsiteY0" fmla="*/ 2963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64166 w 1312333"/>
                <a:gd name="connsiteY21" fmla="*/ 2963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49658 w 1328067"/>
                <a:gd name="connsiteY0" fmla="*/ 35303 h 1447800"/>
                <a:gd name="connsiteX1" fmla="*/ 549134 w 1328067"/>
                <a:gd name="connsiteY1" fmla="*/ 529166 h 1447800"/>
                <a:gd name="connsiteX2" fmla="*/ 15734 w 1328067"/>
                <a:gd name="connsiteY2" fmla="*/ 1244600 h 1447800"/>
                <a:gd name="connsiteX3" fmla="*/ 19967 w 1328067"/>
                <a:gd name="connsiteY3" fmla="*/ 1418166 h 1447800"/>
                <a:gd name="connsiteX4" fmla="*/ 100400 w 1328067"/>
                <a:gd name="connsiteY4" fmla="*/ 1447800 h 1447800"/>
                <a:gd name="connsiteX5" fmla="*/ 117334 w 1328067"/>
                <a:gd name="connsiteY5" fmla="*/ 1413933 h 1447800"/>
                <a:gd name="connsiteX6" fmla="*/ 464467 w 1328067"/>
                <a:gd name="connsiteY6" fmla="*/ 931333 h 1447800"/>
                <a:gd name="connsiteX7" fmla="*/ 218934 w 1328067"/>
                <a:gd name="connsiteY7" fmla="*/ 1325033 h 1447800"/>
                <a:gd name="connsiteX8" fmla="*/ 214700 w 1328067"/>
                <a:gd name="connsiteY8" fmla="*/ 1422400 h 1447800"/>
                <a:gd name="connsiteX9" fmla="*/ 316300 w 1328067"/>
                <a:gd name="connsiteY9" fmla="*/ 1439333 h 1447800"/>
                <a:gd name="connsiteX10" fmla="*/ 587234 w 1328067"/>
                <a:gd name="connsiteY10" fmla="*/ 1049866 h 1447800"/>
                <a:gd name="connsiteX11" fmla="*/ 434834 w 1328067"/>
                <a:gd name="connsiteY11" fmla="*/ 1346200 h 1447800"/>
                <a:gd name="connsiteX12" fmla="*/ 498334 w 1328067"/>
                <a:gd name="connsiteY12" fmla="*/ 1418166 h 1447800"/>
                <a:gd name="connsiteX13" fmla="*/ 616867 w 1328067"/>
                <a:gd name="connsiteY13" fmla="*/ 1346200 h 1447800"/>
                <a:gd name="connsiteX14" fmla="*/ 760800 w 1328067"/>
                <a:gd name="connsiteY14" fmla="*/ 1079500 h 1447800"/>
                <a:gd name="connsiteX15" fmla="*/ 710000 w 1328067"/>
                <a:gd name="connsiteY15" fmla="*/ 1278466 h 1447800"/>
                <a:gd name="connsiteX16" fmla="*/ 820067 w 1328067"/>
                <a:gd name="connsiteY16" fmla="*/ 1333500 h 1447800"/>
                <a:gd name="connsiteX17" fmla="*/ 900500 w 1328067"/>
                <a:gd name="connsiteY17" fmla="*/ 1236133 h 1447800"/>
                <a:gd name="connsiteX18" fmla="*/ 934367 w 1328067"/>
                <a:gd name="connsiteY18" fmla="*/ 1109133 h 1447800"/>
                <a:gd name="connsiteX19" fmla="*/ 1328067 w 1328067"/>
                <a:gd name="connsiteY19" fmla="*/ 601133 h 1447800"/>
                <a:gd name="connsiteX20" fmla="*/ 1209534 w 1328067"/>
                <a:gd name="connsiteY20" fmla="*/ 0 h 1447800"/>
                <a:gd name="connsiteX21" fmla="*/ 1149658 w 1328067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25518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53011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22884 w 1336251"/>
                <a:gd name="connsiteY8" fmla="*/ 1422400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3018 w 1336251"/>
                <a:gd name="connsiteY11" fmla="*/ 1346200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336251" h="1477183">
                  <a:moveTo>
                    <a:pt x="1157842" y="35303"/>
                  </a:moveTo>
                  <a:cubicBezTo>
                    <a:pt x="1018152" y="117705"/>
                    <a:pt x="719003" y="322019"/>
                    <a:pt x="557318" y="529166"/>
                  </a:cubicBezTo>
                  <a:cubicBezTo>
                    <a:pt x="382268" y="773314"/>
                    <a:pt x="201718" y="1006122"/>
                    <a:pt x="23918" y="1244600"/>
                  </a:cubicBezTo>
                  <a:cubicBezTo>
                    <a:pt x="-13162" y="1310961"/>
                    <a:pt x="-3502" y="1368817"/>
                    <a:pt x="28151" y="1418166"/>
                  </a:cubicBezTo>
                  <a:cubicBezTo>
                    <a:pt x="38466" y="1445055"/>
                    <a:pt x="81773" y="1452098"/>
                    <a:pt x="108584" y="1461976"/>
                  </a:cubicBezTo>
                  <a:lnTo>
                    <a:pt x="153011" y="1413933"/>
                  </a:lnTo>
                  <a:lnTo>
                    <a:pt x="472651" y="931333"/>
                  </a:lnTo>
                  <a:lnTo>
                    <a:pt x="221620" y="1344878"/>
                  </a:lnTo>
                  <a:cubicBezTo>
                    <a:pt x="205546" y="1383950"/>
                    <a:pt x="227961" y="1411680"/>
                    <a:pt x="231132" y="1445081"/>
                  </a:cubicBezTo>
                  <a:cubicBezTo>
                    <a:pt x="263166" y="1474352"/>
                    <a:pt x="306197" y="1489446"/>
                    <a:pt x="343729" y="1464850"/>
                  </a:cubicBezTo>
                  <a:cubicBezTo>
                    <a:pt x="397383" y="1420081"/>
                    <a:pt x="511522" y="1188194"/>
                    <a:pt x="595418" y="1049866"/>
                  </a:cubicBezTo>
                  <a:lnTo>
                    <a:pt x="415525" y="1417078"/>
                  </a:lnTo>
                  <a:cubicBezTo>
                    <a:pt x="412864" y="1471308"/>
                    <a:pt x="487184" y="1480176"/>
                    <a:pt x="506518" y="1457858"/>
                  </a:cubicBezTo>
                  <a:cubicBezTo>
                    <a:pt x="590018" y="1443320"/>
                    <a:pt x="602036" y="1406100"/>
                    <a:pt x="625051" y="1346200"/>
                  </a:cubicBezTo>
                  <a:lnTo>
                    <a:pt x="768984" y="1079500"/>
                  </a:lnTo>
                  <a:lnTo>
                    <a:pt x="679694" y="1320993"/>
                  </a:lnTo>
                  <a:cubicBezTo>
                    <a:pt x="687973" y="1390369"/>
                    <a:pt x="773235" y="1394539"/>
                    <a:pt x="855744" y="1361851"/>
                  </a:cubicBezTo>
                  <a:cubicBezTo>
                    <a:pt x="892637" y="1300099"/>
                    <a:pt x="891037" y="1278039"/>
                    <a:pt x="908684" y="1236133"/>
                  </a:cubicBezTo>
                  <a:lnTo>
                    <a:pt x="942551" y="1109133"/>
                  </a:lnTo>
                  <a:lnTo>
                    <a:pt x="1336251" y="601133"/>
                  </a:lnTo>
                  <a:lnTo>
                    <a:pt x="1217718" y="0"/>
                  </a:lnTo>
                  <a:lnTo>
                    <a:pt x="1157842" y="3530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53" name="Hình ảnh 52">
            <a:extLst>
              <a:ext uri="{FF2B5EF4-FFF2-40B4-BE49-F238E27FC236}">
                <a16:creationId xmlns="" xmlns:a16="http://schemas.microsoft.com/office/drawing/2014/main" id="{FE84DD42-2C0C-485A-AF15-06F3B6D9586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70" t="17916" r="33119" b="22917"/>
          <a:stretch/>
        </p:blipFill>
        <p:spPr>
          <a:xfrm>
            <a:off x="4727774" y="3994583"/>
            <a:ext cx="1507331" cy="995540"/>
          </a:xfrm>
          <a:prstGeom prst="rect">
            <a:avLst/>
          </a:prstGeom>
        </p:spPr>
      </p:pic>
      <p:pic>
        <p:nvPicPr>
          <p:cNvPr id="54" name="Hình ảnh 53">
            <a:extLst>
              <a:ext uri="{FF2B5EF4-FFF2-40B4-BE49-F238E27FC236}">
                <a16:creationId xmlns="" xmlns:a16="http://schemas.microsoft.com/office/drawing/2014/main" id="{CA8E6BE3-CAEB-4E66-BD3E-8023F4E6EA9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805" y="-296863"/>
            <a:ext cx="224627" cy="296863"/>
          </a:xfrm>
          <a:prstGeom prst="rect">
            <a:avLst/>
          </a:prstGeom>
        </p:spPr>
      </p:pic>
      <p:grpSp>
        <p:nvGrpSpPr>
          <p:cNvPr id="55" name="Nhóm 54">
            <a:extLst>
              <a:ext uri="{FF2B5EF4-FFF2-40B4-BE49-F238E27FC236}">
                <a16:creationId xmlns="" xmlns:a16="http://schemas.microsoft.com/office/drawing/2014/main" id="{62935B4A-C44E-4E40-BD30-D953B99A40F0}"/>
              </a:ext>
            </a:extLst>
          </p:cNvPr>
          <p:cNvGrpSpPr/>
          <p:nvPr/>
        </p:nvGrpSpPr>
        <p:grpSpPr>
          <a:xfrm>
            <a:off x="6699203" y="4277829"/>
            <a:ext cx="1119266" cy="624390"/>
            <a:chOff x="2727221" y="2422689"/>
            <a:chExt cx="4673704" cy="2607256"/>
          </a:xfrm>
        </p:grpSpPr>
        <p:sp>
          <p:nvSpPr>
            <p:cNvPr id="56" name="Hình Bầu dục 55">
              <a:extLst>
                <a:ext uri="{FF2B5EF4-FFF2-40B4-BE49-F238E27FC236}">
                  <a16:creationId xmlns="" xmlns:a16="http://schemas.microsoft.com/office/drawing/2014/main" id="{0BD6F720-711D-4160-89A6-29262C52F63A}"/>
                </a:ext>
              </a:extLst>
            </p:cNvPr>
            <p:cNvSpPr/>
            <p:nvPr/>
          </p:nvSpPr>
          <p:spPr>
            <a:xfrm>
              <a:off x="3761295" y="2422689"/>
              <a:ext cx="2648932" cy="235670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7" name="Hình tự do: Hình 56">
              <a:extLst>
                <a:ext uri="{FF2B5EF4-FFF2-40B4-BE49-F238E27FC236}">
                  <a16:creationId xmlns="" xmlns:a16="http://schemas.microsoft.com/office/drawing/2014/main" id="{0BDD4FDC-4502-4853-B5CC-8137F1A761B3}"/>
                </a:ext>
              </a:extLst>
            </p:cNvPr>
            <p:cNvSpPr/>
            <p:nvPr/>
          </p:nvSpPr>
          <p:spPr>
            <a:xfrm>
              <a:off x="4417245" y="3246967"/>
              <a:ext cx="434394" cy="755652"/>
            </a:xfrm>
            <a:custGeom>
              <a:avLst/>
              <a:gdLst>
                <a:gd name="connsiteX0" fmla="*/ 190500 w 658283"/>
                <a:gd name="connsiteY0" fmla="*/ 524933 h 1145117"/>
                <a:gd name="connsiteX1" fmla="*/ 21167 w 658283"/>
                <a:gd name="connsiteY1" fmla="*/ 209550 h 1145117"/>
                <a:gd name="connsiteX2" fmla="*/ 0 w 658283"/>
                <a:gd name="connsiteY2" fmla="*/ 61383 h 1145117"/>
                <a:gd name="connsiteX3" fmla="*/ 110067 w 658283"/>
                <a:gd name="connsiteY3" fmla="*/ 146050 h 1145117"/>
                <a:gd name="connsiteX4" fmla="*/ 258233 w 658283"/>
                <a:gd name="connsiteY4" fmla="*/ 421217 h 1145117"/>
                <a:gd name="connsiteX5" fmla="*/ 254000 w 658283"/>
                <a:gd name="connsiteY5" fmla="*/ 122767 h 1145117"/>
                <a:gd name="connsiteX6" fmla="*/ 302683 w 658283"/>
                <a:gd name="connsiteY6" fmla="*/ 0 h 1145117"/>
                <a:gd name="connsiteX7" fmla="*/ 372533 w 658283"/>
                <a:gd name="connsiteY7" fmla="*/ 122767 h 1145117"/>
                <a:gd name="connsiteX8" fmla="*/ 364067 w 658283"/>
                <a:gd name="connsiteY8" fmla="*/ 436033 h 1145117"/>
                <a:gd name="connsiteX9" fmla="*/ 518583 w 658283"/>
                <a:gd name="connsiteY9" fmla="*/ 198967 h 1145117"/>
                <a:gd name="connsiteX10" fmla="*/ 658283 w 658283"/>
                <a:gd name="connsiteY10" fmla="*/ 143933 h 1145117"/>
                <a:gd name="connsiteX11" fmla="*/ 611717 w 658283"/>
                <a:gd name="connsiteY11" fmla="*/ 283633 h 1145117"/>
                <a:gd name="connsiteX12" fmla="*/ 376767 w 658283"/>
                <a:gd name="connsiteY12" fmla="*/ 649817 h 1145117"/>
                <a:gd name="connsiteX13" fmla="*/ 351367 w 658283"/>
                <a:gd name="connsiteY13" fmla="*/ 1026583 h 1145117"/>
                <a:gd name="connsiteX14" fmla="*/ 281517 w 658283"/>
                <a:gd name="connsiteY14" fmla="*/ 1145117 h 1145117"/>
                <a:gd name="connsiteX15" fmla="*/ 234950 w 658283"/>
                <a:gd name="connsiteY15" fmla="*/ 1028700 h 1145117"/>
                <a:gd name="connsiteX16" fmla="*/ 247650 w 658283"/>
                <a:gd name="connsiteY16" fmla="*/ 654050 h 1145117"/>
                <a:gd name="connsiteX17" fmla="*/ 190500 w 658283"/>
                <a:gd name="connsiteY17" fmla="*/ 524933 h 1145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58283" h="1145117">
                  <a:moveTo>
                    <a:pt x="190500" y="524933"/>
                  </a:moveTo>
                  <a:lnTo>
                    <a:pt x="21167" y="209550"/>
                  </a:lnTo>
                  <a:lnTo>
                    <a:pt x="0" y="61383"/>
                  </a:lnTo>
                  <a:lnTo>
                    <a:pt x="110067" y="146050"/>
                  </a:lnTo>
                  <a:lnTo>
                    <a:pt x="258233" y="421217"/>
                  </a:lnTo>
                  <a:lnTo>
                    <a:pt x="254000" y="122767"/>
                  </a:lnTo>
                  <a:lnTo>
                    <a:pt x="302683" y="0"/>
                  </a:lnTo>
                  <a:lnTo>
                    <a:pt x="372533" y="122767"/>
                  </a:lnTo>
                  <a:lnTo>
                    <a:pt x="364067" y="436033"/>
                  </a:lnTo>
                  <a:lnTo>
                    <a:pt x="518583" y="198967"/>
                  </a:lnTo>
                  <a:lnTo>
                    <a:pt x="658283" y="143933"/>
                  </a:lnTo>
                  <a:lnTo>
                    <a:pt x="611717" y="283633"/>
                  </a:lnTo>
                  <a:lnTo>
                    <a:pt x="376767" y="649817"/>
                  </a:lnTo>
                  <a:lnTo>
                    <a:pt x="351367" y="1026583"/>
                  </a:lnTo>
                  <a:lnTo>
                    <a:pt x="281517" y="1145117"/>
                  </a:lnTo>
                  <a:lnTo>
                    <a:pt x="234950" y="1028700"/>
                  </a:lnTo>
                  <a:lnTo>
                    <a:pt x="247650" y="654050"/>
                  </a:lnTo>
                  <a:lnTo>
                    <a:pt x="190500" y="524933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8" name="Hình tự do: Hình 57">
              <a:extLst>
                <a:ext uri="{FF2B5EF4-FFF2-40B4-BE49-F238E27FC236}">
                  <a16:creationId xmlns="" xmlns:a16="http://schemas.microsoft.com/office/drawing/2014/main" id="{B8ECDE63-5CC7-470E-AAC9-C7100A1A2019}"/>
                </a:ext>
              </a:extLst>
            </p:cNvPr>
            <p:cNvSpPr/>
            <p:nvPr/>
          </p:nvSpPr>
          <p:spPr>
            <a:xfrm>
              <a:off x="5331645" y="3268133"/>
              <a:ext cx="434394" cy="755652"/>
            </a:xfrm>
            <a:custGeom>
              <a:avLst/>
              <a:gdLst>
                <a:gd name="connsiteX0" fmla="*/ 190500 w 658283"/>
                <a:gd name="connsiteY0" fmla="*/ 524933 h 1145117"/>
                <a:gd name="connsiteX1" fmla="*/ 21167 w 658283"/>
                <a:gd name="connsiteY1" fmla="*/ 209550 h 1145117"/>
                <a:gd name="connsiteX2" fmla="*/ 0 w 658283"/>
                <a:gd name="connsiteY2" fmla="*/ 61383 h 1145117"/>
                <a:gd name="connsiteX3" fmla="*/ 110067 w 658283"/>
                <a:gd name="connsiteY3" fmla="*/ 146050 h 1145117"/>
                <a:gd name="connsiteX4" fmla="*/ 258233 w 658283"/>
                <a:gd name="connsiteY4" fmla="*/ 421217 h 1145117"/>
                <a:gd name="connsiteX5" fmla="*/ 254000 w 658283"/>
                <a:gd name="connsiteY5" fmla="*/ 122767 h 1145117"/>
                <a:gd name="connsiteX6" fmla="*/ 302683 w 658283"/>
                <a:gd name="connsiteY6" fmla="*/ 0 h 1145117"/>
                <a:gd name="connsiteX7" fmla="*/ 372533 w 658283"/>
                <a:gd name="connsiteY7" fmla="*/ 122767 h 1145117"/>
                <a:gd name="connsiteX8" fmla="*/ 364067 w 658283"/>
                <a:gd name="connsiteY8" fmla="*/ 436033 h 1145117"/>
                <a:gd name="connsiteX9" fmla="*/ 518583 w 658283"/>
                <a:gd name="connsiteY9" fmla="*/ 198967 h 1145117"/>
                <a:gd name="connsiteX10" fmla="*/ 658283 w 658283"/>
                <a:gd name="connsiteY10" fmla="*/ 143933 h 1145117"/>
                <a:gd name="connsiteX11" fmla="*/ 611717 w 658283"/>
                <a:gd name="connsiteY11" fmla="*/ 283633 h 1145117"/>
                <a:gd name="connsiteX12" fmla="*/ 376767 w 658283"/>
                <a:gd name="connsiteY12" fmla="*/ 649817 h 1145117"/>
                <a:gd name="connsiteX13" fmla="*/ 351367 w 658283"/>
                <a:gd name="connsiteY13" fmla="*/ 1026583 h 1145117"/>
                <a:gd name="connsiteX14" fmla="*/ 281517 w 658283"/>
                <a:gd name="connsiteY14" fmla="*/ 1145117 h 1145117"/>
                <a:gd name="connsiteX15" fmla="*/ 234950 w 658283"/>
                <a:gd name="connsiteY15" fmla="*/ 1028700 h 1145117"/>
                <a:gd name="connsiteX16" fmla="*/ 247650 w 658283"/>
                <a:gd name="connsiteY16" fmla="*/ 654050 h 1145117"/>
                <a:gd name="connsiteX17" fmla="*/ 190500 w 658283"/>
                <a:gd name="connsiteY17" fmla="*/ 524933 h 1145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58283" h="1145117">
                  <a:moveTo>
                    <a:pt x="190500" y="524933"/>
                  </a:moveTo>
                  <a:lnTo>
                    <a:pt x="21167" y="209550"/>
                  </a:lnTo>
                  <a:lnTo>
                    <a:pt x="0" y="61383"/>
                  </a:lnTo>
                  <a:lnTo>
                    <a:pt x="110067" y="146050"/>
                  </a:lnTo>
                  <a:lnTo>
                    <a:pt x="258233" y="421217"/>
                  </a:lnTo>
                  <a:lnTo>
                    <a:pt x="254000" y="122767"/>
                  </a:lnTo>
                  <a:lnTo>
                    <a:pt x="302683" y="0"/>
                  </a:lnTo>
                  <a:lnTo>
                    <a:pt x="372533" y="122767"/>
                  </a:lnTo>
                  <a:lnTo>
                    <a:pt x="364067" y="436033"/>
                  </a:lnTo>
                  <a:lnTo>
                    <a:pt x="518583" y="198967"/>
                  </a:lnTo>
                  <a:lnTo>
                    <a:pt x="658283" y="143933"/>
                  </a:lnTo>
                  <a:lnTo>
                    <a:pt x="611717" y="283633"/>
                  </a:lnTo>
                  <a:lnTo>
                    <a:pt x="376767" y="649817"/>
                  </a:lnTo>
                  <a:lnTo>
                    <a:pt x="351367" y="1026583"/>
                  </a:lnTo>
                  <a:lnTo>
                    <a:pt x="281517" y="1145117"/>
                  </a:lnTo>
                  <a:lnTo>
                    <a:pt x="234950" y="1028700"/>
                  </a:lnTo>
                  <a:lnTo>
                    <a:pt x="247650" y="654050"/>
                  </a:lnTo>
                  <a:lnTo>
                    <a:pt x="190500" y="524933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9" name="Hình tự do: Hình 58">
              <a:extLst>
                <a:ext uri="{FF2B5EF4-FFF2-40B4-BE49-F238E27FC236}">
                  <a16:creationId xmlns="" xmlns:a16="http://schemas.microsoft.com/office/drawing/2014/main" id="{16EE99B0-0560-47CD-A1AE-D73856CBCC64}"/>
                </a:ext>
              </a:extLst>
            </p:cNvPr>
            <p:cNvSpPr/>
            <p:nvPr/>
          </p:nvSpPr>
          <p:spPr>
            <a:xfrm rot="453931">
              <a:off x="2727221" y="2834218"/>
              <a:ext cx="1543154" cy="1654272"/>
            </a:xfrm>
            <a:custGeom>
              <a:avLst/>
              <a:gdLst>
                <a:gd name="connsiteX0" fmla="*/ 1164166 w 1312333"/>
                <a:gd name="connsiteY0" fmla="*/ 2963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64166 w 1312333"/>
                <a:gd name="connsiteY21" fmla="*/ 2963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49658 w 1328067"/>
                <a:gd name="connsiteY0" fmla="*/ 35303 h 1447800"/>
                <a:gd name="connsiteX1" fmla="*/ 549134 w 1328067"/>
                <a:gd name="connsiteY1" fmla="*/ 529166 h 1447800"/>
                <a:gd name="connsiteX2" fmla="*/ 15734 w 1328067"/>
                <a:gd name="connsiteY2" fmla="*/ 1244600 h 1447800"/>
                <a:gd name="connsiteX3" fmla="*/ 19967 w 1328067"/>
                <a:gd name="connsiteY3" fmla="*/ 1418166 h 1447800"/>
                <a:gd name="connsiteX4" fmla="*/ 100400 w 1328067"/>
                <a:gd name="connsiteY4" fmla="*/ 1447800 h 1447800"/>
                <a:gd name="connsiteX5" fmla="*/ 117334 w 1328067"/>
                <a:gd name="connsiteY5" fmla="*/ 1413933 h 1447800"/>
                <a:gd name="connsiteX6" fmla="*/ 464467 w 1328067"/>
                <a:gd name="connsiteY6" fmla="*/ 931333 h 1447800"/>
                <a:gd name="connsiteX7" fmla="*/ 218934 w 1328067"/>
                <a:gd name="connsiteY7" fmla="*/ 1325033 h 1447800"/>
                <a:gd name="connsiteX8" fmla="*/ 214700 w 1328067"/>
                <a:gd name="connsiteY8" fmla="*/ 1422400 h 1447800"/>
                <a:gd name="connsiteX9" fmla="*/ 316300 w 1328067"/>
                <a:gd name="connsiteY9" fmla="*/ 1439333 h 1447800"/>
                <a:gd name="connsiteX10" fmla="*/ 587234 w 1328067"/>
                <a:gd name="connsiteY10" fmla="*/ 1049866 h 1447800"/>
                <a:gd name="connsiteX11" fmla="*/ 434834 w 1328067"/>
                <a:gd name="connsiteY11" fmla="*/ 1346200 h 1447800"/>
                <a:gd name="connsiteX12" fmla="*/ 498334 w 1328067"/>
                <a:gd name="connsiteY12" fmla="*/ 1418166 h 1447800"/>
                <a:gd name="connsiteX13" fmla="*/ 616867 w 1328067"/>
                <a:gd name="connsiteY13" fmla="*/ 1346200 h 1447800"/>
                <a:gd name="connsiteX14" fmla="*/ 760800 w 1328067"/>
                <a:gd name="connsiteY14" fmla="*/ 1079500 h 1447800"/>
                <a:gd name="connsiteX15" fmla="*/ 710000 w 1328067"/>
                <a:gd name="connsiteY15" fmla="*/ 1278466 h 1447800"/>
                <a:gd name="connsiteX16" fmla="*/ 820067 w 1328067"/>
                <a:gd name="connsiteY16" fmla="*/ 1333500 h 1447800"/>
                <a:gd name="connsiteX17" fmla="*/ 900500 w 1328067"/>
                <a:gd name="connsiteY17" fmla="*/ 1236133 h 1447800"/>
                <a:gd name="connsiteX18" fmla="*/ 934367 w 1328067"/>
                <a:gd name="connsiteY18" fmla="*/ 1109133 h 1447800"/>
                <a:gd name="connsiteX19" fmla="*/ 1328067 w 1328067"/>
                <a:gd name="connsiteY19" fmla="*/ 601133 h 1447800"/>
                <a:gd name="connsiteX20" fmla="*/ 1209534 w 1328067"/>
                <a:gd name="connsiteY20" fmla="*/ 0 h 1447800"/>
                <a:gd name="connsiteX21" fmla="*/ 1149658 w 1328067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25518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53011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22884 w 1336251"/>
                <a:gd name="connsiteY8" fmla="*/ 1422400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3018 w 1336251"/>
                <a:gd name="connsiteY11" fmla="*/ 1346200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336251" h="1477183">
                  <a:moveTo>
                    <a:pt x="1157842" y="35303"/>
                  </a:moveTo>
                  <a:cubicBezTo>
                    <a:pt x="1018152" y="117705"/>
                    <a:pt x="719003" y="322019"/>
                    <a:pt x="557318" y="529166"/>
                  </a:cubicBezTo>
                  <a:cubicBezTo>
                    <a:pt x="382268" y="773314"/>
                    <a:pt x="201718" y="1006122"/>
                    <a:pt x="23918" y="1244600"/>
                  </a:cubicBezTo>
                  <a:cubicBezTo>
                    <a:pt x="-13162" y="1310961"/>
                    <a:pt x="-3502" y="1368817"/>
                    <a:pt x="28151" y="1418166"/>
                  </a:cubicBezTo>
                  <a:cubicBezTo>
                    <a:pt x="38466" y="1445055"/>
                    <a:pt x="81773" y="1452098"/>
                    <a:pt x="108584" y="1461976"/>
                  </a:cubicBezTo>
                  <a:lnTo>
                    <a:pt x="153011" y="1413933"/>
                  </a:lnTo>
                  <a:lnTo>
                    <a:pt x="472651" y="931333"/>
                  </a:lnTo>
                  <a:lnTo>
                    <a:pt x="221620" y="1344878"/>
                  </a:lnTo>
                  <a:cubicBezTo>
                    <a:pt x="205546" y="1383950"/>
                    <a:pt x="227961" y="1411680"/>
                    <a:pt x="231132" y="1445081"/>
                  </a:cubicBezTo>
                  <a:cubicBezTo>
                    <a:pt x="263166" y="1474352"/>
                    <a:pt x="306197" y="1489446"/>
                    <a:pt x="343729" y="1464850"/>
                  </a:cubicBezTo>
                  <a:cubicBezTo>
                    <a:pt x="397383" y="1420081"/>
                    <a:pt x="511522" y="1188194"/>
                    <a:pt x="595418" y="1049866"/>
                  </a:cubicBezTo>
                  <a:lnTo>
                    <a:pt x="415525" y="1417078"/>
                  </a:lnTo>
                  <a:cubicBezTo>
                    <a:pt x="412864" y="1471308"/>
                    <a:pt x="487184" y="1480176"/>
                    <a:pt x="506518" y="1457858"/>
                  </a:cubicBezTo>
                  <a:cubicBezTo>
                    <a:pt x="590018" y="1443320"/>
                    <a:pt x="602036" y="1406100"/>
                    <a:pt x="625051" y="1346200"/>
                  </a:cubicBezTo>
                  <a:lnTo>
                    <a:pt x="768984" y="1079500"/>
                  </a:lnTo>
                  <a:lnTo>
                    <a:pt x="679694" y="1320993"/>
                  </a:lnTo>
                  <a:cubicBezTo>
                    <a:pt x="687973" y="1390369"/>
                    <a:pt x="773235" y="1394539"/>
                    <a:pt x="855744" y="1361851"/>
                  </a:cubicBezTo>
                  <a:cubicBezTo>
                    <a:pt x="892637" y="1300099"/>
                    <a:pt x="891037" y="1278039"/>
                    <a:pt x="908684" y="1236133"/>
                  </a:cubicBezTo>
                  <a:lnTo>
                    <a:pt x="942551" y="1109133"/>
                  </a:lnTo>
                  <a:lnTo>
                    <a:pt x="1336251" y="601133"/>
                  </a:lnTo>
                  <a:lnTo>
                    <a:pt x="1217718" y="0"/>
                  </a:lnTo>
                  <a:lnTo>
                    <a:pt x="1157842" y="3530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60" name="Hình tự do: Hình 59">
              <a:extLst>
                <a:ext uri="{FF2B5EF4-FFF2-40B4-BE49-F238E27FC236}">
                  <a16:creationId xmlns="" xmlns:a16="http://schemas.microsoft.com/office/drawing/2014/main" id="{424FD49A-D377-45C4-B468-7E73F75AEDC3}"/>
                </a:ext>
              </a:extLst>
            </p:cNvPr>
            <p:cNvSpPr/>
            <p:nvPr/>
          </p:nvSpPr>
          <p:spPr>
            <a:xfrm>
              <a:off x="4356298" y="4220634"/>
              <a:ext cx="1396126" cy="809311"/>
            </a:xfrm>
            <a:custGeom>
              <a:avLst/>
              <a:gdLst>
                <a:gd name="connsiteX0" fmla="*/ 287867 w 1371600"/>
                <a:gd name="connsiteY0" fmla="*/ 55034 h 791634"/>
                <a:gd name="connsiteX1" fmla="*/ 0 w 1371600"/>
                <a:gd name="connsiteY1" fmla="*/ 520700 h 791634"/>
                <a:gd name="connsiteX2" fmla="*/ 50800 w 1371600"/>
                <a:gd name="connsiteY2" fmla="*/ 728134 h 791634"/>
                <a:gd name="connsiteX3" fmla="*/ 359833 w 1371600"/>
                <a:gd name="connsiteY3" fmla="*/ 745067 h 791634"/>
                <a:gd name="connsiteX4" fmla="*/ 550333 w 1371600"/>
                <a:gd name="connsiteY4" fmla="*/ 139700 h 791634"/>
                <a:gd name="connsiteX5" fmla="*/ 423333 w 1371600"/>
                <a:gd name="connsiteY5" fmla="*/ 630767 h 791634"/>
                <a:gd name="connsiteX6" fmla="*/ 558800 w 1371600"/>
                <a:gd name="connsiteY6" fmla="*/ 791634 h 791634"/>
                <a:gd name="connsiteX7" fmla="*/ 867833 w 1371600"/>
                <a:gd name="connsiteY7" fmla="*/ 766234 h 791634"/>
                <a:gd name="connsiteX8" fmla="*/ 918633 w 1371600"/>
                <a:gd name="connsiteY8" fmla="*/ 635000 h 791634"/>
                <a:gd name="connsiteX9" fmla="*/ 817033 w 1371600"/>
                <a:gd name="connsiteY9" fmla="*/ 114300 h 791634"/>
                <a:gd name="connsiteX10" fmla="*/ 960967 w 1371600"/>
                <a:gd name="connsiteY10" fmla="*/ 651934 h 791634"/>
                <a:gd name="connsiteX11" fmla="*/ 1087967 w 1371600"/>
                <a:gd name="connsiteY11" fmla="*/ 723900 h 791634"/>
                <a:gd name="connsiteX12" fmla="*/ 1308100 w 1371600"/>
                <a:gd name="connsiteY12" fmla="*/ 698500 h 791634"/>
                <a:gd name="connsiteX13" fmla="*/ 1371600 w 1371600"/>
                <a:gd name="connsiteY13" fmla="*/ 448734 h 791634"/>
                <a:gd name="connsiteX14" fmla="*/ 1066800 w 1371600"/>
                <a:gd name="connsiteY14" fmla="*/ 0 h 791634"/>
                <a:gd name="connsiteX0" fmla="*/ 297823 w 1381556"/>
                <a:gd name="connsiteY0" fmla="*/ 55034 h 791634"/>
                <a:gd name="connsiteX1" fmla="*/ 9956 w 1381556"/>
                <a:gd name="connsiteY1" fmla="*/ 520700 h 791634"/>
                <a:gd name="connsiteX2" fmla="*/ 60756 w 1381556"/>
                <a:gd name="connsiteY2" fmla="*/ 728134 h 791634"/>
                <a:gd name="connsiteX3" fmla="*/ 369789 w 1381556"/>
                <a:gd name="connsiteY3" fmla="*/ 745067 h 791634"/>
                <a:gd name="connsiteX4" fmla="*/ 560289 w 1381556"/>
                <a:gd name="connsiteY4" fmla="*/ 139700 h 791634"/>
                <a:gd name="connsiteX5" fmla="*/ 433289 w 1381556"/>
                <a:gd name="connsiteY5" fmla="*/ 630767 h 791634"/>
                <a:gd name="connsiteX6" fmla="*/ 568756 w 1381556"/>
                <a:gd name="connsiteY6" fmla="*/ 791634 h 791634"/>
                <a:gd name="connsiteX7" fmla="*/ 877789 w 1381556"/>
                <a:gd name="connsiteY7" fmla="*/ 766234 h 791634"/>
                <a:gd name="connsiteX8" fmla="*/ 928589 w 1381556"/>
                <a:gd name="connsiteY8" fmla="*/ 635000 h 791634"/>
                <a:gd name="connsiteX9" fmla="*/ 826989 w 1381556"/>
                <a:gd name="connsiteY9" fmla="*/ 114300 h 791634"/>
                <a:gd name="connsiteX10" fmla="*/ 970923 w 1381556"/>
                <a:gd name="connsiteY10" fmla="*/ 651934 h 791634"/>
                <a:gd name="connsiteX11" fmla="*/ 1097923 w 1381556"/>
                <a:gd name="connsiteY11" fmla="*/ 723900 h 791634"/>
                <a:gd name="connsiteX12" fmla="*/ 1318056 w 1381556"/>
                <a:gd name="connsiteY12" fmla="*/ 698500 h 791634"/>
                <a:gd name="connsiteX13" fmla="*/ 1381556 w 1381556"/>
                <a:gd name="connsiteY13" fmla="*/ 448734 h 791634"/>
                <a:gd name="connsiteX14" fmla="*/ 1076756 w 1381556"/>
                <a:gd name="connsiteY14" fmla="*/ 0 h 791634"/>
                <a:gd name="connsiteX0" fmla="*/ 302651 w 1386384"/>
                <a:gd name="connsiteY0" fmla="*/ 55034 h 791634"/>
                <a:gd name="connsiteX1" fmla="*/ 14784 w 1386384"/>
                <a:gd name="connsiteY1" fmla="*/ 520700 h 791634"/>
                <a:gd name="connsiteX2" fmla="*/ 65584 w 1386384"/>
                <a:gd name="connsiteY2" fmla="*/ 728134 h 791634"/>
                <a:gd name="connsiteX3" fmla="*/ 374617 w 1386384"/>
                <a:gd name="connsiteY3" fmla="*/ 745067 h 791634"/>
                <a:gd name="connsiteX4" fmla="*/ 565117 w 1386384"/>
                <a:gd name="connsiteY4" fmla="*/ 139700 h 791634"/>
                <a:gd name="connsiteX5" fmla="*/ 438117 w 1386384"/>
                <a:gd name="connsiteY5" fmla="*/ 630767 h 791634"/>
                <a:gd name="connsiteX6" fmla="*/ 573584 w 1386384"/>
                <a:gd name="connsiteY6" fmla="*/ 791634 h 791634"/>
                <a:gd name="connsiteX7" fmla="*/ 882617 w 1386384"/>
                <a:gd name="connsiteY7" fmla="*/ 766234 h 791634"/>
                <a:gd name="connsiteX8" fmla="*/ 933417 w 1386384"/>
                <a:gd name="connsiteY8" fmla="*/ 635000 h 791634"/>
                <a:gd name="connsiteX9" fmla="*/ 831817 w 1386384"/>
                <a:gd name="connsiteY9" fmla="*/ 114300 h 791634"/>
                <a:gd name="connsiteX10" fmla="*/ 975751 w 1386384"/>
                <a:gd name="connsiteY10" fmla="*/ 651934 h 791634"/>
                <a:gd name="connsiteX11" fmla="*/ 1102751 w 1386384"/>
                <a:gd name="connsiteY11" fmla="*/ 723900 h 791634"/>
                <a:gd name="connsiteX12" fmla="*/ 1322884 w 1386384"/>
                <a:gd name="connsiteY12" fmla="*/ 698500 h 791634"/>
                <a:gd name="connsiteX13" fmla="*/ 1386384 w 1386384"/>
                <a:gd name="connsiteY13" fmla="*/ 448734 h 791634"/>
                <a:gd name="connsiteX14" fmla="*/ 1081584 w 1386384"/>
                <a:gd name="connsiteY14" fmla="*/ 0 h 791634"/>
                <a:gd name="connsiteX0" fmla="*/ 302651 w 1386384"/>
                <a:gd name="connsiteY0" fmla="*/ 55034 h 791634"/>
                <a:gd name="connsiteX1" fmla="*/ 14784 w 1386384"/>
                <a:gd name="connsiteY1" fmla="*/ 520700 h 791634"/>
                <a:gd name="connsiteX2" fmla="*/ 65584 w 1386384"/>
                <a:gd name="connsiteY2" fmla="*/ 728134 h 791634"/>
                <a:gd name="connsiteX3" fmla="*/ 374617 w 1386384"/>
                <a:gd name="connsiteY3" fmla="*/ 745067 h 791634"/>
                <a:gd name="connsiteX4" fmla="*/ 565117 w 1386384"/>
                <a:gd name="connsiteY4" fmla="*/ 139700 h 791634"/>
                <a:gd name="connsiteX5" fmla="*/ 438117 w 1386384"/>
                <a:gd name="connsiteY5" fmla="*/ 630767 h 791634"/>
                <a:gd name="connsiteX6" fmla="*/ 573584 w 1386384"/>
                <a:gd name="connsiteY6" fmla="*/ 791634 h 791634"/>
                <a:gd name="connsiteX7" fmla="*/ 882617 w 1386384"/>
                <a:gd name="connsiteY7" fmla="*/ 766234 h 791634"/>
                <a:gd name="connsiteX8" fmla="*/ 933417 w 1386384"/>
                <a:gd name="connsiteY8" fmla="*/ 635000 h 791634"/>
                <a:gd name="connsiteX9" fmla="*/ 831817 w 1386384"/>
                <a:gd name="connsiteY9" fmla="*/ 114300 h 791634"/>
                <a:gd name="connsiteX10" fmla="*/ 975751 w 1386384"/>
                <a:gd name="connsiteY10" fmla="*/ 651934 h 791634"/>
                <a:gd name="connsiteX11" fmla="*/ 1102751 w 1386384"/>
                <a:gd name="connsiteY11" fmla="*/ 723900 h 791634"/>
                <a:gd name="connsiteX12" fmla="*/ 1322884 w 1386384"/>
                <a:gd name="connsiteY12" fmla="*/ 698500 h 791634"/>
                <a:gd name="connsiteX13" fmla="*/ 1386384 w 1386384"/>
                <a:gd name="connsiteY13" fmla="*/ 448734 h 791634"/>
                <a:gd name="connsiteX14" fmla="*/ 1081584 w 1386384"/>
                <a:gd name="connsiteY14" fmla="*/ 0 h 791634"/>
                <a:gd name="connsiteX0" fmla="*/ 302651 w 1386384"/>
                <a:gd name="connsiteY0" fmla="*/ 55034 h 791634"/>
                <a:gd name="connsiteX1" fmla="*/ 14784 w 1386384"/>
                <a:gd name="connsiteY1" fmla="*/ 520700 h 791634"/>
                <a:gd name="connsiteX2" fmla="*/ 65584 w 1386384"/>
                <a:gd name="connsiteY2" fmla="*/ 728134 h 791634"/>
                <a:gd name="connsiteX3" fmla="*/ 374617 w 1386384"/>
                <a:gd name="connsiteY3" fmla="*/ 745067 h 791634"/>
                <a:gd name="connsiteX4" fmla="*/ 565117 w 1386384"/>
                <a:gd name="connsiteY4" fmla="*/ 139700 h 791634"/>
                <a:gd name="connsiteX5" fmla="*/ 438117 w 1386384"/>
                <a:gd name="connsiteY5" fmla="*/ 630767 h 791634"/>
                <a:gd name="connsiteX6" fmla="*/ 573584 w 1386384"/>
                <a:gd name="connsiteY6" fmla="*/ 791634 h 791634"/>
                <a:gd name="connsiteX7" fmla="*/ 882617 w 1386384"/>
                <a:gd name="connsiteY7" fmla="*/ 766234 h 791634"/>
                <a:gd name="connsiteX8" fmla="*/ 933417 w 1386384"/>
                <a:gd name="connsiteY8" fmla="*/ 635000 h 791634"/>
                <a:gd name="connsiteX9" fmla="*/ 831817 w 1386384"/>
                <a:gd name="connsiteY9" fmla="*/ 114300 h 791634"/>
                <a:gd name="connsiteX10" fmla="*/ 975751 w 1386384"/>
                <a:gd name="connsiteY10" fmla="*/ 651934 h 791634"/>
                <a:gd name="connsiteX11" fmla="*/ 1102751 w 1386384"/>
                <a:gd name="connsiteY11" fmla="*/ 723900 h 791634"/>
                <a:gd name="connsiteX12" fmla="*/ 1322884 w 1386384"/>
                <a:gd name="connsiteY12" fmla="*/ 698500 h 791634"/>
                <a:gd name="connsiteX13" fmla="*/ 1386384 w 1386384"/>
                <a:gd name="connsiteY13" fmla="*/ 448734 h 791634"/>
                <a:gd name="connsiteX14" fmla="*/ 1081584 w 1386384"/>
                <a:gd name="connsiteY14" fmla="*/ 0 h 791634"/>
                <a:gd name="connsiteX0" fmla="*/ 302337 w 1386070"/>
                <a:gd name="connsiteY0" fmla="*/ 55034 h 791634"/>
                <a:gd name="connsiteX1" fmla="*/ 14470 w 1386070"/>
                <a:gd name="connsiteY1" fmla="*/ 520700 h 791634"/>
                <a:gd name="connsiteX2" fmla="*/ 66857 w 1386070"/>
                <a:gd name="connsiteY2" fmla="*/ 732896 h 791634"/>
                <a:gd name="connsiteX3" fmla="*/ 374303 w 1386070"/>
                <a:gd name="connsiteY3" fmla="*/ 745067 h 791634"/>
                <a:gd name="connsiteX4" fmla="*/ 564803 w 1386070"/>
                <a:gd name="connsiteY4" fmla="*/ 139700 h 791634"/>
                <a:gd name="connsiteX5" fmla="*/ 437803 w 1386070"/>
                <a:gd name="connsiteY5" fmla="*/ 630767 h 791634"/>
                <a:gd name="connsiteX6" fmla="*/ 573270 w 1386070"/>
                <a:gd name="connsiteY6" fmla="*/ 791634 h 791634"/>
                <a:gd name="connsiteX7" fmla="*/ 882303 w 1386070"/>
                <a:gd name="connsiteY7" fmla="*/ 766234 h 791634"/>
                <a:gd name="connsiteX8" fmla="*/ 933103 w 1386070"/>
                <a:gd name="connsiteY8" fmla="*/ 635000 h 791634"/>
                <a:gd name="connsiteX9" fmla="*/ 831503 w 1386070"/>
                <a:gd name="connsiteY9" fmla="*/ 114300 h 791634"/>
                <a:gd name="connsiteX10" fmla="*/ 975437 w 1386070"/>
                <a:gd name="connsiteY10" fmla="*/ 651934 h 791634"/>
                <a:gd name="connsiteX11" fmla="*/ 1102437 w 1386070"/>
                <a:gd name="connsiteY11" fmla="*/ 723900 h 791634"/>
                <a:gd name="connsiteX12" fmla="*/ 1322570 w 1386070"/>
                <a:gd name="connsiteY12" fmla="*/ 698500 h 791634"/>
                <a:gd name="connsiteX13" fmla="*/ 1386070 w 1386070"/>
                <a:gd name="connsiteY13" fmla="*/ 448734 h 791634"/>
                <a:gd name="connsiteX14" fmla="*/ 1081270 w 1386070"/>
                <a:gd name="connsiteY14" fmla="*/ 0 h 791634"/>
                <a:gd name="connsiteX0" fmla="*/ 300370 w 1384103"/>
                <a:gd name="connsiteY0" fmla="*/ 55034 h 791634"/>
                <a:gd name="connsiteX1" fmla="*/ 12503 w 1384103"/>
                <a:gd name="connsiteY1" fmla="*/ 520700 h 791634"/>
                <a:gd name="connsiteX2" fmla="*/ 64890 w 1384103"/>
                <a:gd name="connsiteY2" fmla="*/ 732896 h 791634"/>
                <a:gd name="connsiteX3" fmla="*/ 372336 w 1384103"/>
                <a:gd name="connsiteY3" fmla="*/ 745067 h 791634"/>
                <a:gd name="connsiteX4" fmla="*/ 562836 w 1384103"/>
                <a:gd name="connsiteY4" fmla="*/ 139700 h 791634"/>
                <a:gd name="connsiteX5" fmla="*/ 435836 w 1384103"/>
                <a:gd name="connsiteY5" fmla="*/ 630767 h 791634"/>
                <a:gd name="connsiteX6" fmla="*/ 571303 w 1384103"/>
                <a:gd name="connsiteY6" fmla="*/ 791634 h 791634"/>
                <a:gd name="connsiteX7" fmla="*/ 880336 w 1384103"/>
                <a:gd name="connsiteY7" fmla="*/ 766234 h 791634"/>
                <a:gd name="connsiteX8" fmla="*/ 931136 w 1384103"/>
                <a:gd name="connsiteY8" fmla="*/ 635000 h 791634"/>
                <a:gd name="connsiteX9" fmla="*/ 829536 w 1384103"/>
                <a:gd name="connsiteY9" fmla="*/ 114300 h 791634"/>
                <a:gd name="connsiteX10" fmla="*/ 973470 w 1384103"/>
                <a:gd name="connsiteY10" fmla="*/ 651934 h 791634"/>
                <a:gd name="connsiteX11" fmla="*/ 1100470 w 1384103"/>
                <a:gd name="connsiteY11" fmla="*/ 723900 h 791634"/>
                <a:gd name="connsiteX12" fmla="*/ 1320603 w 1384103"/>
                <a:gd name="connsiteY12" fmla="*/ 698500 h 791634"/>
                <a:gd name="connsiteX13" fmla="*/ 1384103 w 1384103"/>
                <a:gd name="connsiteY13" fmla="*/ 448734 h 791634"/>
                <a:gd name="connsiteX14" fmla="*/ 1079303 w 1384103"/>
                <a:gd name="connsiteY14" fmla="*/ 0 h 791634"/>
                <a:gd name="connsiteX0" fmla="*/ 300370 w 1384103"/>
                <a:gd name="connsiteY0" fmla="*/ 55034 h 791634"/>
                <a:gd name="connsiteX1" fmla="*/ 12503 w 1384103"/>
                <a:gd name="connsiteY1" fmla="*/ 520700 h 791634"/>
                <a:gd name="connsiteX2" fmla="*/ 64890 w 1384103"/>
                <a:gd name="connsiteY2" fmla="*/ 732896 h 791634"/>
                <a:gd name="connsiteX3" fmla="*/ 372336 w 1384103"/>
                <a:gd name="connsiteY3" fmla="*/ 745067 h 791634"/>
                <a:gd name="connsiteX4" fmla="*/ 562836 w 1384103"/>
                <a:gd name="connsiteY4" fmla="*/ 139700 h 791634"/>
                <a:gd name="connsiteX5" fmla="*/ 435836 w 1384103"/>
                <a:gd name="connsiteY5" fmla="*/ 630767 h 791634"/>
                <a:gd name="connsiteX6" fmla="*/ 571303 w 1384103"/>
                <a:gd name="connsiteY6" fmla="*/ 791634 h 791634"/>
                <a:gd name="connsiteX7" fmla="*/ 880336 w 1384103"/>
                <a:gd name="connsiteY7" fmla="*/ 766234 h 791634"/>
                <a:gd name="connsiteX8" fmla="*/ 931136 w 1384103"/>
                <a:gd name="connsiteY8" fmla="*/ 635000 h 791634"/>
                <a:gd name="connsiteX9" fmla="*/ 829536 w 1384103"/>
                <a:gd name="connsiteY9" fmla="*/ 114300 h 791634"/>
                <a:gd name="connsiteX10" fmla="*/ 973470 w 1384103"/>
                <a:gd name="connsiteY10" fmla="*/ 651934 h 791634"/>
                <a:gd name="connsiteX11" fmla="*/ 1100470 w 1384103"/>
                <a:gd name="connsiteY11" fmla="*/ 723900 h 791634"/>
                <a:gd name="connsiteX12" fmla="*/ 1320603 w 1384103"/>
                <a:gd name="connsiteY12" fmla="*/ 698500 h 791634"/>
                <a:gd name="connsiteX13" fmla="*/ 1384103 w 1384103"/>
                <a:gd name="connsiteY13" fmla="*/ 448734 h 791634"/>
                <a:gd name="connsiteX14" fmla="*/ 1079303 w 1384103"/>
                <a:gd name="connsiteY14" fmla="*/ 0 h 791634"/>
                <a:gd name="connsiteX0" fmla="*/ 300370 w 1384103"/>
                <a:gd name="connsiteY0" fmla="*/ 55034 h 791640"/>
                <a:gd name="connsiteX1" fmla="*/ 12503 w 1384103"/>
                <a:gd name="connsiteY1" fmla="*/ 520700 h 791640"/>
                <a:gd name="connsiteX2" fmla="*/ 64890 w 1384103"/>
                <a:gd name="connsiteY2" fmla="*/ 732896 h 791640"/>
                <a:gd name="connsiteX3" fmla="*/ 372336 w 1384103"/>
                <a:gd name="connsiteY3" fmla="*/ 745067 h 791640"/>
                <a:gd name="connsiteX4" fmla="*/ 562836 w 1384103"/>
                <a:gd name="connsiteY4" fmla="*/ 139700 h 791640"/>
                <a:gd name="connsiteX5" fmla="*/ 435836 w 1384103"/>
                <a:gd name="connsiteY5" fmla="*/ 630767 h 791640"/>
                <a:gd name="connsiteX6" fmla="*/ 571303 w 1384103"/>
                <a:gd name="connsiteY6" fmla="*/ 791634 h 791640"/>
                <a:gd name="connsiteX7" fmla="*/ 880336 w 1384103"/>
                <a:gd name="connsiteY7" fmla="*/ 766234 h 791640"/>
                <a:gd name="connsiteX8" fmla="*/ 931136 w 1384103"/>
                <a:gd name="connsiteY8" fmla="*/ 635000 h 791640"/>
                <a:gd name="connsiteX9" fmla="*/ 829536 w 1384103"/>
                <a:gd name="connsiteY9" fmla="*/ 114300 h 791640"/>
                <a:gd name="connsiteX10" fmla="*/ 973470 w 1384103"/>
                <a:gd name="connsiteY10" fmla="*/ 651934 h 791640"/>
                <a:gd name="connsiteX11" fmla="*/ 1100470 w 1384103"/>
                <a:gd name="connsiteY11" fmla="*/ 723900 h 791640"/>
                <a:gd name="connsiteX12" fmla="*/ 1320603 w 1384103"/>
                <a:gd name="connsiteY12" fmla="*/ 698500 h 791640"/>
                <a:gd name="connsiteX13" fmla="*/ 1384103 w 1384103"/>
                <a:gd name="connsiteY13" fmla="*/ 448734 h 791640"/>
                <a:gd name="connsiteX14" fmla="*/ 1079303 w 1384103"/>
                <a:gd name="connsiteY14" fmla="*/ 0 h 791640"/>
                <a:gd name="connsiteX0" fmla="*/ 300370 w 1384103"/>
                <a:gd name="connsiteY0" fmla="*/ 55034 h 804337"/>
                <a:gd name="connsiteX1" fmla="*/ 12503 w 1384103"/>
                <a:gd name="connsiteY1" fmla="*/ 520700 h 804337"/>
                <a:gd name="connsiteX2" fmla="*/ 64890 w 1384103"/>
                <a:gd name="connsiteY2" fmla="*/ 732896 h 804337"/>
                <a:gd name="connsiteX3" fmla="*/ 372336 w 1384103"/>
                <a:gd name="connsiteY3" fmla="*/ 745067 h 804337"/>
                <a:gd name="connsiteX4" fmla="*/ 562836 w 1384103"/>
                <a:gd name="connsiteY4" fmla="*/ 139700 h 804337"/>
                <a:gd name="connsiteX5" fmla="*/ 435836 w 1384103"/>
                <a:gd name="connsiteY5" fmla="*/ 630767 h 804337"/>
                <a:gd name="connsiteX6" fmla="*/ 571303 w 1384103"/>
                <a:gd name="connsiteY6" fmla="*/ 804334 h 804337"/>
                <a:gd name="connsiteX7" fmla="*/ 880336 w 1384103"/>
                <a:gd name="connsiteY7" fmla="*/ 766234 h 804337"/>
                <a:gd name="connsiteX8" fmla="*/ 931136 w 1384103"/>
                <a:gd name="connsiteY8" fmla="*/ 635000 h 804337"/>
                <a:gd name="connsiteX9" fmla="*/ 829536 w 1384103"/>
                <a:gd name="connsiteY9" fmla="*/ 114300 h 804337"/>
                <a:gd name="connsiteX10" fmla="*/ 973470 w 1384103"/>
                <a:gd name="connsiteY10" fmla="*/ 651934 h 804337"/>
                <a:gd name="connsiteX11" fmla="*/ 1100470 w 1384103"/>
                <a:gd name="connsiteY11" fmla="*/ 723900 h 804337"/>
                <a:gd name="connsiteX12" fmla="*/ 1320603 w 1384103"/>
                <a:gd name="connsiteY12" fmla="*/ 698500 h 804337"/>
                <a:gd name="connsiteX13" fmla="*/ 1384103 w 1384103"/>
                <a:gd name="connsiteY13" fmla="*/ 448734 h 804337"/>
                <a:gd name="connsiteX14" fmla="*/ 1079303 w 1384103"/>
                <a:gd name="connsiteY14" fmla="*/ 0 h 804337"/>
                <a:gd name="connsiteX0" fmla="*/ 300370 w 1384103"/>
                <a:gd name="connsiteY0" fmla="*/ 55034 h 805958"/>
                <a:gd name="connsiteX1" fmla="*/ 12503 w 1384103"/>
                <a:gd name="connsiteY1" fmla="*/ 520700 h 805958"/>
                <a:gd name="connsiteX2" fmla="*/ 64890 w 1384103"/>
                <a:gd name="connsiteY2" fmla="*/ 732896 h 805958"/>
                <a:gd name="connsiteX3" fmla="*/ 372336 w 1384103"/>
                <a:gd name="connsiteY3" fmla="*/ 745067 h 805958"/>
                <a:gd name="connsiteX4" fmla="*/ 562836 w 1384103"/>
                <a:gd name="connsiteY4" fmla="*/ 139700 h 805958"/>
                <a:gd name="connsiteX5" fmla="*/ 435836 w 1384103"/>
                <a:gd name="connsiteY5" fmla="*/ 630767 h 805958"/>
                <a:gd name="connsiteX6" fmla="*/ 571303 w 1384103"/>
                <a:gd name="connsiteY6" fmla="*/ 804334 h 805958"/>
                <a:gd name="connsiteX7" fmla="*/ 880336 w 1384103"/>
                <a:gd name="connsiteY7" fmla="*/ 766234 h 805958"/>
                <a:gd name="connsiteX8" fmla="*/ 931136 w 1384103"/>
                <a:gd name="connsiteY8" fmla="*/ 635000 h 805958"/>
                <a:gd name="connsiteX9" fmla="*/ 829536 w 1384103"/>
                <a:gd name="connsiteY9" fmla="*/ 114300 h 805958"/>
                <a:gd name="connsiteX10" fmla="*/ 973470 w 1384103"/>
                <a:gd name="connsiteY10" fmla="*/ 651934 h 805958"/>
                <a:gd name="connsiteX11" fmla="*/ 1100470 w 1384103"/>
                <a:gd name="connsiteY11" fmla="*/ 723900 h 805958"/>
                <a:gd name="connsiteX12" fmla="*/ 1320603 w 1384103"/>
                <a:gd name="connsiteY12" fmla="*/ 698500 h 805958"/>
                <a:gd name="connsiteX13" fmla="*/ 1384103 w 1384103"/>
                <a:gd name="connsiteY13" fmla="*/ 448734 h 805958"/>
                <a:gd name="connsiteX14" fmla="*/ 1079303 w 1384103"/>
                <a:gd name="connsiteY14" fmla="*/ 0 h 805958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35836 w 1384103"/>
                <a:gd name="connsiteY5" fmla="*/ 630767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35836 w 1384103"/>
                <a:gd name="connsiteY5" fmla="*/ 630767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35836 w 1384103"/>
                <a:gd name="connsiteY5" fmla="*/ 630767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96204"/>
                <a:gd name="connsiteY0" fmla="*/ 55034 h 809311"/>
                <a:gd name="connsiteX1" fmla="*/ 12503 w 1396204"/>
                <a:gd name="connsiteY1" fmla="*/ 520700 h 809311"/>
                <a:gd name="connsiteX2" fmla="*/ 64890 w 1396204"/>
                <a:gd name="connsiteY2" fmla="*/ 732896 h 809311"/>
                <a:gd name="connsiteX3" fmla="*/ 372336 w 1396204"/>
                <a:gd name="connsiteY3" fmla="*/ 745067 h 809311"/>
                <a:gd name="connsiteX4" fmla="*/ 562836 w 1396204"/>
                <a:gd name="connsiteY4" fmla="*/ 139700 h 809311"/>
                <a:gd name="connsiteX5" fmla="*/ 445361 w 1396204"/>
                <a:gd name="connsiteY5" fmla="*/ 629179 h 809311"/>
                <a:gd name="connsiteX6" fmla="*/ 571303 w 1396204"/>
                <a:gd name="connsiteY6" fmla="*/ 804334 h 809311"/>
                <a:gd name="connsiteX7" fmla="*/ 880336 w 1396204"/>
                <a:gd name="connsiteY7" fmla="*/ 766234 h 809311"/>
                <a:gd name="connsiteX8" fmla="*/ 931136 w 1396204"/>
                <a:gd name="connsiteY8" fmla="*/ 635000 h 809311"/>
                <a:gd name="connsiteX9" fmla="*/ 829536 w 1396204"/>
                <a:gd name="connsiteY9" fmla="*/ 114300 h 809311"/>
                <a:gd name="connsiteX10" fmla="*/ 973470 w 1396204"/>
                <a:gd name="connsiteY10" fmla="*/ 651934 h 809311"/>
                <a:gd name="connsiteX11" fmla="*/ 1100470 w 1396204"/>
                <a:gd name="connsiteY11" fmla="*/ 723900 h 809311"/>
                <a:gd name="connsiteX12" fmla="*/ 1320603 w 1396204"/>
                <a:gd name="connsiteY12" fmla="*/ 698500 h 809311"/>
                <a:gd name="connsiteX13" fmla="*/ 1384103 w 1396204"/>
                <a:gd name="connsiteY13" fmla="*/ 608541 h 809311"/>
                <a:gd name="connsiteX14" fmla="*/ 1384103 w 1396204"/>
                <a:gd name="connsiteY14" fmla="*/ 448734 h 809311"/>
                <a:gd name="connsiteX15" fmla="*/ 1079303 w 1396204"/>
                <a:gd name="connsiteY15" fmla="*/ 0 h 809311"/>
                <a:gd name="connsiteX0" fmla="*/ 300370 w 1389256"/>
                <a:gd name="connsiteY0" fmla="*/ 55034 h 809311"/>
                <a:gd name="connsiteX1" fmla="*/ 12503 w 1389256"/>
                <a:gd name="connsiteY1" fmla="*/ 520700 h 809311"/>
                <a:gd name="connsiteX2" fmla="*/ 64890 w 1389256"/>
                <a:gd name="connsiteY2" fmla="*/ 732896 h 809311"/>
                <a:gd name="connsiteX3" fmla="*/ 372336 w 1389256"/>
                <a:gd name="connsiteY3" fmla="*/ 745067 h 809311"/>
                <a:gd name="connsiteX4" fmla="*/ 562836 w 1389256"/>
                <a:gd name="connsiteY4" fmla="*/ 139700 h 809311"/>
                <a:gd name="connsiteX5" fmla="*/ 445361 w 1389256"/>
                <a:gd name="connsiteY5" fmla="*/ 629179 h 809311"/>
                <a:gd name="connsiteX6" fmla="*/ 571303 w 1389256"/>
                <a:gd name="connsiteY6" fmla="*/ 804334 h 809311"/>
                <a:gd name="connsiteX7" fmla="*/ 880336 w 1389256"/>
                <a:gd name="connsiteY7" fmla="*/ 766234 h 809311"/>
                <a:gd name="connsiteX8" fmla="*/ 931136 w 1389256"/>
                <a:gd name="connsiteY8" fmla="*/ 635000 h 809311"/>
                <a:gd name="connsiteX9" fmla="*/ 829536 w 1389256"/>
                <a:gd name="connsiteY9" fmla="*/ 114300 h 809311"/>
                <a:gd name="connsiteX10" fmla="*/ 973470 w 1389256"/>
                <a:gd name="connsiteY10" fmla="*/ 651934 h 809311"/>
                <a:gd name="connsiteX11" fmla="*/ 1100470 w 1389256"/>
                <a:gd name="connsiteY11" fmla="*/ 723900 h 809311"/>
                <a:gd name="connsiteX12" fmla="*/ 1320603 w 1389256"/>
                <a:gd name="connsiteY12" fmla="*/ 698500 h 809311"/>
                <a:gd name="connsiteX13" fmla="*/ 1384103 w 1389256"/>
                <a:gd name="connsiteY13" fmla="*/ 608541 h 809311"/>
                <a:gd name="connsiteX14" fmla="*/ 1384103 w 1389256"/>
                <a:gd name="connsiteY14" fmla="*/ 448734 h 809311"/>
                <a:gd name="connsiteX15" fmla="*/ 1079303 w 1389256"/>
                <a:gd name="connsiteY15" fmla="*/ 0 h 809311"/>
                <a:gd name="connsiteX0" fmla="*/ 300370 w 1396667"/>
                <a:gd name="connsiteY0" fmla="*/ 55034 h 809311"/>
                <a:gd name="connsiteX1" fmla="*/ 12503 w 1396667"/>
                <a:gd name="connsiteY1" fmla="*/ 520700 h 809311"/>
                <a:gd name="connsiteX2" fmla="*/ 64890 w 1396667"/>
                <a:gd name="connsiteY2" fmla="*/ 732896 h 809311"/>
                <a:gd name="connsiteX3" fmla="*/ 372336 w 1396667"/>
                <a:gd name="connsiteY3" fmla="*/ 745067 h 809311"/>
                <a:gd name="connsiteX4" fmla="*/ 562836 w 1396667"/>
                <a:gd name="connsiteY4" fmla="*/ 139700 h 809311"/>
                <a:gd name="connsiteX5" fmla="*/ 445361 w 1396667"/>
                <a:gd name="connsiteY5" fmla="*/ 629179 h 809311"/>
                <a:gd name="connsiteX6" fmla="*/ 571303 w 1396667"/>
                <a:gd name="connsiteY6" fmla="*/ 804334 h 809311"/>
                <a:gd name="connsiteX7" fmla="*/ 880336 w 1396667"/>
                <a:gd name="connsiteY7" fmla="*/ 766234 h 809311"/>
                <a:gd name="connsiteX8" fmla="*/ 931136 w 1396667"/>
                <a:gd name="connsiteY8" fmla="*/ 635000 h 809311"/>
                <a:gd name="connsiteX9" fmla="*/ 829536 w 1396667"/>
                <a:gd name="connsiteY9" fmla="*/ 114300 h 809311"/>
                <a:gd name="connsiteX10" fmla="*/ 973470 w 1396667"/>
                <a:gd name="connsiteY10" fmla="*/ 651934 h 809311"/>
                <a:gd name="connsiteX11" fmla="*/ 1100470 w 1396667"/>
                <a:gd name="connsiteY11" fmla="*/ 723900 h 809311"/>
                <a:gd name="connsiteX12" fmla="*/ 1320603 w 1396667"/>
                <a:gd name="connsiteY12" fmla="*/ 698500 h 809311"/>
                <a:gd name="connsiteX13" fmla="*/ 1384103 w 1396667"/>
                <a:gd name="connsiteY13" fmla="*/ 608541 h 809311"/>
                <a:gd name="connsiteX14" fmla="*/ 1384103 w 1396667"/>
                <a:gd name="connsiteY14" fmla="*/ 448734 h 809311"/>
                <a:gd name="connsiteX15" fmla="*/ 1079303 w 1396667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20603 w 1396126"/>
                <a:gd name="connsiteY12" fmla="*/ 69850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20603 w 1396126"/>
                <a:gd name="connsiteY12" fmla="*/ 69850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20603 w 1396126"/>
                <a:gd name="connsiteY12" fmla="*/ 69850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19015 w 1396126"/>
                <a:gd name="connsiteY12" fmla="*/ 69215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96126" h="809311">
                  <a:moveTo>
                    <a:pt x="300370" y="55034"/>
                  </a:moveTo>
                  <a:lnTo>
                    <a:pt x="12503" y="520700"/>
                  </a:lnTo>
                  <a:cubicBezTo>
                    <a:pt x="-22951" y="632708"/>
                    <a:pt x="24144" y="706613"/>
                    <a:pt x="64890" y="732896"/>
                  </a:cubicBezTo>
                  <a:cubicBezTo>
                    <a:pt x="161551" y="806803"/>
                    <a:pt x="302662" y="806098"/>
                    <a:pt x="372336" y="745067"/>
                  </a:cubicBezTo>
                  <a:cubicBezTo>
                    <a:pt x="416786" y="714728"/>
                    <a:pt x="499336" y="341489"/>
                    <a:pt x="562836" y="139700"/>
                  </a:cubicBezTo>
                  <a:lnTo>
                    <a:pt x="445361" y="629179"/>
                  </a:lnTo>
                  <a:cubicBezTo>
                    <a:pt x="412729" y="736776"/>
                    <a:pt x="521385" y="804687"/>
                    <a:pt x="571303" y="804334"/>
                  </a:cubicBezTo>
                  <a:cubicBezTo>
                    <a:pt x="664789" y="813859"/>
                    <a:pt x="797963" y="813859"/>
                    <a:pt x="880336" y="766234"/>
                  </a:cubicBezTo>
                  <a:cubicBezTo>
                    <a:pt x="932194" y="724076"/>
                    <a:pt x="941191" y="675570"/>
                    <a:pt x="931136" y="635000"/>
                  </a:cubicBezTo>
                  <a:lnTo>
                    <a:pt x="829536" y="114300"/>
                  </a:lnTo>
                  <a:lnTo>
                    <a:pt x="973470" y="651934"/>
                  </a:lnTo>
                  <a:cubicBezTo>
                    <a:pt x="1003103" y="710848"/>
                    <a:pt x="1069250" y="726898"/>
                    <a:pt x="1100470" y="723900"/>
                  </a:cubicBezTo>
                  <a:cubicBezTo>
                    <a:pt x="1181785" y="729721"/>
                    <a:pt x="1256750" y="721254"/>
                    <a:pt x="1319015" y="692150"/>
                  </a:cubicBezTo>
                  <a:cubicBezTo>
                    <a:pt x="1341769" y="676451"/>
                    <a:pt x="1372461" y="633765"/>
                    <a:pt x="1384103" y="608541"/>
                  </a:cubicBezTo>
                  <a:cubicBezTo>
                    <a:pt x="1396803" y="574322"/>
                    <a:pt x="1403153" y="495653"/>
                    <a:pt x="1384103" y="448734"/>
                  </a:cubicBezTo>
                  <a:lnTo>
                    <a:pt x="1079303" y="0"/>
                  </a:lnTo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62" name="Hình tự do: Hình 61">
              <a:extLst>
                <a:ext uri="{FF2B5EF4-FFF2-40B4-BE49-F238E27FC236}">
                  <a16:creationId xmlns="" xmlns:a16="http://schemas.microsoft.com/office/drawing/2014/main" id="{FF4B0EDB-4645-45C2-A981-453840C39528}"/>
                </a:ext>
              </a:extLst>
            </p:cNvPr>
            <p:cNvSpPr/>
            <p:nvPr/>
          </p:nvSpPr>
          <p:spPr>
            <a:xfrm rot="21104516" flipH="1">
              <a:off x="5857771" y="2800350"/>
              <a:ext cx="1543154" cy="1654272"/>
            </a:xfrm>
            <a:custGeom>
              <a:avLst/>
              <a:gdLst>
                <a:gd name="connsiteX0" fmla="*/ 1164166 w 1312333"/>
                <a:gd name="connsiteY0" fmla="*/ 2963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64166 w 1312333"/>
                <a:gd name="connsiteY21" fmla="*/ 2963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49658 w 1328067"/>
                <a:gd name="connsiteY0" fmla="*/ 35303 h 1447800"/>
                <a:gd name="connsiteX1" fmla="*/ 549134 w 1328067"/>
                <a:gd name="connsiteY1" fmla="*/ 529166 h 1447800"/>
                <a:gd name="connsiteX2" fmla="*/ 15734 w 1328067"/>
                <a:gd name="connsiteY2" fmla="*/ 1244600 h 1447800"/>
                <a:gd name="connsiteX3" fmla="*/ 19967 w 1328067"/>
                <a:gd name="connsiteY3" fmla="*/ 1418166 h 1447800"/>
                <a:gd name="connsiteX4" fmla="*/ 100400 w 1328067"/>
                <a:gd name="connsiteY4" fmla="*/ 1447800 h 1447800"/>
                <a:gd name="connsiteX5" fmla="*/ 117334 w 1328067"/>
                <a:gd name="connsiteY5" fmla="*/ 1413933 h 1447800"/>
                <a:gd name="connsiteX6" fmla="*/ 464467 w 1328067"/>
                <a:gd name="connsiteY6" fmla="*/ 931333 h 1447800"/>
                <a:gd name="connsiteX7" fmla="*/ 218934 w 1328067"/>
                <a:gd name="connsiteY7" fmla="*/ 1325033 h 1447800"/>
                <a:gd name="connsiteX8" fmla="*/ 214700 w 1328067"/>
                <a:gd name="connsiteY8" fmla="*/ 1422400 h 1447800"/>
                <a:gd name="connsiteX9" fmla="*/ 316300 w 1328067"/>
                <a:gd name="connsiteY9" fmla="*/ 1439333 h 1447800"/>
                <a:gd name="connsiteX10" fmla="*/ 587234 w 1328067"/>
                <a:gd name="connsiteY10" fmla="*/ 1049866 h 1447800"/>
                <a:gd name="connsiteX11" fmla="*/ 434834 w 1328067"/>
                <a:gd name="connsiteY11" fmla="*/ 1346200 h 1447800"/>
                <a:gd name="connsiteX12" fmla="*/ 498334 w 1328067"/>
                <a:gd name="connsiteY12" fmla="*/ 1418166 h 1447800"/>
                <a:gd name="connsiteX13" fmla="*/ 616867 w 1328067"/>
                <a:gd name="connsiteY13" fmla="*/ 1346200 h 1447800"/>
                <a:gd name="connsiteX14" fmla="*/ 760800 w 1328067"/>
                <a:gd name="connsiteY14" fmla="*/ 1079500 h 1447800"/>
                <a:gd name="connsiteX15" fmla="*/ 710000 w 1328067"/>
                <a:gd name="connsiteY15" fmla="*/ 1278466 h 1447800"/>
                <a:gd name="connsiteX16" fmla="*/ 820067 w 1328067"/>
                <a:gd name="connsiteY16" fmla="*/ 1333500 h 1447800"/>
                <a:gd name="connsiteX17" fmla="*/ 900500 w 1328067"/>
                <a:gd name="connsiteY17" fmla="*/ 1236133 h 1447800"/>
                <a:gd name="connsiteX18" fmla="*/ 934367 w 1328067"/>
                <a:gd name="connsiteY18" fmla="*/ 1109133 h 1447800"/>
                <a:gd name="connsiteX19" fmla="*/ 1328067 w 1328067"/>
                <a:gd name="connsiteY19" fmla="*/ 601133 h 1447800"/>
                <a:gd name="connsiteX20" fmla="*/ 1209534 w 1328067"/>
                <a:gd name="connsiteY20" fmla="*/ 0 h 1447800"/>
                <a:gd name="connsiteX21" fmla="*/ 1149658 w 1328067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25518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53011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22884 w 1336251"/>
                <a:gd name="connsiteY8" fmla="*/ 1422400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3018 w 1336251"/>
                <a:gd name="connsiteY11" fmla="*/ 1346200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336251" h="1477183">
                  <a:moveTo>
                    <a:pt x="1157842" y="35303"/>
                  </a:moveTo>
                  <a:cubicBezTo>
                    <a:pt x="1018152" y="117705"/>
                    <a:pt x="719003" y="322019"/>
                    <a:pt x="557318" y="529166"/>
                  </a:cubicBezTo>
                  <a:cubicBezTo>
                    <a:pt x="382268" y="773314"/>
                    <a:pt x="201718" y="1006122"/>
                    <a:pt x="23918" y="1244600"/>
                  </a:cubicBezTo>
                  <a:cubicBezTo>
                    <a:pt x="-13162" y="1310961"/>
                    <a:pt x="-3502" y="1368817"/>
                    <a:pt x="28151" y="1418166"/>
                  </a:cubicBezTo>
                  <a:cubicBezTo>
                    <a:pt x="38466" y="1445055"/>
                    <a:pt x="81773" y="1452098"/>
                    <a:pt x="108584" y="1461976"/>
                  </a:cubicBezTo>
                  <a:lnTo>
                    <a:pt x="153011" y="1413933"/>
                  </a:lnTo>
                  <a:lnTo>
                    <a:pt x="472651" y="931333"/>
                  </a:lnTo>
                  <a:lnTo>
                    <a:pt x="221620" y="1344878"/>
                  </a:lnTo>
                  <a:cubicBezTo>
                    <a:pt x="205546" y="1383950"/>
                    <a:pt x="227961" y="1411680"/>
                    <a:pt x="231132" y="1445081"/>
                  </a:cubicBezTo>
                  <a:cubicBezTo>
                    <a:pt x="263166" y="1474352"/>
                    <a:pt x="306197" y="1489446"/>
                    <a:pt x="343729" y="1464850"/>
                  </a:cubicBezTo>
                  <a:cubicBezTo>
                    <a:pt x="397383" y="1420081"/>
                    <a:pt x="511522" y="1188194"/>
                    <a:pt x="595418" y="1049866"/>
                  </a:cubicBezTo>
                  <a:lnTo>
                    <a:pt x="415525" y="1417078"/>
                  </a:lnTo>
                  <a:cubicBezTo>
                    <a:pt x="412864" y="1471308"/>
                    <a:pt x="487184" y="1480176"/>
                    <a:pt x="506518" y="1457858"/>
                  </a:cubicBezTo>
                  <a:cubicBezTo>
                    <a:pt x="590018" y="1443320"/>
                    <a:pt x="602036" y="1406100"/>
                    <a:pt x="625051" y="1346200"/>
                  </a:cubicBezTo>
                  <a:lnTo>
                    <a:pt x="768984" y="1079500"/>
                  </a:lnTo>
                  <a:lnTo>
                    <a:pt x="679694" y="1320993"/>
                  </a:lnTo>
                  <a:cubicBezTo>
                    <a:pt x="687973" y="1390369"/>
                    <a:pt x="773235" y="1394539"/>
                    <a:pt x="855744" y="1361851"/>
                  </a:cubicBezTo>
                  <a:cubicBezTo>
                    <a:pt x="892637" y="1300099"/>
                    <a:pt x="891037" y="1278039"/>
                    <a:pt x="908684" y="1236133"/>
                  </a:cubicBezTo>
                  <a:lnTo>
                    <a:pt x="942551" y="1109133"/>
                  </a:lnTo>
                  <a:lnTo>
                    <a:pt x="1336251" y="601133"/>
                  </a:lnTo>
                  <a:lnTo>
                    <a:pt x="1217718" y="0"/>
                  </a:lnTo>
                  <a:lnTo>
                    <a:pt x="1157842" y="3530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64" name="Hình ảnh 63">
            <a:extLst>
              <a:ext uri="{FF2B5EF4-FFF2-40B4-BE49-F238E27FC236}">
                <a16:creationId xmlns="" xmlns:a16="http://schemas.microsoft.com/office/drawing/2014/main" id="{4783830A-A582-45DF-BD13-43A65CFDC134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70" t="17916" r="33119" b="22917"/>
          <a:stretch/>
        </p:blipFill>
        <p:spPr>
          <a:xfrm>
            <a:off x="6518234" y="4000225"/>
            <a:ext cx="1507331" cy="995540"/>
          </a:xfrm>
          <a:prstGeom prst="rect">
            <a:avLst/>
          </a:prstGeom>
        </p:spPr>
      </p:pic>
      <p:pic>
        <p:nvPicPr>
          <p:cNvPr id="65" name="Hình ảnh 64">
            <a:extLst>
              <a:ext uri="{FF2B5EF4-FFF2-40B4-BE49-F238E27FC236}">
                <a16:creationId xmlns="" xmlns:a16="http://schemas.microsoft.com/office/drawing/2014/main" id="{B309300C-3DB3-41C1-BB0B-118D37B2F05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1655" y="-294511"/>
            <a:ext cx="224627" cy="296863"/>
          </a:xfrm>
          <a:prstGeom prst="rect">
            <a:avLst/>
          </a:prstGeom>
        </p:spPr>
      </p:pic>
      <p:pic>
        <p:nvPicPr>
          <p:cNvPr id="66" name="Hình ảnh 65">
            <a:extLst>
              <a:ext uri="{FF2B5EF4-FFF2-40B4-BE49-F238E27FC236}">
                <a16:creationId xmlns="" xmlns:a16="http://schemas.microsoft.com/office/drawing/2014/main" id="{A6672863-4DFC-4A3B-B2FC-C5EA30626850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24" t="9020" r="61100" b="13659"/>
          <a:stretch/>
        </p:blipFill>
        <p:spPr>
          <a:xfrm>
            <a:off x="1573718" y="3675801"/>
            <a:ext cx="543889" cy="1436326"/>
          </a:xfrm>
          <a:prstGeom prst="rect">
            <a:avLst/>
          </a:prstGeom>
        </p:spPr>
      </p:pic>
      <p:pic>
        <p:nvPicPr>
          <p:cNvPr id="67" name="Hình ảnh 66">
            <a:extLst>
              <a:ext uri="{FF2B5EF4-FFF2-40B4-BE49-F238E27FC236}">
                <a16:creationId xmlns="" xmlns:a16="http://schemas.microsoft.com/office/drawing/2014/main" id="{17EBCE9F-1CBD-4960-9216-738A3249657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765" y="-296863"/>
            <a:ext cx="224627" cy="296863"/>
          </a:xfrm>
          <a:prstGeom prst="rect">
            <a:avLst/>
          </a:prstGeom>
        </p:spPr>
      </p:pic>
      <p:pic>
        <p:nvPicPr>
          <p:cNvPr id="36" name="Hình ảnh 35" descr="Ảnh có chứa văn bản&#10;&#10;Mô tả được tạo tự động">
            <a:extLst>
              <a:ext uri="{FF2B5EF4-FFF2-40B4-BE49-F238E27FC236}">
                <a16:creationId xmlns="" xmlns:a16="http://schemas.microsoft.com/office/drawing/2014/main" id="{1C260672-19ED-4AF5-AD8E-3C14F50D86CD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9" t="-52" r="49613" b="3350"/>
          <a:stretch/>
        </p:blipFill>
        <p:spPr>
          <a:xfrm>
            <a:off x="1545079" y="3680237"/>
            <a:ext cx="933254" cy="1346756"/>
          </a:xfrm>
          <a:prstGeom prst="rect">
            <a:avLst/>
          </a:prstGeom>
        </p:spPr>
      </p:pic>
      <p:pic>
        <p:nvPicPr>
          <p:cNvPr id="68" name="Am-thanh-that-vong-phim-hoat-hinh-de-thuong-www_tiengdong_com">
            <a:hlinkClick r:id="" action="ppaction://media"/>
            <a:extLst>
              <a:ext uri="{FF2B5EF4-FFF2-40B4-BE49-F238E27FC236}">
                <a16:creationId xmlns="" xmlns:a16="http://schemas.microsoft.com/office/drawing/2014/main" id="{04B22C83-C5FD-4049-AFE6-0310CE7F37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267825" y="1552575"/>
            <a:ext cx="304800" cy="304800"/>
          </a:xfrm>
          <a:prstGeom prst="rect">
            <a:avLst/>
          </a:prstGeom>
        </p:spPr>
      </p:pic>
      <p:pic>
        <p:nvPicPr>
          <p:cNvPr id="69" name="Am-thanh-that-vong-phim-hoat-hinh-de-thuong-www_tiengdong_com">
            <a:hlinkClick r:id="" action="ppaction://media"/>
            <a:extLst>
              <a:ext uri="{FF2B5EF4-FFF2-40B4-BE49-F238E27FC236}">
                <a16:creationId xmlns="" xmlns:a16="http://schemas.microsoft.com/office/drawing/2014/main" id="{8ECC3540-2A18-44A9-99A5-CF36B6FB3B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324975" y="1809750"/>
            <a:ext cx="304800" cy="304800"/>
          </a:xfrm>
          <a:prstGeom prst="rect">
            <a:avLst/>
          </a:prstGeom>
        </p:spPr>
      </p:pic>
      <p:pic>
        <p:nvPicPr>
          <p:cNvPr id="70" name="Am-thanh-that-vong-phim-hoat-hinh-de-thuong-www_tiengdong_com">
            <a:hlinkClick r:id="" action="ppaction://media"/>
            <a:extLst>
              <a:ext uri="{FF2B5EF4-FFF2-40B4-BE49-F238E27FC236}">
                <a16:creationId xmlns="" xmlns:a16="http://schemas.microsoft.com/office/drawing/2014/main" id="{BCDE3D35-F990-4445-9C70-1C51923BAB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486900" y="2266950"/>
            <a:ext cx="304800" cy="304800"/>
          </a:xfrm>
          <a:prstGeom prst="rect">
            <a:avLst/>
          </a:prstGeom>
        </p:spPr>
      </p:pic>
      <p:pic>
        <p:nvPicPr>
          <p:cNvPr id="71" name="super chiken">
            <a:hlinkClick r:id="" action="ppaction://media"/>
            <a:extLst>
              <a:ext uri="{FF2B5EF4-FFF2-40B4-BE49-F238E27FC236}">
                <a16:creationId xmlns="" xmlns:a16="http://schemas.microsoft.com/office/drawing/2014/main" id="{80D8CA6E-9835-46BA-A47F-F8B721851F1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657225" y="249555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94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102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17" presetClass="entr" presetSubtype="10" fill="hold" grpId="0" nodeType="withEffect">
                                      <p:stCondLst>
                                        <p:cond delay="175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42" presetClass="entr" presetSubtype="0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42" presetClass="entr" presetSubtype="0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42" presetClass="entr" presetSubtype="0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42" presetClass="entr" presetSubtype="0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3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" fill="hold">
                          <p:stCondLst>
                            <p:cond delay="0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seq concurrent="1" nextAc="seek">
                  <p:cTn id="62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3" fill="hold">
                          <p:stCondLst>
                            <p:cond delay="0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22" presetClass="exit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66" dur="59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589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8" presetID="19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69" dur="59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70" dur="59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71" dur="59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2" dur="59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73" restart="whenNotActive" fill="hold" evtFilter="cancelBubble" nodeType="interactiveSeq">
                    <p:stCondLst>
                      <p:cond evt="onClick" delay="0">
                        <p:tgtEl>
                          <p:spTgt spid="6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4" fill="hold">
                          <p:stCondLst>
                            <p:cond delay="0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42" presetClass="path" presetSubtype="0" fill="hold" nodeType="withEffect" p14:presetBounceEnd="9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375E-6 3.7037E-6 L 0.00079 0.72685 " pathEditMode="relative" rAng="0" ptsTypes="AA" p14:bounceEnd="9000">
                                          <p:cBhvr>
                                            <p:cTn id="77" dur="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" y="3634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9" dur="2832" fill="hold"/>
                                            <p:tgtEl>
                                              <p:spTgt spid="7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0" presetID="1" presetClass="exit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2" presetID="1" presetClass="exit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" presetClass="entr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1" presetClass="exit" presetSubtype="0" fill="hold" nodeType="withEffect">
                                      <p:stCondLst>
                                        <p:cond delay="105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1" presetClass="entr" presetSubtype="0" fill="hold" nodeType="withEffect">
                                      <p:stCondLst>
                                        <p:cond delay="105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1"/>
                      </p:tgtEl>
                    </p:cond>
                  </p:nextCondLst>
                </p:seq>
                <p:seq concurrent="1" nextAc="seek">
                  <p:cTn id="90" restart="whenNotActive" fill="hold" evtFilter="cancelBubble" nodeType="interactiveSeq">
                    <p:stCondLst>
                      <p:cond evt="onClick" delay="0">
                        <p:tgtEl>
                          <p:spTgt spid="6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1" fill="hold">
                          <p:stCondLst>
                            <p:cond delay="0"/>
                          </p:stCondLst>
                          <p:childTnLst>
                            <p:par>
                              <p:cTn id="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3" presetID="42" presetClass="path" presetSubtype="0" fill="hold" nodeType="clickEffect" p14:presetBounceEnd="9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16667E-6 3.7037E-6 L 0.00079 0.72685 " pathEditMode="relative" rAng="0" ptsTypes="AA" p14:bounceEnd="9000">
                                          <p:cBhvr>
                                            <p:cTn id="94" dur="75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" y="363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5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96" presetID="0" presetClass="path" presetSubtype="0" fill="hold" nodeType="after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066 0.73426 L 0.00066 0.73449 C 0.00209 0.72685 0.00508 0.71967 0.00482 0.71203 C 0.00482 0.71041 -0.00286 0.68703 -0.00455 0.68426 C -0.00559 0.68217 -0.00729 0.68171 -0.00872 0.68055 C -0.01497 0.68171 -0.02122 0.68194 -0.02747 0.68426 C -0.03046 0.68518 -0.0375 0.69421 -0.03997 0.69722 C -0.04127 0.70092 -0.04231 0.70509 -0.04401 0.70833 C -0.04713 0.71389 -0.05091 0.71851 -0.05338 0.725 L -0.0638 0.75092 C -0.06692 0.76689 -0.06184 0.74166 -0.06796 0.76574 C -0.06888 0.76921 -0.0694 0.77314 -0.07005 0.77685 C -0.07239 0.78773 -0.07395 0.79328 -0.07526 0.80463 C -0.08112 0.85254 -0.07656 0.81666 -0.07942 0.85277 C -0.08033 0.86389 -0.08151 0.875 -0.08255 0.88611 C -0.08385 0.92291 -0.08359 0.90694 -0.08359 0.93426 L -0.08359 0.93449 " pathEditMode="relative" rAng="0" ptsTypes="AAAAAAAAAAAAAAAAA" p14:bounceEnd="76000">
                                          <p:cBhvr>
                                            <p:cTn id="97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010" y="731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8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1" dur="504" fill="hold"/>
                                            <p:tgtEl>
                                              <p:spTgt spid="6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2" presetID="9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ssolve">
                                          <p:cBhvr>
                                            <p:cTn id="103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7" presetID="1" presetClass="exit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9" presetID="1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3"/>
                      </p:tgtEl>
                    </p:cond>
                  </p:nextCondLst>
                </p:seq>
                <p:seq concurrent="1" nextAc="seek">
                  <p:cTn id="111" restart="whenNotActive" fill="hold" evtFilter="cancelBubble" nodeType="interactiveSeq">
                    <p:stCondLst>
                      <p:cond evt="onClick" delay="0">
                        <p:tgtEl>
                          <p:spTgt spid="10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2" fill="hold">
                          <p:stCondLst>
                            <p:cond delay="0"/>
                          </p:stCondLst>
                          <p:childTnLst>
                            <p:par>
                              <p:cTn id="1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4" presetID="42" presetClass="path" presetSubtype="0" fill="hold" nodeType="clickEffect" p14:presetBounceEnd="9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0833E-6 -0.0125 L 0.00078 0.71435 " pathEditMode="relative" rAng="0" ptsTypes="AA" p14:bounceEnd="9000">
                                          <p:cBhvr>
                                            <p:cTn id="115" dur="75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" y="363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6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17" presetID="0" presetClass="path" presetSubtype="0" fill="hold" nodeType="after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065 0.72176 L 0.00065 0.72199 C 0.00209 0.71435 0.00508 0.70718 0.00482 0.69954 C 0.00482 0.69792 -0.00286 0.67454 -0.00455 0.67176 C -0.0056 0.66968 -0.00729 0.66921 -0.00872 0.66805 C -0.01497 0.66921 -0.02122 0.66944 -0.02747 0.67176 C -0.03047 0.67268 -0.0375 0.68171 -0.03997 0.68472 C -0.04127 0.68843 -0.04231 0.69259 -0.04401 0.69583 C -0.04713 0.70139 -0.05091 0.70602 -0.05338 0.7125 L -0.0638 0.73843 C -0.06692 0.7544 -0.06185 0.72917 -0.06797 0.75324 C -0.06888 0.75671 -0.0694 0.76065 -0.07005 0.76435 C -0.07239 0.77523 -0.07396 0.78079 -0.07526 0.79213 C -0.08112 0.84005 -0.07656 0.80417 -0.07942 0.84028 C -0.08034 0.85139 -0.08151 0.8625 -0.08255 0.87361 C -0.08385 0.91042 -0.08359 0.89444 -0.08359 0.92176 L -0.08359 0.92199 " pathEditMode="relative" rAng="0" ptsTypes="AAAAAAAAAAAAAAAAA" p14:bounceEnd="76000">
                                          <p:cBhvr>
                                            <p:cTn id="118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010" y="731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9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2" dur="504" fill="hold"/>
                                            <p:tgtEl>
                                              <p:spTgt spid="6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23" presetID="9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ssolve">
                                          <p:cBhvr>
                                            <p:cTn id="124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6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8" presetID="1" presetClass="exit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0" presetID="1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8"/>
                      </p:tgtEl>
                    </p:cond>
                  </p:nextCondLst>
                </p:seq>
                <p:seq concurrent="1" nextAc="seek">
                  <p:cTn id="132" restart="whenNotActive" fill="hold" evtFilter="cancelBubble" nodeType="interactiveSeq">
                    <p:stCondLst>
                      <p:cond evt="onClick" delay="0">
                        <p:tgtEl>
                          <p:spTgt spid="10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3" fill="hold">
                          <p:stCondLst>
                            <p:cond delay="0"/>
                          </p:stCondLst>
                          <p:childTnLst>
                            <p:par>
                              <p:cTn id="1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5" presetID="42" presetClass="path" presetSubtype="0" fill="hold" nodeType="withEffect" p14:presetBounceEnd="9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45833E-6 3.7037E-6 L 0.00078 0.72685 " pathEditMode="relative" rAng="0" ptsTypes="AA" p14:bounceEnd="9000">
                                          <p:cBhvr>
                                            <p:cTn id="136" dur="7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" y="363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7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38" presetID="0" presetClass="path" presetSubtype="0" fill="hold" nodeType="after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065 0.73426 L 0.00065 0.73449 C 0.00208 0.72685 0.00508 0.71967 0.00482 0.71203 C 0.00482 0.71041 -0.00286 0.68703 -0.00456 0.68426 C -0.0056 0.68217 -0.00729 0.68171 -0.00872 0.68055 C -0.01497 0.68171 -0.02122 0.68194 -0.02747 0.68426 C -0.03047 0.68518 -0.0375 0.69421 -0.03997 0.69722 C -0.04127 0.70092 -0.04232 0.70509 -0.04401 0.70833 C -0.04713 0.71389 -0.05091 0.71851 -0.05338 0.725 L -0.0638 0.75092 C -0.06693 0.76689 -0.06185 0.74166 -0.06797 0.76574 C -0.06888 0.76921 -0.0694 0.77314 -0.07005 0.77685 C -0.07239 0.78773 -0.07396 0.79328 -0.07526 0.80463 C -0.08112 0.85254 -0.07656 0.81666 -0.07943 0.85277 C -0.08034 0.86389 -0.08151 0.875 -0.08255 0.88611 C -0.08385 0.92291 -0.08359 0.90694 -0.08359 0.93426 L -0.08359 0.93449 " pathEditMode="relative" rAng="0" ptsTypes="AAAAAAAAAAAAAAAAA" p14:bounceEnd="76000">
                                          <p:cBhvr>
                                            <p:cTn id="139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010" y="731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0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43" dur="504" fill="hold"/>
                                            <p:tgtEl>
                                              <p:spTgt spid="7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44" presetID="9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ssolve">
                                          <p:cBhvr>
                                            <p:cTn id="145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9" presetID="1" presetClass="exit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1" presetID="1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5"/>
                      </p:tgtEl>
                    </p:cond>
                  </p:nextCondLst>
                </p:seq>
                <p:audio>
                  <p:cMediaNode vol="80000">
                    <p:cTn id="15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8"/>
                    </p:tgtEl>
                  </p:cMediaNode>
                </p:audio>
                <p:audio>
                  <p:cMediaNode vol="80000">
                    <p:cTn id="15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9"/>
                    </p:tgtEl>
                  </p:cMediaNode>
                </p:audio>
                <p:audio>
                  <p:cMediaNode vol="80000">
                    <p:cTn id="1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0"/>
                    </p:tgtEl>
                  </p:cMediaNode>
                </p:audio>
                <p:audio>
                  <p:cMediaNode vol="80000">
                    <p:cTn id="15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1"/>
                    </p:tgtEl>
                  </p:cMediaNode>
                </p:audio>
              </p:childTnLst>
            </p:cTn>
          </p:par>
        </p:tnLst>
        <p:bldLst>
          <p:bldP spid="9" grpId="0" animBg="1"/>
          <p:bldP spid="10" grpId="0" animBg="1"/>
          <p:bldP spid="10" grpId="1" animBg="1"/>
          <p:bldP spid="18" grpId="0"/>
          <p:bldP spid="20" grpId="0" animBg="1"/>
          <p:bldP spid="20" grpId="1" animBg="1"/>
          <p:bldP spid="21" grpId="0" animBg="1"/>
          <p:bldP spid="72" grpId="0" animBg="1"/>
          <p:bldP spid="72" grpId="1" animBg="1"/>
          <p:bldP spid="73" grpId="0" animBg="1"/>
          <p:bldP spid="73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102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17" presetClass="entr" presetSubtype="10" fill="hold" grpId="0" nodeType="withEffect">
                                      <p:stCondLst>
                                        <p:cond delay="175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42" presetClass="entr" presetSubtype="0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42" presetClass="entr" presetSubtype="0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42" presetClass="entr" presetSubtype="0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42" presetClass="entr" presetSubtype="0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3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" fill="hold">
                          <p:stCondLst>
                            <p:cond delay="0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seq concurrent="1" nextAc="seek">
                  <p:cTn id="62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3" fill="hold">
                          <p:stCondLst>
                            <p:cond delay="0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22" presetClass="exit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66" dur="59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589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8" presetID="19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69" dur="59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70" dur="59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71" dur="59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2" dur="59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73" restart="whenNotActive" fill="hold" evtFilter="cancelBubble" nodeType="interactiveSeq">
                    <p:stCondLst>
                      <p:cond evt="onClick" delay="0">
                        <p:tgtEl>
                          <p:spTgt spid="6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4" fill="hold">
                          <p:stCondLst>
                            <p:cond delay="0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375E-6 3.7037E-6 L 0.00079 0.72685 " pathEditMode="relative" rAng="0" ptsTypes="AA">
                                          <p:cBhvr>
                                            <p:cTn id="77" dur="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" y="3634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9" dur="2832" fill="hold"/>
                                            <p:tgtEl>
                                              <p:spTgt spid="7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0" presetID="1" presetClass="exit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2" presetID="1" presetClass="exit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" presetClass="entr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1" presetClass="exit" presetSubtype="0" fill="hold" nodeType="withEffect">
                                      <p:stCondLst>
                                        <p:cond delay="105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1" presetClass="entr" presetSubtype="0" fill="hold" nodeType="withEffect">
                                      <p:stCondLst>
                                        <p:cond delay="105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1"/>
                      </p:tgtEl>
                    </p:cond>
                  </p:nextCondLst>
                </p:seq>
                <p:seq concurrent="1" nextAc="seek">
                  <p:cTn id="90" restart="whenNotActive" fill="hold" evtFilter="cancelBubble" nodeType="interactiveSeq">
                    <p:stCondLst>
                      <p:cond evt="onClick" delay="0">
                        <p:tgtEl>
                          <p:spTgt spid="6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1" fill="hold">
                          <p:stCondLst>
                            <p:cond delay="0"/>
                          </p:stCondLst>
                          <p:childTnLst>
                            <p:par>
                              <p:cTn id="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3" presetID="42" presetClass="pat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16667E-6 3.7037E-6 L 0.00079 0.72685 " pathEditMode="relative" rAng="0" ptsTypes="AA">
                                          <p:cBhvr>
                                            <p:cTn id="94" dur="75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" y="363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5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96" presetID="0" presetClass="pat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066 0.73426 L 0.00066 0.73449 C 0.00209 0.72685 0.00508 0.71967 0.00482 0.71203 C 0.00482 0.71041 -0.00286 0.68703 -0.00455 0.68426 C -0.00559 0.68217 -0.00729 0.68171 -0.00872 0.68055 C -0.01497 0.68171 -0.02122 0.68194 -0.02747 0.68426 C -0.03046 0.68518 -0.0375 0.69421 -0.03997 0.69722 C -0.04127 0.70092 -0.04231 0.70509 -0.04401 0.70833 C -0.04713 0.71389 -0.05091 0.71851 -0.05338 0.725 L -0.0638 0.75092 C -0.06692 0.76689 -0.06184 0.74166 -0.06796 0.76574 C -0.06888 0.76921 -0.0694 0.77314 -0.07005 0.77685 C -0.07239 0.78773 -0.07395 0.79328 -0.07526 0.80463 C -0.08112 0.85254 -0.07656 0.81666 -0.07942 0.85277 C -0.08033 0.86389 -0.08151 0.875 -0.08255 0.88611 C -0.08385 0.92291 -0.08359 0.90694 -0.08359 0.93426 L -0.08359 0.93449 " pathEditMode="relative" rAng="0" ptsTypes="AAAAAAAAAAAAAAAAA">
                                          <p:cBhvr>
                                            <p:cTn id="97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010" y="731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8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1" dur="504" fill="hold"/>
                                            <p:tgtEl>
                                              <p:spTgt spid="6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2" presetID="9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ssolve">
                                          <p:cBhvr>
                                            <p:cTn id="103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7" presetID="1" presetClass="exit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9" presetID="1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3"/>
                      </p:tgtEl>
                    </p:cond>
                  </p:nextCondLst>
                </p:seq>
                <p:seq concurrent="1" nextAc="seek">
                  <p:cTn id="111" restart="whenNotActive" fill="hold" evtFilter="cancelBubble" nodeType="interactiveSeq">
                    <p:stCondLst>
                      <p:cond evt="onClick" delay="0">
                        <p:tgtEl>
                          <p:spTgt spid="10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2" fill="hold">
                          <p:stCondLst>
                            <p:cond delay="0"/>
                          </p:stCondLst>
                          <p:childTnLst>
                            <p:par>
                              <p:cTn id="1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4" presetID="42" presetClass="pat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0833E-6 -0.0125 L 0.00078 0.71435 " pathEditMode="relative" rAng="0" ptsTypes="AA">
                                          <p:cBhvr>
                                            <p:cTn id="115" dur="75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" y="363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6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17" presetID="0" presetClass="pat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065 0.72176 L 0.00065 0.72199 C 0.00209 0.71435 0.00508 0.70718 0.00482 0.69954 C 0.00482 0.69792 -0.00286 0.67454 -0.00455 0.67176 C -0.0056 0.66968 -0.00729 0.66921 -0.00872 0.66805 C -0.01497 0.66921 -0.02122 0.66944 -0.02747 0.67176 C -0.03047 0.67268 -0.0375 0.68171 -0.03997 0.68472 C -0.04127 0.68843 -0.04231 0.69259 -0.04401 0.69583 C -0.04713 0.70139 -0.05091 0.70602 -0.05338 0.7125 L -0.0638 0.73843 C -0.06692 0.7544 -0.06185 0.72917 -0.06797 0.75324 C -0.06888 0.75671 -0.0694 0.76065 -0.07005 0.76435 C -0.07239 0.77523 -0.07396 0.78079 -0.07526 0.79213 C -0.08112 0.84005 -0.07656 0.80417 -0.07942 0.84028 C -0.08034 0.85139 -0.08151 0.8625 -0.08255 0.87361 C -0.08385 0.91042 -0.08359 0.89444 -0.08359 0.92176 L -0.08359 0.92199 " pathEditMode="relative" rAng="0" ptsTypes="AAAAAAAAAAAAAAAAA">
                                          <p:cBhvr>
                                            <p:cTn id="118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010" y="731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9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2" dur="504" fill="hold"/>
                                            <p:tgtEl>
                                              <p:spTgt spid="6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23" presetID="9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ssolve">
                                          <p:cBhvr>
                                            <p:cTn id="124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6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8" presetID="1" presetClass="exit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0" presetID="1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8"/>
                      </p:tgtEl>
                    </p:cond>
                  </p:nextCondLst>
                </p:seq>
                <p:seq concurrent="1" nextAc="seek">
                  <p:cTn id="132" restart="whenNotActive" fill="hold" evtFilter="cancelBubble" nodeType="interactiveSeq">
                    <p:stCondLst>
                      <p:cond evt="onClick" delay="0">
                        <p:tgtEl>
                          <p:spTgt spid="10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3" fill="hold">
                          <p:stCondLst>
                            <p:cond delay="0"/>
                          </p:stCondLst>
                          <p:childTnLst>
                            <p:par>
                              <p:cTn id="1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45833E-6 3.7037E-6 L 0.00078 0.72685 " pathEditMode="relative" rAng="0" ptsTypes="AA">
                                          <p:cBhvr>
                                            <p:cTn id="136" dur="7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" y="363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7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38" presetID="0" presetClass="pat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065 0.73426 L 0.00065 0.73449 C 0.00208 0.72685 0.00508 0.71967 0.00482 0.71203 C 0.00482 0.71041 -0.00286 0.68703 -0.00456 0.68426 C -0.0056 0.68217 -0.00729 0.68171 -0.00872 0.68055 C -0.01497 0.68171 -0.02122 0.68194 -0.02747 0.68426 C -0.03047 0.68518 -0.0375 0.69421 -0.03997 0.69722 C -0.04127 0.70092 -0.04232 0.70509 -0.04401 0.70833 C -0.04713 0.71389 -0.05091 0.71851 -0.05338 0.725 L -0.0638 0.75092 C -0.06693 0.76689 -0.06185 0.74166 -0.06797 0.76574 C -0.06888 0.76921 -0.0694 0.77314 -0.07005 0.77685 C -0.07239 0.78773 -0.07396 0.79328 -0.07526 0.80463 C -0.08112 0.85254 -0.07656 0.81666 -0.07943 0.85277 C -0.08034 0.86389 -0.08151 0.875 -0.08255 0.88611 C -0.08385 0.92291 -0.08359 0.90694 -0.08359 0.93426 L -0.08359 0.93449 " pathEditMode="relative" rAng="0" ptsTypes="AAAAAAAAAAAAAAAAA">
                                          <p:cBhvr>
                                            <p:cTn id="139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010" y="731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0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43" dur="504" fill="hold"/>
                                            <p:tgtEl>
                                              <p:spTgt spid="7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44" presetID="9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ssolve">
                                          <p:cBhvr>
                                            <p:cTn id="145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9" presetID="1" presetClass="exit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1" presetID="1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5"/>
                      </p:tgtEl>
                    </p:cond>
                  </p:nextCondLst>
                </p:seq>
                <p:audio>
                  <p:cMediaNode vol="80000">
                    <p:cTn id="15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8"/>
                    </p:tgtEl>
                  </p:cMediaNode>
                </p:audio>
                <p:audio>
                  <p:cMediaNode vol="80000">
                    <p:cTn id="15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9"/>
                    </p:tgtEl>
                  </p:cMediaNode>
                </p:audio>
                <p:audio>
                  <p:cMediaNode vol="80000">
                    <p:cTn id="1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0"/>
                    </p:tgtEl>
                  </p:cMediaNode>
                </p:audio>
                <p:audio>
                  <p:cMediaNode vol="80000">
                    <p:cTn id="15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1"/>
                    </p:tgtEl>
                  </p:cMediaNode>
                </p:audio>
              </p:childTnLst>
            </p:cTn>
          </p:par>
        </p:tnLst>
        <p:bldLst>
          <p:bldP spid="9" grpId="0" animBg="1"/>
          <p:bldP spid="10" grpId="0" animBg="1"/>
          <p:bldP spid="10" grpId="1" animBg="1"/>
          <p:bldP spid="18" grpId="0"/>
          <p:bldP spid="20" grpId="0" animBg="1"/>
          <p:bldP spid="20" grpId="1" animBg="1"/>
          <p:bldP spid="21" grpId="0" animBg="1"/>
          <p:bldP spid="72" grpId="0" animBg="1"/>
          <p:bldP spid="72" grpId="1" animBg="1"/>
          <p:bldP spid="73" grpId="0" animBg="1"/>
          <p:bldP spid="73" grpId="1" animBg="1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et thuc">
            <a:hlinkClick r:id="" action="ppaction://media"/>
            <a:extLst>
              <a:ext uri="{FF2B5EF4-FFF2-40B4-BE49-F238E27FC236}">
                <a16:creationId xmlns="" xmlns:a16="http://schemas.microsoft.com/office/drawing/2014/main" id="{65FE6E74-18CA-4847-8B31-DFFEC60307D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745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5" name="Google Shape;195;p38"/>
          <p:cNvGrpSpPr/>
          <p:nvPr/>
        </p:nvGrpSpPr>
        <p:grpSpPr>
          <a:xfrm>
            <a:off x="1327016" y="1440584"/>
            <a:ext cx="1134829" cy="1095709"/>
            <a:chOff x="3467650" y="897800"/>
            <a:chExt cx="2409000" cy="2711400"/>
          </a:xfrm>
        </p:grpSpPr>
        <p:sp>
          <p:nvSpPr>
            <p:cNvPr id="196" name="Google Shape;196;p38"/>
            <p:cNvSpPr/>
            <p:nvPr/>
          </p:nvSpPr>
          <p:spPr>
            <a:xfrm>
              <a:off x="3467650" y="897800"/>
              <a:ext cx="2409000" cy="2711400"/>
            </a:xfrm>
            <a:prstGeom prst="ellipse">
              <a:avLst/>
            </a:prstGeom>
            <a:solidFill>
              <a:srgbClr val="990000"/>
            </a:solidFill>
            <a:ln w="381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7380000" algn="bl" rotWithShape="0">
                <a:schemeClr val="dk2">
                  <a:alpha val="6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38"/>
            <p:cNvSpPr/>
            <p:nvPr/>
          </p:nvSpPr>
          <p:spPr>
            <a:xfrm>
              <a:off x="3609937" y="1022749"/>
              <a:ext cx="2124600" cy="2465400"/>
            </a:xfrm>
            <a:prstGeom prst="ellipse">
              <a:avLst/>
            </a:pr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8" name="Google Shape;198;p38"/>
          <p:cNvSpPr txBox="1">
            <a:spLocks noGrp="1"/>
          </p:cNvSpPr>
          <p:nvPr>
            <p:ph type="title" idx="16"/>
          </p:nvPr>
        </p:nvSpPr>
        <p:spPr>
          <a:xfrm>
            <a:off x="1312054" y="1611035"/>
            <a:ext cx="1135079" cy="70081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grpSp>
        <p:nvGrpSpPr>
          <p:cNvPr id="199" name="Google Shape;199;p38"/>
          <p:cNvGrpSpPr/>
          <p:nvPr/>
        </p:nvGrpSpPr>
        <p:grpSpPr>
          <a:xfrm>
            <a:off x="4398041" y="1440585"/>
            <a:ext cx="1010551" cy="1095709"/>
            <a:chOff x="3467650" y="897800"/>
            <a:chExt cx="2409000" cy="2711400"/>
          </a:xfrm>
        </p:grpSpPr>
        <p:sp>
          <p:nvSpPr>
            <p:cNvPr id="200" name="Google Shape;200;p38"/>
            <p:cNvSpPr/>
            <p:nvPr/>
          </p:nvSpPr>
          <p:spPr>
            <a:xfrm>
              <a:off x="3467650" y="897800"/>
              <a:ext cx="2409000" cy="2711400"/>
            </a:xfrm>
            <a:prstGeom prst="ellipse">
              <a:avLst/>
            </a:prstGeom>
            <a:solidFill>
              <a:srgbClr val="990000"/>
            </a:solidFill>
            <a:ln w="381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7380000" algn="bl" rotWithShape="0">
                <a:schemeClr val="dk2">
                  <a:alpha val="6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38"/>
            <p:cNvSpPr/>
            <p:nvPr/>
          </p:nvSpPr>
          <p:spPr>
            <a:xfrm>
              <a:off x="3609937" y="1022749"/>
              <a:ext cx="2124600" cy="2465400"/>
            </a:xfrm>
            <a:prstGeom prst="ellipse">
              <a:avLst/>
            </a:pr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02;p38"/>
          <p:cNvGrpSpPr/>
          <p:nvPr/>
        </p:nvGrpSpPr>
        <p:grpSpPr>
          <a:xfrm>
            <a:off x="7525465" y="1440586"/>
            <a:ext cx="1013426" cy="1099920"/>
            <a:chOff x="3467650" y="897800"/>
            <a:chExt cx="2409000" cy="2711400"/>
          </a:xfrm>
        </p:grpSpPr>
        <p:sp>
          <p:nvSpPr>
            <p:cNvPr id="203" name="Google Shape;203;p38"/>
            <p:cNvSpPr/>
            <p:nvPr/>
          </p:nvSpPr>
          <p:spPr>
            <a:xfrm>
              <a:off x="3467650" y="897800"/>
              <a:ext cx="2409000" cy="2711400"/>
            </a:xfrm>
            <a:prstGeom prst="ellipse">
              <a:avLst/>
            </a:prstGeom>
            <a:solidFill>
              <a:srgbClr val="990000"/>
            </a:solidFill>
            <a:ln w="381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7380000" algn="bl" rotWithShape="0">
                <a:schemeClr val="dk2">
                  <a:alpha val="6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38"/>
            <p:cNvSpPr/>
            <p:nvPr/>
          </p:nvSpPr>
          <p:spPr>
            <a:xfrm>
              <a:off x="3609937" y="1022749"/>
              <a:ext cx="2124600" cy="2465400"/>
            </a:xfrm>
            <a:prstGeom prst="ellipse">
              <a:avLst/>
            </a:pr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5" name="Google Shape;205;p38"/>
          <p:cNvSpPr txBox="1">
            <a:spLocks noGrp="1"/>
          </p:cNvSpPr>
          <p:nvPr>
            <p:ph type="title" idx="18"/>
          </p:nvPr>
        </p:nvSpPr>
        <p:spPr>
          <a:xfrm>
            <a:off x="4298893" y="1580395"/>
            <a:ext cx="1194107" cy="70081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sp>
        <p:nvSpPr>
          <p:cNvPr id="206" name="Google Shape;206;p38"/>
          <p:cNvSpPr txBox="1">
            <a:spLocks noGrp="1"/>
          </p:cNvSpPr>
          <p:nvPr>
            <p:ph type="title" idx="20"/>
          </p:nvPr>
        </p:nvSpPr>
        <p:spPr>
          <a:xfrm>
            <a:off x="7468996" y="1662537"/>
            <a:ext cx="1197505" cy="70350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</a:t>
            </a:r>
            <a:endParaRPr dirty="0"/>
          </a:p>
        </p:txBody>
      </p:sp>
      <p:sp>
        <p:nvSpPr>
          <p:cNvPr id="207" name="Google Shape;207;p38"/>
          <p:cNvSpPr txBox="1">
            <a:spLocks noGrp="1"/>
          </p:cNvSpPr>
          <p:nvPr>
            <p:ph type="title"/>
          </p:nvPr>
        </p:nvSpPr>
        <p:spPr>
          <a:xfrm>
            <a:off x="2921789" y="219942"/>
            <a:ext cx="3742896" cy="99925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 dirty="0"/>
              <a:t>NỘI DUNG</a:t>
            </a:r>
            <a:endParaRPr sz="4800" b="1" dirty="0">
              <a:solidFill>
                <a:schemeClr val="lt2"/>
              </a:solidFill>
            </a:endParaRPr>
          </a:p>
        </p:txBody>
      </p:sp>
      <p:sp>
        <p:nvSpPr>
          <p:cNvPr id="209" name="Google Shape;209;p38"/>
          <p:cNvSpPr txBox="1">
            <a:spLocks noGrp="1"/>
          </p:cNvSpPr>
          <p:nvPr>
            <p:ph type="title" idx="2"/>
          </p:nvPr>
        </p:nvSpPr>
        <p:spPr>
          <a:xfrm>
            <a:off x="209207" y="2790919"/>
            <a:ext cx="2886863" cy="164855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QUÁ TRÌNH HÌNH THÀNH VÀ PHÁT TRIỂN CỦA VƯƠNG QUỐC</a:t>
            </a:r>
            <a:endParaRPr sz="2400" dirty="0"/>
          </a:p>
        </p:txBody>
      </p:sp>
      <p:sp>
        <p:nvSpPr>
          <p:cNvPr id="211" name="Google Shape;211;p38"/>
          <p:cNvSpPr txBox="1">
            <a:spLocks noGrp="1"/>
          </p:cNvSpPr>
          <p:nvPr>
            <p:ph type="title" idx="3"/>
          </p:nvPr>
        </p:nvSpPr>
        <p:spPr>
          <a:xfrm>
            <a:off x="6658011" y="2799390"/>
            <a:ext cx="2357928" cy="164008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MỘT SỐ NÉT TIÊU BIỂU VỀ VĂN HÓA</a:t>
            </a:r>
            <a:endParaRPr lang="vi-VN" sz="2400" dirty="0"/>
          </a:p>
        </p:txBody>
      </p:sp>
      <p:sp>
        <p:nvSpPr>
          <p:cNvPr id="51" name="Google Shape;211;p38"/>
          <p:cNvSpPr txBox="1">
            <a:spLocks noGrp="1"/>
          </p:cNvSpPr>
          <p:nvPr>
            <p:ph type="title" idx="3"/>
          </p:nvPr>
        </p:nvSpPr>
        <p:spPr>
          <a:xfrm>
            <a:off x="3348266" y="2799390"/>
            <a:ext cx="3057548" cy="164008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dirty="0"/>
              <a:t>SỰ PHÁT TRIỂN CỦA VƯƠNG QUỐC CAM-PU-CHIA THỜI ĂNG - Co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8" grpId="0"/>
      <p:bldP spid="205" grpId="0"/>
      <p:bldP spid="206" grpId="0"/>
      <p:bldP spid="209" grpId="0"/>
      <p:bldP spid="211" grpId="0"/>
      <p:bldP spid="5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F03D4E51-7AF3-7944-993B-72B0687F988B}"/>
              </a:ext>
            </a:extLst>
          </p:cNvPr>
          <p:cNvSpPr/>
          <p:nvPr/>
        </p:nvSpPr>
        <p:spPr>
          <a:xfrm>
            <a:off x="1456384" y="1422782"/>
            <a:ext cx="6231231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276687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035702BE-6A92-94F1-012D-52074619434C}"/>
              </a:ext>
            </a:extLst>
          </p:cNvPr>
          <p:cNvSpPr/>
          <p:nvPr/>
        </p:nvSpPr>
        <p:spPr>
          <a:xfrm>
            <a:off x="2175707" y="0"/>
            <a:ext cx="4719562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378"/>
            <a:r>
              <a:rPr lang="en-US" sz="6600" b="1" dirty="0">
                <a:ln w="12700">
                  <a:solidFill>
                    <a:srgbClr val="DCB576">
                      <a:lumMod val="50000"/>
                    </a:srgbClr>
                  </a:solidFill>
                  <a:prstDash val="solid"/>
                </a:ln>
                <a:pattFill prst="narHorz">
                  <a:fgClr>
                    <a:srgbClr val="DCB576"/>
                  </a:fgClr>
                  <a:bgClr>
                    <a:srgbClr val="DCB576">
                      <a:lumMod val="40000"/>
                      <a:lumOff val="60000"/>
                    </a:srgbClr>
                  </a:bgClr>
                </a:pattFill>
                <a:effectLst>
                  <a:innerShdw blurRad="177800">
                    <a:srgbClr val="DCB576">
                      <a:lumMod val="50000"/>
                    </a:srgbClr>
                  </a:inn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 DỤNG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8F9B198B-04C7-F53E-8D42-66941FF4676D}"/>
              </a:ext>
            </a:extLst>
          </p:cNvPr>
          <p:cNvSpPr txBox="1"/>
          <p:nvPr/>
        </p:nvSpPr>
        <p:spPr>
          <a:xfrm>
            <a:off x="2175707" y="1332855"/>
            <a:ext cx="507007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/>
            <a:r>
              <a:rPr lang="en-US" sz="27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lang="en-US" sz="27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đóng</a:t>
            </a:r>
            <a:r>
              <a:rPr lang="en-US" sz="27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vai</a:t>
            </a:r>
            <a:r>
              <a:rPr lang="en-US" sz="27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lang="en-US" sz="27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hướng</a:t>
            </a:r>
            <a:r>
              <a:rPr lang="en-US" sz="27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dẫn</a:t>
            </a:r>
            <a:r>
              <a:rPr lang="en-US" sz="27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lang="en-US" sz="27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du </a:t>
            </a:r>
            <a:r>
              <a:rPr lang="en-US" sz="27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lịch</a:t>
            </a:r>
            <a:r>
              <a:rPr lang="en-US" sz="27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lang="en-US" sz="27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giới</a:t>
            </a:r>
            <a:r>
              <a:rPr lang="en-US" sz="27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thiệu</a:t>
            </a:r>
            <a:r>
              <a:rPr lang="en-US" sz="27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lang="en-US" sz="27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lang="en-US" sz="27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di </a:t>
            </a:r>
            <a:r>
              <a:rPr lang="en-US" sz="27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sản</a:t>
            </a:r>
            <a:r>
              <a:rPr lang="en-US" sz="27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lang="en-US" sz="27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hóa</a:t>
            </a:r>
            <a:r>
              <a:rPr lang="en-US" sz="27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tiêu</a:t>
            </a:r>
            <a:r>
              <a:rPr lang="en-US" sz="27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biểu</a:t>
            </a:r>
            <a:r>
              <a:rPr lang="en-US" sz="27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lang="en-US" sz="27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Cam-</a:t>
            </a:r>
            <a:r>
              <a:rPr lang="en-US" sz="27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pu</a:t>
            </a:r>
            <a:r>
              <a:rPr lang="en-US" sz="27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-chia </a:t>
            </a:r>
            <a:r>
              <a:rPr lang="en-US" sz="27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</a:t>
            </a:r>
            <a:r>
              <a:rPr lang="en-US" sz="27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lang="en-US" sz="27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ấn</a:t>
            </a:r>
            <a:r>
              <a:rPr lang="en-US" sz="27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tượng</a:t>
            </a:r>
            <a:r>
              <a:rPr lang="en-US" sz="27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lang="x-none" sz="270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2696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7887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o.remove.bg/downloads/e3027fda-c516-41d2-9d80-8d3289c8de50/Cambodia_Landmark_Vector_Cambodia-Landmark-Vector-removebg-preview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8" t="9457" r="4040" b="16393"/>
          <a:stretch/>
        </p:blipFill>
        <p:spPr bwMode="auto">
          <a:xfrm>
            <a:off x="1227909" y="1319348"/>
            <a:ext cx="7759336" cy="3971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2" name="Google Shape;292;p43"/>
          <p:cNvGrpSpPr/>
          <p:nvPr/>
        </p:nvGrpSpPr>
        <p:grpSpPr>
          <a:xfrm>
            <a:off x="1794400" y="161809"/>
            <a:ext cx="1301342" cy="1464698"/>
            <a:chOff x="3467650" y="897800"/>
            <a:chExt cx="2409000" cy="2711400"/>
          </a:xfrm>
        </p:grpSpPr>
        <p:sp>
          <p:nvSpPr>
            <p:cNvPr id="293" name="Google Shape;293;p43"/>
            <p:cNvSpPr/>
            <p:nvPr/>
          </p:nvSpPr>
          <p:spPr>
            <a:xfrm>
              <a:off x="3467650" y="897800"/>
              <a:ext cx="2409000" cy="2711400"/>
            </a:xfrm>
            <a:prstGeom prst="ellipse">
              <a:avLst/>
            </a:prstGeom>
            <a:solidFill>
              <a:srgbClr val="990000"/>
            </a:solidFill>
            <a:ln w="381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7380000" algn="bl" rotWithShape="0">
                <a:schemeClr val="dk2">
                  <a:alpha val="6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43"/>
            <p:cNvSpPr/>
            <p:nvPr/>
          </p:nvSpPr>
          <p:spPr>
            <a:xfrm>
              <a:off x="3609937" y="1022749"/>
              <a:ext cx="2124600" cy="2465400"/>
            </a:xfrm>
            <a:prstGeom prst="ellipse">
              <a:avLst/>
            </a:pr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95;p43"/>
          <p:cNvSpPr txBox="1">
            <a:spLocks noGrp="1"/>
          </p:cNvSpPr>
          <p:nvPr>
            <p:ph type="title"/>
          </p:nvPr>
        </p:nvSpPr>
        <p:spPr>
          <a:xfrm>
            <a:off x="3201062" y="477548"/>
            <a:ext cx="4982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/>
              <a:t>M</a:t>
            </a:r>
            <a:r>
              <a:rPr lang="en" sz="4000" b="1" dirty="0"/>
              <a:t>ột số nét tiêu biểu về văn hóa</a:t>
            </a:r>
            <a:endParaRPr sz="4000" b="1" dirty="0"/>
          </a:p>
        </p:txBody>
      </p:sp>
      <p:pic>
        <p:nvPicPr>
          <p:cNvPr id="297" name="Google Shape;297;p43"/>
          <p:cNvPicPr preferRelativeResize="0"/>
          <p:nvPr/>
        </p:nvPicPr>
        <p:blipFill rotWithShape="1">
          <a:blip r:embed="rId4">
            <a:alphaModFix/>
          </a:blip>
          <a:srcRect l="30257" r="-7210" b="10490"/>
          <a:stretch/>
        </p:blipFill>
        <p:spPr>
          <a:xfrm>
            <a:off x="0" y="539500"/>
            <a:ext cx="1562099" cy="4603999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43"/>
          <p:cNvSpPr txBox="1">
            <a:spLocks noGrp="1"/>
          </p:cNvSpPr>
          <p:nvPr>
            <p:ph type="title" idx="2"/>
          </p:nvPr>
        </p:nvSpPr>
        <p:spPr>
          <a:xfrm>
            <a:off x="1638962" y="390136"/>
            <a:ext cx="1562100" cy="95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4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3600" b="1" dirty="0" err="1"/>
              <a:t>Một</a:t>
            </a:r>
            <a:r>
              <a:rPr lang="en-US" sz="3600" b="1" dirty="0"/>
              <a:t> </a:t>
            </a:r>
            <a:r>
              <a:rPr lang="en-US" sz="3600" b="1" dirty="0" err="1"/>
              <a:t>số</a:t>
            </a:r>
            <a:r>
              <a:rPr lang="en-US" sz="3600" b="1" dirty="0"/>
              <a:t> </a:t>
            </a:r>
            <a:r>
              <a:rPr lang="en-US" sz="3600" b="1" dirty="0" err="1"/>
              <a:t>nét</a:t>
            </a:r>
            <a:r>
              <a:rPr lang="en-US" sz="3600" b="1" dirty="0"/>
              <a:t> </a:t>
            </a:r>
            <a:r>
              <a:rPr lang="en-US" sz="3600" b="1" dirty="0" err="1"/>
              <a:t>tiêu</a:t>
            </a:r>
            <a:r>
              <a:rPr lang="en-US" sz="3600" b="1" dirty="0"/>
              <a:t> </a:t>
            </a:r>
            <a:r>
              <a:rPr lang="en-US" sz="3600" b="1" dirty="0" err="1"/>
              <a:t>biểu</a:t>
            </a:r>
            <a:r>
              <a:rPr lang="en-US" sz="3600" b="1" dirty="0"/>
              <a:t> </a:t>
            </a:r>
            <a:r>
              <a:rPr lang="en-US" sz="3600" b="1" dirty="0" err="1"/>
              <a:t>về</a:t>
            </a:r>
            <a:r>
              <a:rPr lang="en-US" sz="3600" b="1" dirty="0"/>
              <a:t> </a:t>
            </a:r>
            <a:r>
              <a:rPr lang="en-US" sz="3600" b="1" dirty="0" err="1"/>
              <a:t>văn</a:t>
            </a:r>
            <a:r>
              <a:rPr lang="en-US" sz="3600" b="1" dirty="0"/>
              <a:t> </a:t>
            </a:r>
            <a:r>
              <a:rPr lang="en-US" sz="3600" b="1" dirty="0" err="1"/>
              <a:t>hóa</a:t>
            </a:r>
            <a:endParaRPr sz="3600" b="1" dirty="0"/>
          </a:p>
        </p:txBody>
      </p:sp>
      <p:sp>
        <p:nvSpPr>
          <p:cNvPr id="304" name="Google Shape;304;p44"/>
          <p:cNvSpPr txBox="1">
            <a:spLocks noGrp="1"/>
          </p:cNvSpPr>
          <p:nvPr>
            <p:ph type="title" idx="2"/>
          </p:nvPr>
        </p:nvSpPr>
        <p:spPr>
          <a:xfrm>
            <a:off x="900415" y="2097968"/>
            <a:ext cx="2175300" cy="65144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Tín</a:t>
            </a:r>
            <a:r>
              <a:rPr lang="en-US" dirty="0"/>
              <a:t> </a:t>
            </a:r>
            <a:r>
              <a:rPr lang="en-US" dirty="0" err="1"/>
              <a:t>ngưỡng</a:t>
            </a:r>
            <a:r>
              <a:rPr lang="en-US" dirty="0"/>
              <a:t> </a:t>
            </a:r>
            <a:r>
              <a:rPr lang="en-US" dirty="0" err="1"/>
              <a:t>tôn</a:t>
            </a:r>
            <a:r>
              <a:rPr lang="en-US" dirty="0"/>
              <a:t> </a:t>
            </a:r>
            <a:r>
              <a:rPr lang="en-US" dirty="0" err="1"/>
              <a:t>giáo</a:t>
            </a:r>
            <a:endParaRPr dirty="0"/>
          </a:p>
        </p:txBody>
      </p:sp>
      <p:sp>
        <p:nvSpPr>
          <p:cNvPr id="305" name="Google Shape;305;p44"/>
          <p:cNvSpPr txBox="1">
            <a:spLocks noGrp="1"/>
          </p:cNvSpPr>
          <p:nvPr>
            <p:ph type="subTitle" idx="1"/>
          </p:nvPr>
        </p:nvSpPr>
        <p:spPr>
          <a:xfrm>
            <a:off x="494840" y="2866685"/>
            <a:ext cx="2682255" cy="142886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342900" algn="just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nhiều tín ngưỡng dân gian. </a:t>
            </a:r>
          </a:p>
          <a:p>
            <a:pPr marL="342900" lvl="0" indent="-342900" algn="just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Hin-du giáo và Phật giáo được đề cao</a:t>
            </a:r>
            <a:endParaRPr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6" name="Google Shape;306;p44"/>
          <p:cNvSpPr txBox="1">
            <a:spLocks noGrp="1"/>
          </p:cNvSpPr>
          <p:nvPr>
            <p:ph type="title" idx="3"/>
          </p:nvPr>
        </p:nvSpPr>
        <p:spPr>
          <a:xfrm>
            <a:off x="3429863" y="2223891"/>
            <a:ext cx="2175300" cy="52552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viết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V</a:t>
            </a:r>
            <a:r>
              <a:rPr lang="en" dirty="0"/>
              <a:t>ăn học</a:t>
            </a:r>
            <a:endParaRPr dirty="0"/>
          </a:p>
        </p:txBody>
      </p:sp>
      <p:sp>
        <p:nvSpPr>
          <p:cNvPr id="307" name="Google Shape;307;p44"/>
          <p:cNvSpPr txBox="1">
            <a:spLocks noGrp="1"/>
          </p:cNvSpPr>
          <p:nvPr>
            <p:ph type="subTitle" idx="4"/>
          </p:nvPr>
        </p:nvSpPr>
        <p:spPr>
          <a:xfrm>
            <a:off x="3062984" y="2941930"/>
            <a:ext cx="3017984" cy="146647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342900" algn="ctr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 Khơ-me ngày được hoàn thiện hơn.</a:t>
            </a:r>
          </a:p>
          <a:p>
            <a:pPr marL="342900" lvl="0" indent="-342900" algn="ctr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 học dân gian và văn học viết phong phú</a:t>
            </a:r>
            <a:endParaRPr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8" name="Google Shape;308;p44"/>
          <p:cNvSpPr txBox="1">
            <a:spLocks noGrp="1"/>
          </p:cNvSpPr>
          <p:nvPr>
            <p:ph type="title" idx="5"/>
          </p:nvPr>
        </p:nvSpPr>
        <p:spPr>
          <a:xfrm>
            <a:off x="6093699" y="2209652"/>
            <a:ext cx="1932881" cy="39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K</a:t>
            </a:r>
            <a:r>
              <a:rPr lang="en" dirty="0"/>
              <a:t>iến trúc, điêu khắc</a:t>
            </a:r>
            <a:endParaRPr dirty="0"/>
          </a:p>
        </p:txBody>
      </p:sp>
      <p:sp>
        <p:nvSpPr>
          <p:cNvPr id="309" name="Google Shape;309;p44"/>
          <p:cNvSpPr txBox="1">
            <a:spLocks noGrp="1"/>
          </p:cNvSpPr>
          <p:nvPr>
            <p:ph type="subTitle" idx="6"/>
          </p:nvPr>
        </p:nvSpPr>
        <p:spPr>
          <a:xfrm>
            <a:off x="6103704" y="2960258"/>
            <a:ext cx="2175300" cy="138214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342900" algn="just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" sz="2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 triển và chịu ảnh hưởng đậm nét của Phật giáo</a:t>
            </a:r>
            <a:endParaRPr sz="20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10" name="Google Shape;310;p44"/>
          <p:cNvGrpSpPr/>
          <p:nvPr/>
        </p:nvGrpSpPr>
        <p:grpSpPr>
          <a:xfrm>
            <a:off x="1626830" y="1202230"/>
            <a:ext cx="731613" cy="829146"/>
            <a:chOff x="3467650" y="897800"/>
            <a:chExt cx="2409000" cy="2711400"/>
          </a:xfrm>
        </p:grpSpPr>
        <p:sp>
          <p:nvSpPr>
            <p:cNvPr id="311" name="Google Shape;311;p44"/>
            <p:cNvSpPr/>
            <p:nvPr/>
          </p:nvSpPr>
          <p:spPr>
            <a:xfrm>
              <a:off x="3467650" y="897800"/>
              <a:ext cx="2409000" cy="2711400"/>
            </a:xfrm>
            <a:prstGeom prst="ellipse">
              <a:avLst/>
            </a:prstGeom>
            <a:solidFill>
              <a:srgbClr val="990000"/>
            </a:solidFill>
            <a:ln w="381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7380000" algn="bl" rotWithShape="0">
                <a:schemeClr val="dk2">
                  <a:alpha val="6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44"/>
            <p:cNvSpPr/>
            <p:nvPr/>
          </p:nvSpPr>
          <p:spPr>
            <a:xfrm>
              <a:off x="3609937" y="1022749"/>
              <a:ext cx="2124600" cy="2465400"/>
            </a:xfrm>
            <a:prstGeom prst="ellipse">
              <a:avLst/>
            </a:pr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3" name="Google Shape;313;p44"/>
          <p:cNvGrpSpPr/>
          <p:nvPr/>
        </p:nvGrpSpPr>
        <p:grpSpPr>
          <a:xfrm>
            <a:off x="4124003" y="1200061"/>
            <a:ext cx="731613" cy="831315"/>
            <a:chOff x="3467650" y="897800"/>
            <a:chExt cx="2409000" cy="2711400"/>
          </a:xfrm>
        </p:grpSpPr>
        <p:sp>
          <p:nvSpPr>
            <p:cNvPr id="314" name="Google Shape;314;p44"/>
            <p:cNvSpPr/>
            <p:nvPr/>
          </p:nvSpPr>
          <p:spPr>
            <a:xfrm>
              <a:off x="3467650" y="897800"/>
              <a:ext cx="2409000" cy="2711400"/>
            </a:xfrm>
            <a:prstGeom prst="ellipse">
              <a:avLst/>
            </a:prstGeom>
            <a:solidFill>
              <a:srgbClr val="990000"/>
            </a:solidFill>
            <a:ln w="381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7380000" algn="bl" rotWithShape="0">
                <a:schemeClr val="dk2">
                  <a:alpha val="6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44"/>
            <p:cNvSpPr/>
            <p:nvPr/>
          </p:nvSpPr>
          <p:spPr>
            <a:xfrm>
              <a:off x="3609937" y="1022749"/>
              <a:ext cx="2124600" cy="2465400"/>
            </a:xfrm>
            <a:prstGeom prst="ellipse">
              <a:avLst/>
            </a:pr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6" name="Google Shape;316;p44"/>
          <p:cNvGrpSpPr/>
          <p:nvPr/>
        </p:nvGrpSpPr>
        <p:grpSpPr>
          <a:xfrm>
            <a:off x="6670803" y="1200061"/>
            <a:ext cx="731613" cy="831315"/>
            <a:chOff x="3467650" y="897800"/>
            <a:chExt cx="2409000" cy="2711400"/>
          </a:xfrm>
        </p:grpSpPr>
        <p:sp>
          <p:nvSpPr>
            <p:cNvPr id="317" name="Google Shape;317;p44"/>
            <p:cNvSpPr/>
            <p:nvPr/>
          </p:nvSpPr>
          <p:spPr>
            <a:xfrm>
              <a:off x="3467650" y="897800"/>
              <a:ext cx="2409000" cy="2711400"/>
            </a:xfrm>
            <a:prstGeom prst="ellipse">
              <a:avLst/>
            </a:prstGeom>
            <a:solidFill>
              <a:srgbClr val="990000"/>
            </a:solidFill>
            <a:ln w="381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7380000" algn="bl" rotWithShape="0">
                <a:schemeClr val="dk2">
                  <a:alpha val="6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44"/>
            <p:cNvSpPr/>
            <p:nvPr/>
          </p:nvSpPr>
          <p:spPr>
            <a:xfrm>
              <a:off x="3609937" y="1022749"/>
              <a:ext cx="2124600" cy="2465400"/>
            </a:xfrm>
            <a:prstGeom prst="ellipse">
              <a:avLst/>
            </a:pr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9" name="Google Shape;319;p44"/>
          <p:cNvGrpSpPr/>
          <p:nvPr/>
        </p:nvGrpSpPr>
        <p:grpSpPr>
          <a:xfrm>
            <a:off x="-369299" y="0"/>
            <a:ext cx="1340891" cy="5143501"/>
            <a:chOff x="5280" y="0"/>
            <a:chExt cx="1340891" cy="5143501"/>
          </a:xfrm>
        </p:grpSpPr>
        <p:pic>
          <p:nvPicPr>
            <p:cNvPr id="320" name="Google Shape;320;p44"/>
            <p:cNvPicPr preferRelativeResize="0"/>
            <p:nvPr/>
          </p:nvPicPr>
          <p:blipFill>
            <a:blip r:embed="rId3">
              <a:alphaModFix amt="48000"/>
            </a:blip>
            <a:stretch>
              <a:fillRect/>
            </a:stretch>
          </p:blipFill>
          <p:spPr>
            <a:xfrm>
              <a:off x="5280" y="0"/>
              <a:ext cx="1278341" cy="51435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1" name="Google Shape;321;p4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7830" y="0"/>
              <a:ext cx="1278341" cy="514350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22" name="Google Shape;322;p44"/>
          <p:cNvGrpSpPr/>
          <p:nvPr/>
        </p:nvGrpSpPr>
        <p:grpSpPr>
          <a:xfrm>
            <a:off x="8026580" y="0"/>
            <a:ext cx="1340891" cy="5143501"/>
            <a:chOff x="5280" y="0"/>
            <a:chExt cx="1340891" cy="5143501"/>
          </a:xfrm>
        </p:grpSpPr>
        <p:pic>
          <p:nvPicPr>
            <p:cNvPr id="323" name="Google Shape;323;p44"/>
            <p:cNvPicPr preferRelativeResize="0"/>
            <p:nvPr/>
          </p:nvPicPr>
          <p:blipFill>
            <a:blip r:embed="rId3">
              <a:alphaModFix amt="48000"/>
            </a:blip>
            <a:stretch>
              <a:fillRect/>
            </a:stretch>
          </p:blipFill>
          <p:spPr>
            <a:xfrm>
              <a:off x="5280" y="0"/>
              <a:ext cx="1278341" cy="51435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4" name="Google Shape;324;p4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7830" y="0"/>
              <a:ext cx="1278341" cy="514350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25" name="Google Shape;325;p44"/>
          <p:cNvGrpSpPr/>
          <p:nvPr/>
        </p:nvGrpSpPr>
        <p:grpSpPr>
          <a:xfrm>
            <a:off x="1822348" y="1447171"/>
            <a:ext cx="340573" cy="339271"/>
            <a:chOff x="2085450" y="842250"/>
            <a:chExt cx="483700" cy="481850"/>
          </a:xfrm>
        </p:grpSpPr>
        <p:sp>
          <p:nvSpPr>
            <p:cNvPr id="326" name="Google Shape;326;p44"/>
            <p:cNvSpPr/>
            <p:nvPr/>
          </p:nvSpPr>
          <p:spPr>
            <a:xfrm>
              <a:off x="2085525" y="926925"/>
              <a:ext cx="483625" cy="397175"/>
            </a:xfrm>
            <a:custGeom>
              <a:avLst/>
              <a:gdLst/>
              <a:ahLst/>
              <a:cxnLst/>
              <a:rect l="l" t="t" r="r" b="b"/>
              <a:pathLst>
                <a:path w="19345" h="15887" extrusionOk="0">
                  <a:moveTo>
                    <a:pt x="1693" y="1"/>
                  </a:moveTo>
                  <a:cubicBezTo>
                    <a:pt x="756" y="1"/>
                    <a:pt x="0" y="760"/>
                    <a:pt x="0" y="1696"/>
                  </a:cubicBezTo>
                  <a:cubicBezTo>
                    <a:pt x="0" y="2630"/>
                    <a:pt x="756" y="3389"/>
                    <a:pt x="1693" y="3389"/>
                  </a:cubicBezTo>
                  <a:lnTo>
                    <a:pt x="3990" y="3389"/>
                  </a:lnTo>
                  <a:cubicBezTo>
                    <a:pt x="4924" y="3389"/>
                    <a:pt x="5683" y="4147"/>
                    <a:pt x="5683" y="5084"/>
                  </a:cubicBezTo>
                  <a:lnTo>
                    <a:pt x="5683" y="8547"/>
                  </a:lnTo>
                  <a:cubicBezTo>
                    <a:pt x="5683" y="11347"/>
                    <a:pt x="7962" y="13627"/>
                    <a:pt x="10766" y="13627"/>
                  </a:cubicBezTo>
                  <a:lnTo>
                    <a:pt x="13626" y="13627"/>
                  </a:lnTo>
                  <a:lnTo>
                    <a:pt x="13626" y="15322"/>
                  </a:lnTo>
                  <a:cubicBezTo>
                    <a:pt x="13626" y="15656"/>
                    <a:pt x="13901" y="15887"/>
                    <a:pt x="14194" y="15887"/>
                  </a:cubicBezTo>
                  <a:cubicBezTo>
                    <a:pt x="14308" y="15887"/>
                    <a:pt x="14425" y="15852"/>
                    <a:pt x="14530" y="15774"/>
                  </a:cubicBezTo>
                  <a:lnTo>
                    <a:pt x="19046" y="12386"/>
                  </a:lnTo>
                  <a:cubicBezTo>
                    <a:pt x="19345" y="12160"/>
                    <a:pt x="19345" y="11706"/>
                    <a:pt x="19046" y="11483"/>
                  </a:cubicBezTo>
                  <a:lnTo>
                    <a:pt x="14530" y="8095"/>
                  </a:lnTo>
                  <a:cubicBezTo>
                    <a:pt x="14424" y="8016"/>
                    <a:pt x="14307" y="7981"/>
                    <a:pt x="14192" y="7981"/>
                  </a:cubicBezTo>
                  <a:cubicBezTo>
                    <a:pt x="13899" y="7981"/>
                    <a:pt x="13626" y="8212"/>
                    <a:pt x="13626" y="8547"/>
                  </a:cubicBezTo>
                  <a:lnTo>
                    <a:pt x="13626" y="10239"/>
                  </a:lnTo>
                  <a:lnTo>
                    <a:pt x="10766" y="10239"/>
                  </a:lnTo>
                  <a:cubicBezTo>
                    <a:pt x="9829" y="10239"/>
                    <a:pt x="9070" y="9480"/>
                    <a:pt x="9070" y="8547"/>
                  </a:cubicBezTo>
                  <a:lnTo>
                    <a:pt x="9070" y="5084"/>
                  </a:lnTo>
                  <a:cubicBezTo>
                    <a:pt x="9070" y="2280"/>
                    <a:pt x="6791" y="1"/>
                    <a:pt x="39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27" name="Google Shape;327;p44"/>
            <p:cNvSpPr/>
            <p:nvPr/>
          </p:nvSpPr>
          <p:spPr>
            <a:xfrm>
              <a:off x="2085450" y="1151875"/>
              <a:ext cx="143650" cy="87575"/>
            </a:xfrm>
            <a:custGeom>
              <a:avLst/>
              <a:gdLst/>
              <a:ahLst/>
              <a:cxnLst/>
              <a:rect l="l" t="t" r="r" b="b"/>
              <a:pathLst>
                <a:path w="5746" h="3503" extrusionOk="0">
                  <a:moveTo>
                    <a:pt x="4577" y="1"/>
                  </a:moveTo>
                  <a:cubicBezTo>
                    <a:pt x="4391" y="73"/>
                    <a:pt x="4192" y="112"/>
                    <a:pt x="3990" y="115"/>
                  </a:cubicBezTo>
                  <a:lnTo>
                    <a:pt x="1693" y="115"/>
                  </a:lnTo>
                  <a:cubicBezTo>
                    <a:pt x="759" y="115"/>
                    <a:pt x="0" y="871"/>
                    <a:pt x="0" y="1807"/>
                  </a:cubicBezTo>
                  <a:cubicBezTo>
                    <a:pt x="0" y="2744"/>
                    <a:pt x="759" y="3503"/>
                    <a:pt x="1693" y="3503"/>
                  </a:cubicBezTo>
                  <a:lnTo>
                    <a:pt x="1696" y="3500"/>
                  </a:lnTo>
                  <a:lnTo>
                    <a:pt x="3993" y="3500"/>
                  </a:lnTo>
                  <a:cubicBezTo>
                    <a:pt x="4589" y="3500"/>
                    <a:pt x="5183" y="3391"/>
                    <a:pt x="5746" y="3186"/>
                  </a:cubicBezTo>
                  <a:cubicBezTo>
                    <a:pt x="5065" y="2253"/>
                    <a:pt x="4662" y="1151"/>
                    <a:pt x="45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28" name="Google Shape;328;p44"/>
            <p:cNvSpPr/>
            <p:nvPr/>
          </p:nvSpPr>
          <p:spPr>
            <a:xfrm>
              <a:off x="2274775" y="842250"/>
              <a:ext cx="294375" cy="197650"/>
            </a:xfrm>
            <a:custGeom>
              <a:avLst/>
              <a:gdLst/>
              <a:ahLst/>
              <a:cxnLst/>
              <a:rect l="l" t="t" r="r" b="b"/>
              <a:pathLst>
                <a:path w="11775" h="7906" extrusionOk="0">
                  <a:moveTo>
                    <a:pt x="6622" y="0"/>
                  </a:moveTo>
                  <a:cubicBezTo>
                    <a:pt x="6329" y="0"/>
                    <a:pt x="6056" y="231"/>
                    <a:pt x="6056" y="566"/>
                  </a:cubicBezTo>
                  <a:lnTo>
                    <a:pt x="6056" y="2259"/>
                  </a:lnTo>
                  <a:lnTo>
                    <a:pt x="3196" y="2259"/>
                  </a:lnTo>
                  <a:cubicBezTo>
                    <a:pt x="2030" y="2265"/>
                    <a:pt x="904" y="2668"/>
                    <a:pt x="1" y="3406"/>
                  </a:cubicBezTo>
                  <a:cubicBezTo>
                    <a:pt x="940" y="4068"/>
                    <a:pt x="1675" y="4978"/>
                    <a:pt x="2130" y="6032"/>
                  </a:cubicBezTo>
                  <a:cubicBezTo>
                    <a:pt x="2431" y="5785"/>
                    <a:pt x="2804" y="5649"/>
                    <a:pt x="3196" y="5646"/>
                  </a:cubicBezTo>
                  <a:lnTo>
                    <a:pt x="6056" y="5646"/>
                  </a:lnTo>
                  <a:lnTo>
                    <a:pt x="6056" y="7342"/>
                  </a:lnTo>
                  <a:cubicBezTo>
                    <a:pt x="6056" y="7679"/>
                    <a:pt x="6334" y="7906"/>
                    <a:pt x="6625" y="7906"/>
                  </a:cubicBezTo>
                  <a:cubicBezTo>
                    <a:pt x="6740" y="7906"/>
                    <a:pt x="6857" y="7871"/>
                    <a:pt x="6960" y="7793"/>
                  </a:cubicBezTo>
                  <a:lnTo>
                    <a:pt x="11476" y="4406"/>
                  </a:lnTo>
                  <a:cubicBezTo>
                    <a:pt x="11775" y="4180"/>
                    <a:pt x="11775" y="3725"/>
                    <a:pt x="11476" y="3502"/>
                  </a:cubicBezTo>
                  <a:lnTo>
                    <a:pt x="6960" y="115"/>
                  </a:lnTo>
                  <a:cubicBezTo>
                    <a:pt x="6854" y="36"/>
                    <a:pt x="6737" y="0"/>
                    <a:pt x="66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329" name="Google Shape;329;p44"/>
          <p:cNvSpPr/>
          <p:nvPr/>
        </p:nvSpPr>
        <p:spPr>
          <a:xfrm>
            <a:off x="4302204" y="1429302"/>
            <a:ext cx="375349" cy="344435"/>
          </a:xfrm>
          <a:custGeom>
            <a:avLst/>
            <a:gdLst/>
            <a:ahLst/>
            <a:cxnLst/>
            <a:rect l="l" t="t" r="r" b="b"/>
            <a:pathLst>
              <a:path w="12603" h="11565" extrusionOk="0">
                <a:moveTo>
                  <a:pt x="9200" y="822"/>
                </a:moveTo>
                <a:lnTo>
                  <a:pt x="11311" y="2933"/>
                </a:lnTo>
                <a:cubicBezTo>
                  <a:pt x="11279" y="3185"/>
                  <a:pt x="11185" y="3437"/>
                  <a:pt x="11090" y="3689"/>
                </a:cubicBezTo>
                <a:lnTo>
                  <a:pt x="8444" y="1074"/>
                </a:lnTo>
                <a:cubicBezTo>
                  <a:pt x="8664" y="948"/>
                  <a:pt x="8916" y="853"/>
                  <a:pt x="9200" y="822"/>
                </a:cubicBezTo>
                <a:close/>
                <a:moveTo>
                  <a:pt x="7814" y="1389"/>
                </a:moveTo>
                <a:lnTo>
                  <a:pt x="10712" y="4287"/>
                </a:lnTo>
                <a:cubicBezTo>
                  <a:pt x="10649" y="4413"/>
                  <a:pt x="10555" y="4476"/>
                  <a:pt x="10492" y="4571"/>
                </a:cubicBezTo>
                <a:cubicBezTo>
                  <a:pt x="10397" y="4634"/>
                  <a:pt x="10334" y="4728"/>
                  <a:pt x="10208" y="4791"/>
                </a:cubicBezTo>
                <a:lnTo>
                  <a:pt x="7310" y="1893"/>
                </a:lnTo>
                <a:cubicBezTo>
                  <a:pt x="7373" y="1798"/>
                  <a:pt x="7467" y="1704"/>
                  <a:pt x="7530" y="1609"/>
                </a:cubicBezTo>
                <a:cubicBezTo>
                  <a:pt x="7625" y="1546"/>
                  <a:pt x="7688" y="1452"/>
                  <a:pt x="7814" y="1389"/>
                </a:cubicBezTo>
                <a:close/>
                <a:moveTo>
                  <a:pt x="6994" y="2523"/>
                </a:moveTo>
                <a:lnTo>
                  <a:pt x="9609" y="5169"/>
                </a:lnTo>
                <a:cubicBezTo>
                  <a:pt x="9389" y="5264"/>
                  <a:pt x="9105" y="5327"/>
                  <a:pt x="8885" y="5390"/>
                </a:cubicBezTo>
                <a:lnTo>
                  <a:pt x="6742" y="3279"/>
                </a:lnTo>
                <a:cubicBezTo>
                  <a:pt x="6774" y="3027"/>
                  <a:pt x="6868" y="2743"/>
                  <a:pt x="6994" y="2523"/>
                </a:cubicBezTo>
                <a:close/>
                <a:moveTo>
                  <a:pt x="3812" y="6209"/>
                </a:moveTo>
                <a:lnTo>
                  <a:pt x="5923" y="8351"/>
                </a:lnTo>
                <a:cubicBezTo>
                  <a:pt x="5892" y="8572"/>
                  <a:pt x="5797" y="8855"/>
                  <a:pt x="5671" y="9107"/>
                </a:cubicBezTo>
                <a:lnTo>
                  <a:pt x="3056" y="6461"/>
                </a:lnTo>
                <a:cubicBezTo>
                  <a:pt x="3277" y="6335"/>
                  <a:pt x="3560" y="6272"/>
                  <a:pt x="3812" y="6209"/>
                </a:cubicBezTo>
                <a:close/>
                <a:moveTo>
                  <a:pt x="2426" y="6776"/>
                </a:moveTo>
                <a:lnTo>
                  <a:pt x="5325" y="9675"/>
                </a:lnTo>
                <a:cubicBezTo>
                  <a:pt x="5262" y="9801"/>
                  <a:pt x="5167" y="9895"/>
                  <a:pt x="5104" y="9958"/>
                </a:cubicBezTo>
                <a:cubicBezTo>
                  <a:pt x="5010" y="10053"/>
                  <a:pt x="4947" y="10116"/>
                  <a:pt x="4821" y="10210"/>
                </a:cubicBezTo>
                <a:lnTo>
                  <a:pt x="1891" y="7280"/>
                </a:lnTo>
                <a:cubicBezTo>
                  <a:pt x="1985" y="7217"/>
                  <a:pt x="2080" y="7091"/>
                  <a:pt x="2143" y="6997"/>
                </a:cubicBezTo>
                <a:cubicBezTo>
                  <a:pt x="2206" y="6934"/>
                  <a:pt x="2300" y="6839"/>
                  <a:pt x="2426" y="6776"/>
                </a:cubicBezTo>
                <a:close/>
                <a:moveTo>
                  <a:pt x="1576" y="7910"/>
                </a:moveTo>
                <a:lnTo>
                  <a:pt x="4222" y="10557"/>
                </a:lnTo>
                <a:cubicBezTo>
                  <a:pt x="4002" y="10620"/>
                  <a:pt x="3718" y="10714"/>
                  <a:pt x="3466" y="10777"/>
                </a:cubicBezTo>
                <a:lnTo>
                  <a:pt x="1355" y="8666"/>
                </a:lnTo>
                <a:cubicBezTo>
                  <a:pt x="1387" y="8414"/>
                  <a:pt x="1481" y="8162"/>
                  <a:pt x="1576" y="7910"/>
                </a:cubicBezTo>
                <a:close/>
                <a:moveTo>
                  <a:pt x="10602" y="0"/>
                </a:moveTo>
                <a:cubicBezTo>
                  <a:pt x="9383" y="0"/>
                  <a:pt x="7954" y="274"/>
                  <a:pt x="7089" y="1168"/>
                </a:cubicBezTo>
                <a:cubicBezTo>
                  <a:pt x="6207" y="2082"/>
                  <a:pt x="5923" y="3500"/>
                  <a:pt x="5923" y="4728"/>
                </a:cubicBezTo>
                <a:cubicBezTo>
                  <a:pt x="6238" y="4760"/>
                  <a:pt x="6459" y="4791"/>
                  <a:pt x="6522" y="4791"/>
                </a:cubicBezTo>
                <a:lnTo>
                  <a:pt x="6585" y="4791"/>
                </a:lnTo>
                <a:lnTo>
                  <a:pt x="6585" y="4130"/>
                </a:lnTo>
                <a:lnTo>
                  <a:pt x="7971" y="5516"/>
                </a:lnTo>
                <a:cubicBezTo>
                  <a:pt x="7751" y="5532"/>
                  <a:pt x="7540" y="5538"/>
                  <a:pt x="7348" y="5538"/>
                </a:cubicBezTo>
                <a:cubicBezTo>
                  <a:pt x="6772" y="5538"/>
                  <a:pt x="6364" y="5484"/>
                  <a:pt x="6364" y="5484"/>
                </a:cubicBezTo>
                <a:cubicBezTo>
                  <a:pt x="6314" y="5459"/>
                  <a:pt x="5810" y="5369"/>
                  <a:pt x="5121" y="5369"/>
                </a:cubicBezTo>
                <a:cubicBezTo>
                  <a:pt x="4077" y="5369"/>
                  <a:pt x="2606" y="5575"/>
                  <a:pt x="1639" y="6524"/>
                </a:cubicBezTo>
                <a:cubicBezTo>
                  <a:pt x="0" y="8162"/>
                  <a:pt x="536" y="11155"/>
                  <a:pt x="567" y="11250"/>
                </a:cubicBezTo>
                <a:cubicBezTo>
                  <a:pt x="599" y="11407"/>
                  <a:pt x="725" y="11533"/>
                  <a:pt x="914" y="11533"/>
                </a:cubicBezTo>
                <a:lnTo>
                  <a:pt x="1009" y="11533"/>
                </a:lnTo>
                <a:cubicBezTo>
                  <a:pt x="1198" y="11502"/>
                  <a:pt x="1324" y="11344"/>
                  <a:pt x="1261" y="11155"/>
                </a:cubicBezTo>
                <a:cubicBezTo>
                  <a:pt x="1261" y="11155"/>
                  <a:pt x="1166" y="10399"/>
                  <a:pt x="1229" y="9517"/>
                </a:cubicBezTo>
                <a:lnTo>
                  <a:pt x="1229" y="9517"/>
                </a:lnTo>
                <a:lnTo>
                  <a:pt x="2615" y="10903"/>
                </a:lnTo>
                <a:cubicBezTo>
                  <a:pt x="2447" y="10903"/>
                  <a:pt x="2293" y="10917"/>
                  <a:pt x="2153" y="10917"/>
                </a:cubicBezTo>
                <a:cubicBezTo>
                  <a:pt x="2083" y="10917"/>
                  <a:pt x="2017" y="10914"/>
                  <a:pt x="1954" y="10903"/>
                </a:cubicBezTo>
                <a:lnTo>
                  <a:pt x="1954" y="10966"/>
                </a:lnTo>
                <a:cubicBezTo>
                  <a:pt x="1985" y="11187"/>
                  <a:pt x="1954" y="11407"/>
                  <a:pt x="1859" y="11565"/>
                </a:cubicBezTo>
                <a:lnTo>
                  <a:pt x="2048" y="11565"/>
                </a:lnTo>
                <a:cubicBezTo>
                  <a:pt x="3277" y="11565"/>
                  <a:pt x="4695" y="11281"/>
                  <a:pt x="5577" y="10399"/>
                </a:cubicBezTo>
                <a:cubicBezTo>
                  <a:pt x="6427" y="9517"/>
                  <a:pt x="6742" y="8068"/>
                  <a:pt x="6742" y="6839"/>
                </a:cubicBezTo>
                <a:cubicBezTo>
                  <a:pt x="6396" y="6808"/>
                  <a:pt x="6144" y="6776"/>
                  <a:pt x="6112" y="6776"/>
                </a:cubicBezTo>
                <a:lnTo>
                  <a:pt x="6049" y="6776"/>
                </a:lnTo>
                <a:lnTo>
                  <a:pt x="6049" y="7438"/>
                </a:lnTo>
                <a:lnTo>
                  <a:pt x="4663" y="6051"/>
                </a:lnTo>
                <a:cubicBezTo>
                  <a:pt x="4876" y="6036"/>
                  <a:pt x="5083" y="6030"/>
                  <a:pt x="5273" y="6030"/>
                </a:cubicBezTo>
                <a:cubicBezTo>
                  <a:pt x="5845" y="6030"/>
                  <a:pt x="6270" y="6083"/>
                  <a:pt x="6270" y="6083"/>
                </a:cubicBezTo>
                <a:cubicBezTo>
                  <a:pt x="6301" y="6083"/>
                  <a:pt x="6837" y="6178"/>
                  <a:pt x="7499" y="6178"/>
                </a:cubicBezTo>
                <a:cubicBezTo>
                  <a:pt x="8727" y="6178"/>
                  <a:pt x="10145" y="5862"/>
                  <a:pt x="10996" y="4980"/>
                </a:cubicBezTo>
                <a:cubicBezTo>
                  <a:pt x="12602" y="3374"/>
                  <a:pt x="12098" y="381"/>
                  <a:pt x="12067" y="255"/>
                </a:cubicBezTo>
                <a:cubicBezTo>
                  <a:pt x="12035" y="160"/>
                  <a:pt x="11878" y="34"/>
                  <a:pt x="11657" y="34"/>
                </a:cubicBezTo>
                <a:cubicBezTo>
                  <a:pt x="11468" y="66"/>
                  <a:pt x="11342" y="223"/>
                  <a:pt x="11405" y="444"/>
                </a:cubicBezTo>
                <a:cubicBezTo>
                  <a:pt x="11405" y="444"/>
                  <a:pt x="11531" y="1168"/>
                  <a:pt x="11437" y="2050"/>
                </a:cubicBezTo>
                <a:lnTo>
                  <a:pt x="10050" y="664"/>
                </a:lnTo>
                <a:cubicBezTo>
                  <a:pt x="10218" y="664"/>
                  <a:pt x="10373" y="650"/>
                  <a:pt x="10513" y="650"/>
                </a:cubicBezTo>
                <a:cubicBezTo>
                  <a:pt x="10583" y="650"/>
                  <a:pt x="10649" y="654"/>
                  <a:pt x="10712" y="664"/>
                </a:cubicBezTo>
                <a:lnTo>
                  <a:pt x="10712" y="601"/>
                </a:lnTo>
                <a:cubicBezTo>
                  <a:pt x="10681" y="381"/>
                  <a:pt x="10712" y="160"/>
                  <a:pt x="10807" y="3"/>
                </a:cubicBezTo>
                <a:cubicBezTo>
                  <a:pt x="10739" y="1"/>
                  <a:pt x="10671" y="0"/>
                  <a:pt x="1060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0" name="Google Shape;330;p44"/>
          <p:cNvGrpSpPr/>
          <p:nvPr/>
        </p:nvGrpSpPr>
        <p:grpSpPr>
          <a:xfrm>
            <a:off x="6891201" y="1416646"/>
            <a:ext cx="290815" cy="369740"/>
            <a:chOff x="-37370925" y="3579105"/>
            <a:chExt cx="248900" cy="316450"/>
          </a:xfrm>
        </p:grpSpPr>
        <p:sp>
          <p:nvSpPr>
            <p:cNvPr id="331" name="Google Shape;331;p44"/>
            <p:cNvSpPr/>
            <p:nvPr/>
          </p:nvSpPr>
          <p:spPr>
            <a:xfrm>
              <a:off x="-37268550" y="3671055"/>
              <a:ext cx="83525" cy="82525"/>
            </a:xfrm>
            <a:custGeom>
              <a:avLst/>
              <a:gdLst/>
              <a:ahLst/>
              <a:cxnLst/>
              <a:rect l="l" t="t" r="r" b="b"/>
              <a:pathLst>
                <a:path w="3341" h="3301" extrusionOk="0">
                  <a:moveTo>
                    <a:pt x="2238" y="1"/>
                  </a:moveTo>
                  <a:lnTo>
                    <a:pt x="1" y="2237"/>
                  </a:lnTo>
                  <a:lnTo>
                    <a:pt x="946" y="3183"/>
                  </a:lnTo>
                  <a:cubicBezTo>
                    <a:pt x="1040" y="3261"/>
                    <a:pt x="1151" y="3301"/>
                    <a:pt x="1257" y="3301"/>
                  </a:cubicBezTo>
                  <a:cubicBezTo>
                    <a:pt x="1363" y="3301"/>
                    <a:pt x="1466" y="3261"/>
                    <a:pt x="1545" y="3183"/>
                  </a:cubicBezTo>
                  <a:lnTo>
                    <a:pt x="3183" y="1544"/>
                  </a:lnTo>
                  <a:cubicBezTo>
                    <a:pt x="3340" y="1387"/>
                    <a:pt x="3340" y="1103"/>
                    <a:pt x="3183" y="946"/>
                  </a:cubicBezTo>
                  <a:lnTo>
                    <a:pt x="22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44"/>
            <p:cNvSpPr/>
            <p:nvPr/>
          </p:nvSpPr>
          <p:spPr>
            <a:xfrm>
              <a:off x="-37370925" y="3579105"/>
              <a:ext cx="248900" cy="316450"/>
            </a:xfrm>
            <a:custGeom>
              <a:avLst/>
              <a:gdLst/>
              <a:ahLst/>
              <a:cxnLst/>
              <a:rect l="l" t="t" r="r" b="b"/>
              <a:pathLst>
                <a:path w="9956" h="12658" extrusionOk="0">
                  <a:moveTo>
                    <a:pt x="4537" y="8625"/>
                  </a:moveTo>
                  <a:cubicBezTo>
                    <a:pt x="4757" y="8625"/>
                    <a:pt x="4946" y="8845"/>
                    <a:pt x="4946" y="9066"/>
                  </a:cubicBezTo>
                  <a:cubicBezTo>
                    <a:pt x="4915" y="9255"/>
                    <a:pt x="4757" y="9475"/>
                    <a:pt x="4537" y="9475"/>
                  </a:cubicBezTo>
                  <a:cubicBezTo>
                    <a:pt x="4285" y="9475"/>
                    <a:pt x="4096" y="9255"/>
                    <a:pt x="4096" y="9066"/>
                  </a:cubicBezTo>
                  <a:cubicBezTo>
                    <a:pt x="4096" y="8845"/>
                    <a:pt x="4285" y="8625"/>
                    <a:pt x="4537" y="8625"/>
                  </a:cubicBezTo>
                  <a:close/>
                  <a:moveTo>
                    <a:pt x="2615" y="0"/>
                  </a:moveTo>
                  <a:cubicBezTo>
                    <a:pt x="2513" y="0"/>
                    <a:pt x="2410" y="40"/>
                    <a:pt x="2332" y="119"/>
                  </a:cubicBezTo>
                  <a:lnTo>
                    <a:pt x="662" y="1788"/>
                  </a:lnTo>
                  <a:cubicBezTo>
                    <a:pt x="504" y="1946"/>
                    <a:pt x="504" y="2229"/>
                    <a:pt x="662" y="2355"/>
                  </a:cubicBezTo>
                  <a:lnTo>
                    <a:pt x="1764" y="3458"/>
                  </a:lnTo>
                  <a:cubicBezTo>
                    <a:pt x="1166" y="4183"/>
                    <a:pt x="819" y="5096"/>
                    <a:pt x="819" y="6073"/>
                  </a:cubicBezTo>
                  <a:cubicBezTo>
                    <a:pt x="819" y="7774"/>
                    <a:pt x="1859" y="9223"/>
                    <a:pt x="3308" y="9853"/>
                  </a:cubicBezTo>
                  <a:lnTo>
                    <a:pt x="3308" y="10200"/>
                  </a:lnTo>
                  <a:lnTo>
                    <a:pt x="1229" y="10200"/>
                  </a:lnTo>
                  <a:cubicBezTo>
                    <a:pt x="536" y="10200"/>
                    <a:pt x="0" y="10767"/>
                    <a:pt x="0" y="11429"/>
                  </a:cubicBezTo>
                  <a:lnTo>
                    <a:pt x="0" y="12248"/>
                  </a:lnTo>
                  <a:cubicBezTo>
                    <a:pt x="0" y="12500"/>
                    <a:pt x="189" y="12657"/>
                    <a:pt x="441" y="12657"/>
                  </a:cubicBezTo>
                  <a:lnTo>
                    <a:pt x="8696" y="12657"/>
                  </a:lnTo>
                  <a:cubicBezTo>
                    <a:pt x="8948" y="12657"/>
                    <a:pt x="9137" y="12468"/>
                    <a:pt x="9137" y="12248"/>
                  </a:cubicBezTo>
                  <a:lnTo>
                    <a:pt x="9137" y="11429"/>
                  </a:lnTo>
                  <a:cubicBezTo>
                    <a:pt x="9137" y="10767"/>
                    <a:pt x="8570" y="10200"/>
                    <a:pt x="7876" y="10200"/>
                  </a:cubicBezTo>
                  <a:lnTo>
                    <a:pt x="5797" y="10200"/>
                  </a:lnTo>
                  <a:lnTo>
                    <a:pt x="5797" y="10137"/>
                  </a:lnTo>
                  <a:cubicBezTo>
                    <a:pt x="7120" y="9853"/>
                    <a:pt x="8223" y="8940"/>
                    <a:pt x="8790" y="7743"/>
                  </a:cubicBezTo>
                  <a:lnTo>
                    <a:pt x="9515" y="7743"/>
                  </a:lnTo>
                  <a:cubicBezTo>
                    <a:pt x="9767" y="7743"/>
                    <a:pt x="9956" y="7522"/>
                    <a:pt x="9956" y="7333"/>
                  </a:cubicBezTo>
                  <a:cubicBezTo>
                    <a:pt x="9893" y="7176"/>
                    <a:pt x="9735" y="6987"/>
                    <a:pt x="9483" y="6987"/>
                  </a:cubicBezTo>
                  <a:lnTo>
                    <a:pt x="6994" y="6987"/>
                  </a:lnTo>
                  <a:cubicBezTo>
                    <a:pt x="6774" y="6987"/>
                    <a:pt x="6585" y="7176"/>
                    <a:pt x="6585" y="7365"/>
                  </a:cubicBezTo>
                  <a:cubicBezTo>
                    <a:pt x="6585" y="7617"/>
                    <a:pt x="6774" y="7774"/>
                    <a:pt x="6994" y="7774"/>
                  </a:cubicBezTo>
                  <a:lnTo>
                    <a:pt x="7845" y="7774"/>
                  </a:lnTo>
                  <a:cubicBezTo>
                    <a:pt x="7404" y="8530"/>
                    <a:pt x="6648" y="9097"/>
                    <a:pt x="5734" y="9318"/>
                  </a:cubicBezTo>
                  <a:lnTo>
                    <a:pt x="5734" y="8971"/>
                  </a:lnTo>
                  <a:cubicBezTo>
                    <a:pt x="5734" y="8310"/>
                    <a:pt x="5198" y="7774"/>
                    <a:pt x="4537" y="7743"/>
                  </a:cubicBezTo>
                  <a:cubicBezTo>
                    <a:pt x="3844" y="7743"/>
                    <a:pt x="3308" y="8278"/>
                    <a:pt x="3308" y="8940"/>
                  </a:cubicBezTo>
                  <a:cubicBezTo>
                    <a:pt x="2332" y="8373"/>
                    <a:pt x="1638" y="7302"/>
                    <a:pt x="1638" y="6073"/>
                  </a:cubicBezTo>
                  <a:cubicBezTo>
                    <a:pt x="1638" y="5285"/>
                    <a:pt x="1922" y="4624"/>
                    <a:pt x="2363" y="4057"/>
                  </a:cubicBezTo>
                  <a:lnTo>
                    <a:pt x="3529" y="5254"/>
                  </a:lnTo>
                  <a:lnTo>
                    <a:pt x="5797" y="3017"/>
                  </a:lnTo>
                  <a:lnTo>
                    <a:pt x="2899" y="119"/>
                  </a:lnTo>
                  <a:cubicBezTo>
                    <a:pt x="2820" y="40"/>
                    <a:pt x="2717" y="0"/>
                    <a:pt x="26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5" grpId="0" build="p"/>
      <p:bldP spid="307" grpId="0" build="p"/>
      <p:bldP spid="309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0"/>
            <a:ext cx="4572000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4572000" cy="46085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84632" y="4681835"/>
            <a:ext cx="3602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phồn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9168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Những điểm giống nhau và “khác nhau” giữa Phật giáo (Buddhism) và Ấn Độ  giáo (Hinduism) – Triết Học Đường Phố 2.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541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73387" y="4541639"/>
            <a:ext cx="85972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 algn="just">
              <a:buClr>
                <a:srgbClr val="191919"/>
              </a:buClr>
              <a:buSzPts val="1400"/>
              <a:buFont typeface="Wingdings" panose="05000000000000000000" pitchFamily="2" charset="2"/>
              <a:buChar char="v"/>
            </a:pP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ssistant"/>
              </a:rPr>
              <a:t>Hin-du giáo và Phật giáo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ssistant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ssistant"/>
              </a:rPr>
              <a:t>thời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ssistant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ssistant"/>
              </a:rPr>
              <a:t>kì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ssistant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ssistant"/>
              </a:rPr>
              <a:t>này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ssistant"/>
              </a:rPr>
              <a:t> được đề cao</a:t>
            </a:r>
          </a:p>
        </p:txBody>
      </p:sp>
    </p:spTree>
    <p:extLst>
      <p:ext uri="{BB962C8B-B14F-4D97-AF65-F5344CB8AC3E}">
        <p14:creationId xmlns:p14="http://schemas.microsoft.com/office/powerpoint/2010/main" val="913808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718"/>
            <a:ext cx="4556777" cy="452399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9718"/>
            <a:ext cx="4572000" cy="45239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2156" y="4553712"/>
            <a:ext cx="3712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-me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01768" y="4620280"/>
            <a:ext cx="3712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-me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</a:t>
            </a:r>
          </a:p>
        </p:txBody>
      </p:sp>
    </p:spTree>
    <p:extLst>
      <p:ext uri="{BB962C8B-B14F-4D97-AF65-F5344CB8AC3E}">
        <p14:creationId xmlns:p14="http://schemas.microsoft.com/office/powerpoint/2010/main" val="2710394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4624551" cy="47287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4550" y="1"/>
            <a:ext cx="451945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9634" y="4728754"/>
            <a:ext cx="36706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Riêm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5034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022668" y="4728754"/>
            <a:ext cx="36706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Ja-ta-ca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72000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0"/>
            <a:ext cx="4572000" cy="4728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558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Darwin Day Activities by Slidesgo">
  <a:themeElements>
    <a:clrScheme name="Simple Light">
      <a:dk1>
        <a:srgbClr val="191919"/>
      </a:dk1>
      <a:lt1>
        <a:srgbClr val="FFFFFF"/>
      </a:lt1>
      <a:dk2>
        <a:srgbClr val="682A1E"/>
      </a:dk2>
      <a:lt2>
        <a:srgbClr val="980000"/>
      </a:lt2>
      <a:accent1>
        <a:srgbClr val="FFE6C7"/>
      </a:accent1>
      <a:accent2>
        <a:srgbClr val="EAC5A2"/>
      </a:accent2>
      <a:accent3>
        <a:srgbClr val="89473A"/>
      </a:accent3>
      <a:accent4>
        <a:srgbClr val="FFFFFF"/>
      </a:accent4>
      <a:accent5>
        <a:srgbClr val="FFFFFF"/>
      </a:accent5>
      <a:accent6>
        <a:srgbClr val="FFFFFF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Non Canonical Gospels Thesis by Slidesgo">
  <a:themeElements>
    <a:clrScheme name="Simple Light">
      <a:dk1>
        <a:srgbClr val="DFC99B"/>
      </a:dk1>
      <a:lt1>
        <a:srgbClr val="E9DDCA"/>
      </a:lt1>
      <a:dk2>
        <a:srgbClr val="786C5D"/>
      </a:dk2>
      <a:lt2>
        <a:srgbClr val="A97352"/>
      </a:lt2>
      <a:accent1>
        <a:srgbClr val="545F41"/>
      </a:accent1>
      <a:accent2>
        <a:srgbClr val="B3A624"/>
      </a:accent2>
      <a:accent3>
        <a:srgbClr val="DCB576"/>
      </a:accent3>
      <a:accent4>
        <a:srgbClr val="953D26"/>
      </a:accent4>
      <a:accent5>
        <a:srgbClr val="6B3C13"/>
      </a:accent5>
      <a:accent6>
        <a:srgbClr val="FFF4E6"/>
      </a:accent6>
      <a:hlink>
        <a:srgbClr val="786C5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272</TotalTime>
  <Words>326</Words>
  <Application>Microsoft Macintosh PowerPoint</Application>
  <PresentationFormat>On-screen Show (16:9)</PresentationFormat>
  <Paragraphs>61</Paragraphs>
  <Slides>22</Slides>
  <Notes>4</Notes>
  <HiddenSlides>0</HiddenSlides>
  <MMClips>19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25" baseType="lpstr">
      <vt:lpstr>Darwin Day Activities by Slidesgo</vt:lpstr>
      <vt:lpstr>1_Non Canonical Gospels Thesis by Slidesgo</vt:lpstr>
      <vt:lpstr>Chủ đề Office</vt:lpstr>
      <vt:lpstr>VƯƠNG QUỐC CAM-PU-CHIA</vt:lpstr>
      <vt:lpstr>01</vt:lpstr>
      <vt:lpstr>Một số nét tiêu biểu về văn hóa</vt:lpstr>
      <vt:lpstr>Một số nét tiêu biểu về văn hóa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VƯƠNG QUỐC CAM-PU-CHIA</dc:title>
  <dc:creator>Administrator</dc:creator>
  <cp:lastModifiedBy>MacBook Air</cp:lastModifiedBy>
  <cp:revision>33</cp:revision>
  <dcterms:modified xsi:type="dcterms:W3CDTF">2023-02-15T04:23:06Z</dcterms:modified>
</cp:coreProperties>
</file>