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8" r:id="rId2"/>
    <p:sldId id="479" r:id="rId3"/>
    <p:sldId id="480" r:id="rId4"/>
    <p:sldId id="481" r:id="rId5"/>
    <p:sldId id="482" r:id="rId6"/>
    <p:sldId id="483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55" d="100"/>
          <a:sy n="55" d="100"/>
        </p:scale>
        <p:origin x="-21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x-none" smtClean="0"/>
              <a:t>15/10/23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369127" y="104172"/>
            <a:ext cx="732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  <a:endParaRPr lang="x-none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75206"/>
            <a:ext cx="6716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45" y="1336870"/>
            <a:ext cx="7024255" cy="5521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7" y="1329861"/>
            <a:ext cx="4690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78" y="2200014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78" y="3019532"/>
            <a:ext cx="3995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57292"/>
            <a:ext cx="471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70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55" y="6480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060" y="526473"/>
            <a:ext cx="43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48" y="0"/>
            <a:ext cx="2333755" cy="696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431" y="0"/>
            <a:ext cx="2231329" cy="6968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760" y="0"/>
            <a:ext cx="2226240" cy="696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8961"/>
            <a:ext cx="53174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00325"/>
            <a:ext cx="5006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Tan-da-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695997"/>
            <a:ext cx="51058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35060" y="5445681"/>
            <a:ext cx="497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0"/>
            <a:ext cx="6305550" cy="341471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3428999"/>
            <a:ext cx="6305550" cy="3429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385" y="848622"/>
            <a:ext cx="538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15" y="1720384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85" y="2182049"/>
            <a:ext cx="54473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61806"/>
            <a:ext cx="6088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5" y="43491"/>
            <a:ext cx="507231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25827" y="0"/>
            <a:ext cx="6812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istrator\Downloads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32" y="0"/>
            <a:ext cx="6801716" cy="33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278581" y="3320763"/>
            <a:ext cx="691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4.10.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26.000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432" y="3967094"/>
            <a:ext cx="6801715" cy="298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827" y="830997"/>
            <a:ext cx="10861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6402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" y="360218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345" y="1048389"/>
            <a:ext cx="10801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345" y="2105891"/>
            <a:ext cx="1151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405</Words>
  <Application>Microsoft Macintosh PowerPoint</Application>
  <PresentationFormat>Custom</PresentationFormat>
  <Paragraphs>49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MacBook Air</cp:lastModifiedBy>
  <cp:revision>15</cp:revision>
  <dcterms:created xsi:type="dcterms:W3CDTF">2021-07-16T02:46:11Z</dcterms:created>
  <dcterms:modified xsi:type="dcterms:W3CDTF">2023-10-15T07:26:02Z</dcterms:modified>
</cp:coreProperties>
</file>