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90" r:id="rId2"/>
    <p:sldId id="392" r:id="rId3"/>
    <p:sldId id="393" r:id="rId4"/>
    <p:sldId id="279" r:id="rId5"/>
    <p:sldId id="374" r:id="rId6"/>
    <p:sldId id="377" r:id="rId7"/>
    <p:sldId id="376" r:id="rId8"/>
    <p:sldId id="378" r:id="rId9"/>
    <p:sldId id="379" r:id="rId10"/>
    <p:sldId id="317" r:id="rId11"/>
    <p:sldId id="315" r:id="rId12"/>
    <p:sldId id="316" r:id="rId13"/>
    <p:sldId id="281" r:id="rId14"/>
    <p:sldId id="333" r:id="rId15"/>
    <p:sldId id="380" r:id="rId16"/>
    <p:sldId id="381" r:id="rId17"/>
    <p:sldId id="383" r:id="rId18"/>
    <p:sldId id="384" r:id="rId19"/>
    <p:sldId id="283" r:id="rId20"/>
    <p:sldId id="385" r:id="rId21"/>
    <p:sldId id="335" r:id="rId22"/>
    <p:sldId id="394" r:id="rId23"/>
    <p:sldId id="395" r:id="rId24"/>
    <p:sldId id="336" r:id="rId25"/>
    <p:sldId id="397" r:id="rId26"/>
    <p:sldId id="337" r:id="rId27"/>
    <p:sldId id="398" r:id="rId28"/>
    <p:sldId id="340" r:id="rId29"/>
    <p:sldId id="341" r:id="rId30"/>
    <p:sldId id="314" r:id="rId31"/>
    <p:sldId id="330" r:id="rId32"/>
    <p:sldId id="3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876" y="84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5.png"/><Relationship Id="rId5" Type="http://schemas.microsoft.com/office/2007/relationships/media" Target="../media/media10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wedɪŋ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serəməni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ˈwəːʃɪp/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7765" y="3064902"/>
            <a:ext cx="3842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ˈɑːfəɪŋz/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16927" y="3183151"/>
            <a:ext cx="5381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/ˌfæmɪli ˌriːˈjuːnjən/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333" y="3218351"/>
            <a:ext cx="3794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mɑːrʃl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ˈɑːts/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/ˈfɛstɪvl ˌgəʊə/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</a:t>
            </a:r>
            <a:r>
              <a:rPr lang="en-US" sz="4400" smtClean="0"/>
              <a:t>festival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ækrəbæt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dʒevəti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88579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/ˌfæmɪli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1539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6. festival goer 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vận động viên nhào lộn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longevity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  <a:endParaRPr lang="en-US" altLang="vi-VN" sz="4000" b="1">
              <a:solidFill>
                <a:srgbClr val="F37D91"/>
              </a:solidFill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  <a:endParaRPr lang="en-US" sz="4000" b="1">
              <a:solidFill>
                <a:srgbClr val="F37D91"/>
              </a:solidFill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/>
              <a:t>have a tradition of holding </a:t>
            </a:r>
            <a:r>
              <a:rPr lang="en-US" sz="3200"/>
              <a:t>a </a:t>
            </a:r>
            <a:r>
              <a:rPr lang="en-US" sz="3200" smtClean="0"/>
              <a:t>family ______ </a:t>
            </a:r>
            <a:r>
              <a:rPr lang="en-US" sz="3200"/>
              <a:t>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work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meal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</a:t>
            </a:r>
            <a:r>
              <a:rPr lang="en-US" sz="3200"/>
              <a:t>a </a:t>
            </a:r>
            <a:r>
              <a:rPr lang="en-US" sz="3200" smtClean="0"/>
              <a:t>lion dance </a:t>
            </a:r>
            <a:r>
              <a:rPr lang="en-US" sz="3200"/>
              <a:t>performance at </a:t>
            </a:r>
            <a:r>
              <a:rPr lang="en-US" sz="3200"/>
              <a:t>their </a:t>
            </a:r>
            <a:r>
              <a:rPr lang="en-US" sz="3200" smtClean="0"/>
              <a:t>opening 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celebration 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</a:t>
            </a:r>
            <a:r>
              <a:rPr lang="en-US" sz="3200"/>
              <a:t>is </a:t>
            </a:r>
            <a:r>
              <a:rPr lang="en-US" sz="3200" smtClean="0"/>
              <a:t>popular in </a:t>
            </a:r>
            <a:r>
              <a:rPr lang="en-US" sz="3200"/>
              <a:t>Vietnamese coastal villages.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worshipping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</a:t>
            </a:r>
            <a:r>
              <a:rPr lang="en-US" sz="3200"/>
              <a:t>by </a:t>
            </a:r>
            <a:r>
              <a:rPr lang="en-US" sz="3200" smtClean="0"/>
              <a:t>not practising </a:t>
            </a:r>
            <a:r>
              <a:rPr lang="en-US" sz="3200"/>
              <a:t>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martial arts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/>
              <a:t> oﬀering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</a:t>
            </a:r>
            <a:r>
              <a:rPr lang="en-US" sz="3200"/>
              <a:t>Vietnamese </a:t>
            </a:r>
            <a:r>
              <a:rPr lang="en-US" sz="3200" smtClean="0"/>
              <a:t>prepare ______ </a:t>
            </a:r>
            <a:r>
              <a:rPr lang="en-US" sz="3200"/>
              <a:t>to </a:t>
            </a:r>
            <a:r>
              <a:rPr lang="en-US" sz="3200"/>
              <a:t>worship </a:t>
            </a:r>
            <a:r>
              <a:rPr lang="en-US" sz="3200" smtClean="0"/>
              <a:t>their ancestors during </a:t>
            </a:r>
            <a:r>
              <a:rPr lang="en-US" sz="3200"/>
              <a:t>Tet.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decoration 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This </a:t>
            </a:r>
            <a:r>
              <a:rPr lang="en-US" sz="3200"/>
              <a:t>year, we will ______ </a:t>
            </a:r>
            <a:r>
              <a:rPr lang="en-US" sz="3200"/>
              <a:t>with </a:t>
            </a:r>
            <a:r>
              <a:rPr lang="en-US" sz="3200" smtClean="0"/>
              <a:t>tradition and </a:t>
            </a:r>
            <a:r>
              <a:rPr lang="en-US" sz="3200"/>
              <a:t>go on holiday instead of </a:t>
            </a:r>
            <a:r>
              <a:rPr lang="en-US" sz="3200"/>
              <a:t>staying </a:t>
            </a:r>
            <a:r>
              <a:rPr lang="en-US" sz="3200" smtClean="0"/>
              <a:t>at home </a:t>
            </a:r>
            <a:r>
              <a:rPr lang="en-US" sz="3200"/>
              <a:t>during </a:t>
            </a:r>
            <a:r>
              <a:rPr lang="en-US" sz="3200"/>
              <a:t>Tet</a:t>
            </a:r>
            <a:r>
              <a:rPr lang="en-US" sz="3200" smtClean="0"/>
              <a:t>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/>
              <a:t>___________, </a:t>
            </a:r>
            <a:r>
              <a:rPr lang="en-US" sz="3200"/>
              <a:t>children in the US </a:t>
            </a:r>
            <a:r>
              <a:rPr lang="en-US" sz="3200"/>
              <a:t>go </a:t>
            </a:r>
            <a:r>
              <a:rPr lang="en-US" sz="3200" smtClean="0"/>
              <a:t>from house </a:t>
            </a:r>
            <a:r>
              <a:rPr lang="en-US" sz="3200"/>
              <a:t>to house to ask </a:t>
            </a:r>
            <a:r>
              <a:rPr lang="en-US" sz="3200"/>
              <a:t>for </a:t>
            </a:r>
            <a:r>
              <a:rPr lang="en-US" sz="3200" smtClean="0"/>
              <a:t>sweets on halloween</a:t>
            </a:r>
            <a:r>
              <a:rPr lang="en-US" sz="3200"/>
              <a:t>.</a:t>
            </a:r>
            <a:r>
              <a:rPr lang="en-US" sz="3200"/>
              <a:t>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Holding </a:t>
            </a:r>
            <a:r>
              <a:rPr lang="en-US" sz="3200"/>
              <a:t>a party to wish </a:t>
            </a:r>
            <a:r>
              <a:rPr lang="en-US" sz="3200"/>
              <a:t>our </a:t>
            </a:r>
            <a:r>
              <a:rPr lang="en-US" sz="3200" smtClean="0"/>
              <a:t>grandparents longevity </a:t>
            </a:r>
            <a:r>
              <a:rPr lang="en-US" sz="3200"/>
              <a:t>is one of the </a:t>
            </a:r>
            <a:r>
              <a:rPr lang="en-US" sz="3200"/>
              <a:t>customs </a:t>
            </a:r>
            <a:r>
              <a:rPr lang="en-US" sz="3200" smtClean="0"/>
              <a:t>we ________ </a:t>
            </a:r>
            <a:r>
              <a:rPr lang="en-US" sz="3200"/>
              <a:t>at Tet.</a:t>
            </a:r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Organising </a:t>
            </a:r>
            <a:r>
              <a:rPr lang="en-US" sz="3200"/>
              <a:t>a folk song club is </a:t>
            </a:r>
            <a:r>
              <a:rPr lang="en-US" sz="3200"/>
              <a:t>one </a:t>
            </a:r>
            <a:r>
              <a:rPr lang="en-US" sz="3200" smtClean="0"/>
              <a:t>way for </a:t>
            </a:r>
            <a:r>
              <a:rPr lang="en-US" sz="3200"/>
              <a:t>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It’s becoming </a:t>
            </a:r>
            <a:r>
              <a:rPr lang="en-US" sz="3200"/>
              <a:t>a </a:t>
            </a:r>
            <a:r>
              <a:rPr lang="en-US" sz="3200" smtClean="0"/>
              <a:t>_______ </a:t>
            </a:r>
            <a:r>
              <a:rPr lang="en-US" sz="3200"/>
              <a:t>for </a:t>
            </a:r>
            <a:r>
              <a:rPr lang="en-US" sz="3200" smtClean="0"/>
              <a:t>young people </a:t>
            </a:r>
            <a:r>
              <a:rPr lang="en-US" sz="3200"/>
              <a:t>to celebrate new </a:t>
            </a:r>
            <a:r>
              <a:rPr lang="en-US" sz="3200"/>
              <a:t>years </a:t>
            </a:r>
            <a:r>
              <a:rPr lang="en-US" sz="3200" smtClean="0"/>
              <a:t>in addition </a:t>
            </a:r>
            <a:r>
              <a:rPr lang="en-US" sz="3200"/>
              <a:t>to Tet.</a:t>
            </a:r>
            <a:endParaRPr lang="en-US" sz="1500" smtClean="0"/>
          </a:p>
          <a:p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</a:t>
            </a:r>
            <a:r>
              <a:rPr lang="en-US" sz="2800" smtClean="0">
                <a:solidFill>
                  <a:srgbClr val="242021"/>
                </a:solidFill>
                <a:latin typeface="ChronicaPro-Book"/>
              </a:rPr>
              <a:t>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</a:t>
            </a:r>
            <a:r>
              <a:rPr lang="en-US" sz="2800" smtClean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35659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7667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746" y="4378960"/>
            <a:ext cx="1907198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8113" y="1298594"/>
            <a:ext cx="590014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Hidden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114" y="2078705"/>
            <a:ext cx="5900148" cy="16052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Write a phrase from the box </a:t>
            </a:r>
            <a:r>
              <a:rPr lang="en-US" smtClean="0">
                <a:solidFill>
                  <a:schemeClr val="tx1"/>
                </a:solidFill>
              </a:rPr>
              <a:t>under each </a:t>
            </a:r>
            <a:r>
              <a:rPr lang="en-US">
                <a:solidFill>
                  <a:schemeClr val="tx1"/>
                </a:solidFill>
              </a:rPr>
              <a:t>picture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complete each sentence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correct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option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A,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B, 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from the box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7158" y="3932447"/>
            <a:ext cx="5921103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and repeat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words. Pay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attention to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sounds /n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/ and /ŋ/.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/n/ and circle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/ŋ/.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662695"/>
            <a:ext cx="1509680" cy="843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2345" y="2814916"/>
            <a:ext cx="1545322" cy="15640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7667" y="56223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337" y="5581904"/>
            <a:ext cx="591792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25944" y="4679684"/>
            <a:ext cx="1509680" cy="942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  <a:endParaRPr lang="en-US" sz="36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family reunion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/ˌfæmɪli ˌriːˈjuːnjən/</a:t>
            </a: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/ˈwed.ɪŋ/ /ˌser.ə.mə.ni/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food </a:t>
            </a:r>
            <a:r>
              <a:rPr lang="en-US" sz="8000" b="1" dirty="0" smtClean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/fuːd ˈɑː.fɚ.ɪŋz/</a:t>
            </a: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Tet Holiday</a:t>
            </a:r>
          </a:p>
          <a:p>
            <a:pPr algn="ctr"/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lucky money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750</Words>
  <Application>Microsoft Office PowerPoint</Application>
  <PresentationFormat>Widescreen</PresentationFormat>
  <Paragraphs>260</Paragraphs>
  <Slides>32</Slides>
  <Notes>24</Notes>
  <HiddenSlides>0</HiddenSlides>
  <MMClips>24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Gothic Std B</vt:lpstr>
      <vt:lpstr>Arial</vt:lpstr>
      <vt:lpstr>Calibri</vt:lpstr>
      <vt:lpstr>Calibri Light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194</cp:revision>
  <dcterms:created xsi:type="dcterms:W3CDTF">2020-12-09T02:04:00Z</dcterms:created>
  <dcterms:modified xsi:type="dcterms:W3CDTF">2023-04-25T03:05:08Z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