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5"/>
  </p:notesMasterIdLst>
  <p:sldIdLst>
    <p:sldId id="256" r:id="rId2"/>
    <p:sldId id="259" r:id="rId3"/>
    <p:sldId id="261" r:id="rId4"/>
    <p:sldId id="257" r:id="rId5"/>
    <p:sldId id="265" r:id="rId6"/>
    <p:sldId id="292" r:id="rId7"/>
    <p:sldId id="270" r:id="rId8"/>
    <p:sldId id="294" r:id="rId9"/>
    <p:sldId id="295" r:id="rId10"/>
    <p:sldId id="296" r:id="rId11"/>
    <p:sldId id="262" r:id="rId12"/>
    <p:sldId id="297" r:id="rId13"/>
    <p:sldId id="298" r:id="rId14"/>
    <p:sldId id="299" r:id="rId15"/>
    <p:sldId id="279" r:id="rId16"/>
    <p:sldId id="281" r:id="rId17"/>
    <p:sldId id="293" r:id="rId18"/>
    <p:sldId id="300" r:id="rId19"/>
    <p:sldId id="301" r:id="rId20"/>
    <p:sldId id="267" r:id="rId21"/>
    <p:sldId id="273" r:id="rId22"/>
    <p:sldId id="263" r:id="rId23"/>
    <p:sldId id="290" r:id="rId24"/>
  </p:sldIdLst>
  <p:sldSz cx="9144000" cy="5143500" type="screen16x9"/>
  <p:notesSz cx="6858000" cy="9144000"/>
  <p:embeddedFontLst>
    <p:embeddedFont>
      <p:font typeface="Barlow" panose="00000500000000000000" pitchFamily="2" charset="0"/>
      <p:regular r:id="rId26"/>
      <p:bold r:id="rId27"/>
      <p:italic r:id="rId28"/>
      <p:boldItalic r:id="rId29"/>
    </p:embeddedFont>
    <p:embeddedFont>
      <p:font typeface="Barlow Medium" panose="00000600000000000000" pitchFamily="2" charset="0"/>
      <p:regular r:id="rId30"/>
      <p:bold r:id="rId31"/>
      <p:italic r:id="rId32"/>
      <p:boldItalic r:id="rId33"/>
    </p:embeddedFont>
    <p:embeddedFont>
      <p:font typeface="Bebas Neue" panose="020B0606020202050201" pitchFamily="34" charset="0"/>
      <p:regular r:id="rId34"/>
    </p:embeddedFont>
    <p:embeddedFont>
      <p:font typeface="Calibri" panose="020F0502020204030204" pitchFamily="3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Open Sans" panose="020B0606030504020204" pitchFamily="34" charset="0"/>
      <p:regular r:id="rId43"/>
      <p:bold r:id="rId44"/>
    </p:embeddedFont>
    <p:embeddedFont>
      <p:font typeface="Patrick Hand" panose="00000500000000000000" pitchFamily="2" charset="0"/>
      <p:regular r:id="rId45"/>
    </p:embeddedFont>
    <p:embeddedFont>
      <p:font typeface="Poppins" panose="00000500000000000000" pitchFamily="2" charset="0"/>
      <p:regular r:id="rId46"/>
      <p:bold r:id="rId47"/>
      <p:italic r:id="rId48"/>
      <p:boldItalic r:id="rId49"/>
    </p:embeddedFont>
    <p:embeddedFont>
      <p:font typeface="Roboto Condensed Light" panose="02000000000000000000" pitchFamily="2" charset="0"/>
      <p:regular r:id="rId50"/>
      <p: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C8BE"/>
    <a:srgbClr val="F8AD9E"/>
    <a:srgbClr val="BEE0D2"/>
    <a:srgbClr val="B69089"/>
    <a:srgbClr val="F26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155E2E-214F-456A-B254-EBF27301B262}">
  <a:tblStyle styleId="{8C155E2E-214F-456A-B254-EBF27301B2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ea0f85ef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ea0f85ef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e82d3be905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e82d3be90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83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e82d3be9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e82d3be9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e82d3be9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e82d3be9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627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e82d3be9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e82d3be9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87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e82d3be9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e82d3be9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5721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ge8d62ada6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6" name="Google Shape;2466;ge8d62ada6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e8d62ada68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e8d62ada68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e82d3be90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3" name="Google Shape;2233;ge82d3be90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ge82d3be905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8" name="Google Shape;2338;ge82d3be905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e82d3be90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3" name="Google Shape;2043;ge82d3be90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e9d65709e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e9d65709e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Google Shape;2883;ge8d62ada68_0_26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4" name="Google Shape;2884;ge8d62ada68_0_26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a9a956c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a9a956c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e9d65709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e9d65709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e82d3be90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e82d3be90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e82d3be90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e82d3be90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9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e82d3be905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e82d3be90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e82d3be905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e82d3be90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913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e82d3be905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e82d3be90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76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298033">
            <a:off x="-897041" y="-764409"/>
            <a:ext cx="4503329" cy="2460629"/>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54000" y="-120080"/>
            <a:ext cx="3575792" cy="1541306"/>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289690" y="4448410"/>
            <a:ext cx="3647150" cy="2197875"/>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75471" y="-200761"/>
            <a:ext cx="662022" cy="1356555"/>
            <a:chOff x="-75471" y="-200761"/>
            <a:chExt cx="662022" cy="1356555"/>
          </a:xfrm>
        </p:grpSpPr>
        <p:sp>
          <p:nvSpPr>
            <p:cNvPr id="13" name="Google Shape;13;p2"/>
            <p:cNvSpPr/>
            <p:nvPr/>
          </p:nvSpPr>
          <p:spPr>
            <a:xfrm rot="-10383240" flipH="1">
              <a:off x="-5047" y="-67630"/>
              <a:ext cx="521174" cy="11963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383240" flipH="1">
              <a:off x="194982" y="-189869"/>
              <a:ext cx="260133" cy="1318064"/>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383240" flipH="1">
              <a:off x="88311" y="898489"/>
              <a:ext cx="68943" cy="75414"/>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383240" flipH="1">
              <a:off x="69522" y="839057"/>
              <a:ext cx="88272"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383240" flipH="1">
              <a:off x="160191" y="914442"/>
              <a:ext cx="63437" cy="109418"/>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383240" flipH="1">
              <a:off x="-23802" y="648019"/>
              <a:ext cx="380535" cy="261978"/>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383240" flipH="1">
              <a:off x="-14871" y="533989"/>
              <a:ext cx="275772" cy="154462"/>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383240" flipH="1">
              <a:off x="152397" y="143297"/>
              <a:ext cx="67098" cy="92842"/>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383240" flipH="1">
              <a:off x="128367" y="260030"/>
              <a:ext cx="304269" cy="252782"/>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383240" flipH="1">
              <a:off x="381093" y="175528"/>
              <a:ext cx="128690" cy="260133"/>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474731">
            <a:off x="-13155" y="4316735"/>
            <a:ext cx="530872" cy="964793"/>
            <a:chOff x="2999200" y="4078725"/>
            <a:chExt cx="735925" cy="1337450"/>
          </a:xfrm>
        </p:grpSpPr>
        <p:sp>
          <p:nvSpPr>
            <p:cNvPr id="24" name="Google Shape;24;p2"/>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415843" y="4524790"/>
            <a:ext cx="782220" cy="1394900"/>
            <a:chOff x="415843" y="4524790"/>
            <a:chExt cx="782220" cy="1394900"/>
          </a:xfrm>
        </p:grpSpPr>
        <p:sp>
          <p:nvSpPr>
            <p:cNvPr id="55" name="Google Shape;55;p2"/>
            <p:cNvSpPr/>
            <p:nvPr/>
          </p:nvSpPr>
          <p:spPr>
            <a:xfrm rot="-797448" flipH="1">
              <a:off x="546372" y="4568675"/>
              <a:ext cx="521163" cy="1196274"/>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797448" flipH="1">
              <a:off x="632897" y="4589404"/>
              <a:ext cx="260128" cy="1318036"/>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797448" flipH="1">
              <a:off x="756722" y="4702560"/>
              <a:ext cx="68942" cy="75413"/>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797448" flipH="1">
              <a:off x="775700" y="4752498"/>
              <a:ext cx="88270" cy="78166"/>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797448" flipH="1">
              <a:off x="683218" y="4678550"/>
              <a:ext cx="63435" cy="10941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797448" flipH="1">
              <a:off x="614314" y="4771871"/>
              <a:ext cx="380527" cy="261972"/>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797448" flipH="1">
              <a:off x="765498" y="4968027"/>
              <a:ext cx="275766" cy="154459"/>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797448" flipH="1">
              <a:off x="956583" y="5416079"/>
              <a:ext cx="67097" cy="92840"/>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797448" flipH="1">
              <a:off x="681245" y="5184260"/>
              <a:ext cx="304263" cy="252776"/>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797448" flipH="1">
              <a:off x="642239" y="5313469"/>
              <a:ext cx="128687" cy="260128"/>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rot="207733" flipH="1">
            <a:off x="18931" y="3226900"/>
            <a:ext cx="137652" cy="211110"/>
          </a:xfrm>
          <a:custGeom>
            <a:avLst/>
            <a:gdLst/>
            <a:ahLst/>
            <a:cxnLst/>
            <a:rect l="l" t="t" r="r" b="b"/>
            <a:pathLst>
              <a:path w="3822" h="5862" fill="none" extrusionOk="0">
                <a:moveTo>
                  <a:pt x="3822" y="2850"/>
                </a:moveTo>
                <a:cubicBezTo>
                  <a:pt x="2753" y="2105"/>
                  <a:pt x="2235" y="1198"/>
                  <a:pt x="1749" y="0"/>
                </a:cubicBezTo>
                <a:cubicBezTo>
                  <a:pt x="1296" y="1295"/>
                  <a:pt x="842" y="2202"/>
                  <a:pt x="0" y="2688"/>
                </a:cubicBezTo>
                <a:cubicBezTo>
                  <a:pt x="875" y="3530"/>
                  <a:pt x="1490" y="4631"/>
                  <a:pt x="1684" y="5861"/>
                </a:cubicBezTo>
                <a:cubicBezTo>
                  <a:pt x="1749" y="4469"/>
                  <a:pt x="2591" y="3530"/>
                  <a:pt x="3822"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07733" flipH="1">
            <a:off x="271967" y="2888191"/>
            <a:ext cx="137652" cy="209958"/>
          </a:xfrm>
          <a:custGeom>
            <a:avLst/>
            <a:gdLst/>
            <a:ahLst/>
            <a:cxnLst/>
            <a:rect l="l" t="t" r="r" b="b"/>
            <a:pathLst>
              <a:path w="3822" h="5830" fill="none" extrusionOk="0">
                <a:moveTo>
                  <a:pt x="3821" y="2850"/>
                </a:moveTo>
                <a:cubicBezTo>
                  <a:pt x="2753" y="2073"/>
                  <a:pt x="2235" y="1198"/>
                  <a:pt x="1749" y="0"/>
                </a:cubicBezTo>
                <a:cubicBezTo>
                  <a:pt x="1296" y="1263"/>
                  <a:pt x="842" y="2202"/>
                  <a:pt x="0" y="2688"/>
                </a:cubicBezTo>
                <a:cubicBezTo>
                  <a:pt x="875" y="3530"/>
                  <a:pt x="1490" y="4631"/>
                  <a:pt x="1684" y="5829"/>
                </a:cubicBezTo>
                <a:cubicBezTo>
                  <a:pt x="1749" y="4469"/>
                  <a:pt x="2591" y="3530"/>
                  <a:pt x="3821"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07733" flipH="1">
            <a:off x="-233849" y="3311678"/>
            <a:ext cx="162143" cy="248456"/>
          </a:xfrm>
          <a:custGeom>
            <a:avLst/>
            <a:gdLst/>
            <a:ahLst/>
            <a:cxnLst/>
            <a:rect l="l" t="t" r="r" b="b"/>
            <a:pathLst>
              <a:path w="4502" h="6899" fill="none" extrusionOk="0">
                <a:moveTo>
                  <a:pt x="4501" y="3369"/>
                </a:moveTo>
                <a:cubicBezTo>
                  <a:pt x="3271" y="2462"/>
                  <a:pt x="2656" y="1393"/>
                  <a:pt x="2073" y="1"/>
                </a:cubicBezTo>
                <a:cubicBezTo>
                  <a:pt x="1522" y="1490"/>
                  <a:pt x="1004" y="2591"/>
                  <a:pt x="0" y="3174"/>
                </a:cubicBezTo>
                <a:cubicBezTo>
                  <a:pt x="1069" y="4243"/>
                  <a:pt x="1878" y="5700"/>
                  <a:pt x="2008" y="6898"/>
                </a:cubicBezTo>
                <a:cubicBezTo>
                  <a:pt x="2073" y="5279"/>
                  <a:pt x="3077" y="4178"/>
                  <a:pt x="4501" y="3369"/>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07733" flipH="1">
            <a:off x="-271983" y="2797397"/>
            <a:ext cx="191316" cy="298587"/>
          </a:xfrm>
          <a:custGeom>
            <a:avLst/>
            <a:gdLst/>
            <a:ahLst/>
            <a:cxnLst/>
            <a:rect l="l" t="t" r="r" b="b"/>
            <a:pathLst>
              <a:path w="5312" h="8291" fill="none" extrusionOk="0">
                <a:moveTo>
                  <a:pt x="1" y="4146"/>
                </a:moveTo>
                <a:cubicBezTo>
                  <a:pt x="1426" y="3142"/>
                  <a:pt x="2527" y="1684"/>
                  <a:pt x="3077" y="1"/>
                </a:cubicBezTo>
                <a:cubicBezTo>
                  <a:pt x="3142" y="1749"/>
                  <a:pt x="3984" y="3368"/>
                  <a:pt x="5312" y="4502"/>
                </a:cubicBezTo>
                <a:cubicBezTo>
                  <a:pt x="3854" y="5182"/>
                  <a:pt x="2883" y="6639"/>
                  <a:pt x="2786" y="8291"/>
                </a:cubicBezTo>
                <a:lnTo>
                  <a:pt x="875" y="4146"/>
                </a:ln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txBox="1">
            <a:spLocks noGrp="1"/>
          </p:cNvSpPr>
          <p:nvPr>
            <p:ph type="ctrTitle"/>
          </p:nvPr>
        </p:nvSpPr>
        <p:spPr>
          <a:xfrm>
            <a:off x="728400" y="1726550"/>
            <a:ext cx="4512000" cy="231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5200"/>
              <a:buNone/>
              <a:defRPr sz="3800">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0" name="Google Shape;70;p2"/>
          <p:cNvSpPr txBox="1">
            <a:spLocks noGrp="1"/>
          </p:cNvSpPr>
          <p:nvPr>
            <p:ph type="subTitle" idx="1"/>
          </p:nvPr>
        </p:nvSpPr>
        <p:spPr>
          <a:xfrm>
            <a:off x="728400" y="4042675"/>
            <a:ext cx="4512000" cy="38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solidFill>
                  <a:schemeClr val="accent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91"/>
        <p:cNvGrpSpPr/>
        <p:nvPr/>
      </p:nvGrpSpPr>
      <p:grpSpPr>
        <a:xfrm>
          <a:off x="0" y="0"/>
          <a:ext cx="0" cy="0"/>
          <a:chOff x="0" y="0"/>
          <a:chExt cx="0" cy="0"/>
        </a:xfrm>
      </p:grpSpPr>
      <p:grpSp>
        <p:nvGrpSpPr>
          <p:cNvPr id="492" name="Google Shape;492;p14"/>
          <p:cNvGrpSpPr/>
          <p:nvPr/>
        </p:nvGrpSpPr>
        <p:grpSpPr>
          <a:xfrm>
            <a:off x="486878" y="4113541"/>
            <a:ext cx="642904" cy="1168396"/>
            <a:chOff x="2999200" y="4078725"/>
            <a:chExt cx="735925" cy="1337450"/>
          </a:xfrm>
        </p:grpSpPr>
        <p:sp>
          <p:nvSpPr>
            <p:cNvPr id="493" name="Google Shape;493;p14"/>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4"/>
          <p:cNvGrpSpPr/>
          <p:nvPr/>
        </p:nvGrpSpPr>
        <p:grpSpPr>
          <a:xfrm>
            <a:off x="233636" y="4242716"/>
            <a:ext cx="401026" cy="1020692"/>
            <a:chOff x="2536925" y="4284225"/>
            <a:chExt cx="459050" cy="1168375"/>
          </a:xfrm>
        </p:grpSpPr>
        <p:sp>
          <p:nvSpPr>
            <p:cNvPr id="524" name="Google Shape;524;p14"/>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14"/>
          <p:cNvGrpSpPr/>
          <p:nvPr/>
        </p:nvGrpSpPr>
        <p:grpSpPr>
          <a:xfrm rot="-9900040">
            <a:off x="7801684" y="-138168"/>
            <a:ext cx="735903" cy="1337410"/>
            <a:chOff x="2999200" y="4078725"/>
            <a:chExt cx="735925" cy="1337450"/>
          </a:xfrm>
        </p:grpSpPr>
        <p:sp>
          <p:nvSpPr>
            <p:cNvPr id="535" name="Google Shape;535;p14"/>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4"/>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4"/>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4"/>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4"/>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4"/>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14"/>
          <p:cNvGrpSpPr/>
          <p:nvPr/>
        </p:nvGrpSpPr>
        <p:grpSpPr>
          <a:xfrm rot="-9900040">
            <a:off x="8370207" y="-3954"/>
            <a:ext cx="459036" cy="1168340"/>
            <a:chOff x="2536925" y="4284225"/>
            <a:chExt cx="459050" cy="1168375"/>
          </a:xfrm>
        </p:grpSpPr>
        <p:sp>
          <p:nvSpPr>
            <p:cNvPr id="566" name="Google Shape;566;p14"/>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4"/>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4"/>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4"/>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4"/>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4"/>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4"/>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4"/>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4"/>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4"/>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14"/>
          <p:cNvSpPr/>
          <p:nvPr/>
        </p:nvSpPr>
        <p:spPr>
          <a:xfrm rot="-2203600">
            <a:off x="6875193" y="4450491"/>
            <a:ext cx="3647161" cy="219788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4"/>
          <p:cNvSpPr/>
          <p:nvPr/>
        </p:nvSpPr>
        <p:spPr>
          <a:xfrm rot="-806990">
            <a:off x="-1135433" y="-733492"/>
            <a:ext cx="3516094" cy="1921201"/>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4"/>
          <p:cNvSpPr/>
          <p:nvPr/>
        </p:nvSpPr>
        <p:spPr>
          <a:xfrm rot="9822545">
            <a:off x="-540718" y="9"/>
            <a:ext cx="2864151" cy="1234561"/>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4"/>
          <p:cNvSpPr/>
          <p:nvPr/>
        </p:nvSpPr>
        <p:spPr>
          <a:xfrm rot="-539198">
            <a:off x="7167542" y="3995720"/>
            <a:ext cx="2864228" cy="1234594"/>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4"/>
          <p:cNvSpPr txBox="1">
            <a:spLocks noGrp="1"/>
          </p:cNvSpPr>
          <p:nvPr>
            <p:ph type="title"/>
          </p:nvPr>
        </p:nvSpPr>
        <p:spPr>
          <a:xfrm>
            <a:off x="720000" y="530525"/>
            <a:ext cx="7704000" cy="4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1" name="Google Shape;581;p14"/>
          <p:cNvSpPr txBox="1">
            <a:spLocks noGrp="1"/>
          </p:cNvSpPr>
          <p:nvPr>
            <p:ph type="title" idx="2"/>
          </p:nvPr>
        </p:nvSpPr>
        <p:spPr>
          <a:xfrm>
            <a:off x="3677247" y="1279100"/>
            <a:ext cx="2642400" cy="7389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400">
                <a:solidFill>
                  <a:schemeClr val="accent4"/>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582" name="Google Shape;582;p14"/>
          <p:cNvSpPr txBox="1">
            <a:spLocks noGrp="1"/>
          </p:cNvSpPr>
          <p:nvPr>
            <p:ph type="title" idx="3"/>
          </p:nvPr>
        </p:nvSpPr>
        <p:spPr>
          <a:xfrm>
            <a:off x="5742741" y="2918875"/>
            <a:ext cx="2664600" cy="7806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400">
                <a:solidFill>
                  <a:schemeClr val="accent4"/>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583" name="Google Shape;583;p14"/>
          <p:cNvSpPr txBox="1">
            <a:spLocks noGrp="1"/>
          </p:cNvSpPr>
          <p:nvPr>
            <p:ph type="title" idx="4"/>
          </p:nvPr>
        </p:nvSpPr>
        <p:spPr>
          <a:xfrm>
            <a:off x="1553972" y="2918875"/>
            <a:ext cx="2642400" cy="7713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400">
                <a:solidFill>
                  <a:schemeClr val="accent4"/>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584" name="Google Shape;584;p14"/>
          <p:cNvSpPr txBox="1">
            <a:spLocks noGrp="1"/>
          </p:cNvSpPr>
          <p:nvPr>
            <p:ph type="subTitle" idx="1"/>
          </p:nvPr>
        </p:nvSpPr>
        <p:spPr>
          <a:xfrm>
            <a:off x="3677247" y="2105650"/>
            <a:ext cx="2664600" cy="53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5" name="Google Shape;585;p14"/>
          <p:cNvSpPr txBox="1">
            <a:spLocks noGrp="1"/>
          </p:cNvSpPr>
          <p:nvPr>
            <p:ph type="subTitle" idx="5"/>
          </p:nvPr>
        </p:nvSpPr>
        <p:spPr>
          <a:xfrm>
            <a:off x="5742741" y="3780876"/>
            <a:ext cx="2664600" cy="49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6" name="Google Shape;586;p14"/>
          <p:cNvSpPr txBox="1">
            <a:spLocks noGrp="1"/>
          </p:cNvSpPr>
          <p:nvPr>
            <p:ph type="subTitle" idx="6"/>
          </p:nvPr>
        </p:nvSpPr>
        <p:spPr>
          <a:xfrm>
            <a:off x="1553972" y="3786370"/>
            <a:ext cx="2642400" cy="48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7" name="Google Shape;587;p14"/>
          <p:cNvSpPr txBox="1">
            <a:spLocks noGrp="1"/>
          </p:cNvSpPr>
          <p:nvPr>
            <p:ph type="title" idx="7" hasCustomPrompt="1"/>
          </p:nvPr>
        </p:nvSpPr>
        <p:spPr>
          <a:xfrm>
            <a:off x="2846572" y="1409300"/>
            <a:ext cx="648300" cy="47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600"/>
              <a:buNone/>
              <a:defRPr sz="3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88" name="Google Shape;588;p14"/>
          <p:cNvSpPr txBox="1">
            <a:spLocks noGrp="1"/>
          </p:cNvSpPr>
          <p:nvPr>
            <p:ph type="title" idx="8" hasCustomPrompt="1"/>
          </p:nvPr>
        </p:nvSpPr>
        <p:spPr>
          <a:xfrm>
            <a:off x="4928872" y="3079675"/>
            <a:ext cx="648300" cy="47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600"/>
              <a:buNone/>
              <a:defRPr sz="3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89" name="Google Shape;589;p14"/>
          <p:cNvSpPr txBox="1">
            <a:spLocks noGrp="1"/>
          </p:cNvSpPr>
          <p:nvPr>
            <p:ph type="title" idx="9" hasCustomPrompt="1"/>
          </p:nvPr>
        </p:nvSpPr>
        <p:spPr>
          <a:xfrm>
            <a:off x="723317" y="3094375"/>
            <a:ext cx="648300" cy="47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600"/>
              <a:buNone/>
              <a:defRPr sz="3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644"/>
        <p:cNvGrpSpPr/>
        <p:nvPr/>
      </p:nvGrpSpPr>
      <p:grpSpPr>
        <a:xfrm>
          <a:off x="0" y="0"/>
          <a:ext cx="0" cy="0"/>
          <a:chOff x="0" y="0"/>
          <a:chExt cx="0" cy="0"/>
        </a:xfrm>
      </p:grpSpPr>
      <p:sp>
        <p:nvSpPr>
          <p:cNvPr id="645" name="Google Shape;645;p16"/>
          <p:cNvSpPr txBox="1">
            <a:spLocks noGrp="1"/>
          </p:cNvSpPr>
          <p:nvPr>
            <p:ph type="title"/>
          </p:nvPr>
        </p:nvSpPr>
        <p:spPr>
          <a:xfrm>
            <a:off x="1934125" y="1586128"/>
            <a:ext cx="2112900" cy="70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6" name="Google Shape;646;p16"/>
          <p:cNvSpPr txBox="1">
            <a:spLocks noGrp="1"/>
          </p:cNvSpPr>
          <p:nvPr>
            <p:ph type="subTitle" idx="1"/>
          </p:nvPr>
        </p:nvSpPr>
        <p:spPr>
          <a:xfrm>
            <a:off x="1934125" y="2345588"/>
            <a:ext cx="211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16"/>
          <p:cNvSpPr txBox="1">
            <a:spLocks noGrp="1"/>
          </p:cNvSpPr>
          <p:nvPr>
            <p:ph type="title" idx="2"/>
          </p:nvPr>
        </p:nvSpPr>
        <p:spPr>
          <a:xfrm>
            <a:off x="6259450" y="1586013"/>
            <a:ext cx="2112900" cy="70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8" name="Google Shape;648;p16"/>
          <p:cNvSpPr txBox="1">
            <a:spLocks noGrp="1"/>
          </p:cNvSpPr>
          <p:nvPr>
            <p:ph type="subTitle" idx="3"/>
          </p:nvPr>
        </p:nvSpPr>
        <p:spPr>
          <a:xfrm>
            <a:off x="6259450" y="2345588"/>
            <a:ext cx="211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9" name="Google Shape;649;p16"/>
          <p:cNvSpPr txBox="1">
            <a:spLocks noGrp="1"/>
          </p:cNvSpPr>
          <p:nvPr>
            <p:ph type="title" idx="4"/>
          </p:nvPr>
        </p:nvSpPr>
        <p:spPr>
          <a:xfrm>
            <a:off x="1934125" y="3171800"/>
            <a:ext cx="2112900" cy="70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50" name="Google Shape;650;p16"/>
          <p:cNvSpPr txBox="1">
            <a:spLocks noGrp="1"/>
          </p:cNvSpPr>
          <p:nvPr>
            <p:ph type="subTitle" idx="5"/>
          </p:nvPr>
        </p:nvSpPr>
        <p:spPr>
          <a:xfrm>
            <a:off x="1934125" y="3931375"/>
            <a:ext cx="211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1" name="Google Shape;651;p16"/>
          <p:cNvSpPr txBox="1">
            <a:spLocks noGrp="1"/>
          </p:cNvSpPr>
          <p:nvPr>
            <p:ph type="title" idx="6"/>
          </p:nvPr>
        </p:nvSpPr>
        <p:spPr>
          <a:xfrm>
            <a:off x="6259450" y="3171800"/>
            <a:ext cx="2112900" cy="70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accent4"/>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52" name="Google Shape;652;p16"/>
          <p:cNvSpPr txBox="1">
            <a:spLocks noGrp="1"/>
          </p:cNvSpPr>
          <p:nvPr>
            <p:ph type="subTitle" idx="7"/>
          </p:nvPr>
        </p:nvSpPr>
        <p:spPr>
          <a:xfrm>
            <a:off x="6259450" y="3931375"/>
            <a:ext cx="211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3" name="Google Shape;653;p16"/>
          <p:cNvSpPr txBox="1">
            <a:spLocks noGrp="1"/>
          </p:cNvSpPr>
          <p:nvPr>
            <p:ph type="title" idx="8"/>
          </p:nvPr>
        </p:nvSpPr>
        <p:spPr>
          <a:xfrm>
            <a:off x="720000" y="532925"/>
            <a:ext cx="7704000" cy="46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54" name="Google Shape;654;p16"/>
          <p:cNvGrpSpPr/>
          <p:nvPr/>
        </p:nvGrpSpPr>
        <p:grpSpPr>
          <a:xfrm rot="-1758364">
            <a:off x="316089" y="4474496"/>
            <a:ext cx="835494" cy="1518405"/>
            <a:chOff x="2999200" y="4078725"/>
            <a:chExt cx="735925" cy="1337450"/>
          </a:xfrm>
        </p:grpSpPr>
        <p:sp>
          <p:nvSpPr>
            <p:cNvPr id="655" name="Google Shape;655;p16"/>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6"/>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16"/>
          <p:cNvGrpSpPr/>
          <p:nvPr/>
        </p:nvGrpSpPr>
        <p:grpSpPr>
          <a:xfrm flipH="1">
            <a:off x="1086315" y="4363545"/>
            <a:ext cx="978422" cy="1393263"/>
            <a:chOff x="177026" y="3906345"/>
            <a:chExt cx="978422" cy="1393263"/>
          </a:xfrm>
        </p:grpSpPr>
        <p:sp>
          <p:nvSpPr>
            <p:cNvPr id="686" name="Google Shape;686;p16"/>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6"/>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6"/>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6"/>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6"/>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16"/>
          <p:cNvGrpSpPr/>
          <p:nvPr/>
        </p:nvGrpSpPr>
        <p:grpSpPr>
          <a:xfrm rot="9041636">
            <a:off x="8457309" y="-384793"/>
            <a:ext cx="835494" cy="1518405"/>
            <a:chOff x="2999200" y="4078725"/>
            <a:chExt cx="735925" cy="1337450"/>
          </a:xfrm>
        </p:grpSpPr>
        <p:sp>
          <p:nvSpPr>
            <p:cNvPr id="697" name="Google Shape;697;p16"/>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6"/>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6"/>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6"/>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6"/>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6"/>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6"/>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6"/>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6"/>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6"/>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6"/>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6"/>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6"/>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6"/>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6"/>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6"/>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6"/>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6"/>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6"/>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6"/>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6"/>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6"/>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6"/>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6"/>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6"/>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6"/>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16"/>
          <p:cNvSpPr/>
          <p:nvPr/>
        </p:nvSpPr>
        <p:spPr>
          <a:xfrm rot="-390045">
            <a:off x="-1719957" y="-1083448"/>
            <a:ext cx="4503063" cy="2460483"/>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6"/>
          <p:cNvSpPr/>
          <p:nvPr/>
        </p:nvSpPr>
        <p:spPr>
          <a:xfrm rot="-762153">
            <a:off x="-1126840" y="-321901"/>
            <a:ext cx="3575660" cy="1541249"/>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6"/>
          <p:cNvSpPr/>
          <p:nvPr/>
        </p:nvSpPr>
        <p:spPr>
          <a:xfrm rot="-1635099">
            <a:off x="6264881" y="4457638"/>
            <a:ext cx="3974514" cy="2394858"/>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6"/>
          <p:cNvSpPr/>
          <p:nvPr/>
        </p:nvSpPr>
        <p:spPr>
          <a:xfrm rot="10317625">
            <a:off x="6230485" y="3939239"/>
            <a:ext cx="4102181" cy="1768200"/>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1">
  <p:cSld name="CUSTOM_8">
    <p:spTree>
      <p:nvGrpSpPr>
        <p:cNvPr id="1" name="Shape 931"/>
        <p:cNvGrpSpPr/>
        <p:nvPr/>
      </p:nvGrpSpPr>
      <p:grpSpPr>
        <a:xfrm>
          <a:off x="0" y="0"/>
          <a:ext cx="0" cy="0"/>
          <a:chOff x="0" y="0"/>
          <a:chExt cx="0" cy="0"/>
        </a:xfrm>
      </p:grpSpPr>
      <p:sp>
        <p:nvSpPr>
          <p:cNvPr id="932" name="Google Shape;932;p20"/>
          <p:cNvSpPr/>
          <p:nvPr/>
        </p:nvSpPr>
        <p:spPr>
          <a:xfrm rot="-99597">
            <a:off x="-1091381" y="-1013936"/>
            <a:ext cx="4503073" cy="2460489"/>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rot="-471838">
            <a:off x="-524119" y="-242651"/>
            <a:ext cx="3575620" cy="1541231"/>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rot="-1530554">
            <a:off x="6019213" y="4242775"/>
            <a:ext cx="3974414" cy="2394895"/>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rot="9947579">
            <a:off x="5995426" y="3945170"/>
            <a:ext cx="4102260" cy="1768234"/>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txBox="1">
            <a:spLocks noGrp="1"/>
          </p:cNvSpPr>
          <p:nvPr>
            <p:ph type="subTitle" idx="1"/>
          </p:nvPr>
        </p:nvSpPr>
        <p:spPr>
          <a:xfrm>
            <a:off x="760625" y="33474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7" name="Google Shape;937;p20"/>
          <p:cNvSpPr txBox="1">
            <a:spLocks noGrp="1"/>
          </p:cNvSpPr>
          <p:nvPr>
            <p:ph type="subTitle" idx="2"/>
          </p:nvPr>
        </p:nvSpPr>
        <p:spPr>
          <a:xfrm>
            <a:off x="3413513" y="33474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8" name="Google Shape;938;p20"/>
          <p:cNvSpPr txBox="1">
            <a:spLocks noGrp="1"/>
          </p:cNvSpPr>
          <p:nvPr>
            <p:ph type="subTitle" idx="3"/>
          </p:nvPr>
        </p:nvSpPr>
        <p:spPr>
          <a:xfrm>
            <a:off x="6029988" y="33474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9" name="Google Shape;939;p20"/>
          <p:cNvSpPr txBox="1">
            <a:spLocks noGrp="1"/>
          </p:cNvSpPr>
          <p:nvPr>
            <p:ph type="title" hasCustomPrompt="1"/>
          </p:nvPr>
        </p:nvSpPr>
        <p:spPr>
          <a:xfrm>
            <a:off x="760475" y="1399325"/>
            <a:ext cx="2384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0" name="Google Shape;940;p20"/>
          <p:cNvSpPr txBox="1">
            <a:spLocks noGrp="1"/>
          </p:cNvSpPr>
          <p:nvPr>
            <p:ph type="title" idx="4" hasCustomPrompt="1"/>
          </p:nvPr>
        </p:nvSpPr>
        <p:spPr>
          <a:xfrm>
            <a:off x="3413375" y="1399325"/>
            <a:ext cx="2384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41" name="Google Shape;941;p20"/>
          <p:cNvSpPr txBox="1">
            <a:spLocks noGrp="1"/>
          </p:cNvSpPr>
          <p:nvPr>
            <p:ph type="title" idx="5" hasCustomPrompt="1"/>
          </p:nvPr>
        </p:nvSpPr>
        <p:spPr>
          <a:xfrm>
            <a:off x="6029850" y="1399325"/>
            <a:ext cx="2384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942" name="Google Shape;942;p20"/>
          <p:cNvGrpSpPr/>
          <p:nvPr/>
        </p:nvGrpSpPr>
        <p:grpSpPr>
          <a:xfrm rot="-1758327">
            <a:off x="266608" y="4082410"/>
            <a:ext cx="751012" cy="1364869"/>
            <a:chOff x="2999200" y="4078725"/>
            <a:chExt cx="735925" cy="1337450"/>
          </a:xfrm>
        </p:grpSpPr>
        <p:sp>
          <p:nvSpPr>
            <p:cNvPr id="943" name="Google Shape;943;p20"/>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20"/>
          <p:cNvGrpSpPr/>
          <p:nvPr/>
        </p:nvGrpSpPr>
        <p:grpSpPr>
          <a:xfrm flipH="1">
            <a:off x="958778" y="4134764"/>
            <a:ext cx="879406" cy="1252265"/>
            <a:chOff x="177026" y="3906345"/>
            <a:chExt cx="978422" cy="1393263"/>
          </a:xfrm>
        </p:grpSpPr>
        <p:sp>
          <p:nvSpPr>
            <p:cNvPr id="974" name="Google Shape;974;p20"/>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20"/>
          <p:cNvGrpSpPr/>
          <p:nvPr/>
        </p:nvGrpSpPr>
        <p:grpSpPr>
          <a:xfrm rot="9041673">
            <a:off x="8062362" y="-165740"/>
            <a:ext cx="751012" cy="1364869"/>
            <a:chOff x="2999200" y="4078725"/>
            <a:chExt cx="735925" cy="1337450"/>
          </a:xfrm>
        </p:grpSpPr>
        <p:sp>
          <p:nvSpPr>
            <p:cNvPr id="985" name="Google Shape;985;p20"/>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0"/>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0"/>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0"/>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0"/>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0"/>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0"/>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0"/>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0"/>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0"/>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0"/>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0"/>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20"/>
          <p:cNvGrpSpPr/>
          <p:nvPr/>
        </p:nvGrpSpPr>
        <p:grpSpPr>
          <a:xfrm rot="10800000" flipH="1">
            <a:off x="7241798" y="-105489"/>
            <a:ext cx="879406" cy="1252265"/>
            <a:chOff x="177026" y="3906345"/>
            <a:chExt cx="978422" cy="1393263"/>
          </a:xfrm>
        </p:grpSpPr>
        <p:sp>
          <p:nvSpPr>
            <p:cNvPr id="1016" name="Google Shape;1016;p20"/>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0"/>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0"/>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0"/>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0"/>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9">
    <p:bg>
      <p:bgPr>
        <a:solidFill>
          <a:schemeClr val="accent4"/>
        </a:solidFill>
        <a:effectLst/>
      </p:bgPr>
    </p:bg>
    <p:spTree>
      <p:nvGrpSpPr>
        <p:cNvPr id="1" name="Shape 1545"/>
        <p:cNvGrpSpPr/>
        <p:nvPr/>
      </p:nvGrpSpPr>
      <p:grpSpPr>
        <a:xfrm>
          <a:off x="0" y="0"/>
          <a:ext cx="0" cy="0"/>
          <a:chOff x="0" y="0"/>
          <a:chExt cx="0" cy="0"/>
        </a:xfrm>
      </p:grpSpPr>
      <p:sp>
        <p:nvSpPr>
          <p:cNvPr id="1546" name="Google Shape;1546;p30"/>
          <p:cNvSpPr txBox="1">
            <a:spLocks noGrp="1"/>
          </p:cNvSpPr>
          <p:nvPr>
            <p:ph type="title"/>
          </p:nvPr>
        </p:nvSpPr>
        <p:spPr>
          <a:xfrm flipH="1">
            <a:off x="4203150" y="2784100"/>
            <a:ext cx="4207500" cy="104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8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47" name="Google Shape;1547;p30"/>
          <p:cNvSpPr txBox="1">
            <a:spLocks noGrp="1"/>
          </p:cNvSpPr>
          <p:nvPr>
            <p:ph type="title" idx="2" hasCustomPrompt="1"/>
          </p:nvPr>
        </p:nvSpPr>
        <p:spPr>
          <a:xfrm flipH="1">
            <a:off x="7080688" y="1601431"/>
            <a:ext cx="1097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59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48" name="Google Shape;1548;p30"/>
          <p:cNvSpPr txBox="1">
            <a:spLocks noGrp="1"/>
          </p:cNvSpPr>
          <p:nvPr>
            <p:ph type="subTitle" idx="1"/>
          </p:nvPr>
        </p:nvSpPr>
        <p:spPr>
          <a:xfrm flipH="1">
            <a:off x="4203150" y="3926300"/>
            <a:ext cx="4207500" cy="41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0"/>
          <p:cNvSpPr/>
          <p:nvPr/>
        </p:nvSpPr>
        <p:spPr>
          <a:xfrm rot="60460" flipH="1">
            <a:off x="6228683" y="-504266"/>
            <a:ext cx="3958573" cy="2078293"/>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rot="-8673717">
            <a:off x="6450051" y="-208244"/>
            <a:ext cx="3695585" cy="1574482"/>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13">
    <p:bg>
      <p:bgPr>
        <a:solidFill>
          <a:schemeClr val="accent4"/>
        </a:solidFill>
        <a:effectLst/>
      </p:bgPr>
    </p:bg>
    <p:spTree>
      <p:nvGrpSpPr>
        <p:cNvPr id="1" name="Shape 1595"/>
        <p:cNvGrpSpPr/>
        <p:nvPr/>
      </p:nvGrpSpPr>
      <p:grpSpPr>
        <a:xfrm>
          <a:off x="0" y="0"/>
          <a:ext cx="0" cy="0"/>
          <a:chOff x="0" y="0"/>
          <a:chExt cx="0" cy="0"/>
        </a:xfrm>
      </p:grpSpPr>
      <p:sp>
        <p:nvSpPr>
          <p:cNvPr id="1596" name="Google Shape;1596;p33"/>
          <p:cNvSpPr txBox="1">
            <a:spLocks noGrp="1"/>
          </p:cNvSpPr>
          <p:nvPr>
            <p:ph type="title"/>
          </p:nvPr>
        </p:nvSpPr>
        <p:spPr>
          <a:xfrm>
            <a:off x="2774700" y="530525"/>
            <a:ext cx="3594600" cy="114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7" name="Google Shape;1597;p33"/>
          <p:cNvSpPr txBox="1">
            <a:spLocks noGrp="1"/>
          </p:cNvSpPr>
          <p:nvPr>
            <p:ph type="subTitle" idx="1"/>
          </p:nvPr>
        </p:nvSpPr>
        <p:spPr>
          <a:xfrm>
            <a:off x="2774700" y="1972050"/>
            <a:ext cx="3594600" cy="119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8" name="Google Shape;1598;p33"/>
          <p:cNvSpPr txBox="1"/>
          <p:nvPr/>
        </p:nvSpPr>
        <p:spPr>
          <a:xfrm>
            <a:off x="2774700" y="4131300"/>
            <a:ext cx="3594600" cy="45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100">
                <a:solidFill>
                  <a:schemeClr val="accent5"/>
                </a:solidFill>
                <a:latin typeface="Barlow Medium"/>
                <a:ea typeface="Barlow Medium"/>
                <a:cs typeface="Barlow Medium"/>
                <a:sym typeface="Barlow Medium"/>
              </a:rPr>
              <a:t>CREDITS: This presentation template was created by </a:t>
            </a:r>
            <a:r>
              <a:rPr lang="en" sz="1100" b="1">
                <a:solidFill>
                  <a:schemeClr val="accent5"/>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100">
                <a:solidFill>
                  <a:schemeClr val="accent5"/>
                </a:solidFill>
                <a:latin typeface="Barlow Medium"/>
                <a:ea typeface="Barlow Medium"/>
                <a:cs typeface="Barlow Medium"/>
                <a:sym typeface="Barlow Medium"/>
              </a:rPr>
              <a:t>, including icons by </a:t>
            </a:r>
            <a:r>
              <a:rPr lang="en" sz="1100" b="1">
                <a:solidFill>
                  <a:schemeClr val="accent5"/>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100">
                <a:solidFill>
                  <a:schemeClr val="accent5"/>
                </a:solidFill>
                <a:latin typeface="Barlow Medium"/>
                <a:ea typeface="Barlow Medium"/>
                <a:cs typeface="Barlow Medium"/>
                <a:sym typeface="Barlow Medium"/>
              </a:rPr>
              <a:t>, infographics &amp; images by </a:t>
            </a:r>
            <a:r>
              <a:rPr lang="en" sz="1100" b="1">
                <a:solidFill>
                  <a:schemeClr val="accent5"/>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r>
              <a:rPr lang="en" sz="1100">
                <a:solidFill>
                  <a:schemeClr val="accent5"/>
                </a:solidFill>
                <a:latin typeface="Barlow Medium"/>
                <a:ea typeface="Barlow Medium"/>
                <a:cs typeface="Barlow Medium"/>
                <a:sym typeface="Barlow Medium"/>
              </a:rPr>
              <a:t> </a:t>
            </a:r>
            <a:endParaRPr sz="1100">
              <a:solidFill>
                <a:schemeClr val="accent5"/>
              </a:solidFill>
              <a:latin typeface="Barlow Medium"/>
              <a:ea typeface="Barlow Medium"/>
              <a:cs typeface="Barlow Medium"/>
              <a:sym typeface="Barlow Medium"/>
            </a:endParaRPr>
          </a:p>
        </p:txBody>
      </p:sp>
      <p:sp>
        <p:nvSpPr>
          <p:cNvPr id="1599" name="Google Shape;1599;p33"/>
          <p:cNvSpPr/>
          <p:nvPr/>
        </p:nvSpPr>
        <p:spPr>
          <a:xfrm rot="-5739126">
            <a:off x="-2039788" y="2756019"/>
            <a:ext cx="4455337" cy="2434406"/>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3"/>
          <p:cNvSpPr/>
          <p:nvPr/>
        </p:nvSpPr>
        <p:spPr>
          <a:xfrm rot="5060890">
            <a:off x="6384246" y="-435502"/>
            <a:ext cx="4366299" cy="2385755"/>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3"/>
          <p:cNvSpPr/>
          <p:nvPr/>
        </p:nvSpPr>
        <p:spPr>
          <a:xfrm rot="-6648652">
            <a:off x="-966335" y="3691677"/>
            <a:ext cx="2864428" cy="1234680"/>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3"/>
          <p:cNvSpPr/>
          <p:nvPr/>
        </p:nvSpPr>
        <p:spPr>
          <a:xfrm rot="4325537">
            <a:off x="6971479" y="204436"/>
            <a:ext cx="2864442" cy="1234686"/>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3"/>
          <p:cNvSpPr/>
          <p:nvPr/>
        </p:nvSpPr>
        <p:spPr>
          <a:xfrm rot="-2233028" flipH="1">
            <a:off x="6243119" y="4088534"/>
            <a:ext cx="3646925" cy="2197740"/>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3"/>
          <p:cNvSpPr/>
          <p:nvPr/>
        </p:nvSpPr>
        <p:spPr>
          <a:xfrm rot="8566972" flipH="1">
            <a:off x="-1095081" y="-1219941"/>
            <a:ext cx="3646925" cy="2197740"/>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5" name="Google Shape;1605;p33"/>
          <p:cNvGrpSpPr/>
          <p:nvPr/>
        </p:nvGrpSpPr>
        <p:grpSpPr>
          <a:xfrm rot="-1758364">
            <a:off x="7402689" y="4093496"/>
            <a:ext cx="835494" cy="1518405"/>
            <a:chOff x="2999200" y="4078725"/>
            <a:chExt cx="735925" cy="1337450"/>
          </a:xfrm>
        </p:grpSpPr>
        <p:sp>
          <p:nvSpPr>
            <p:cNvPr id="1606" name="Google Shape;1606;p33"/>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3"/>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3"/>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3"/>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3"/>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3"/>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3"/>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3"/>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3"/>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3"/>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3"/>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3"/>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3"/>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6" name="Google Shape;1636;p33"/>
          <p:cNvGrpSpPr/>
          <p:nvPr/>
        </p:nvGrpSpPr>
        <p:grpSpPr>
          <a:xfrm flipH="1">
            <a:off x="8172915" y="3982545"/>
            <a:ext cx="978422" cy="1393263"/>
            <a:chOff x="177026" y="3906345"/>
            <a:chExt cx="978422" cy="1393263"/>
          </a:xfrm>
        </p:grpSpPr>
        <p:sp>
          <p:nvSpPr>
            <p:cNvPr id="1637" name="Google Shape;1637;p33"/>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3"/>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3"/>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3"/>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3"/>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3"/>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3"/>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3"/>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3"/>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3"/>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33"/>
          <p:cNvGrpSpPr/>
          <p:nvPr/>
        </p:nvGrpSpPr>
        <p:grpSpPr>
          <a:xfrm flipH="1">
            <a:off x="570331" y="-238825"/>
            <a:ext cx="1068905" cy="1523728"/>
            <a:chOff x="7155728" y="-238825"/>
            <a:chExt cx="1068905" cy="1523728"/>
          </a:xfrm>
        </p:grpSpPr>
        <p:sp>
          <p:nvSpPr>
            <p:cNvPr id="1648" name="Google Shape;1648;p33"/>
            <p:cNvSpPr/>
            <p:nvPr/>
          </p:nvSpPr>
          <p:spPr>
            <a:xfrm rot="-9302081">
              <a:off x="7405225" y="-82445"/>
              <a:ext cx="569911" cy="1308215"/>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3"/>
            <p:cNvSpPr/>
            <p:nvPr/>
          </p:nvSpPr>
          <p:spPr>
            <a:xfrm rot="-9302081">
              <a:off x="7518903" y="-246155"/>
              <a:ext cx="284459" cy="144137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3"/>
            <p:cNvSpPr/>
            <p:nvPr/>
          </p:nvSpPr>
          <p:spPr>
            <a:xfrm rot="-9302081">
              <a:off x="7541184" y="983734"/>
              <a:ext cx="75390" cy="82470"/>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3"/>
            <p:cNvSpPr/>
            <p:nvPr/>
          </p:nvSpPr>
          <p:spPr>
            <a:xfrm rot="-9302081">
              <a:off x="7572649" y="933614"/>
              <a:ext cx="96527" cy="85480"/>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3"/>
            <p:cNvSpPr/>
            <p:nvPr/>
          </p:nvSpPr>
          <p:spPr>
            <a:xfrm rot="-9302081">
              <a:off x="7460977" y="955774"/>
              <a:ext cx="69369" cy="119654"/>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3"/>
            <p:cNvSpPr/>
            <p:nvPr/>
          </p:nvSpPr>
          <p:spPr>
            <a:xfrm rot="-9302081">
              <a:off x="7421145" y="710566"/>
              <a:ext cx="416120" cy="286486"/>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3"/>
            <p:cNvSpPr/>
            <p:nvPr/>
          </p:nvSpPr>
          <p:spPr>
            <a:xfrm rot="-9302081">
              <a:off x="7615760" y="638720"/>
              <a:ext cx="301561" cy="168912"/>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3"/>
            <p:cNvSpPr/>
            <p:nvPr/>
          </p:nvSpPr>
          <p:spPr>
            <a:xfrm rot="-9302081">
              <a:off x="7583957" y="285259"/>
              <a:ext cx="332722" cy="27643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3"/>
            <p:cNvSpPr/>
            <p:nvPr/>
          </p:nvSpPr>
          <p:spPr>
            <a:xfrm rot="-9302081">
              <a:off x="7573584" y="110874"/>
              <a:ext cx="140724" cy="284469"/>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7" name="Google Shape;1657;p33"/>
          <p:cNvGrpSpPr/>
          <p:nvPr/>
        </p:nvGrpSpPr>
        <p:grpSpPr>
          <a:xfrm rot="10572776" flipH="1">
            <a:off x="14467" y="-35366"/>
            <a:ext cx="648317" cy="1352874"/>
            <a:chOff x="1932175" y="4299750"/>
            <a:chExt cx="522200" cy="1089700"/>
          </a:xfrm>
        </p:grpSpPr>
        <p:sp>
          <p:nvSpPr>
            <p:cNvPr id="1658" name="Google Shape;1658;p33"/>
            <p:cNvSpPr/>
            <p:nvPr/>
          </p:nvSpPr>
          <p:spPr>
            <a:xfrm>
              <a:off x="2198525" y="4508625"/>
              <a:ext cx="44550" cy="880825"/>
            </a:xfrm>
            <a:custGeom>
              <a:avLst/>
              <a:gdLst/>
              <a:ahLst/>
              <a:cxnLst/>
              <a:rect l="l" t="t" r="r" b="b"/>
              <a:pathLst>
                <a:path w="1782" h="35233" fill="none" extrusionOk="0">
                  <a:moveTo>
                    <a:pt x="551" y="0"/>
                  </a:moveTo>
                  <a:cubicBezTo>
                    <a:pt x="1781" y="2526"/>
                    <a:pt x="1717" y="5473"/>
                    <a:pt x="1296" y="8258"/>
                  </a:cubicBezTo>
                  <a:cubicBezTo>
                    <a:pt x="875" y="11043"/>
                    <a:pt x="98" y="13795"/>
                    <a:pt x="0" y="16612"/>
                  </a:cubicBezTo>
                  <a:cubicBezTo>
                    <a:pt x="0" y="18264"/>
                    <a:pt x="98" y="19883"/>
                    <a:pt x="292" y="21535"/>
                  </a:cubicBezTo>
                  <a:cubicBezTo>
                    <a:pt x="778" y="26101"/>
                    <a:pt x="1263" y="30667"/>
                    <a:pt x="1749" y="35233"/>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3"/>
            <p:cNvSpPr/>
            <p:nvPr/>
          </p:nvSpPr>
          <p:spPr>
            <a:xfrm>
              <a:off x="2135375" y="4299750"/>
              <a:ext cx="93925" cy="197550"/>
            </a:xfrm>
            <a:custGeom>
              <a:avLst/>
              <a:gdLst/>
              <a:ahLst/>
              <a:cxnLst/>
              <a:rect l="l" t="t" r="r" b="b"/>
              <a:pathLst>
                <a:path w="3757" h="7902" fill="none" extrusionOk="0">
                  <a:moveTo>
                    <a:pt x="33" y="1198"/>
                  </a:moveTo>
                  <a:cubicBezTo>
                    <a:pt x="0" y="875"/>
                    <a:pt x="65" y="551"/>
                    <a:pt x="260" y="292"/>
                  </a:cubicBezTo>
                  <a:cubicBezTo>
                    <a:pt x="616" y="0"/>
                    <a:pt x="1102" y="33"/>
                    <a:pt x="1393" y="292"/>
                  </a:cubicBezTo>
                  <a:cubicBezTo>
                    <a:pt x="1717" y="583"/>
                    <a:pt x="1911" y="972"/>
                    <a:pt x="2041" y="1360"/>
                  </a:cubicBezTo>
                  <a:cubicBezTo>
                    <a:pt x="2688" y="3141"/>
                    <a:pt x="3757" y="6153"/>
                    <a:pt x="3044" y="7902"/>
                  </a:cubicBezTo>
                  <a:cubicBezTo>
                    <a:pt x="972" y="7416"/>
                    <a:pt x="130" y="3109"/>
                    <a:pt x="33" y="119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3"/>
            <p:cNvSpPr/>
            <p:nvPr/>
          </p:nvSpPr>
          <p:spPr>
            <a:xfrm>
              <a:off x="2227675" y="4328075"/>
              <a:ext cx="151400" cy="225900"/>
            </a:xfrm>
            <a:custGeom>
              <a:avLst/>
              <a:gdLst/>
              <a:ahLst/>
              <a:cxnLst/>
              <a:rect l="l" t="t" r="r" b="b"/>
              <a:pathLst>
                <a:path w="6056" h="9036" fill="none" extrusionOk="0">
                  <a:moveTo>
                    <a:pt x="1846" y="3012"/>
                  </a:moveTo>
                  <a:cubicBezTo>
                    <a:pt x="2656" y="1523"/>
                    <a:pt x="3951" y="1"/>
                    <a:pt x="5667" y="1"/>
                  </a:cubicBezTo>
                  <a:cubicBezTo>
                    <a:pt x="6023" y="681"/>
                    <a:pt x="6056" y="1490"/>
                    <a:pt x="5732" y="2203"/>
                  </a:cubicBezTo>
                  <a:cubicBezTo>
                    <a:pt x="5440" y="2883"/>
                    <a:pt x="5019" y="3498"/>
                    <a:pt x="4534" y="4081"/>
                  </a:cubicBezTo>
                  <a:cubicBezTo>
                    <a:pt x="3238" y="5668"/>
                    <a:pt x="1975" y="7837"/>
                    <a:pt x="356" y="9035"/>
                  </a:cubicBezTo>
                  <a:cubicBezTo>
                    <a:pt x="0" y="7157"/>
                    <a:pt x="939" y="4696"/>
                    <a:pt x="1846" y="301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3"/>
            <p:cNvSpPr/>
            <p:nvPr/>
          </p:nvSpPr>
          <p:spPr>
            <a:xfrm>
              <a:off x="2030950" y="4443850"/>
              <a:ext cx="197550" cy="136025"/>
            </a:xfrm>
            <a:custGeom>
              <a:avLst/>
              <a:gdLst/>
              <a:ahLst/>
              <a:cxnLst/>
              <a:rect l="l" t="t" r="r" b="b"/>
              <a:pathLst>
                <a:path w="7902" h="5441" fill="none" extrusionOk="0">
                  <a:moveTo>
                    <a:pt x="907" y="1976"/>
                  </a:moveTo>
                  <a:cubicBezTo>
                    <a:pt x="453" y="1555"/>
                    <a:pt x="0" y="842"/>
                    <a:pt x="389" y="357"/>
                  </a:cubicBezTo>
                  <a:cubicBezTo>
                    <a:pt x="680" y="0"/>
                    <a:pt x="1263" y="33"/>
                    <a:pt x="1684" y="195"/>
                  </a:cubicBezTo>
                  <a:cubicBezTo>
                    <a:pt x="4275" y="1037"/>
                    <a:pt x="5959" y="3724"/>
                    <a:pt x="7902" y="5441"/>
                  </a:cubicBezTo>
                  <a:cubicBezTo>
                    <a:pt x="5440" y="5408"/>
                    <a:pt x="2623" y="3660"/>
                    <a:pt x="907" y="1976"/>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3"/>
            <p:cNvSpPr/>
            <p:nvPr/>
          </p:nvSpPr>
          <p:spPr>
            <a:xfrm>
              <a:off x="2236575" y="4496475"/>
              <a:ext cx="182175" cy="142500"/>
            </a:xfrm>
            <a:custGeom>
              <a:avLst/>
              <a:gdLst/>
              <a:ahLst/>
              <a:cxnLst/>
              <a:rect l="l" t="t" r="r" b="b"/>
              <a:pathLst>
                <a:path w="7287" h="5700" fill="none" extrusionOk="0">
                  <a:moveTo>
                    <a:pt x="4016" y="907"/>
                  </a:moveTo>
                  <a:cubicBezTo>
                    <a:pt x="4502" y="486"/>
                    <a:pt x="5084" y="162"/>
                    <a:pt x="5700" y="65"/>
                  </a:cubicBezTo>
                  <a:cubicBezTo>
                    <a:pt x="6315" y="0"/>
                    <a:pt x="7027" y="356"/>
                    <a:pt x="7157" y="972"/>
                  </a:cubicBezTo>
                  <a:cubicBezTo>
                    <a:pt x="7287" y="1814"/>
                    <a:pt x="6412" y="2397"/>
                    <a:pt x="5635" y="2785"/>
                  </a:cubicBezTo>
                  <a:cubicBezTo>
                    <a:pt x="3886" y="3660"/>
                    <a:pt x="2040" y="5117"/>
                    <a:pt x="195" y="5700"/>
                  </a:cubicBezTo>
                  <a:cubicBezTo>
                    <a:pt x="0" y="4145"/>
                    <a:pt x="2818" y="1878"/>
                    <a:pt x="4016" y="907"/>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3"/>
            <p:cNvSpPr/>
            <p:nvPr/>
          </p:nvSpPr>
          <p:spPr>
            <a:xfrm>
              <a:off x="2026075" y="4579850"/>
              <a:ext cx="194325" cy="183800"/>
            </a:xfrm>
            <a:custGeom>
              <a:avLst/>
              <a:gdLst/>
              <a:ahLst/>
              <a:cxnLst/>
              <a:rect l="l" t="t" r="r" b="b"/>
              <a:pathLst>
                <a:path w="7773" h="7352" fill="none" extrusionOk="0">
                  <a:moveTo>
                    <a:pt x="810" y="2527"/>
                  </a:moveTo>
                  <a:cubicBezTo>
                    <a:pt x="454" y="2170"/>
                    <a:pt x="195" y="1685"/>
                    <a:pt x="98" y="1199"/>
                  </a:cubicBezTo>
                  <a:cubicBezTo>
                    <a:pt x="1" y="648"/>
                    <a:pt x="325" y="163"/>
                    <a:pt x="843" y="33"/>
                  </a:cubicBezTo>
                  <a:cubicBezTo>
                    <a:pt x="1199" y="1"/>
                    <a:pt x="1555" y="130"/>
                    <a:pt x="1814" y="357"/>
                  </a:cubicBezTo>
                  <a:cubicBezTo>
                    <a:pt x="4049" y="1879"/>
                    <a:pt x="7255" y="4631"/>
                    <a:pt x="7773" y="7352"/>
                  </a:cubicBezTo>
                  <a:cubicBezTo>
                    <a:pt x="5214" y="7093"/>
                    <a:pt x="2397" y="4437"/>
                    <a:pt x="810" y="2527"/>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3"/>
            <p:cNvSpPr/>
            <p:nvPr/>
          </p:nvSpPr>
          <p:spPr>
            <a:xfrm>
              <a:off x="2224425" y="4637325"/>
              <a:ext cx="197575" cy="112575"/>
            </a:xfrm>
            <a:custGeom>
              <a:avLst/>
              <a:gdLst/>
              <a:ahLst/>
              <a:cxnLst/>
              <a:rect l="l" t="t" r="r" b="b"/>
              <a:pathLst>
                <a:path w="7903" h="4503" fill="none" extrusionOk="0">
                  <a:moveTo>
                    <a:pt x="1" y="4502"/>
                  </a:moveTo>
                  <a:cubicBezTo>
                    <a:pt x="1523" y="2656"/>
                    <a:pt x="3401" y="972"/>
                    <a:pt x="5732" y="389"/>
                  </a:cubicBezTo>
                  <a:cubicBezTo>
                    <a:pt x="6089" y="292"/>
                    <a:pt x="6186" y="98"/>
                    <a:pt x="6542" y="66"/>
                  </a:cubicBezTo>
                  <a:cubicBezTo>
                    <a:pt x="6833" y="1"/>
                    <a:pt x="7125" y="33"/>
                    <a:pt x="7384" y="130"/>
                  </a:cubicBezTo>
                  <a:cubicBezTo>
                    <a:pt x="7675" y="228"/>
                    <a:pt x="7870" y="487"/>
                    <a:pt x="7902" y="778"/>
                  </a:cubicBezTo>
                  <a:cubicBezTo>
                    <a:pt x="7902" y="1167"/>
                    <a:pt x="7611" y="1458"/>
                    <a:pt x="7287" y="1685"/>
                  </a:cubicBezTo>
                  <a:cubicBezTo>
                    <a:pt x="5214" y="3207"/>
                    <a:pt x="2526" y="4049"/>
                    <a:pt x="1" y="450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3"/>
            <p:cNvSpPr/>
            <p:nvPr/>
          </p:nvSpPr>
          <p:spPr>
            <a:xfrm>
              <a:off x="1986425" y="4732875"/>
              <a:ext cx="202400" cy="178125"/>
            </a:xfrm>
            <a:custGeom>
              <a:avLst/>
              <a:gdLst/>
              <a:ahLst/>
              <a:cxnLst/>
              <a:rect l="l" t="t" r="r" b="b"/>
              <a:pathLst>
                <a:path w="8096" h="7125" fill="none" extrusionOk="0">
                  <a:moveTo>
                    <a:pt x="8096" y="7124"/>
                  </a:moveTo>
                  <a:cubicBezTo>
                    <a:pt x="5570" y="6768"/>
                    <a:pt x="3271" y="5570"/>
                    <a:pt x="1554" y="3757"/>
                  </a:cubicBezTo>
                  <a:cubicBezTo>
                    <a:pt x="712" y="2817"/>
                    <a:pt x="0" y="1522"/>
                    <a:pt x="389" y="356"/>
                  </a:cubicBezTo>
                  <a:cubicBezTo>
                    <a:pt x="518" y="0"/>
                    <a:pt x="907" y="259"/>
                    <a:pt x="1263" y="356"/>
                  </a:cubicBezTo>
                  <a:cubicBezTo>
                    <a:pt x="1652" y="421"/>
                    <a:pt x="2008" y="583"/>
                    <a:pt x="2332" y="810"/>
                  </a:cubicBezTo>
                  <a:cubicBezTo>
                    <a:pt x="4696" y="2332"/>
                    <a:pt x="6477" y="4793"/>
                    <a:pt x="8096" y="7124"/>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3"/>
            <p:cNvSpPr/>
            <p:nvPr/>
          </p:nvSpPr>
          <p:spPr>
            <a:xfrm>
              <a:off x="2202575" y="4753925"/>
              <a:ext cx="220225" cy="153825"/>
            </a:xfrm>
            <a:custGeom>
              <a:avLst/>
              <a:gdLst/>
              <a:ahLst/>
              <a:cxnLst/>
              <a:rect l="l" t="t" r="r" b="b"/>
              <a:pathLst>
                <a:path w="8809" h="6153" fill="none" extrusionOk="0">
                  <a:moveTo>
                    <a:pt x="0" y="6153"/>
                  </a:moveTo>
                  <a:cubicBezTo>
                    <a:pt x="907" y="4696"/>
                    <a:pt x="1976" y="3368"/>
                    <a:pt x="3206" y="2137"/>
                  </a:cubicBezTo>
                  <a:cubicBezTo>
                    <a:pt x="3854" y="1393"/>
                    <a:pt x="4663" y="810"/>
                    <a:pt x="5570" y="389"/>
                  </a:cubicBezTo>
                  <a:cubicBezTo>
                    <a:pt x="6509" y="0"/>
                    <a:pt x="7578" y="97"/>
                    <a:pt x="8420" y="648"/>
                  </a:cubicBezTo>
                  <a:cubicBezTo>
                    <a:pt x="8808" y="939"/>
                    <a:pt x="8679" y="1587"/>
                    <a:pt x="8420" y="2008"/>
                  </a:cubicBezTo>
                  <a:cubicBezTo>
                    <a:pt x="8096" y="2396"/>
                    <a:pt x="7707" y="2688"/>
                    <a:pt x="7254" y="2882"/>
                  </a:cubicBezTo>
                  <a:lnTo>
                    <a:pt x="4922" y="4080"/>
                  </a:lnTo>
                  <a:cubicBezTo>
                    <a:pt x="4534" y="4275"/>
                    <a:pt x="4113" y="4469"/>
                    <a:pt x="3757" y="4663"/>
                  </a:cubicBezTo>
                  <a:cubicBezTo>
                    <a:pt x="2720" y="5181"/>
                    <a:pt x="1684" y="5635"/>
                    <a:pt x="616" y="6023"/>
                  </a:cubicBezTo>
                  <a:cubicBezTo>
                    <a:pt x="551" y="6056"/>
                    <a:pt x="486" y="6056"/>
                    <a:pt x="421" y="6023"/>
                  </a:cubicBezTo>
                  <a:cubicBezTo>
                    <a:pt x="259" y="6023"/>
                    <a:pt x="130" y="6088"/>
                    <a:pt x="0" y="615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3"/>
            <p:cNvSpPr/>
            <p:nvPr/>
          </p:nvSpPr>
          <p:spPr>
            <a:xfrm>
              <a:off x="1983175" y="4907725"/>
              <a:ext cx="217800" cy="124700"/>
            </a:xfrm>
            <a:custGeom>
              <a:avLst/>
              <a:gdLst/>
              <a:ahLst/>
              <a:cxnLst/>
              <a:rect l="l" t="t" r="r" b="b"/>
              <a:pathLst>
                <a:path w="8712" h="4988" fill="none" extrusionOk="0">
                  <a:moveTo>
                    <a:pt x="8712" y="4988"/>
                  </a:moveTo>
                  <a:cubicBezTo>
                    <a:pt x="6898" y="4793"/>
                    <a:pt x="5117" y="4437"/>
                    <a:pt x="3368" y="3919"/>
                  </a:cubicBezTo>
                  <a:cubicBezTo>
                    <a:pt x="2980" y="3822"/>
                    <a:pt x="2624" y="3660"/>
                    <a:pt x="2300" y="3466"/>
                  </a:cubicBezTo>
                  <a:cubicBezTo>
                    <a:pt x="2008" y="3239"/>
                    <a:pt x="1782" y="3012"/>
                    <a:pt x="1555" y="2753"/>
                  </a:cubicBezTo>
                  <a:cubicBezTo>
                    <a:pt x="1134" y="2430"/>
                    <a:pt x="745" y="2041"/>
                    <a:pt x="389" y="1652"/>
                  </a:cubicBezTo>
                  <a:cubicBezTo>
                    <a:pt x="33" y="1199"/>
                    <a:pt x="1" y="616"/>
                    <a:pt x="260" y="130"/>
                  </a:cubicBezTo>
                  <a:cubicBezTo>
                    <a:pt x="162" y="1"/>
                    <a:pt x="551" y="1"/>
                    <a:pt x="713" y="1"/>
                  </a:cubicBezTo>
                  <a:cubicBezTo>
                    <a:pt x="1814" y="66"/>
                    <a:pt x="2915" y="357"/>
                    <a:pt x="3951" y="843"/>
                  </a:cubicBezTo>
                  <a:cubicBezTo>
                    <a:pt x="4728" y="1134"/>
                    <a:pt x="5441" y="1490"/>
                    <a:pt x="6153" y="1944"/>
                  </a:cubicBezTo>
                  <a:cubicBezTo>
                    <a:pt x="7125" y="2656"/>
                    <a:pt x="8064" y="3984"/>
                    <a:pt x="8712" y="498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3"/>
            <p:cNvSpPr/>
            <p:nvPr/>
          </p:nvSpPr>
          <p:spPr>
            <a:xfrm>
              <a:off x="2208225" y="4892350"/>
              <a:ext cx="246150" cy="139275"/>
            </a:xfrm>
            <a:custGeom>
              <a:avLst/>
              <a:gdLst/>
              <a:ahLst/>
              <a:cxnLst/>
              <a:rect l="l" t="t" r="r" b="b"/>
              <a:pathLst>
                <a:path w="9846" h="5571" fill="none" extrusionOk="0">
                  <a:moveTo>
                    <a:pt x="3498" y="1620"/>
                  </a:moveTo>
                  <a:cubicBezTo>
                    <a:pt x="5020" y="519"/>
                    <a:pt x="6899" y="1"/>
                    <a:pt x="8777" y="130"/>
                  </a:cubicBezTo>
                  <a:cubicBezTo>
                    <a:pt x="9068" y="130"/>
                    <a:pt x="9327" y="195"/>
                    <a:pt x="9554" y="389"/>
                  </a:cubicBezTo>
                  <a:cubicBezTo>
                    <a:pt x="9845" y="745"/>
                    <a:pt x="9845" y="1263"/>
                    <a:pt x="9522" y="1587"/>
                  </a:cubicBezTo>
                  <a:cubicBezTo>
                    <a:pt x="9230" y="1911"/>
                    <a:pt x="8841" y="2170"/>
                    <a:pt x="8421" y="2332"/>
                  </a:cubicBezTo>
                  <a:lnTo>
                    <a:pt x="5506" y="3595"/>
                  </a:lnTo>
                  <a:cubicBezTo>
                    <a:pt x="4340" y="4081"/>
                    <a:pt x="3142" y="4599"/>
                    <a:pt x="1912" y="5020"/>
                  </a:cubicBezTo>
                  <a:cubicBezTo>
                    <a:pt x="1329" y="5214"/>
                    <a:pt x="746" y="5408"/>
                    <a:pt x="163" y="5570"/>
                  </a:cubicBezTo>
                  <a:cubicBezTo>
                    <a:pt x="1" y="4275"/>
                    <a:pt x="2527" y="2300"/>
                    <a:pt x="3498" y="162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3"/>
            <p:cNvSpPr/>
            <p:nvPr/>
          </p:nvSpPr>
          <p:spPr>
            <a:xfrm>
              <a:off x="1932175" y="5023500"/>
              <a:ext cx="284175" cy="181375"/>
            </a:xfrm>
            <a:custGeom>
              <a:avLst/>
              <a:gdLst/>
              <a:ahLst/>
              <a:cxnLst/>
              <a:rect l="l" t="t" r="r" b="b"/>
              <a:pathLst>
                <a:path w="11367" h="7255" fill="none" extrusionOk="0">
                  <a:moveTo>
                    <a:pt x="11367" y="7060"/>
                  </a:moveTo>
                  <a:cubicBezTo>
                    <a:pt x="10752" y="7254"/>
                    <a:pt x="10071" y="7254"/>
                    <a:pt x="9424" y="7060"/>
                  </a:cubicBezTo>
                  <a:cubicBezTo>
                    <a:pt x="8128" y="6769"/>
                    <a:pt x="6833" y="6445"/>
                    <a:pt x="5570" y="6089"/>
                  </a:cubicBezTo>
                  <a:cubicBezTo>
                    <a:pt x="4243" y="5700"/>
                    <a:pt x="2915" y="5279"/>
                    <a:pt x="1814" y="4405"/>
                  </a:cubicBezTo>
                  <a:cubicBezTo>
                    <a:pt x="745" y="3498"/>
                    <a:pt x="0" y="2138"/>
                    <a:pt x="227" y="778"/>
                  </a:cubicBezTo>
                  <a:cubicBezTo>
                    <a:pt x="357" y="1"/>
                    <a:pt x="1360" y="583"/>
                    <a:pt x="2105" y="810"/>
                  </a:cubicBezTo>
                  <a:cubicBezTo>
                    <a:pt x="5700" y="1976"/>
                    <a:pt x="9068" y="4081"/>
                    <a:pt x="11367" y="706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3"/>
            <p:cNvSpPr/>
            <p:nvPr/>
          </p:nvSpPr>
          <p:spPr>
            <a:xfrm>
              <a:off x="2222800" y="5033225"/>
              <a:ext cx="191100" cy="146550"/>
            </a:xfrm>
            <a:custGeom>
              <a:avLst/>
              <a:gdLst/>
              <a:ahLst/>
              <a:cxnLst/>
              <a:rect l="l" t="t" r="r" b="b"/>
              <a:pathLst>
                <a:path w="7644" h="5862" fill="none" extrusionOk="0">
                  <a:moveTo>
                    <a:pt x="2073" y="2817"/>
                  </a:moveTo>
                  <a:cubicBezTo>
                    <a:pt x="3110" y="1490"/>
                    <a:pt x="4437" y="227"/>
                    <a:pt x="6121" y="97"/>
                  </a:cubicBezTo>
                  <a:cubicBezTo>
                    <a:pt x="6542" y="0"/>
                    <a:pt x="6996" y="162"/>
                    <a:pt x="7319" y="486"/>
                  </a:cubicBezTo>
                  <a:cubicBezTo>
                    <a:pt x="7643" y="907"/>
                    <a:pt x="7481" y="1555"/>
                    <a:pt x="7222" y="2008"/>
                  </a:cubicBezTo>
                  <a:cubicBezTo>
                    <a:pt x="6477" y="3238"/>
                    <a:pt x="5117" y="3951"/>
                    <a:pt x="3790" y="4501"/>
                  </a:cubicBezTo>
                  <a:cubicBezTo>
                    <a:pt x="2721" y="4922"/>
                    <a:pt x="1490" y="5570"/>
                    <a:pt x="389" y="5861"/>
                  </a:cubicBezTo>
                  <a:cubicBezTo>
                    <a:pt x="1" y="5020"/>
                    <a:pt x="1588" y="3433"/>
                    <a:pt x="2073" y="2817"/>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3"/>
            <p:cNvSpPr/>
            <p:nvPr/>
          </p:nvSpPr>
          <p:spPr>
            <a:xfrm>
              <a:off x="2240625" y="4468125"/>
              <a:ext cx="36450" cy="85850"/>
            </a:xfrm>
            <a:custGeom>
              <a:avLst/>
              <a:gdLst/>
              <a:ahLst/>
              <a:cxnLst/>
              <a:rect l="l" t="t" r="r" b="b"/>
              <a:pathLst>
                <a:path w="1458" h="3434" fill="none" extrusionOk="0">
                  <a:moveTo>
                    <a:pt x="0" y="3433"/>
                  </a:moveTo>
                  <a:cubicBezTo>
                    <a:pt x="389" y="2268"/>
                    <a:pt x="875" y="1102"/>
                    <a:pt x="1457"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3"/>
            <p:cNvSpPr/>
            <p:nvPr/>
          </p:nvSpPr>
          <p:spPr>
            <a:xfrm>
              <a:off x="2301325" y="4371800"/>
              <a:ext cx="38075" cy="58300"/>
            </a:xfrm>
            <a:custGeom>
              <a:avLst/>
              <a:gdLst/>
              <a:ahLst/>
              <a:cxnLst/>
              <a:rect l="l" t="t" r="r" b="b"/>
              <a:pathLst>
                <a:path w="1523" h="2332" fill="none" extrusionOk="0">
                  <a:moveTo>
                    <a:pt x="1" y="2332"/>
                  </a:moveTo>
                  <a:cubicBezTo>
                    <a:pt x="357" y="1458"/>
                    <a:pt x="875" y="680"/>
                    <a:pt x="1523"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2043075" y="4458425"/>
              <a:ext cx="81000" cy="59125"/>
            </a:xfrm>
            <a:custGeom>
              <a:avLst/>
              <a:gdLst/>
              <a:ahLst/>
              <a:cxnLst/>
              <a:rect l="l" t="t" r="r" b="b"/>
              <a:pathLst>
                <a:path w="3240" h="2365" fill="none" extrusionOk="0">
                  <a:moveTo>
                    <a:pt x="1" y="0"/>
                  </a:moveTo>
                  <a:cubicBezTo>
                    <a:pt x="1134" y="713"/>
                    <a:pt x="2235" y="1490"/>
                    <a:pt x="3239" y="2364"/>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2039025" y="4594425"/>
              <a:ext cx="64000" cy="50225"/>
            </a:xfrm>
            <a:custGeom>
              <a:avLst/>
              <a:gdLst/>
              <a:ahLst/>
              <a:cxnLst/>
              <a:rect l="l" t="t" r="r" b="b"/>
              <a:pathLst>
                <a:path w="2560" h="2009" fill="none" extrusionOk="0">
                  <a:moveTo>
                    <a:pt x="1" y="1"/>
                  </a:moveTo>
                  <a:cubicBezTo>
                    <a:pt x="843" y="713"/>
                    <a:pt x="1685" y="1361"/>
                    <a:pt x="2559" y="2008"/>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2128100" y="4675375"/>
              <a:ext cx="61550" cy="67225"/>
            </a:xfrm>
            <a:custGeom>
              <a:avLst/>
              <a:gdLst/>
              <a:ahLst/>
              <a:cxnLst/>
              <a:rect l="l" t="t" r="r" b="b"/>
              <a:pathLst>
                <a:path w="2462" h="2689" fill="none" extrusionOk="0">
                  <a:moveTo>
                    <a:pt x="0" y="1"/>
                  </a:moveTo>
                  <a:cubicBezTo>
                    <a:pt x="777" y="940"/>
                    <a:pt x="1587" y="1847"/>
                    <a:pt x="2461" y="2689"/>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3"/>
            <p:cNvSpPr/>
            <p:nvPr/>
          </p:nvSpPr>
          <p:spPr>
            <a:xfrm>
              <a:off x="2089225" y="4840550"/>
              <a:ext cx="97175" cy="69625"/>
            </a:xfrm>
            <a:custGeom>
              <a:avLst/>
              <a:gdLst/>
              <a:ahLst/>
              <a:cxnLst/>
              <a:rect l="l" t="t" r="r" b="b"/>
              <a:pathLst>
                <a:path w="3887" h="2785" fill="none" extrusionOk="0">
                  <a:moveTo>
                    <a:pt x="1" y="0"/>
                  </a:moveTo>
                  <a:lnTo>
                    <a:pt x="3887" y="2785"/>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2305375" y="4793575"/>
              <a:ext cx="47000" cy="36475"/>
            </a:xfrm>
            <a:custGeom>
              <a:avLst/>
              <a:gdLst/>
              <a:ahLst/>
              <a:cxnLst/>
              <a:rect l="l" t="t" r="r" b="b"/>
              <a:pathLst>
                <a:path w="1880" h="1459" fill="none" extrusionOk="0">
                  <a:moveTo>
                    <a:pt x="1" y="1458"/>
                  </a:moveTo>
                  <a:cubicBezTo>
                    <a:pt x="551" y="875"/>
                    <a:pt x="1167" y="389"/>
                    <a:pt x="1879"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1998550" y="4923925"/>
              <a:ext cx="136850" cy="76125"/>
            </a:xfrm>
            <a:custGeom>
              <a:avLst/>
              <a:gdLst/>
              <a:ahLst/>
              <a:cxnLst/>
              <a:rect l="l" t="t" r="r" b="b"/>
              <a:pathLst>
                <a:path w="5474" h="3045" fill="none" extrusionOk="0">
                  <a:moveTo>
                    <a:pt x="1" y="0"/>
                  </a:moveTo>
                  <a:cubicBezTo>
                    <a:pt x="519" y="551"/>
                    <a:pt x="1167" y="972"/>
                    <a:pt x="1879" y="1263"/>
                  </a:cubicBezTo>
                  <a:lnTo>
                    <a:pt x="5473" y="304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2315100" y="4927150"/>
              <a:ext cx="96375" cy="34850"/>
            </a:xfrm>
            <a:custGeom>
              <a:avLst/>
              <a:gdLst/>
              <a:ahLst/>
              <a:cxnLst/>
              <a:rect l="l" t="t" r="r" b="b"/>
              <a:pathLst>
                <a:path w="3855" h="1394" fill="none" extrusionOk="0">
                  <a:moveTo>
                    <a:pt x="0" y="1393"/>
                  </a:moveTo>
                  <a:cubicBezTo>
                    <a:pt x="1231" y="811"/>
                    <a:pt x="2526" y="357"/>
                    <a:pt x="3854"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1939450" y="5041300"/>
              <a:ext cx="190275" cy="113375"/>
            </a:xfrm>
            <a:custGeom>
              <a:avLst/>
              <a:gdLst/>
              <a:ahLst/>
              <a:cxnLst/>
              <a:rect l="l" t="t" r="r" b="b"/>
              <a:pathLst>
                <a:path w="7611" h="4535" fill="none" extrusionOk="0">
                  <a:moveTo>
                    <a:pt x="1" y="1"/>
                  </a:moveTo>
                  <a:cubicBezTo>
                    <a:pt x="2462" y="1653"/>
                    <a:pt x="4988" y="3142"/>
                    <a:pt x="7611" y="4535"/>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2165325" y="5177325"/>
              <a:ext cx="46175" cy="21875"/>
            </a:xfrm>
            <a:custGeom>
              <a:avLst/>
              <a:gdLst/>
              <a:ahLst/>
              <a:cxnLst/>
              <a:rect l="l" t="t" r="r" b="b"/>
              <a:pathLst>
                <a:path w="1847" h="875" fill="none" extrusionOk="0">
                  <a:moveTo>
                    <a:pt x="1" y="0"/>
                  </a:moveTo>
                  <a:cubicBezTo>
                    <a:pt x="584" y="357"/>
                    <a:pt x="1199" y="648"/>
                    <a:pt x="1846" y="875"/>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2241425" y="5091500"/>
              <a:ext cx="104475" cy="82600"/>
            </a:xfrm>
            <a:custGeom>
              <a:avLst/>
              <a:gdLst/>
              <a:ahLst/>
              <a:cxnLst/>
              <a:rect l="l" t="t" r="r" b="b"/>
              <a:pathLst>
                <a:path w="4179" h="3304" fill="none" extrusionOk="0">
                  <a:moveTo>
                    <a:pt x="1" y="3304"/>
                  </a:moveTo>
                  <a:cubicBezTo>
                    <a:pt x="1102" y="1879"/>
                    <a:pt x="2527" y="746"/>
                    <a:pt x="4178"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1683"/>
        <p:cNvGrpSpPr/>
        <p:nvPr/>
      </p:nvGrpSpPr>
      <p:grpSpPr>
        <a:xfrm>
          <a:off x="0" y="0"/>
          <a:ext cx="0" cy="0"/>
          <a:chOff x="0" y="0"/>
          <a:chExt cx="0" cy="0"/>
        </a:xfrm>
      </p:grpSpPr>
      <p:sp>
        <p:nvSpPr>
          <p:cNvPr id="1684" name="Google Shape;1684;p34"/>
          <p:cNvSpPr/>
          <p:nvPr/>
        </p:nvSpPr>
        <p:spPr>
          <a:xfrm rot="-99597">
            <a:off x="-1091381" y="-1013936"/>
            <a:ext cx="4503073" cy="2460489"/>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471838">
            <a:off x="-524119" y="-242651"/>
            <a:ext cx="3575620" cy="1541231"/>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1530554">
            <a:off x="6019213" y="4242775"/>
            <a:ext cx="3974414" cy="2394895"/>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9947579">
            <a:off x="5995426" y="3945170"/>
            <a:ext cx="4102260" cy="1768234"/>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34"/>
          <p:cNvGrpSpPr/>
          <p:nvPr/>
        </p:nvGrpSpPr>
        <p:grpSpPr>
          <a:xfrm rot="-1758327">
            <a:off x="266608" y="4082410"/>
            <a:ext cx="751012" cy="1364869"/>
            <a:chOff x="2999200" y="4078725"/>
            <a:chExt cx="735925" cy="1337450"/>
          </a:xfrm>
        </p:grpSpPr>
        <p:sp>
          <p:nvSpPr>
            <p:cNvPr id="1689" name="Google Shape;1689;p34"/>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4"/>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4"/>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4"/>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4"/>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4"/>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4"/>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4"/>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4"/>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4"/>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4"/>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4"/>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4"/>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4"/>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4"/>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4"/>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4"/>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4"/>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4"/>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4"/>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4"/>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4"/>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4"/>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4"/>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4"/>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4"/>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4"/>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4"/>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4"/>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4"/>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34"/>
          <p:cNvGrpSpPr/>
          <p:nvPr/>
        </p:nvGrpSpPr>
        <p:grpSpPr>
          <a:xfrm flipH="1">
            <a:off x="958778" y="4134764"/>
            <a:ext cx="879406" cy="1252265"/>
            <a:chOff x="177026" y="3906345"/>
            <a:chExt cx="978422" cy="1393263"/>
          </a:xfrm>
        </p:grpSpPr>
        <p:sp>
          <p:nvSpPr>
            <p:cNvPr id="1720" name="Google Shape;1720;p34"/>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4"/>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4"/>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4"/>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4"/>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4"/>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4"/>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4"/>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4"/>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4"/>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4"/>
          <p:cNvGrpSpPr/>
          <p:nvPr/>
        </p:nvGrpSpPr>
        <p:grpSpPr>
          <a:xfrm rot="9041673">
            <a:off x="8062362" y="-165740"/>
            <a:ext cx="751012" cy="1364869"/>
            <a:chOff x="2999200" y="4078725"/>
            <a:chExt cx="735925" cy="1337450"/>
          </a:xfrm>
        </p:grpSpPr>
        <p:sp>
          <p:nvSpPr>
            <p:cNvPr id="1731" name="Google Shape;1731;p34"/>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4"/>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4"/>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4"/>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4"/>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4"/>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4"/>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4"/>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4"/>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4"/>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4"/>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4"/>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4"/>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4"/>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4"/>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4"/>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4"/>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4"/>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4"/>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4"/>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4"/>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4"/>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4"/>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4"/>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4"/>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4"/>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4"/>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4"/>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4"/>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4"/>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1" name="Google Shape;1761;p34"/>
          <p:cNvGrpSpPr/>
          <p:nvPr/>
        </p:nvGrpSpPr>
        <p:grpSpPr>
          <a:xfrm rot="10800000" flipH="1">
            <a:off x="7241798" y="-105489"/>
            <a:ext cx="879406" cy="1252265"/>
            <a:chOff x="177026" y="3906345"/>
            <a:chExt cx="978422" cy="1393263"/>
          </a:xfrm>
        </p:grpSpPr>
        <p:sp>
          <p:nvSpPr>
            <p:cNvPr id="1762" name="Google Shape;1762;p34"/>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4"/>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4"/>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4"/>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4"/>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4"/>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4"/>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4"/>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4"/>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4"/>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23">
    <p:spTree>
      <p:nvGrpSpPr>
        <p:cNvPr id="1" name="Shape 1772"/>
        <p:cNvGrpSpPr/>
        <p:nvPr/>
      </p:nvGrpSpPr>
      <p:grpSpPr>
        <a:xfrm>
          <a:off x="0" y="0"/>
          <a:ext cx="0" cy="0"/>
          <a:chOff x="0" y="0"/>
          <a:chExt cx="0" cy="0"/>
        </a:xfrm>
      </p:grpSpPr>
      <p:sp>
        <p:nvSpPr>
          <p:cNvPr id="1773" name="Google Shape;1773;p35"/>
          <p:cNvSpPr/>
          <p:nvPr/>
        </p:nvSpPr>
        <p:spPr>
          <a:xfrm rot="1530554" flipH="1">
            <a:off x="-1038953" y="4318975"/>
            <a:ext cx="3974414" cy="2394895"/>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rot="-9947579" flipH="1">
            <a:off x="-1143012" y="4021370"/>
            <a:ext cx="4102260" cy="1768234"/>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rot="339126" flipH="1">
            <a:off x="5699824" y="-946610"/>
            <a:ext cx="4455337" cy="2434406"/>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6" name="Google Shape;1776;p35"/>
          <p:cNvGrpSpPr/>
          <p:nvPr/>
        </p:nvGrpSpPr>
        <p:grpSpPr>
          <a:xfrm rot="-9801265" flipH="1">
            <a:off x="7111095" y="-164910"/>
            <a:ext cx="835476" cy="1518372"/>
            <a:chOff x="2999200" y="4078725"/>
            <a:chExt cx="735925" cy="1337450"/>
          </a:xfrm>
        </p:grpSpPr>
        <p:sp>
          <p:nvSpPr>
            <p:cNvPr id="1777" name="Google Shape;1777;p35"/>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35"/>
          <p:cNvGrpSpPr/>
          <p:nvPr/>
        </p:nvGrpSpPr>
        <p:grpSpPr>
          <a:xfrm rot="10040292">
            <a:off x="7898862" y="-118016"/>
            <a:ext cx="978441" cy="1393290"/>
            <a:chOff x="177026" y="3906345"/>
            <a:chExt cx="978422" cy="1393263"/>
          </a:xfrm>
        </p:grpSpPr>
        <p:sp>
          <p:nvSpPr>
            <p:cNvPr id="1808" name="Google Shape;1808;p35"/>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774150" y="2784100"/>
            <a:ext cx="2841600" cy="104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8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3"/>
          <p:cNvSpPr txBox="1">
            <a:spLocks noGrp="1"/>
          </p:cNvSpPr>
          <p:nvPr>
            <p:ph type="title" idx="2" hasCustomPrompt="1"/>
          </p:nvPr>
        </p:nvSpPr>
        <p:spPr>
          <a:xfrm>
            <a:off x="1006414" y="1601443"/>
            <a:ext cx="1097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59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 name="Google Shape;74;p3"/>
          <p:cNvSpPr txBox="1">
            <a:spLocks noGrp="1"/>
          </p:cNvSpPr>
          <p:nvPr>
            <p:ph type="subTitle" idx="1"/>
          </p:nvPr>
        </p:nvSpPr>
        <p:spPr>
          <a:xfrm>
            <a:off x="774150" y="3926300"/>
            <a:ext cx="2841600" cy="41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3"/>
          <p:cNvSpPr/>
          <p:nvPr/>
        </p:nvSpPr>
        <p:spPr>
          <a:xfrm rot="-60460">
            <a:off x="-780696" y="-504266"/>
            <a:ext cx="3958573" cy="2078293"/>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8673717" flipH="1">
            <a:off x="-739076" y="-208244"/>
            <a:ext cx="3695585" cy="1574482"/>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rot="-439097">
            <a:off x="-1453232" y="-768850"/>
            <a:ext cx="3516518" cy="1921433"/>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rot="-1192642">
            <a:off x="5873607" y="4409598"/>
            <a:ext cx="3647063" cy="219782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10800000">
            <a:off x="6494632" y="4212923"/>
            <a:ext cx="2864300" cy="1234625"/>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10014191">
            <a:off x="-799055" y="-158028"/>
            <a:ext cx="2864334" cy="1234640"/>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txBox="1">
            <a:spLocks noGrp="1"/>
          </p:cNvSpPr>
          <p:nvPr>
            <p:ph type="title"/>
          </p:nvPr>
        </p:nvSpPr>
        <p:spPr>
          <a:xfrm>
            <a:off x="728400" y="530525"/>
            <a:ext cx="7687200" cy="46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8375" y="1152475"/>
            <a:ext cx="76872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Poppins"/>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grpSp>
        <p:nvGrpSpPr>
          <p:cNvPr id="84" name="Google Shape;84;p4"/>
          <p:cNvGrpSpPr/>
          <p:nvPr/>
        </p:nvGrpSpPr>
        <p:grpSpPr>
          <a:xfrm rot="7832838">
            <a:off x="7824877" y="-255815"/>
            <a:ext cx="677651" cy="1231545"/>
            <a:chOff x="2999200" y="4078725"/>
            <a:chExt cx="735925" cy="1337450"/>
          </a:xfrm>
        </p:grpSpPr>
        <p:sp>
          <p:nvSpPr>
            <p:cNvPr id="85" name="Google Shape;85;p4"/>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4"/>
          <p:cNvGrpSpPr/>
          <p:nvPr/>
        </p:nvGrpSpPr>
        <p:grpSpPr>
          <a:xfrm rot="-2700000" flipH="1">
            <a:off x="430484" y="4236462"/>
            <a:ext cx="396333" cy="1008749"/>
            <a:chOff x="2536925" y="4284225"/>
            <a:chExt cx="459050" cy="1168375"/>
          </a:xfrm>
        </p:grpSpPr>
        <p:sp>
          <p:nvSpPr>
            <p:cNvPr id="116" name="Google Shape;116;p4"/>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6"/>
        <p:cNvGrpSpPr/>
        <p:nvPr/>
      </p:nvGrpSpPr>
      <p:grpSpPr>
        <a:xfrm>
          <a:off x="0" y="0"/>
          <a:ext cx="0" cy="0"/>
          <a:chOff x="0" y="0"/>
          <a:chExt cx="0" cy="0"/>
        </a:xfrm>
      </p:grpSpPr>
      <p:sp>
        <p:nvSpPr>
          <p:cNvPr id="127" name="Google Shape;127;p5"/>
          <p:cNvSpPr/>
          <p:nvPr/>
        </p:nvSpPr>
        <p:spPr>
          <a:xfrm rot="-7752832">
            <a:off x="-1523146" y="3544917"/>
            <a:ext cx="4503052" cy="2460477"/>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rot="3042598">
            <a:off x="6274602" y="-931327"/>
            <a:ext cx="4502949" cy="2460421"/>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rot="-513240">
            <a:off x="-1359837" y="-931373"/>
            <a:ext cx="4503106" cy="2460507"/>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885455">
            <a:off x="-755947" y="-174744"/>
            <a:ext cx="3575739" cy="1541283"/>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rot="-1971619">
            <a:off x="6428352" y="4068777"/>
            <a:ext cx="3974545" cy="2394988"/>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rot="9947579">
            <a:off x="6163251" y="3658495"/>
            <a:ext cx="4102260" cy="1768234"/>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txBox="1">
            <a:spLocks noGrp="1"/>
          </p:cNvSpPr>
          <p:nvPr>
            <p:ph type="title"/>
          </p:nvPr>
        </p:nvSpPr>
        <p:spPr>
          <a:xfrm>
            <a:off x="728375" y="530525"/>
            <a:ext cx="7687200" cy="463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 name="Google Shape;134;p5"/>
          <p:cNvSpPr txBox="1">
            <a:spLocks noGrp="1"/>
          </p:cNvSpPr>
          <p:nvPr>
            <p:ph type="subTitle" idx="1"/>
          </p:nvPr>
        </p:nvSpPr>
        <p:spPr>
          <a:xfrm>
            <a:off x="1181425" y="2836525"/>
            <a:ext cx="3009000" cy="46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Patrick Hand"/>
              <a:buNone/>
              <a:defRPr sz="2400" b="1">
                <a:solidFill>
                  <a:schemeClr val="accent4"/>
                </a:solidFill>
                <a:latin typeface="Patrick Hand"/>
                <a:ea typeface="Patrick Hand"/>
                <a:cs typeface="Patrick Hand"/>
                <a:sym typeface="Patrick Ha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35" name="Google Shape;135;p5"/>
          <p:cNvSpPr txBox="1">
            <a:spLocks noGrp="1"/>
          </p:cNvSpPr>
          <p:nvPr>
            <p:ph type="subTitle" idx="2"/>
          </p:nvPr>
        </p:nvSpPr>
        <p:spPr>
          <a:xfrm>
            <a:off x="4836300" y="2836525"/>
            <a:ext cx="3009000" cy="46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Patrick Hand"/>
              <a:buNone/>
              <a:defRPr sz="2400" b="1">
                <a:solidFill>
                  <a:schemeClr val="accent4"/>
                </a:solidFill>
                <a:latin typeface="Patrick Hand"/>
                <a:ea typeface="Patrick Hand"/>
                <a:cs typeface="Patrick Hand"/>
                <a:sym typeface="Patrick Ha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36" name="Google Shape;136;p5"/>
          <p:cNvSpPr txBox="1">
            <a:spLocks noGrp="1"/>
          </p:cNvSpPr>
          <p:nvPr>
            <p:ph type="subTitle" idx="3"/>
          </p:nvPr>
        </p:nvSpPr>
        <p:spPr>
          <a:xfrm>
            <a:off x="1181425" y="3298150"/>
            <a:ext cx="3009000" cy="54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5"/>
          <p:cNvSpPr txBox="1">
            <a:spLocks noGrp="1"/>
          </p:cNvSpPr>
          <p:nvPr>
            <p:ph type="subTitle" idx="4"/>
          </p:nvPr>
        </p:nvSpPr>
        <p:spPr>
          <a:xfrm>
            <a:off x="4836300" y="3298150"/>
            <a:ext cx="3009000" cy="54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728375" y="530525"/>
            <a:ext cx="7687200" cy="4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6"/>
          <p:cNvSpPr/>
          <p:nvPr/>
        </p:nvSpPr>
        <p:spPr>
          <a:xfrm rot="-1970258">
            <a:off x="-1943188" y="-517467"/>
            <a:ext cx="4503118" cy="2460514"/>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2342599">
            <a:off x="-1229562" y="155233"/>
            <a:ext cx="3575443" cy="1541155"/>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2668323" flipH="1">
            <a:off x="7400266" y="3396284"/>
            <a:ext cx="3974291" cy="2394866"/>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rot="6674210" flipH="1">
            <a:off x="6344884" y="3739257"/>
            <a:ext cx="4102432" cy="1768308"/>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6"/>
          <p:cNvGrpSpPr/>
          <p:nvPr/>
        </p:nvGrpSpPr>
        <p:grpSpPr>
          <a:xfrm rot="-1758327">
            <a:off x="266608" y="4311010"/>
            <a:ext cx="751012" cy="1364869"/>
            <a:chOff x="2999200" y="4078725"/>
            <a:chExt cx="735925" cy="1337450"/>
          </a:xfrm>
        </p:grpSpPr>
        <p:sp>
          <p:nvSpPr>
            <p:cNvPr id="145" name="Google Shape;145;p6"/>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728375" y="530525"/>
            <a:ext cx="7687200" cy="46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7" name="Google Shape;177;p7"/>
          <p:cNvSpPr txBox="1">
            <a:spLocks noGrp="1"/>
          </p:cNvSpPr>
          <p:nvPr>
            <p:ph type="body" idx="1"/>
          </p:nvPr>
        </p:nvSpPr>
        <p:spPr>
          <a:xfrm>
            <a:off x="728375" y="1389600"/>
            <a:ext cx="4722300" cy="32235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8" name="Google Shape;178;p7"/>
          <p:cNvSpPr/>
          <p:nvPr/>
        </p:nvSpPr>
        <p:spPr>
          <a:xfrm rot="336573" flipH="1">
            <a:off x="6469159" y="-964668"/>
            <a:ext cx="4503412" cy="2460674"/>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634473" flipH="1">
            <a:off x="6532047" y="-205980"/>
            <a:ext cx="3575797" cy="1541308"/>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10463427" flipH="1">
            <a:off x="-1923316" y="3887532"/>
            <a:ext cx="4503412" cy="2460674"/>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10165527" flipH="1">
            <a:off x="-1058589" y="4048210"/>
            <a:ext cx="3575797" cy="1541308"/>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82"/>
        <p:cNvGrpSpPr/>
        <p:nvPr/>
      </p:nvGrpSpPr>
      <p:grpSpPr>
        <a:xfrm>
          <a:off x="0" y="0"/>
          <a:ext cx="0" cy="0"/>
          <a:chOff x="0" y="0"/>
          <a:chExt cx="0" cy="0"/>
        </a:xfrm>
      </p:grpSpPr>
      <p:sp>
        <p:nvSpPr>
          <p:cNvPr id="183" name="Google Shape;183;p8"/>
          <p:cNvSpPr txBox="1">
            <a:spLocks noGrp="1"/>
          </p:cNvSpPr>
          <p:nvPr>
            <p:ph type="title"/>
          </p:nvPr>
        </p:nvSpPr>
        <p:spPr>
          <a:xfrm>
            <a:off x="728375" y="530525"/>
            <a:ext cx="7687200" cy="408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10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84" name="Google Shape;184;p8"/>
          <p:cNvSpPr/>
          <p:nvPr/>
        </p:nvSpPr>
        <p:spPr>
          <a:xfrm rot="339126" flipH="1">
            <a:off x="5699824" y="-946610"/>
            <a:ext cx="4455337" cy="2434406"/>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rot="-2233028" flipH="1">
            <a:off x="6478013" y="4164734"/>
            <a:ext cx="3646925" cy="2197740"/>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rot="8566972" flipH="1">
            <a:off x="-1164987" y="-1372341"/>
            <a:ext cx="3646925" cy="2197740"/>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rot="-10460890" flipH="1">
            <a:off x="-1586303" y="3647231"/>
            <a:ext cx="4366299" cy="2385755"/>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rot="1248652" flipH="1">
            <a:off x="6831074" y="-68748"/>
            <a:ext cx="2864428" cy="1234680"/>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rot="-10092010" flipH="1">
            <a:off x="-770978" y="4059029"/>
            <a:ext cx="2864394" cy="1234665"/>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8"/>
          <p:cNvGrpSpPr/>
          <p:nvPr/>
        </p:nvGrpSpPr>
        <p:grpSpPr>
          <a:xfrm rot="-1758364">
            <a:off x="7104184" y="4169696"/>
            <a:ext cx="835494" cy="1518405"/>
            <a:chOff x="2999200" y="4078725"/>
            <a:chExt cx="735925" cy="1337450"/>
          </a:xfrm>
        </p:grpSpPr>
        <p:sp>
          <p:nvSpPr>
            <p:cNvPr id="191" name="Google Shape;191;p8"/>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flipH="1">
            <a:off x="7874409" y="4058745"/>
            <a:ext cx="978422" cy="1393263"/>
            <a:chOff x="177026" y="3906345"/>
            <a:chExt cx="978422" cy="1393263"/>
          </a:xfrm>
        </p:grpSpPr>
        <p:sp>
          <p:nvSpPr>
            <p:cNvPr id="222" name="Google Shape;222;p8"/>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8"/>
          <p:cNvGrpSpPr/>
          <p:nvPr/>
        </p:nvGrpSpPr>
        <p:grpSpPr>
          <a:xfrm flipH="1">
            <a:off x="500425" y="-391225"/>
            <a:ext cx="1068905" cy="1523728"/>
            <a:chOff x="7155728" y="-238825"/>
            <a:chExt cx="1068905" cy="1523728"/>
          </a:xfrm>
        </p:grpSpPr>
        <p:sp>
          <p:nvSpPr>
            <p:cNvPr id="233" name="Google Shape;233;p8"/>
            <p:cNvSpPr/>
            <p:nvPr/>
          </p:nvSpPr>
          <p:spPr>
            <a:xfrm rot="-9302081">
              <a:off x="7405225" y="-82445"/>
              <a:ext cx="569911" cy="1308215"/>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9302081">
              <a:off x="7518903" y="-246155"/>
              <a:ext cx="284459" cy="144137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9302081">
              <a:off x="7541184" y="983734"/>
              <a:ext cx="75390" cy="82470"/>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9302081">
              <a:off x="7572649" y="933614"/>
              <a:ext cx="96527" cy="85480"/>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rot="-9302081">
              <a:off x="7460977" y="955774"/>
              <a:ext cx="69369" cy="119654"/>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rot="-9302081">
              <a:off x="7421145" y="710566"/>
              <a:ext cx="416120" cy="286486"/>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9302081">
              <a:off x="7615760" y="638720"/>
              <a:ext cx="301561" cy="168912"/>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9302081">
              <a:off x="7583957" y="285259"/>
              <a:ext cx="332722" cy="27643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9302081">
              <a:off x="7573584" y="110874"/>
              <a:ext cx="140724" cy="284469"/>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8"/>
          <p:cNvGrpSpPr/>
          <p:nvPr/>
        </p:nvGrpSpPr>
        <p:grpSpPr>
          <a:xfrm rot="10572776" flipH="1">
            <a:off x="-55439" y="-187766"/>
            <a:ext cx="648317" cy="1352874"/>
            <a:chOff x="1932175" y="4299750"/>
            <a:chExt cx="522200" cy="1089700"/>
          </a:xfrm>
        </p:grpSpPr>
        <p:sp>
          <p:nvSpPr>
            <p:cNvPr id="243" name="Google Shape;243;p8"/>
            <p:cNvSpPr/>
            <p:nvPr/>
          </p:nvSpPr>
          <p:spPr>
            <a:xfrm>
              <a:off x="2198525" y="4508625"/>
              <a:ext cx="44550" cy="880825"/>
            </a:xfrm>
            <a:custGeom>
              <a:avLst/>
              <a:gdLst/>
              <a:ahLst/>
              <a:cxnLst/>
              <a:rect l="l" t="t" r="r" b="b"/>
              <a:pathLst>
                <a:path w="1782" h="35233" fill="none" extrusionOk="0">
                  <a:moveTo>
                    <a:pt x="551" y="0"/>
                  </a:moveTo>
                  <a:cubicBezTo>
                    <a:pt x="1781" y="2526"/>
                    <a:pt x="1717" y="5473"/>
                    <a:pt x="1296" y="8258"/>
                  </a:cubicBezTo>
                  <a:cubicBezTo>
                    <a:pt x="875" y="11043"/>
                    <a:pt x="98" y="13795"/>
                    <a:pt x="0" y="16612"/>
                  </a:cubicBezTo>
                  <a:cubicBezTo>
                    <a:pt x="0" y="18264"/>
                    <a:pt x="98" y="19883"/>
                    <a:pt x="292" y="21535"/>
                  </a:cubicBezTo>
                  <a:cubicBezTo>
                    <a:pt x="778" y="26101"/>
                    <a:pt x="1263" y="30667"/>
                    <a:pt x="1749" y="35233"/>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2135375" y="4299750"/>
              <a:ext cx="93925" cy="197550"/>
            </a:xfrm>
            <a:custGeom>
              <a:avLst/>
              <a:gdLst/>
              <a:ahLst/>
              <a:cxnLst/>
              <a:rect l="l" t="t" r="r" b="b"/>
              <a:pathLst>
                <a:path w="3757" h="7902" fill="none" extrusionOk="0">
                  <a:moveTo>
                    <a:pt x="33" y="1198"/>
                  </a:moveTo>
                  <a:cubicBezTo>
                    <a:pt x="0" y="875"/>
                    <a:pt x="65" y="551"/>
                    <a:pt x="260" y="292"/>
                  </a:cubicBezTo>
                  <a:cubicBezTo>
                    <a:pt x="616" y="0"/>
                    <a:pt x="1102" y="33"/>
                    <a:pt x="1393" y="292"/>
                  </a:cubicBezTo>
                  <a:cubicBezTo>
                    <a:pt x="1717" y="583"/>
                    <a:pt x="1911" y="972"/>
                    <a:pt x="2041" y="1360"/>
                  </a:cubicBezTo>
                  <a:cubicBezTo>
                    <a:pt x="2688" y="3141"/>
                    <a:pt x="3757" y="6153"/>
                    <a:pt x="3044" y="7902"/>
                  </a:cubicBezTo>
                  <a:cubicBezTo>
                    <a:pt x="972" y="7416"/>
                    <a:pt x="130" y="3109"/>
                    <a:pt x="33" y="119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2227675" y="4328075"/>
              <a:ext cx="151400" cy="225900"/>
            </a:xfrm>
            <a:custGeom>
              <a:avLst/>
              <a:gdLst/>
              <a:ahLst/>
              <a:cxnLst/>
              <a:rect l="l" t="t" r="r" b="b"/>
              <a:pathLst>
                <a:path w="6056" h="9036" fill="none" extrusionOk="0">
                  <a:moveTo>
                    <a:pt x="1846" y="3012"/>
                  </a:moveTo>
                  <a:cubicBezTo>
                    <a:pt x="2656" y="1523"/>
                    <a:pt x="3951" y="1"/>
                    <a:pt x="5667" y="1"/>
                  </a:cubicBezTo>
                  <a:cubicBezTo>
                    <a:pt x="6023" y="681"/>
                    <a:pt x="6056" y="1490"/>
                    <a:pt x="5732" y="2203"/>
                  </a:cubicBezTo>
                  <a:cubicBezTo>
                    <a:pt x="5440" y="2883"/>
                    <a:pt x="5019" y="3498"/>
                    <a:pt x="4534" y="4081"/>
                  </a:cubicBezTo>
                  <a:cubicBezTo>
                    <a:pt x="3238" y="5668"/>
                    <a:pt x="1975" y="7837"/>
                    <a:pt x="356" y="9035"/>
                  </a:cubicBezTo>
                  <a:cubicBezTo>
                    <a:pt x="0" y="7157"/>
                    <a:pt x="939" y="4696"/>
                    <a:pt x="1846" y="301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2030950" y="4443850"/>
              <a:ext cx="197550" cy="136025"/>
            </a:xfrm>
            <a:custGeom>
              <a:avLst/>
              <a:gdLst/>
              <a:ahLst/>
              <a:cxnLst/>
              <a:rect l="l" t="t" r="r" b="b"/>
              <a:pathLst>
                <a:path w="7902" h="5441" fill="none" extrusionOk="0">
                  <a:moveTo>
                    <a:pt x="907" y="1976"/>
                  </a:moveTo>
                  <a:cubicBezTo>
                    <a:pt x="453" y="1555"/>
                    <a:pt x="0" y="842"/>
                    <a:pt x="389" y="357"/>
                  </a:cubicBezTo>
                  <a:cubicBezTo>
                    <a:pt x="680" y="0"/>
                    <a:pt x="1263" y="33"/>
                    <a:pt x="1684" y="195"/>
                  </a:cubicBezTo>
                  <a:cubicBezTo>
                    <a:pt x="4275" y="1037"/>
                    <a:pt x="5959" y="3724"/>
                    <a:pt x="7902" y="5441"/>
                  </a:cubicBezTo>
                  <a:cubicBezTo>
                    <a:pt x="5440" y="5408"/>
                    <a:pt x="2623" y="3660"/>
                    <a:pt x="907" y="1976"/>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2236575" y="4496475"/>
              <a:ext cx="182175" cy="142500"/>
            </a:xfrm>
            <a:custGeom>
              <a:avLst/>
              <a:gdLst/>
              <a:ahLst/>
              <a:cxnLst/>
              <a:rect l="l" t="t" r="r" b="b"/>
              <a:pathLst>
                <a:path w="7287" h="5700" fill="none" extrusionOk="0">
                  <a:moveTo>
                    <a:pt x="4016" y="907"/>
                  </a:moveTo>
                  <a:cubicBezTo>
                    <a:pt x="4502" y="486"/>
                    <a:pt x="5084" y="162"/>
                    <a:pt x="5700" y="65"/>
                  </a:cubicBezTo>
                  <a:cubicBezTo>
                    <a:pt x="6315" y="0"/>
                    <a:pt x="7027" y="356"/>
                    <a:pt x="7157" y="972"/>
                  </a:cubicBezTo>
                  <a:cubicBezTo>
                    <a:pt x="7287" y="1814"/>
                    <a:pt x="6412" y="2397"/>
                    <a:pt x="5635" y="2785"/>
                  </a:cubicBezTo>
                  <a:cubicBezTo>
                    <a:pt x="3886" y="3660"/>
                    <a:pt x="2040" y="5117"/>
                    <a:pt x="195" y="5700"/>
                  </a:cubicBezTo>
                  <a:cubicBezTo>
                    <a:pt x="0" y="4145"/>
                    <a:pt x="2818" y="1878"/>
                    <a:pt x="4016" y="907"/>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2026075" y="4579850"/>
              <a:ext cx="194325" cy="183800"/>
            </a:xfrm>
            <a:custGeom>
              <a:avLst/>
              <a:gdLst/>
              <a:ahLst/>
              <a:cxnLst/>
              <a:rect l="l" t="t" r="r" b="b"/>
              <a:pathLst>
                <a:path w="7773" h="7352" fill="none" extrusionOk="0">
                  <a:moveTo>
                    <a:pt x="810" y="2527"/>
                  </a:moveTo>
                  <a:cubicBezTo>
                    <a:pt x="454" y="2170"/>
                    <a:pt x="195" y="1685"/>
                    <a:pt x="98" y="1199"/>
                  </a:cubicBezTo>
                  <a:cubicBezTo>
                    <a:pt x="1" y="648"/>
                    <a:pt x="325" y="163"/>
                    <a:pt x="843" y="33"/>
                  </a:cubicBezTo>
                  <a:cubicBezTo>
                    <a:pt x="1199" y="1"/>
                    <a:pt x="1555" y="130"/>
                    <a:pt x="1814" y="357"/>
                  </a:cubicBezTo>
                  <a:cubicBezTo>
                    <a:pt x="4049" y="1879"/>
                    <a:pt x="7255" y="4631"/>
                    <a:pt x="7773" y="7352"/>
                  </a:cubicBezTo>
                  <a:cubicBezTo>
                    <a:pt x="5214" y="7093"/>
                    <a:pt x="2397" y="4437"/>
                    <a:pt x="810" y="2527"/>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2224425" y="4637325"/>
              <a:ext cx="197575" cy="112575"/>
            </a:xfrm>
            <a:custGeom>
              <a:avLst/>
              <a:gdLst/>
              <a:ahLst/>
              <a:cxnLst/>
              <a:rect l="l" t="t" r="r" b="b"/>
              <a:pathLst>
                <a:path w="7903" h="4503" fill="none" extrusionOk="0">
                  <a:moveTo>
                    <a:pt x="1" y="4502"/>
                  </a:moveTo>
                  <a:cubicBezTo>
                    <a:pt x="1523" y="2656"/>
                    <a:pt x="3401" y="972"/>
                    <a:pt x="5732" y="389"/>
                  </a:cubicBezTo>
                  <a:cubicBezTo>
                    <a:pt x="6089" y="292"/>
                    <a:pt x="6186" y="98"/>
                    <a:pt x="6542" y="66"/>
                  </a:cubicBezTo>
                  <a:cubicBezTo>
                    <a:pt x="6833" y="1"/>
                    <a:pt x="7125" y="33"/>
                    <a:pt x="7384" y="130"/>
                  </a:cubicBezTo>
                  <a:cubicBezTo>
                    <a:pt x="7675" y="228"/>
                    <a:pt x="7870" y="487"/>
                    <a:pt x="7902" y="778"/>
                  </a:cubicBezTo>
                  <a:cubicBezTo>
                    <a:pt x="7902" y="1167"/>
                    <a:pt x="7611" y="1458"/>
                    <a:pt x="7287" y="1685"/>
                  </a:cubicBezTo>
                  <a:cubicBezTo>
                    <a:pt x="5214" y="3207"/>
                    <a:pt x="2526" y="4049"/>
                    <a:pt x="1" y="450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1986425" y="4732875"/>
              <a:ext cx="202400" cy="178125"/>
            </a:xfrm>
            <a:custGeom>
              <a:avLst/>
              <a:gdLst/>
              <a:ahLst/>
              <a:cxnLst/>
              <a:rect l="l" t="t" r="r" b="b"/>
              <a:pathLst>
                <a:path w="8096" h="7125" fill="none" extrusionOk="0">
                  <a:moveTo>
                    <a:pt x="8096" y="7124"/>
                  </a:moveTo>
                  <a:cubicBezTo>
                    <a:pt x="5570" y="6768"/>
                    <a:pt x="3271" y="5570"/>
                    <a:pt x="1554" y="3757"/>
                  </a:cubicBezTo>
                  <a:cubicBezTo>
                    <a:pt x="712" y="2817"/>
                    <a:pt x="0" y="1522"/>
                    <a:pt x="389" y="356"/>
                  </a:cubicBezTo>
                  <a:cubicBezTo>
                    <a:pt x="518" y="0"/>
                    <a:pt x="907" y="259"/>
                    <a:pt x="1263" y="356"/>
                  </a:cubicBezTo>
                  <a:cubicBezTo>
                    <a:pt x="1652" y="421"/>
                    <a:pt x="2008" y="583"/>
                    <a:pt x="2332" y="810"/>
                  </a:cubicBezTo>
                  <a:cubicBezTo>
                    <a:pt x="4696" y="2332"/>
                    <a:pt x="6477" y="4793"/>
                    <a:pt x="8096" y="7124"/>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2202575" y="4753925"/>
              <a:ext cx="220225" cy="153825"/>
            </a:xfrm>
            <a:custGeom>
              <a:avLst/>
              <a:gdLst/>
              <a:ahLst/>
              <a:cxnLst/>
              <a:rect l="l" t="t" r="r" b="b"/>
              <a:pathLst>
                <a:path w="8809" h="6153" fill="none" extrusionOk="0">
                  <a:moveTo>
                    <a:pt x="0" y="6153"/>
                  </a:moveTo>
                  <a:cubicBezTo>
                    <a:pt x="907" y="4696"/>
                    <a:pt x="1976" y="3368"/>
                    <a:pt x="3206" y="2137"/>
                  </a:cubicBezTo>
                  <a:cubicBezTo>
                    <a:pt x="3854" y="1393"/>
                    <a:pt x="4663" y="810"/>
                    <a:pt x="5570" y="389"/>
                  </a:cubicBezTo>
                  <a:cubicBezTo>
                    <a:pt x="6509" y="0"/>
                    <a:pt x="7578" y="97"/>
                    <a:pt x="8420" y="648"/>
                  </a:cubicBezTo>
                  <a:cubicBezTo>
                    <a:pt x="8808" y="939"/>
                    <a:pt x="8679" y="1587"/>
                    <a:pt x="8420" y="2008"/>
                  </a:cubicBezTo>
                  <a:cubicBezTo>
                    <a:pt x="8096" y="2396"/>
                    <a:pt x="7707" y="2688"/>
                    <a:pt x="7254" y="2882"/>
                  </a:cubicBezTo>
                  <a:lnTo>
                    <a:pt x="4922" y="4080"/>
                  </a:lnTo>
                  <a:cubicBezTo>
                    <a:pt x="4534" y="4275"/>
                    <a:pt x="4113" y="4469"/>
                    <a:pt x="3757" y="4663"/>
                  </a:cubicBezTo>
                  <a:cubicBezTo>
                    <a:pt x="2720" y="5181"/>
                    <a:pt x="1684" y="5635"/>
                    <a:pt x="616" y="6023"/>
                  </a:cubicBezTo>
                  <a:cubicBezTo>
                    <a:pt x="551" y="6056"/>
                    <a:pt x="486" y="6056"/>
                    <a:pt x="421" y="6023"/>
                  </a:cubicBezTo>
                  <a:cubicBezTo>
                    <a:pt x="259" y="6023"/>
                    <a:pt x="130" y="6088"/>
                    <a:pt x="0" y="615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1983175" y="4907725"/>
              <a:ext cx="217800" cy="124700"/>
            </a:xfrm>
            <a:custGeom>
              <a:avLst/>
              <a:gdLst/>
              <a:ahLst/>
              <a:cxnLst/>
              <a:rect l="l" t="t" r="r" b="b"/>
              <a:pathLst>
                <a:path w="8712" h="4988" fill="none" extrusionOk="0">
                  <a:moveTo>
                    <a:pt x="8712" y="4988"/>
                  </a:moveTo>
                  <a:cubicBezTo>
                    <a:pt x="6898" y="4793"/>
                    <a:pt x="5117" y="4437"/>
                    <a:pt x="3368" y="3919"/>
                  </a:cubicBezTo>
                  <a:cubicBezTo>
                    <a:pt x="2980" y="3822"/>
                    <a:pt x="2624" y="3660"/>
                    <a:pt x="2300" y="3466"/>
                  </a:cubicBezTo>
                  <a:cubicBezTo>
                    <a:pt x="2008" y="3239"/>
                    <a:pt x="1782" y="3012"/>
                    <a:pt x="1555" y="2753"/>
                  </a:cubicBezTo>
                  <a:cubicBezTo>
                    <a:pt x="1134" y="2430"/>
                    <a:pt x="745" y="2041"/>
                    <a:pt x="389" y="1652"/>
                  </a:cubicBezTo>
                  <a:cubicBezTo>
                    <a:pt x="33" y="1199"/>
                    <a:pt x="1" y="616"/>
                    <a:pt x="260" y="130"/>
                  </a:cubicBezTo>
                  <a:cubicBezTo>
                    <a:pt x="162" y="1"/>
                    <a:pt x="551" y="1"/>
                    <a:pt x="713" y="1"/>
                  </a:cubicBezTo>
                  <a:cubicBezTo>
                    <a:pt x="1814" y="66"/>
                    <a:pt x="2915" y="357"/>
                    <a:pt x="3951" y="843"/>
                  </a:cubicBezTo>
                  <a:cubicBezTo>
                    <a:pt x="4728" y="1134"/>
                    <a:pt x="5441" y="1490"/>
                    <a:pt x="6153" y="1944"/>
                  </a:cubicBezTo>
                  <a:cubicBezTo>
                    <a:pt x="7125" y="2656"/>
                    <a:pt x="8064" y="3984"/>
                    <a:pt x="8712" y="498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208225" y="4892350"/>
              <a:ext cx="246150" cy="139275"/>
            </a:xfrm>
            <a:custGeom>
              <a:avLst/>
              <a:gdLst/>
              <a:ahLst/>
              <a:cxnLst/>
              <a:rect l="l" t="t" r="r" b="b"/>
              <a:pathLst>
                <a:path w="9846" h="5571" fill="none" extrusionOk="0">
                  <a:moveTo>
                    <a:pt x="3498" y="1620"/>
                  </a:moveTo>
                  <a:cubicBezTo>
                    <a:pt x="5020" y="519"/>
                    <a:pt x="6899" y="1"/>
                    <a:pt x="8777" y="130"/>
                  </a:cubicBezTo>
                  <a:cubicBezTo>
                    <a:pt x="9068" y="130"/>
                    <a:pt x="9327" y="195"/>
                    <a:pt x="9554" y="389"/>
                  </a:cubicBezTo>
                  <a:cubicBezTo>
                    <a:pt x="9845" y="745"/>
                    <a:pt x="9845" y="1263"/>
                    <a:pt x="9522" y="1587"/>
                  </a:cubicBezTo>
                  <a:cubicBezTo>
                    <a:pt x="9230" y="1911"/>
                    <a:pt x="8841" y="2170"/>
                    <a:pt x="8421" y="2332"/>
                  </a:cubicBezTo>
                  <a:lnTo>
                    <a:pt x="5506" y="3595"/>
                  </a:lnTo>
                  <a:cubicBezTo>
                    <a:pt x="4340" y="4081"/>
                    <a:pt x="3142" y="4599"/>
                    <a:pt x="1912" y="5020"/>
                  </a:cubicBezTo>
                  <a:cubicBezTo>
                    <a:pt x="1329" y="5214"/>
                    <a:pt x="746" y="5408"/>
                    <a:pt x="163" y="5570"/>
                  </a:cubicBezTo>
                  <a:cubicBezTo>
                    <a:pt x="1" y="4275"/>
                    <a:pt x="2527" y="2300"/>
                    <a:pt x="3498" y="162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932175" y="5023500"/>
              <a:ext cx="284175" cy="181375"/>
            </a:xfrm>
            <a:custGeom>
              <a:avLst/>
              <a:gdLst/>
              <a:ahLst/>
              <a:cxnLst/>
              <a:rect l="l" t="t" r="r" b="b"/>
              <a:pathLst>
                <a:path w="11367" h="7255" fill="none" extrusionOk="0">
                  <a:moveTo>
                    <a:pt x="11367" y="7060"/>
                  </a:moveTo>
                  <a:cubicBezTo>
                    <a:pt x="10752" y="7254"/>
                    <a:pt x="10071" y="7254"/>
                    <a:pt x="9424" y="7060"/>
                  </a:cubicBezTo>
                  <a:cubicBezTo>
                    <a:pt x="8128" y="6769"/>
                    <a:pt x="6833" y="6445"/>
                    <a:pt x="5570" y="6089"/>
                  </a:cubicBezTo>
                  <a:cubicBezTo>
                    <a:pt x="4243" y="5700"/>
                    <a:pt x="2915" y="5279"/>
                    <a:pt x="1814" y="4405"/>
                  </a:cubicBezTo>
                  <a:cubicBezTo>
                    <a:pt x="745" y="3498"/>
                    <a:pt x="0" y="2138"/>
                    <a:pt x="227" y="778"/>
                  </a:cubicBezTo>
                  <a:cubicBezTo>
                    <a:pt x="357" y="1"/>
                    <a:pt x="1360" y="583"/>
                    <a:pt x="2105" y="810"/>
                  </a:cubicBezTo>
                  <a:cubicBezTo>
                    <a:pt x="5700" y="1976"/>
                    <a:pt x="9068" y="4081"/>
                    <a:pt x="11367" y="706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2222800" y="5033225"/>
              <a:ext cx="191100" cy="146550"/>
            </a:xfrm>
            <a:custGeom>
              <a:avLst/>
              <a:gdLst/>
              <a:ahLst/>
              <a:cxnLst/>
              <a:rect l="l" t="t" r="r" b="b"/>
              <a:pathLst>
                <a:path w="7644" h="5862" fill="none" extrusionOk="0">
                  <a:moveTo>
                    <a:pt x="2073" y="2817"/>
                  </a:moveTo>
                  <a:cubicBezTo>
                    <a:pt x="3110" y="1490"/>
                    <a:pt x="4437" y="227"/>
                    <a:pt x="6121" y="97"/>
                  </a:cubicBezTo>
                  <a:cubicBezTo>
                    <a:pt x="6542" y="0"/>
                    <a:pt x="6996" y="162"/>
                    <a:pt x="7319" y="486"/>
                  </a:cubicBezTo>
                  <a:cubicBezTo>
                    <a:pt x="7643" y="907"/>
                    <a:pt x="7481" y="1555"/>
                    <a:pt x="7222" y="2008"/>
                  </a:cubicBezTo>
                  <a:cubicBezTo>
                    <a:pt x="6477" y="3238"/>
                    <a:pt x="5117" y="3951"/>
                    <a:pt x="3790" y="4501"/>
                  </a:cubicBezTo>
                  <a:cubicBezTo>
                    <a:pt x="2721" y="4922"/>
                    <a:pt x="1490" y="5570"/>
                    <a:pt x="389" y="5861"/>
                  </a:cubicBezTo>
                  <a:cubicBezTo>
                    <a:pt x="1" y="5020"/>
                    <a:pt x="1588" y="3433"/>
                    <a:pt x="2073" y="2817"/>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2240625" y="4468125"/>
              <a:ext cx="36450" cy="85850"/>
            </a:xfrm>
            <a:custGeom>
              <a:avLst/>
              <a:gdLst/>
              <a:ahLst/>
              <a:cxnLst/>
              <a:rect l="l" t="t" r="r" b="b"/>
              <a:pathLst>
                <a:path w="1458" h="3434" fill="none" extrusionOk="0">
                  <a:moveTo>
                    <a:pt x="0" y="3433"/>
                  </a:moveTo>
                  <a:cubicBezTo>
                    <a:pt x="389" y="2268"/>
                    <a:pt x="875" y="1102"/>
                    <a:pt x="1457"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2301325" y="4371800"/>
              <a:ext cx="38075" cy="58300"/>
            </a:xfrm>
            <a:custGeom>
              <a:avLst/>
              <a:gdLst/>
              <a:ahLst/>
              <a:cxnLst/>
              <a:rect l="l" t="t" r="r" b="b"/>
              <a:pathLst>
                <a:path w="1523" h="2332" fill="none" extrusionOk="0">
                  <a:moveTo>
                    <a:pt x="1" y="2332"/>
                  </a:moveTo>
                  <a:cubicBezTo>
                    <a:pt x="357" y="1458"/>
                    <a:pt x="875" y="680"/>
                    <a:pt x="1523"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2043075" y="4458425"/>
              <a:ext cx="81000" cy="59125"/>
            </a:xfrm>
            <a:custGeom>
              <a:avLst/>
              <a:gdLst/>
              <a:ahLst/>
              <a:cxnLst/>
              <a:rect l="l" t="t" r="r" b="b"/>
              <a:pathLst>
                <a:path w="3240" h="2365" fill="none" extrusionOk="0">
                  <a:moveTo>
                    <a:pt x="1" y="0"/>
                  </a:moveTo>
                  <a:cubicBezTo>
                    <a:pt x="1134" y="713"/>
                    <a:pt x="2235" y="1490"/>
                    <a:pt x="3239" y="2364"/>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2039025" y="4594425"/>
              <a:ext cx="64000" cy="50225"/>
            </a:xfrm>
            <a:custGeom>
              <a:avLst/>
              <a:gdLst/>
              <a:ahLst/>
              <a:cxnLst/>
              <a:rect l="l" t="t" r="r" b="b"/>
              <a:pathLst>
                <a:path w="2560" h="2009" fill="none" extrusionOk="0">
                  <a:moveTo>
                    <a:pt x="1" y="1"/>
                  </a:moveTo>
                  <a:cubicBezTo>
                    <a:pt x="843" y="713"/>
                    <a:pt x="1685" y="1361"/>
                    <a:pt x="2559" y="2008"/>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2128100" y="4675375"/>
              <a:ext cx="61550" cy="67225"/>
            </a:xfrm>
            <a:custGeom>
              <a:avLst/>
              <a:gdLst/>
              <a:ahLst/>
              <a:cxnLst/>
              <a:rect l="l" t="t" r="r" b="b"/>
              <a:pathLst>
                <a:path w="2462" h="2689" fill="none" extrusionOk="0">
                  <a:moveTo>
                    <a:pt x="0" y="1"/>
                  </a:moveTo>
                  <a:cubicBezTo>
                    <a:pt x="777" y="940"/>
                    <a:pt x="1587" y="1847"/>
                    <a:pt x="2461" y="2689"/>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2089225" y="4840550"/>
              <a:ext cx="97175" cy="69625"/>
            </a:xfrm>
            <a:custGeom>
              <a:avLst/>
              <a:gdLst/>
              <a:ahLst/>
              <a:cxnLst/>
              <a:rect l="l" t="t" r="r" b="b"/>
              <a:pathLst>
                <a:path w="3887" h="2785" fill="none" extrusionOk="0">
                  <a:moveTo>
                    <a:pt x="1" y="0"/>
                  </a:moveTo>
                  <a:lnTo>
                    <a:pt x="3887" y="2785"/>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2305375" y="4793575"/>
              <a:ext cx="47000" cy="36475"/>
            </a:xfrm>
            <a:custGeom>
              <a:avLst/>
              <a:gdLst/>
              <a:ahLst/>
              <a:cxnLst/>
              <a:rect l="l" t="t" r="r" b="b"/>
              <a:pathLst>
                <a:path w="1880" h="1459" fill="none" extrusionOk="0">
                  <a:moveTo>
                    <a:pt x="1" y="1458"/>
                  </a:moveTo>
                  <a:cubicBezTo>
                    <a:pt x="551" y="875"/>
                    <a:pt x="1167" y="389"/>
                    <a:pt x="1879"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1998550" y="4923925"/>
              <a:ext cx="136850" cy="76125"/>
            </a:xfrm>
            <a:custGeom>
              <a:avLst/>
              <a:gdLst/>
              <a:ahLst/>
              <a:cxnLst/>
              <a:rect l="l" t="t" r="r" b="b"/>
              <a:pathLst>
                <a:path w="5474" h="3045" fill="none" extrusionOk="0">
                  <a:moveTo>
                    <a:pt x="1" y="0"/>
                  </a:moveTo>
                  <a:cubicBezTo>
                    <a:pt x="519" y="551"/>
                    <a:pt x="1167" y="972"/>
                    <a:pt x="1879" y="1263"/>
                  </a:cubicBezTo>
                  <a:lnTo>
                    <a:pt x="5473" y="304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2315100" y="4927150"/>
              <a:ext cx="96375" cy="34850"/>
            </a:xfrm>
            <a:custGeom>
              <a:avLst/>
              <a:gdLst/>
              <a:ahLst/>
              <a:cxnLst/>
              <a:rect l="l" t="t" r="r" b="b"/>
              <a:pathLst>
                <a:path w="3855" h="1394" fill="none" extrusionOk="0">
                  <a:moveTo>
                    <a:pt x="0" y="1393"/>
                  </a:moveTo>
                  <a:cubicBezTo>
                    <a:pt x="1231" y="811"/>
                    <a:pt x="2526" y="357"/>
                    <a:pt x="3854"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1939450" y="5041300"/>
              <a:ext cx="190275" cy="113375"/>
            </a:xfrm>
            <a:custGeom>
              <a:avLst/>
              <a:gdLst/>
              <a:ahLst/>
              <a:cxnLst/>
              <a:rect l="l" t="t" r="r" b="b"/>
              <a:pathLst>
                <a:path w="7611" h="4535" fill="none" extrusionOk="0">
                  <a:moveTo>
                    <a:pt x="1" y="1"/>
                  </a:moveTo>
                  <a:cubicBezTo>
                    <a:pt x="2462" y="1653"/>
                    <a:pt x="4988" y="3142"/>
                    <a:pt x="7611" y="4535"/>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2165325" y="5177325"/>
              <a:ext cx="46175" cy="21875"/>
            </a:xfrm>
            <a:custGeom>
              <a:avLst/>
              <a:gdLst/>
              <a:ahLst/>
              <a:cxnLst/>
              <a:rect l="l" t="t" r="r" b="b"/>
              <a:pathLst>
                <a:path w="1847" h="875" fill="none" extrusionOk="0">
                  <a:moveTo>
                    <a:pt x="1" y="0"/>
                  </a:moveTo>
                  <a:cubicBezTo>
                    <a:pt x="584" y="357"/>
                    <a:pt x="1199" y="648"/>
                    <a:pt x="1846" y="875"/>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2241425" y="5091500"/>
              <a:ext cx="104475" cy="82600"/>
            </a:xfrm>
            <a:custGeom>
              <a:avLst/>
              <a:gdLst/>
              <a:ahLst/>
              <a:cxnLst/>
              <a:rect l="l" t="t" r="r" b="b"/>
              <a:pathLst>
                <a:path w="4179" h="3304" fill="none" extrusionOk="0">
                  <a:moveTo>
                    <a:pt x="1" y="3304"/>
                  </a:moveTo>
                  <a:cubicBezTo>
                    <a:pt x="1102" y="1879"/>
                    <a:pt x="2527" y="746"/>
                    <a:pt x="4178"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8"/>
        <p:cNvGrpSpPr/>
        <p:nvPr/>
      </p:nvGrpSpPr>
      <p:grpSpPr>
        <a:xfrm>
          <a:off x="0" y="0"/>
          <a:ext cx="0" cy="0"/>
          <a:chOff x="0" y="0"/>
          <a:chExt cx="0" cy="0"/>
        </a:xfrm>
      </p:grpSpPr>
      <p:sp>
        <p:nvSpPr>
          <p:cNvPr id="269" name="Google Shape;269;p9"/>
          <p:cNvSpPr txBox="1">
            <a:spLocks noGrp="1"/>
          </p:cNvSpPr>
          <p:nvPr>
            <p:ph type="title"/>
          </p:nvPr>
        </p:nvSpPr>
        <p:spPr>
          <a:xfrm>
            <a:off x="728375" y="2749325"/>
            <a:ext cx="4918200" cy="10266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a:solidFill>
                  <a:schemeClr val="accent3"/>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70" name="Google Shape;270;p9"/>
          <p:cNvSpPr txBox="1">
            <a:spLocks noGrp="1"/>
          </p:cNvSpPr>
          <p:nvPr>
            <p:ph type="subTitle" idx="1"/>
          </p:nvPr>
        </p:nvSpPr>
        <p:spPr>
          <a:xfrm>
            <a:off x="728375" y="3750175"/>
            <a:ext cx="4379100" cy="88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solidFill>
                  <a:schemeClr val="accent5"/>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71" name="Google Shape;271;p9"/>
          <p:cNvSpPr/>
          <p:nvPr/>
        </p:nvSpPr>
        <p:spPr>
          <a:xfrm rot="-530362">
            <a:off x="-1338951" y="-968464"/>
            <a:ext cx="4502980" cy="2460438"/>
          </a:xfrm>
          <a:custGeom>
            <a:avLst/>
            <a:gdLst/>
            <a:ahLst/>
            <a:cxnLst/>
            <a:rect l="l" t="t" r="r" b="b"/>
            <a:pathLst>
              <a:path w="140640" h="76846" extrusionOk="0">
                <a:moveTo>
                  <a:pt x="46336" y="0"/>
                </a:moveTo>
                <a:cubicBezTo>
                  <a:pt x="38577" y="0"/>
                  <a:pt x="30839" y="670"/>
                  <a:pt x="23154" y="2234"/>
                </a:cubicBezTo>
                <a:cubicBezTo>
                  <a:pt x="19592" y="2947"/>
                  <a:pt x="15900" y="3951"/>
                  <a:pt x="13310" y="6477"/>
                </a:cubicBezTo>
                <a:cubicBezTo>
                  <a:pt x="10492" y="9229"/>
                  <a:pt x="9424" y="13212"/>
                  <a:pt x="8614" y="17033"/>
                </a:cubicBezTo>
                <a:cubicBezTo>
                  <a:pt x="5764" y="30408"/>
                  <a:pt x="0" y="45757"/>
                  <a:pt x="5246" y="58386"/>
                </a:cubicBezTo>
                <a:cubicBezTo>
                  <a:pt x="10081" y="69958"/>
                  <a:pt x="23001" y="76845"/>
                  <a:pt x="35575" y="76845"/>
                </a:cubicBezTo>
                <a:cubicBezTo>
                  <a:pt x="35633" y="76845"/>
                  <a:pt x="35692" y="76845"/>
                  <a:pt x="35751" y="76845"/>
                </a:cubicBezTo>
                <a:cubicBezTo>
                  <a:pt x="48380" y="76748"/>
                  <a:pt x="60362" y="70627"/>
                  <a:pt x="69850" y="62337"/>
                </a:cubicBezTo>
                <a:cubicBezTo>
                  <a:pt x="77654" y="55504"/>
                  <a:pt x="85070" y="46664"/>
                  <a:pt x="95400" y="45563"/>
                </a:cubicBezTo>
                <a:cubicBezTo>
                  <a:pt x="96214" y="45472"/>
                  <a:pt x="97029" y="45434"/>
                  <a:pt x="97844" y="45434"/>
                </a:cubicBezTo>
                <a:cubicBezTo>
                  <a:pt x="102158" y="45434"/>
                  <a:pt x="106485" y="46500"/>
                  <a:pt x="110798" y="46500"/>
                </a:cubicBezTo>
                <a:cubicBezTo>
                  <a:pt x="111506" y="46500"/>
                  <a:pt x="112213" y="46471"/>
                  <a:pt x="112919" y="46405"/>
                </a:cubicBezTo>
                <a:cubicBezTo>
                  <a:pt x="120529" y="45660"/>
                  <a:pt x="127168" y="40511"/>
                  <a:pt x="131507" y="34229"/>
                </a:cubicBezTo>
                <a:cubicBezTo>
                  <a:pt x="135846" y="27946"/>
                  <a:pt x="138275" y="20563"/>
                  <a:pt x="140639" y="13277"/>
                </a:cubicBezTo>
                <a:lnTo>
                  <a:pt x="132543" y="12726"/>
                </a:lnTo>
                <a:cubicBezTo>
                  <a:pt x="130587" y="13416"/>
                  <a:pt x="128561" y="13689"/>
                  <a:pt x="126509" y="13689"/>
                </a:cubicBezTo>
                <a:cubicBezTo>
                  <a:pt x="122583" y="13689"/>
                  <a:pt x="118560" y="12690"/>
                  <a:pt x="114733" y="11690"/>
                </a:cubicBezTo>
                <a:cubicBezTo>
                  <a:pt x="92333" y="5836"/>
                  <a:pt x="69246" y="0"/>
                  <a:pt x="463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2" name="Google Shape;272;p9"/>
          <p:cNvSpPr/>
          <p:nvPr/>
        </p:nvSpPr>
        <p:spPr>
          <a:xfrm rot="9302081" flipH="1">
            <a:off x="806471" y="244777"/>
            <a:ext cx="73373" cy="101527"/>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9"/>
          <p:cNvGrpSpPr/>
          <p:nvPr/>
        </p:nvGrpSpPr>
        <p:grpSpPr>
          <a:xfrm flipH="1">
            <a:off x="570331" y="-238825"/>
            <a:ext cx="1068905" cy="1523728"/>
            <a:chOff x="7155728" y="-238825"/>
            <a:chExt cx="1068905" cy="1523728"/>
          </a:xfrm>
        </p:grpSpPr>
        <p:sp>
          <p:nvSpPr>
            <p:cNvPr id="274" name="Google Shape;274;p9"/>
            <p:cNvSpPr/>
            <p:nvPr/>
          </p:nvSpPr>
          <p:spPr>
            <a:xfrm rot="-9302081">
              <a:off x="7405225" y="-82445"/>
              <a:ext cx="569911" cy="1308215"/>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9302081">
              <a:off x="7518903" y="-246155"/>
              <a:ext cx="284459" cy="144137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9302081">
              <a:off x="7541184" y="983734"/>
              <a:ext cx="75390" cy="82470"/>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9302081">
              <a:off x="7572649" y="933614"/>
              <a:ext cx="96527" cy="85480"/>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9302081">
              <a:off x="7460977" y="955774"/>
              <a:ext cx="69369" cy="119654"/>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9302081">
              <a:off x="7421145" y="710566"/>
              <a:ext cx="416120" cy="286486"/>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9302081">
              <a:off x="7615760" y="638720"/>
              <a:ext cx="301561" cy="168912"/>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9302081">
              <a:off x="7583957" y="285259"/>
              <a:ext cx="332722" cy="27643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9302081">
              <a:off x="7573584" y="110874"/>
              <a:ext cx="140724" cy="284469"/>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9"/>
          <p:cNvGrpSpPr/>
          <p:nvPr/>
        </p:nvGrpSpPr>
        <p:grpSpPr>
          <a:xfrm rot="10572776" flipH="1">
            <a:off x="14467" y="-35366"/>
            <a:ext cx="648317" cy="1352874"/>
            <a:chOff x="1932175" y="4299750"/>
            <a:chExt cx="522200" cy="1089700"/>
          </a:xfrm>
        </p:grpSpPr>
        <p:sp>
          <p:nvSpPr>
            <p:cNvPr id="284" name="Google Shape;284;p9"/>
            <p:cNvSpPr/>
            <p:nvPr/>
          </p:nvSpPr>
          <p:spPr>
            <a:xfrm>
              <a:off x="2198525" y="4508625"/>
              <a:ext cx="44550" cy="880825"/>
            </a:xfrm>
            <a:custGeom>
              <a:avLst/>
              <a:gdLst/>
              <a:ahLst/>
              <a:cxnLst/>
              <a:rect l="l" t="t" r="r" b="b"/>
              <a:pathLst>
                <a:path w="1782" h="35233" fill="none" extrusionOk="0">
                  <a:moveTo>
                    <a:pt x="551" y="0"/>
                  </a:moveTo>
                  <a:cubicBezTo>
                    <a:pt x="1781" y="2526"/>
                    <a:pt x="1717" y="5473"/>
                    <a:pt x="1296" y="8258"/>
                  </a:cubicBezTo>
                  <a:cubicBezTo>
                    <a:pt x="875" y="11043"/>
                    <a:pt x="98" y="13795"/>
                    <a:pt x="0" y="16612"/>
                  </a:cubicBezTo>
                  <a:cubicBezTo>
                    <a:pt x="0" y="18264"/>
                    <a:pt x="98" y="19883"/>
                    <a:pt x="292" y="21535"/>
                  </a:cubicBezTo>
                  <a:cubicBezTo>
                    <a:pt x="778" y="26101"/>
                    <a:pt x="1263" y="30667"/>
                    <a:pt x="1749" y="3523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2135375" y="4299750"/>
              <a:ext cx="93925" cy="197550"/>
            </a:xfrm>
            <a:custGeom>
              <a:avLst/>
              <a:gdLst/>
              <a:ahLst/>
              <a:cxnLst/>
              <a:rect l="l" t="t" r="r" b="b"/>
              <a:pathLst>
                <a:path w="3757" h="7902" fill="none" extrusionOk="0">
                  <a:moveTo>
                    <a:pt x="33" y="1198"/>
                  </a:moveTo>
                  <a:cubicBezTo>
                    <a:pt x="0" y="875"/>
                    <a:pt x="65" y="551"/>
                    <a:pt x="260" y="292"/>
                  </a:cubicBezTo>
                  <a:cubicBezTo>
                    <a:pt x="616" y="0"/>
                    <a:pt x="1102" y="33"/>
                    <a:pt x="1393" y="292"/>
                  </a:cubicBezTo>
                  <a:cubicBezTo>
                    <a:pt x="1717" y="583"/>
                    <a:pt x="1911" y="972"/>
                    <a:pt x="2041" y="1360"/>
                  </a:cubicBezTo>
                  <a:cubicBezTo>
                    <a:pt x="2688" y="3141"/>
                    <a:pt x="3757" y="6153"/>
                    <a:pt x="3044" y="7902"/>
                  </a:cubicBezTo>
                  <a:cubicBezTo>
                    <a:pt x="972" y="7416"/>
                    <a:pt x="130" y="3109"/>
                    <a:pt x="33" y="11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2227675" y="4328075"/>
              <a:ext cx="151400" cy="225900"/>
            </a:xfrm>
            <a:custGeom>
              <a:avLst/>
              <a:gdLst/>
              <a:ahLst/>
              <a:cxnLst/>
              <a:rect l="l" t="t" r="r" b="b"/>
              <a:pathLst>
                <a:path w="6056" h="9036" fill="none" extrusionOk="0">
                  <a:moveTo>
                    <a:pt x="1846" y="3012"/>
                  </a:moveTo>
                  <a:cubicBezTo>
                    <a:pt x="2656" y="1523"/>
                    <a:pt x="3951" y="1"/>
                    <a:pt x="5667" y="1"/>
                  </a:cubicBezTo>
                  <a:cubicBezTo>
                    <a:pt x="6023" y="681"/>
                    <a:pt x="6056" y="1490"/>
                    <a:pt x="5732" y="2203"/>
                  </a:cubicBezTo>
                  <a:cubicBezTo>
                    <a:pt x="5440" y="2883"/>
                    <a:pt x="5019" y="3498"/>
                    <a:pt x="4534" y="4081"/>
                  </a:cubicBezTo>
                  <a:cubicBezTo>
                    <a:pt x="3238" y="5668"/>
                    <a:pt x="1975" y="7837"/>
                    <a:pt x="356" y="9035"/>
                  </a:cubicBezTo>
                  <a:cubicBezTo>
                    <a:pt x="0" y="7157"/>
                    <a:pt x="939" y="4696"/>
                    <a:pt x="1846" y="301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2030950" y="4443850"/>
              <a:ext cx="197550" cy="136025"/>
            </a:xfrm>
            <a:custGeom>
              <a:avLst/>
              <a:gdLst/>
              <a:ahLst/>
              <a:cxnLst/>
              <a:rect l="l" t="t" r="r" b="b"/>
              <a:pathLst>
                <a:path w="7902" h="5441" fill="none" extrusionOk="0">
                  <a:moveTo>
                    <a:pt x="907" y="1976"/>
                  </a:moveTo>
                  <a:cubicBezTo>
                    <a:pt x="453" y="1555"/>
                    <a:pt x="0" y="842"/>
                    <a:pt x="389" y="357"/>
                  </a:cubicBezTo>
                  <a:cubicBezTo>
                    <a:pt x="680" y="0"/>
                    <a:pt x="1263" y="33"/>
                    <a:pt x="1684" y="195"/>
                  </a:cubicBezTo>
                  <a:cubicBezTo>
                    <a:pt x="4275" y="1037"/>
                    <a:pt x="5959" y="3724"/>
                    <a:pt x="7902" y="5441"/>
                  </a:cubicBezTo>
                  <a:cubicBezTo>
                    <a:pt x="5440" y="5408"/>
                    <a:pt x="2623" y="3660"/>
                    <a:pt x="907" y="1976"/>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2236575" y="4496475"/>
              <a:ext cx="182175" cy="142500"/>
            </a:xfrm>
            <a:custGeom>
              <a:avLst/>
              <a:gdLst/>
              <a:ahLst/>
              <a:cxnLst/>
              <a:rect l="l" t="t" r="r" b="b"/>
              <a:pathLst>
                <a:path w="7287" h="5700" fill="none" extrusionOk="0">
                  <a:moveTo>
                    <a:pt x="4016" y="907"/>
                  </a:moveTo>
                  <a:cubicBezTo>
                    <a:pt x="4502" y="486"/>
                    <a:pt x="5084" y="162"/>
                    <a:pt x="5700" y="65"/>
                  </a:cubicBezTo>
                  <a:cubicBezTo>
                    <a:pt x="6315" y="0"/>
                    <a:pt x="7027" y="356"/>
                    <a:pt x="7157" y="972"/>
                  </a:cubicBezTo>
                  <a:cubicBezTo>
                    <a:pt x="7287" y="1814"/>
                    <a:pt x="6412" y="2397"/>
                    <a:pt x="5635" y="2785"/>
                  </a:cubicBezTo>
                  <a:cubicBezTo>
                    <a:pt x="3886" y="3660"/>
                    <a:pt x="2040" y="5117"/>
                    <a:pt x="195" y="5700"/>
                  </a:cubicBezTo>
                  <a:cubicBezTo>
                    <a:pt x="0" y="4145"/>
                    <a:pt x="2818" y="1878"/>
                    <a:pt x="4016" y="907"/>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2026075" y="4579850"/>
              <a:ext cx="194325" cy="183800"/>
            </a:xfrm>
            <a:custGeom>
              <a:avLst/>
              <a:gdLst/>
              <a:ahLst/>
              <a:cxnLst/>
              <a:rect l="l" t="t" r="r" b="b"/>
              <a:pathLst>
                <a:path w="7773" h="7352" fill="none" extrusionOk="0">
                  <a:moveTo>
                    <a:pt x="810" y="2527"/>
                  </a:moveTo>
                  <a:cubicBezTo>
                    <a:pt x="454" y="2170"/>
                    <a:pt x="195" y="1685"/>
                    <a:pt x="98" y="1199"/>
                  </a:cubicBezTo>
                  <a:cubicBezTo>
                    <a:pt x="1" y="648"/>
                    <a:pt x="325" y="163"/>
                    <a:pt x="843" y="33"/>
                  </a:cubicBezTo>
                  <a:cubicBezTo>
                    <a:pt x="1199" y="1"/>
                    <a:pt x="1555" y="130"/>
                    <a:pt x="1814" y="357"/>
                  </a:cubicBezTo>
                  <a:cubicBezTo>
                    <a:pt x="4049" y="1879"/>
                    <a:pt x="7255" y="4631"/>
                    <a:pt x="7773" y="7352"/>
                  </a:cubicBezTo>
                  <a:cubicBezTo>
                    <a:pt x="5214" y="7093"/>
                    <a:pt x="2397" y="4437"/>
                    <a:pt x="810" y="2527"/>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2224425" y="4637325"/>
              <a:ext cx="197575" cy="112575"/>
            </a:xfrm>
            <a:custGeom>
              <a:avLst/>
              <a:gdLst/>
              <a:ahLst/>
              <a:cxnLst/>
              <a:rect l="l" t="t" r="r" b="b"/>
              <a:pathLst>
                <a:path w="7903" h="4503" fill="none" extrusionOk="0">
                  <a:moveTo>
                    <a:pt x="1" y="4502"/>
                  </a:moveTo>
                  <a:cubicBezTo>
                    <a:pt x="1523" y="2656"/>
                    <a:pt x="3401" y="972"/>
                    <a:pt x="5732" y="389"/>
                  </a:cubicBezTo>
                  <a:cubicBezTo>
                    <a:pt x="6089" y="292"/>
                    <a:pt x="6186" y="98"/>
                    <a:pt x="6542" y="66"/>
                  </a:cubicBezTo>
                  <a:cubicBezTo>
                    <a:pt x="6833" y="1"/>
                    <a:pt x="7125" y="33"/>
                    <a:pt x="7384" y="130"/>
                  </a:cubicBezTo>
                  <a:cubicBezTo>
                    <a:pt x="7675" y="228"/>
                    <a:pt x="7870" y="487"/>
                    <a:pt x="7902" y="778"/>
                  </a:cubicBezTo>
                  <a:cubicBezTo>
                    <a:pt x="7902" y="1167"/>
                    <a:pt x="7611" y="1458"/>
                    <a:pt x="7287" y="1685"/>
                  </a:cubicBezTo>
                  <a:cubicBezTo>
                    <a:pt x="5214" y="3207"/>
                    <a:pt x="2526" y="4049"/>
                    <a:pt x="1" y="450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986425" y="4732875"/>
              <a:ext cx="202400" cy="178125"/>
            </a:xfrm>
            <a:custGeom>
              <a:avLst/>
              <a:gdLst/>
              <a:ahLst/>
              <a:cxnLst/>
              <a:rect l="l" t="t" r="r" b="b"/>
              <a:pathLst>
                <a:path w="8096" h="7125" fill="none" extrusionOk="0">
                  <a:moveTo>
                    <a:pt x="8096" y="7124"/>
                  </a:moveTo>
                  <a:cubicBezTo>
                    <a:pt x="5570" y="6768"/>
                    <a:pt x="3271" y="5570"/>
                    <a:pt x="1554" y="3757"/>
                  </a:cubicBezTo>
                  <a:cubicBezTo>
                    <a:pt x="712" y="2817"/>
                    <a:pt x="0" y="1522"/>
                    <a:pt x="389" y="356"/>
                  </a:cubicBezTo>
                  <a:cubicBezTo>
                    <a:pt x="518" y="0"/>
                    <a:pt x="907" y="259"/>
                    <a:pt x="1263" y="356"/>
                  </a:cubicBezTo>
                  <a:cubicBezTo>
                    <a:pt x="1652" y="421"/>
                    <a:pt x="2008" y="583"/>
                    <a:pt x="2332" y="810"/>
                  </a:cubicBezTo>
                  <a:cubicBezTo>
                    <a:pt x="4696" y="2332"/>
                    <a:pt x="6477" y="4793"/>
                    <a:pt x="8096" y="712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2202575" y="4753925"/>
              <a:ext cx="220225" cy="153825"/>
            </a:xfrm>
            <a:custGeom>
              <a:avLst/>
              <a:gdLst/>
              <a:ahLst/>
              <a:cxnLst/>
              <a:rect l="l" t="t" r="r" b="b"/>
              <a:pathLst>
                <a:path w="8809" h="6153" fill="none" extrusionOk="0">
                  <a:moveTo>
                    <a:pt x="0" y="6153"/>
                  </a:moveTo>
                  <a:cubicBezTo>
                    <a:pt x="907" y="4696"/>
                    <a:pt x="1976" y="3368"/>
                    <a:pt x="3206" y="2137"/>
                  </a:cubicBezTo>
                  <a:cubicBezTo>
                    <a:pt x="3854" y="1393"/>
                    <a:pt x="4663" y="810"/>
                    <a:pt x="5570" y="389"/>
                  </a:cubicBezTo>
                  <a:cubicBezTo>
                    <a:pt x="6509" y="0"/>
                    <a:pt x="7578" y="97"/>
                    <a:pt x="8420" y="648"/>
                  </a:cubicBezTo>
                  <a:cubicBezTo>
                    <a:pt x="8808" y="939"/>
                    <a:pt x="8679" y="1587"/>
                    <a:pt x="8420" y="2008"/>
                  </a:cubicBezTo>
                  <a:cubicBezTo>
                    <a:pt x="8096" y="2396"/>
                    <a:pt x="7707" y="2688"/>
                    <a:pt x="7254" y="2882"/>
                  </a:cubicBezTo>
                  <a:lnTo>
                    <a:pt x="4922" y="4080"/>
                  </a:lnTo>
                  <a:cubicBezTo>
                    <a:pt x="4534" y="4275"/>
                    <a:pt x="4113" y="4469"/>
                    <a:pt x="3757" y="4663"/>
                  </a:cubicBezTo>
                  <a:cubicBezTo>
                    <a:pt x="2720" y="5181"/>
                    <a:pt x="1684" y="5635"/>
                    <a:pt x="616" y="6023"/>
                  </a:cubicBezTo>
                  <a:cubicBezTo>
                    <a:pt x="551" y="6056"/>
                    <a:pt x="486" y="6056"/>
                    <a:pt x="421" y="6023"/>
                  </a:cubicBezTo>
                  <a:cubicBezTo>
                    <a:pt x="259" y="6023"/>
                    <a:pt x="130" y="6088"/>
                    <a:pt x="0" y="615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1983175" y="4907725"/>
              <a:ext cx="217800" cy="124700"/>
            </a:xfrm>
            <a:custGeom>
              <a:avLst/>
              <a:gdLst/>
              <a:ahLst/>
              <a:cxnLst/>
              <a:rect l="l" t="t" r="r" b="b"/>
              <a:pathLst>
                <a:path w="8712" h="4988" fill="none" extrusionOk="0">
                  <a:moveTo>
                    <a:pt x="8712" y="4988"/>
                  </a:moveTo>
                  <a:cubicBezTo>
                    <a:pt x="6898" y="4793"/>
                    <a:pt x="5117" y="4437"/>
                    <a:pt x="3368" y="3919"/>
                  </a:cubicBezTo>
                  <a:cubicBezTo>
                    <a:pt x="2980" y="3822"/>
                    <a:pt x="2624" y="3660"/>
                    <a:pt x="2300" y="3466"/>
                  </a:cubicBezTo>
                  <a:cubicBezTo>
                    <a:pt x="2008" y="3239"/>
                    <a:pt x="1782" y="3012"/>
                    <a:pt x="1555" y="2753"/>
                  </a:cubicBezTo>
                  <a:cubicBezTo>
                    <a:pt x="1134" y="2430"/>
                    <a:pt x="745" y="2041"/>
                    <a:pt x="389" y="1652"/>
                  </a:cubicBezTo>
                  <a:cubicBezTo>
                    <a:pt x="33" y="1199"/>
                    <a:pt x="1" y="616"/>
                    <a:pt x="260" y="130"/>
                  </a:cubicBezTo>
                  <a:cubicBezTo>
                    <a:pt x="162" y="1"/>
                    <a:pt x="551" y="1"/>
                    <a:pt x="713" y="1"/>
                  </a:cubicBezTo>
                  <a:cubicBezTo>
                    <a:pt x="1814" y="66"/>
                    <a:pt x="2915" y="357"/>
                    <a:pt x="3951" y="843"/>
                  </a:cubicBezTo>
                  <a:cubicBezTo>
                    <a:pt x="4728" y="1134"/>
                    <a:pt x="5441" y="1490"/>
                    <a:pt x="6153" y="1944"/>
                  </a:cubicBezTo>
                  <a:cubicBezTo>
                    <a:pt x="7125" y="2656"/>
                    <a:pt x="8064" y="3984"/>
                    <a:pt x="8712" y="498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2208225" y="4892350"/>
              <a:ext cx="246150" cy="139275"/>
            </a:xfrm>
            <a:custGeom>
              <a:avLst/>
              <a:gdLst/>
              <a:ahLst/>
              <a:cxnLst/>
              <a:rect l="l" t="t" r="r" b="b"/>
              <a:pathLst>
                <a:path w="9846" h="5571" fill="none" extrusionOk="0">
                  <a:moveTo>
                    <a:pt x="3498" y="1620"/>
                  </a:moveTo>
                  <a:cubicBezTo>
                    <a:pt x="5020" y="519"/>
                    <a:pt x="6899" y="1"/>
                    <a:pt x="8777" y="130"/>
                  </a:cubicBezTo>
                  <a:cubicBezTo>
                    <a:pt x="9068" y="130"/>
                    <a:pt x="9327" y="195"/>
                    <a:pt x="9554" y="389"/>
                  </a:cubicBezTo>
                  <a:cubicBezTo>
                    <a:pt x="9845" y="745"/>
                    <a:pt x="9845" y="1263"/>
                    <a:pt x="9522" y="1587"/>
                  </a:cubicBezTo>
                  <a:cubicBezTo>
                    <a:pt x="9230" y="1911"/>
                    <a:pt x="8841" y="2170"/>
                    <a:pt x="8421" y="2332"/>
                  </a:cubicBezTo>
                  <a:lnTo>
                    <a:pt x="5506" y="3595"/>
                  </a:lnTo>
                  <a:cubicBezTo>
                    <a:pt x="4340" y="4081"/>
                    <a:pt x="3142" y="4599"/>
                    <a:pt x="1912" y="5020"/>
                  </a:cubicBezTo>
                  <a:cubicBezTo>
                    <a:pt x="1329" y="5214"/>
                    <a:pt x="746" y="5408"/>
                    <a:pt x="163" y="5570"/>
                  </a:cubicBezTo>
                  <a:cubicBezTo>
                    <a:pt x="1" y="4275"/>
                    <a:pt x="2527" y="2300"/>
                    <a:pt x="3498" y="162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1932175" y="5023500"/>
              <a:ext cx="284175" cy="181375"/>
            </a:xfrm>
            <a:custGeom>
              <a:avLst/>
              <a:gdLst/>
              <a:ahLst/>
              <a:cxnLst/>
              <a:rect l="l" t="t" r="r" b="b"/>
              <a:pathLst>
                <a:path w="11367" h="7255" fill="none" extrusionOk="0">
                  <a:moveTo>
                    <a:pt x="11367" y="7060"/>
                  </a:moveTo>
                  <a:cubicBezTo>
                    <a:pt x="10752" y="7254"/>
                    <a:pt x="10071" y="7254"/>
                    <a:pt x="9424" y="7060"/>
                  </a:cubicBezTo>
                  <a:cubicBezTo>
                    <a:pt x="8128" y="6769"/>
                    <a:pt x="6833" y="6445"/>
                    <a:pt x="5570" y="6089"/>
                  </a:cubicBezTo>
                  <a:cubicBezTo>
                    <a:pt x="4243" y="5700"/>
                    <a:pt x="2915" y="5279"/>
                    <a:pt x="1814" y="4405"/>
                  </a:cubicBezTo>
                  <a:cubicBezTo>
                    <a:pt x="745" y="3498"/>
                    <a:pt x="0" y="2138"/>
                    <a:pt x="227" y="778"/>
                  </a:cubicBezTo>
                  <a:cubicBezTo>
                    <a:pt x="357" y="1"/>
                    <a:pt x="1360" y="583"/>
                    <a:pt x="2105" y="810"/>
                  </a:cubicBezTo>
                  <a:cubicBezTo>
                    <a:pt x="5700" y="1976"/>
                    <a:pt x="9068" y="4081"/>
                    <a:pt x="11367" y="706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2222800" y="5033225"/>
              <a:ext cx="191100" cy="146550"/>
            </a:xfrm>
            <a:custGeom>
              <a:avLst/>
              <a:gdLst/>
              <a:ahLst/>
              <a:cxnLst/>
              <a:rect l="l" t="t" r="r" b="b"/>
              <a:pathLst>
                <a:path w="7644" h="5862" fill="none" extrusionOk="0">
                  <a:moveTo>
                    <a:pt x="2073" y="2817"/>
                  </a:moveTo>
                  <a:cubicBezTo>
                    <a:pt x="3110" y="1490"/>
                    <a:pt x="4437" y="227"/>
                    <a:pt x="6121" y="97"/>
                  </a:cubicBezTo>
                  <a:cubicBezTo>
                    <a:pt x="6542" y="0"/>
                    <a:pt x="6996" y="162"/>
                    <a:pt x="7319" y="486"/>
                  </a:cubicBezTo>
                  <a:cubicBezTo>
                    <a:pt x="7643" y="907"/>
                    <a:pt x="7481" y="1555"/>
                    <a:pt x="7222" y="2008"/>
                  </a:cubicBezTo>
                  <a:cubicBezTo>
                    <a:pt x="6477" y="3238"/>
                    <a:pt x="5117" y="3951"/>
                    <a:pt x="3790" y="4501"/>
                  </a:cubicBezTo>
                  <a:cubicBezTo>
                    <a:pt x="2721" y="4922"/>
                    <a:pt x="1490" y="5570"/>
                    <a:pt x="389" y="5861"/>
                  </a:cubicBezTo>
                  <a:cubicBezTo>
                    <a:pt x="1" y="5020"/>
                    <a:pt x="1588" y="3433"/>
                    <a:pt x="2073" y="2817"/>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2240625" y="4468125"/>
              <a:ext cx="36450" cy="85850"/>
            </a:xfrm>
            <a:custGeom>
              <a:avLst/>
              <a:gdLst/>
              <a:ahLst/>
              <a:cxnLst/>
              <a:rect l="l" t="t" r="r" b="b"/>
              <a:pathLst>
                <a:path w="1458" h="3434" fill="none" extrusionOk="0">
                  <a:moveTo>
                    <a:pt x="0" y="3433"/>
                  </a:moveTo>
                  <a:cubicBezTo>
                    <a:pt x="389" y="2268"/>
                    <a:pt x="875" y="1102"/>
                    <a:pt x="1457"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2301325" y="4371800"/>
              <a:ext cx="38075" cy="58300"/>
            </a:xfrm>
            <a:custGeom>
              <a:avLst/>
              <a:gdLst/>
              <a:ahLst/>
              <a:cxnLst/>
              <a:rect l="l" t="t" r="r" b="b"/>
              <a:pathLst>
                <a:path w="1523" h="2332" fill="none" extrusionOk="0">
                  <a:moveTo>
                    <a:pt x="1" y="2332"/>
                  </a:moveTo>
                  <a:cubicBezTo>
                    <a:pt x="357" y="1458"/>
                    <a:pt x="875" y="680"/>
                    <a:pt x="1523"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2043075" y="4458425"/>
              <a:ext cx="81000" cy="59125"/>
            </a:xfrm>
            <a:custGeom>
              <a:avLst/>
              <a:gdLst/>
              <a:ahLst/>
              <a:cxnLst/>
              <a:rect l="l" t="t" r="r" b="b"/>
              <a:pathLst>
                <a:path w="3240" h="2365" fill="none" extrusionOk="0">
                  <a:moveTo>
                    <a:pt x="1" y="0"/>
                  </a:moveTo>
                  <a:cubicBezTo>
                    <a:pt x="1134" y="713"/>
                    <a:pt x="2235" y="1490"/>
                    <a:pt x="3239" y="2364"/>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2039025" y="4594425"/>
              <a:ext cx="64000" cy="50225"/>
            </a:xfrm>
            <a:custGeom>
              <a:avLst/>
              <a:gdLst/>
              <a:ahLst/>
              <a:cxnLst/>
              <a:rect l="l" t="t" r="r" b="b"/>
              <a:pathLst>
                <a:path w="2560" h="2009" fill="none" extrusionOk="0">
                  <a:moveTo>
                    <a:pt x="1" y="1"/>
                  </a:moveTo>
                  <a:cubicBezTo>
                    <a:pt x="843" y="713"/>
                    <a:pt x="1685" y="1361"/>
                    <a:pt x="2559" y="200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2128100" y="4675375"/>
              <a:ext cx="61550" cy="67225"/>
            </a:xfrm>
            <a:custGeom>
              <a:avLst/>
              <a:gdLst/>
              <a:ahLst/>
              <a:cxnLst/>
              <a:rect l="l" t="t" r="r" b="b"/>
              <a:pathLst>
                <a:path w="2462" h="2689" fill="none" extrusionOk="0">
                  <a:moveTo>
                    <a:pt x="0" y="1"/>
                  </a:moveTo>
                  <a:cubicBezTo>
                    <a:pt x="777" y="940"/>
                    <a:pt x="1587" y="1847"/>
                    <a:pt x="2461" y="268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2089225" y="4840550"/>
              <a:ext cx="97175" cy="69625"/>
            </a:xfrm>
            <a:custGeom>
              <a:avLst/>
              <a:gdLst/>
              <a:ahLst/>
              <a:cxnLst/>
              <a:rect l="l" t="t" r="r" b="b"/>
              <a:pathLst>
                <a:path w="3887" h="2785" fill="none" extrusionOk="0">
                  <a:moveTo>
                    <a:pt x="1" y="0"/>
                  </a:moveTo>
                  <a:lnTo>
                    <a:pt x="3887" y="2785"/>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2305375" y="4793575"/>
              <a:ext cx="47000" cy="36475"/>
            </a:xfrm>
            <a:custGeom>
              <a:avLst/>
              <a:gdLst/>
              <a:ahLst/>
              <a:cxnLst/>
              <a:rect l="l" t="t" r="r" b="b"/>
              <a:pathLst>
                <a:path w="1880" h="1459" fill="none" extrusionOk="0">
                  <a:moveTo>
                    <a:pt x="1" y="1458"/>
                  </a:moveTo>
                  <a:cubicBezTo>
                    <a:pt x="551" y="875"/>
                    <a:pt x="1167" y="389"/>
                    <a:pt x="1879"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1998550" y="4923925"/>
              <a:ext cx="136850" cy="76125"/>
            </a:xfrm>
            <a:custGeom>
              <a:avLst/>
              <a:gdLst/>
              <a:ahLst/>
              <a:cxnLst/>
              <a:rect l="l" t="t" r="r" b="b"/>
              <a:pathLst>
                <a:path w="5474" h="3045" fill="none" extrusionOk="0">
                  <a:moveTo>
                    <a:pt x="1" y="0"/>
                  </a:moveTo>
                  <a:cubicBezTo>
                    <a:pt x="519" y="551"/>
                    <a:pt x="1167" y="972"/>
                    <a:pt x="1879" y="1263"/>
                  </a:cubicBezTo>
                  <a:lnTo>
                    <a:pt x="5473" y="304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2315100" y="4927150"/>
              <a:ext cx="96375" cy="34850"/>
            </a:xfrm>
            <a:custGeom>
              <a:avLst/>
              <a:gdLst/>
              <a:ahLst/>
              <a:cxnLst/>
              <a:rect l="l" t="t" r="r" b="b"/>
              <a:pathLst>
                <a:path w="3855" h="1394" fill="none" extrusionOk="0">
                  <a:moveTo>
                    <a:pt x="0" y="1393"/>
                  </a:moveTo>
                  <a:cubicBezTo>
                    <a:pt x="1231" y="811"/>
                    <a:pt x="2526" y="357"/>
                    <a:pt x="3854"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1939450" y="5041300"/>
              <a:ext cx="190275" cy="113375"/>
            </a:xfrm>
            <a:custGeom>
              <a:avLst/>
              <a:gdLst/>
              <a:ahLst/>
              <a:cxnLst/>
              <a:rect l="l" t="t" r="r" b="b"/>
              <a:pathLst>
                <a:path w="7611" h="4535" fill="none" extrusionOk="0">
                  <a:moveTo>
                    <a:pt x="1" y="1"/>
                  </a:moveTo>
                  <a:cubicBezTo>
                    <a:pt x="2462" y="1653"/>
                    <a:pt x="4988" y="3142"/>
                    <a:pt x="7611" y="4535"/>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2165325" y="5177325"/>
              <a:ext cx="46175" cy="21875"/>
            </a:xfrm>
            <a:custGeom>
              <a:avLst/>
              <a:gdLst/>
              <a:ahLst/>
              <a:cxnLst/>
              <a:rect l="l" t="t" r="r" b="b"/>
              <a:pathLst>
                <a:path w="1847" h="875" fill="none" extrusionOk="0">
                  <a:moveTo>
                    <a:pt x="1" y="0"/>
                  </a:moveTo>
                  <a:cubicBezTo>
                    <a:pt x="584" y="357"/>
                    <a:pt x="1199" y="648"/>
                    <a:pt x="1846" y="875"/>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2241425" y="5091500"/>
              <a:ext cx="104475" cy="82600"/>
            </a:xfrm>
            <a:custGeom>
              <a:avLst/>
              <a:gdLst/>
              <a:ahLst/>
              <a:cxnLst/>
              <a:rect l="l" t="t" r="r" b="b"/>
              <a:pathLst>
                <a:path w="4179" h="3304" fill="none" extrusionOk="0">
                  <a:moveTo>
                    <a:pt x="1" y="3304"/>
                  </a:moveTo>
                  <a:cubicBezTo>
                    <a:pt x="1102" y="1879"/>
                    <a:pt x="2527" y="746"/>
                    <a:pt x="4178"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3600"/>
              <a:buFont typeface="Patrick Hand"/>
              <a:buNone/>
              <a:defRPr sz="3600" b="1">
                <a:solidFill>
                  <a:schemeClr val="accent3"/>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accent5"/>
              </a:buClr>
              <a:buSzPts val="1600"/>
              <a:buFont typeface="Barlow Medium"/>
              <a:buChar char="●"/>
              <a:defRPr sz="1600">
                <a:solidFill>
                  <a:schemeClr val="accent5"/>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2pPr>
            <a:lvl3pPr marL="1371600" lvl="2"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3pPr>
            <a:lvl4pPr marL="1828800" lvl="3"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4pPr>
            <a:lvl5pPr marL="2286000" lvl="4"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5pPr>
            <a:lvl6pPr marL="2743200" lvl="5"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6pPr>
            <a:lvl7pPr marL="3200400" lvl="6"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7pPr>
            <a:lvl8pPr marL="3657600" lvl="7"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8pPr>
            <a:lvl9pPr marL="4114800" lvl="8" indent="-317500">
              <a:lnSpc>
                <a:spcPct val="115000"/>
              </a:lnSpc>
              <a:spcBef>
                <a:spcPts val="0"/>
              </a:spcBef>
              <a:spcAft>
                <a:spcPts val="0"/>
              </a:spcAft>
              <a:buClr>
                <a:schemeClr val="accent5"/>
              </a:buClr>
              <a:buSzPts val="1400"/>
              <a:buFont typeface="Poppins"/>
              <a:buChar char="■"/>
              <a:defRPr>
                <a:solidFill>
                  <a:schemeClr val="accent5"/>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60" r:id="rId10"/>
    <p:sldLayoutId id="2147483662" r:id="rId11"/>
    <p:sldLayoutId id="2147483666" r:id="rId12"/>
    <p:sldLayoutId id="2147483676"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audio" Target="../media/media4.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5"/>
        <p:cNvGrpSpPr/>
        <p:nvPr/>
      </p:nvGrpSpPr>
      <p:grpSpPr>
        <a:xfrm>
          <a:off x="0" y="0"/>
          <a:ext cx="0" cy="0"/>
          <a:chOff x="0" y="0"/>
          <a:chExt cx="0" cy="0"/>
        </a:xfrm>
      </p:grpSpPr>
      <p:pic>
        <p:nvPicPr>
          <p:cNvPr id="1826" name="Google Shape;1826;p38"/>
          <p:cNvPicPr preferRelativeResize="0"/>
          <p:nvPr/>
        </p:nvPicPr>
        <p:blipFill rotWithShape="1">
          <a:blip r:embed="rId3">
            <a:alphaModFix/>
          </a:blip>
          <a:srcRect l="1551" t="8732" r="44021" b="11446"/>
          <a:stretch/>
        </p:blipFill>
        <p:spPr>
          <a:xfrm>
            <a:off x="4490725" y="-544425"/>
            <a:ext cx="5182551" cy="5069226"/>
          </a:xfrm>
          <a:prstGeom prst="rect">
            <a:avLst/>
          </a:prstGeom>
          <a:noFill/>
          <a:ln>
            <a:noFill/>
          </a:ln>
        </p:spPr>
      </p:pic>
      <p:sp>
        <p:nvSpPr>
          <p:cNvPr id="1827" name="Google Shape;1827;p38"/>
          <p:cNvSpPr/>
          <p:nvPr/>
        </p:nvSpPr>
        <p:spPr>
          <a:xfrm>
            <a:off x="4388350" y="-547851"/>
            <a:ext cx="5441336" cy="5248856"/>
          </a:xfrm>
          <a:custGeom>
            <a:avLst/>
            <a:gdLst/>
            <a:ahLst/>
            <a:cxnLst/>
            <a:rect l="l" t="t" r="r" b="b"/>
            <a:pathLst>
              <a:path w="214458" h="208412" extrusionOk="0">
                <a:moveTo>
                  <a:pt x="100708" y="4087"/>
                </a:moveTo>
                <a:cubicBezTo>
                  <a:pt x="121449" y="4087"/>
                  <a:pt x="139791" y="12823"/>
                  <a:pt x="151530" y="20138"/>
                </a:cubicBezTo>
                <a:cubicBezTo>
                  <a:pt x="168135" y="30424"/>
                  <a:pt x="190786" y="49463"/>
                  <a:pt x="202602" y="78081"/>
                </a:cubicBezTo>
                <a:cubicBezTo>
                  <a:pt x="214458" y="106659"/>
                  <a:pt x="209158" y="150116"/>
                  <a:pt x="175201" y="177438"/>
                </a:cubicBezTo>
                <a:cubicBezTo>
                  <a:pt x="156321" y="192630"/>
                  <a:pt x="135925" y="198707"/>
                  <a:pt x="118343" y="198707"/>
                </a:cubicBezTo>
                <a:cubicBezTo>
                  <a:pt x="104302" y="198707"/>
                  <a:pt x="92057" y="194831"/>
                  <a:pt x="83813" y="188626"/>
                </a:cubicBezTo>
                <a:cubicBezTo>
                  <a:pt x="65284" y="174651"/>
                  <a:pt x="73214" y="163934"/>
                  <a:pt x="62457" y="146073"/>
                </a:cubicBezTo>
                <a:cubicBezTo>
                  <a:pt x="56855" y="136735"/>
                  <a:pt x="49364" y="135594"/>
                  <a:pt x="41325" y="135594"/>
                </a:cubicBezTo>
                <a:cubicBezTo>
                  <a:pt x="38725" y="135594"/>
                  <a:pt x="36069" y="135713"/>
                  <a:pt x="33400" y="135713"/>
                </a:cubicBezTo>
                <a:cubicBezTo>
                  <a:pt x="28535" y="135713"/>
                  <a:pt x="23631" y="135317"/>
                  <a:pt x="18961" y="133079"/>
                </a:cubicBezTo>
                <a:cubicBezTo>
                  <a:pt x="6007" y="126837"/>
                  <a:pt x="1" y="103480"/>
                  <a:pt x="10364" y="86207"/>
                </a:cubicBezTo>
                <a:cubicBezTo>
                  <a:pt x="16449" y="76079"/>
                  <a:pt x="33879" y="59984"/>
                  <a:pt x="38825" y="48285"/>
                </a:cubicBezTo>
                <a:cubicBezTo>
                  <a:pt x="43771" y="36626"/>
                  <a:pt x="43143" y="21787"/>
                  <a:pt x="74195" y="9225"/>
                </a:cubicBezTo>
                <a:cubicBezTo>
                  <a:pt x="83243" y="5565"/>
                  <a:pt x="92178" y="4087"/>
                  <a:pt x="100708" y="4087"/>
                </a:cubicBezTo>
                <a:close/>
                <a:moveTo>
                  <a:pt x="2513" y="0"/>
                </a:moveTo>
                <a:lnTo>
                  <a:pt x="2513" y="208412"/>
                </a:lnTo>
                <a:lnTo>
                  <a:pt x="210925" y="208412"/>
                </a:lnTo>
                <a:lnTo>
                  <a:pt x="2109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8"/>
          <p:cNvSpPr txBox="1">
            <a:spLocks noGrp="1"/>
          </p:cNvSpPr>
          <p:nvPr>
            <p:ph type="subTitle" idx="1"/>
          </p:nvPr>
        </p:nvSpPr>
        <p:spPr>
          <a:xfrm>
            <a:off x="728400" y="3691876"/>
            <a:ext cx="4512000" cy="3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Lesson 6: Skills 2 </a:t>
            </a:r>
            <a:endParaRPr sz="2800" dirty="0"/>
          </a:p>
        </p:txBody>
      </p:sp>
      <p:sp>
        <p:nvSpPr>
          <p:cNvPr id="1829" name="Google Shape;1829;p38"/>
          <p:cNvSpPr txBox="1">
            <a:spLocks noGrp="1"/>
          </p:cNvSpPr>
          <p:nvPr>
            <p:ph type="ctrTitle"/>
          </p:nvPr>
        </p:nvSpPr>
        <p:spPr>
          <a:xfrm>
            <a:off x="728400" y="1726550"/>
            <a:ext cx="5019794" cy="231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800" dirty="0"/>
              <a:t>UNIT 6</a:t>
            </a:r>
            <a:r>
              <a:rPr lang="en" sz="4800" dirty="0">
                <a:solidFill>
                  <a:schemeClr val="accent2"/>
                </a:solidFill>
              </a:rPr>
              <a:t>: </a:t>
            </a:r>
            <a:br>
              <a:rPr lang="en" sz="4800" dirty="0">
                <a:solidFill>
                  <a:srgbClr val="AF750E"/>
                </a:solidFill>
              </a:rPr>
            </a:br>
            <a:r>
              <a:rPr lang="en" sz="4800" dirty="0">
                <a:solidFill>
                  <a:schemeClr val="accent3"/>
                </a:solidFill>
              </a:rPr>
              <a:t>A VISIT TO A SCHOOL</a:t>
            </a:r>
            <a:endParaRPr sz="4000" dirty="0">
              <a:solidFill>
                <a:schemeClr val="accent2"/>
              </a:solidFill>
            </a:endParaRPr>
          </a:p>
        </p:txBody>
      </p:sp>
      <p:sp>
        <p:nvSpPr>
          <p:cNvPr id="1830" name="Google Shape;1830;p38"/>
          <p:cNvSpPr/>
          <p:nvPr/>
        </p:nvSpPr>
        <p:spPr>
          <a:xfrm>
            <a:off x="6870300" y="498750"/>
            <a:ext cx="1474543" cy="456059"/>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8"/>
          <p:cNvSpPr txBox="1">
            <a:spLocks noGrp="1"/>
          </p:cNvSpPr>
          <p:nvPr>
            <p:ph type="subTitle" idx="4294967295"/>
          </p:nvPr>
        </p:nvSpPr>
        <p:spPr>
          <a:xfrm>
            <a:off x="7005925" y="530525"/>
            <a:ext cx="1409700" cy="38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dirty="0"/>
              <a:t>7th</a:t>
            </a:r>
            <a:r>
              <a:rPr lang="en" dirty="0">
                <a:latin typeface="Barlow Medium"/>
                <a:ea typeface="Barlow Medium"/>
                <a:cs typeface="Barlow Medium"/>
                <a:sym typeface="Barlow Medium"/>
              </a:rPr>
              <a:t> Grade</a:t>
            </a:r>
            <a:endParaRPr dirty="0">
              <a:latin typeface="Barlow Medium"/>
              <a:ea typeface="Barlow Medium"/>
              <a:cs typeface="Barlow Medium"/>
              <a:sym typeface="Barlow Medium"/>
            </a:endParaRPr>
          </a:p>
        </p:txBody>
      </p:sp>
      <p:grpSp>
        <p:nvGrpSpPr>
          <p:cNvPr id="1832" name="Google Shape;1832;p38"/>
          <p:cNvGrpSpPr/>
          <p:nvPr/>
        </p:nvGrpSpPr>
        <p:grpSpPr>
          <a:xfrm rot="474788" flipH="1">
            <a:off x="5307736" y="4039909"/>
            <a:ext cx="835503" cy="1518421"/>
            <a:chOff x="2999200" y="4078725"/>
            <a:chExt cx="735925" cy="1337450"/>
          </a:xfrm>
        </p:grpSpPr>
        <p:sp>
          <p:nvSpPr>
            <p:cNvPr id="1833" name="Google Shape;1833;p38"/>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8"/>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8"/>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8"/>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8"/>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8"/>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8"/>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8"/>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8"/>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8"/>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8"/>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8"/>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8"/>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8"/>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8"/>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8"/>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8"/>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8"/>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8"/>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8"/>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8"/>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8"/>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8"/>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8"/>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8"/>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8"/>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8"/>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8"/>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8"/>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8"/>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3" name="Google Shape;1863;p38"/>
          <p:cNvSpPr/>
          <p:nvPr/>
        </p:nvSpPr>
        <p:spPr>
          <a:xfrm rot="207733" flipH="1">
            <a:off x="4479106" y="1971025"/>
            <a:ext cx="137652" cy="211110"/>
          </a:xfrm>
          <a:custGeom>
            <a:avLst/>
            <a:gdLst/>
            <a:ahLst/>
            <a:cxnLst/>
            <a:rect l="l" t="t" r="r" b="b"/>
            <a:pathLst>
              <a:path w="3822" h="5862" fill="none" extrusionOk="0">
                <a:moveTo>
                  <a:pt x="3822" y="2850"/>
                </a:moveTo>
                <a:cubicBezTo>
                  <a:pt x="2753" y="2105"/>
                  <a:pt x="2235" y="1198"/>
                  <a:pt x="1749" y="0"/>
                </a:cubicBezTo>
                <a:cubicBezTo>
                  <a:pt x="1296" y="1295"/>
                  <a:pt x="842" y="2202"/>
                  <a:pt x="0" y="2688"/>
                </a:cubicBezTo>
                <a:cubicBezTo>
                  <a:pt x="875" y="3530"/>
                  <a:pt x="1490" y="4631"/>
                  <a:pt x="1684" y="5861"/>
                </a:cubicBezTo>
                <a:cubicBezTo>
                  <a:pt x="1749" y="4469"/>
                  <a:pt x="2591" y="3530"/>
                  <a:pt x="3822"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8"/>
          <p:cNvSpPr/>
          <p:nvPr/>
        </p:nvSpPr>
        <p:spPr>
          <a:xfrm rot="207733" flipH="1">
            <a:off x="4732142" y="1632316"/>
            <a:ext cx="137652" cy="209958"/>
          </a:xfrm>
          <a:custGeom>
            <a:avLst/>
            <a:gdLst/>
            <a:ahLst/>
            <a:cxnLst/>
            <a:rect l="l" t="t" r="r" b="b"/>
            <a:pathLst>
              <a:path w="3822" h="5830" fill="none" extrusionOk="0">
                <a:moveTo>
                  <a:pt x="3821" y="2850"/>
                </a:moveTo>
                <a:cubicBezTo>
                  <a:pt x="2753" y="2073"/>
                  <a:pt x="2235" y="1198"/>
                  <a:pt x="1749" y="0"/>
                </a:cubicBezTo>
                <a:cubicBezTo>
                  <a:pt x="1296" y="1263"/>
                  <a:pt x="842" y="2202"/>
                  <a:pt x="0" y="2688"/>
                </a:cubicBezTo>
                <a:cubicBezTo>
                  <a:pt x="875" y="3530"/>
                  <a:pt x="1490" y="4631"/>
                  <a:pt x="1684" y="5829"/>
                </a:cubicBezTo>
                <a:cubicBezTo>
                  <a:pt x="1749" y="4469"/>
                  <a:pt x="2591" y="3530"/>
                  <a:pt x="3821"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8"/>
          <p:cNvSpPr/>
          <p:nvPr/>
        </p:nvSpPr>
        <p:spPr>
          <a:xfrm rot="207733" flipH="1">
            <a:off x="4226326" y="2055803"/>
            <a:ext cx="162143" cy="248456"/>
          </a:xfrm>
          <a:custGeom>
            <a:avLst/>
            <a:gdLst/>
            <a:ahLst/>
            <a:cxnLst/>
            <a:rect l="l" t="t" r="r" b="b"/>
            <a:pathLst>
              <a:path w="4502" h="6899" fill="none" extrusionOk="0">
                <a:moveTo>
                  <a:pt x="4501" y="3369"/>
                </a:moveTo>
                <a:cubicBezTo>
                  <a:pt x="3271" y="2462"/>
                  <a:pt x="2656" y="1393"/>
                  <a:pt x="2073" y="1"/>
                </a:cubicBezTo>
                <a:cubicBezTo>
                  <a:pt x="1522" y="1490"/>
                  <a:pt x="1004" y="2591"/>
                  <a:pt x="0" y="3174"/>
                </a:cubicBezTo>
                <a:cubicBezTo>
                  <a:pt x="1069" y="4243"/>
                  <a:pt x="1878" y="5700"/>
                  <a:pt x="2008" y="6898"/>
                </a:cubicBezTo>
                <a:cubicBezTo>
                  <a:pt x="2073" y="5279"/>
                  <a:pt x="3077" y="4178"/>
                  <a:pt x="4501" y="3369"/>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8"/>
          <p:cNvSpPr/>
          <p:nvPr/>
        </p:nvSpPr>
        <p:spPr>
          <a:xfrm rot="207733" flipH="1">
            <a:off x="4188192" y="1541522"/>
            <a:ext cx="191316" cy="298587"/>
          </a:xfrm>
          <a:custGeom>
            <a:avLst/>
            <a:gdLst/>
            <a:ahLst/>
            <a:cxnLst/>
            <a:rect l="l" t="t" r="r" b="b"/>
            <a:pathLst>
              <a:path w="5312" h="8291" fill="none" extrusionOk="0">
                <a:moveTo>
                  <a:pt x="1" y="4146"/>
                </a:moveTo>
                <a:cubicBezTo>
                  <a:pt x="1426" y="3142"/>
                  <a:pt x="2527" y="1684"/>
                  <a:pt x="3077" y="1"/>
                </a:cubicBezTo>
                <a:cubicBezTo>
                  <a:pt x="3142" y="1749"/>
                  <a:pt x="3984" y="3368"/>
                  <a:pt x="5312" y="4502"/>
                </a:cubicBezTo>
                <a:cubicBezTo>
                  <a:pt x="3854" y="5182"/>
                  <a:pt x="2883" y="6639"/>
                  <a:pt x="2786" y="8291"/>
                </a:cubicBezTo>
                <a:lnTo>
                  <a:pt x="875" y="4146"/>
                </a:ln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8"/>
          <p:cNvSpPr/>
          <p:nvPr/>
        </p:nvSpPr>
        <p:spPr>
          <a:xfrm rot="-794124">
            <a:off x="6039299" y="3223262"/>
            <a:ext cx="3974468" cy="239491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8"/>
          <p:cNvSpPr/>
          <p:nvPr/>
        </p:nvSpPr>
        <p:spPr>
          <a:xfrm rot="10005624">
            <a:off x="6079785" y="3246148"/>
            <a:ext cx="4102152" cy="1768188"/>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9" name="Google Shape;1869;p38"/>
          <p:cNvGrpSpPr/>
          <p:nvPr/>
        </p:nvGrpSpPr>
        <p:grpSpPr>
          <a:xfrm>
            <a:off x="1483425" y="1155800"/>
            <a:ext cx="931025" cy="307675"/>
            <a:chOff x="3667900" y="2004600"/>
            <a:chExt cx="931025" cy="307675"/>
          </a:xfrm>
        </p:grpSpPr>
        <p:sp>
          <p:nvSpPr>
            <p:cNvPr id="1870" name="Google Shape;1870;p38"/>
            <p:cNvSpPr/>
            <p:nvPr/>
          </p:nvSpPr>
          <p:spPr>
            <a:xfrm>
              <a:off x="3667900" y="2004600"/>
              <a:ext cx="931025" cy="307675"/>
            </a:xfrm>
            <a:custGeom>
              <a:avLst/>
              <a:gdLst/>
              <a:ahLst/>
              <a:cxnLst/>
              <a:rect l="l" t="t" r="r" b="b"/>
              <a:pathLst>
                <a:path w="37241" h="12307" fill="none" extrusionOk="0">
                  <a:moveTo>
                    <a:pt x="37241" y="12241"/>
                  </a:moveTo>
                  <a:cubicBezTo>
                    <a:pt x="37208" y="10525"/>
                    <a:pt x="34974" y="6801"/>
                    <a:pt x="33419" y="7513"/>
                  </a:cubicBezTo>
                  <a:cubicBezTo>
                    <a:pt x="32448" y="7967"/>
                    <a:pt x="31250" y="8971"/>
                    <a:pt x="30570" y="8161"/>
                  </a:cubicBezTo>
                  <a:cubicBezTo>
                    <a:pt x="30181" y="7675"/>
                    <a:pt x="30408" y="6963"/>
                    <a:pt x="30473" y="6315"/>
                  </a:cubicBezTo>
                  <a:cubicBezTo>
                    <a:pt x="30537" y="4923"/>
                    <a:pt x="29728" y="3660"/>
                    <a:pt x="28432" y="3142"/>
                  </a:cubicBezTo>
                  <a:cubicBezTo>
                    <a:pt x="27105" y="2688"/>
                    <a:pt x="25680" y="2883"/>
                    <a:pt x="24547" y="3725"/>
                  </a:cubicBezTo>
                  <a:cubicBezTo>
                    <a:pt x="23057" y="4761"/>
                    <a:pt x="21891" y="6769"/>
                    <a:pt x="20078" y="6542"/>
                  </a:cubicBezTo>
                  <a:cubicBezTo>
                    <a:pt x="17779" y="6283"/>
                    <a:pt x="17358" y="2850"/>
                    <a:pt x="15285" y="1846"/>
                  </a:cubicBezTo>
                  <a:cubicBezTo>
                    <a:pt x="11464" y="1"/>
                    <a:pt x="9521" y="6542"/>
                    <a:pt x="6218" y="7254"/>
                  </a:cubicBezTo>
                  <a:cubicBezTo>
                    <a:pt x="4793" y="7546"/>
                    <a:pt x="3271" y="7643"/>
                    <a:pt x="2105" y="8485"/>
                  </a:cubicBezTo>
                  <a:cubicBezTo>
                    <a:pt x="1166" y="9165"/>
                    <a:pt x="583" y="10201"/>
                    <a:pt x="97" y="11237"/>
                  </a:cubicBezTo>
                  <a:cubicBezTo>
                    <a:pt x="0" y="11432"/>
                    <a:pt x="195" y="11788"/>
                    <a:pt x="259" y="11594"/>
                  </a:cubicBezTo>
                  <a:cubicBezTo>
                    <a:pt x="6963" y="11464"/>
                    <a:pt x="13083" y="11723"/>
                    <a:pt x="19754" y="12209"/>
                  </a:cubicBezTo>
                  <a:cubicBezTo>
                    <a:pt x="21017" y="12306"/>
                    <a:pt x="37241" y="12047"/>
                    <a:pt x="37241" y="12241"/>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8"/>
            <p:cNvSpPr/>
            <p:nvPr/>
          </p:nvSpPr>
          <p:spPr>
            <a:xfrm>
              <a:off x="4026525" y="2077475"/>
              <a:ext cx="55075" cy="91500"/>
            </a:xfrm>
            <a:custGeom>
              <a:avLst/>
              <a:gdLst/>
              <a:ahLst/>
              <a:cxnLst/>
              <a:rect l="l" t="t" r="r" b="b"/>
              <a:pathLst>
                <a:path w="2203" h="3660" fill="none" extrusionOk="0">
                  <a:moveTo>
                    <a:pt x="1" y="0"/>
                  </a:moveTo>
                  <a:cubicBezTo>
                    <a:pt x="1134" y="907"/>
                    <a:pt x="1912" y="2202"/>
                    <a:pt x="2203" y="365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2" name="Google Shape;1872;p38"/>
          <p:cNvGrpSpPr/>
          <p:nvPr/>
        </p:nvGrpSpPr>
        <p:grpSpPr>
          <a:xfrm>
            <a:off x="3241075" y="1022075"/>
            <a:ext cx="663075" cy="208900"/>
            <a:chOff x="4476650" y="2527575"/>
            <a:chExt cx="663075" cy="208900"/>
          </a:xfrm>
        </p:grpSpPr>
        <p:sp>
          <p:nvSpPr>
            <p:cNvPr id="1873" name="Google Shape;1873;p38"/>
            <p:cNvSpPr/>
            <p:nvPr/>
          </p:nvSpPr>
          <p:spPr>
            <a:xfrm>
              <a:off x="4476650" y="2527575"/>
              <a:ext cx="663075" cy="208900"/>
            </a:xfrm>
            <a:custGeom>
              <a:avLst/>
              <a:gdLst/>
              <a:ahLst/>
              <a:cxnLst/>
              <a:rect l="l" t="t" r="r" b="b"/>
              <a:pathLst>
                <a:path w="26523" h="8356" fill="none" extrusionOk="0">
                  <a:moveTo>
                    <a:pt x="25616" y="7773"/>
                  </a:moveTo>
                  <a:cubicBezTo>
                    <a:pt x="26522" y="6186"/>
                    <a:pt x="25292" y="3077"/>
                    <a:pt x="23511" y="2656"/>
                  </a:cubicBezTo>
                  <a:cubicBezTo>
                    <a:pt x="21697" y="2203"/>
                    <a:pt x="19787" y="3304"/>
                    <a:pt x="18848" y="4858"/>
                  </a:cubicBezTo>
                  <a:cubicBezTo>
                    <a:pt x="17520" y="4276"/>
                    <a:pt x="17941" y="2138"/>
                    <a:pt x="17002" y="1037"/>
                  </a:cubicBezTo>
                  <a:cubicBezTo>
                    <a:pt x="16127" y="1"/>
                    <a:pt x="14379" y="325"/>
                    <a:pt x="13310" y="1199"/>
                  </a:cubicBezTo>
                  <a:cubicBezTo>
                    <a:pt x="12274" y="2073"/>
                    <a:pt x="11626" y="3336"/>
                    <a:pt x="10720" y="4340"/>
                  </a:cubicBezTo>
                  <a:cubicBezTo>
                    <a:pt x="9780" y="5344"/>
                    <a:pt x="8258" y="6057"/>
                    <a:pt x="7060" y="5409"/>
                  </a:cubicBezTo>
                  <a:cubicBezTo>
                    <a:pt x="6154" y="4891"/>
                    <a:pt x="5733" y="3757"/>
                    <a:pt x="4793" y="3239"/>
                  </a:cubicBezTo>
                  <a:cubicBezTo>
                    <a:pt x="3790" y="2689"/>
                    <a:pt x="2462" y="3110"/>
                    <a:pt x="1652" y="3919"/>
                  </a:cubicBezTo>
                  <a:cubicBezTo>
                    <a:pt x="843" y="4729"/>
                    <a:pt x="422" y="6704"/>
                    <a:pt x="1" y="7805"/>
                  </a:cubicBezTo>
                  <a:cubicBezTo>
                    <a:pt x="8679" y="8064"/>
                    <a:pt x="17390" y="8356"/>
                    <a:pt x="25616" y="777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8"/>
            <p:cNvSpPr/>
            <p:nvPr/>
          </p:nvSpPr>
          <p:spPr>
            <a:xfrm>
              <a:off x="5044175" y="2623125"/>
              <a:ext cx="49400" cy="61550"/>
            </a:xfrm>
            <a:custGeom>
              <a:avLst/>
              <a:gdLst/>
              <a:ahLst/>
              <a:cxnLst/>
              <a:rect l="l" t="t" r="r" b="b"/>
              <a:pathLst>
                <a:path w="1976" h="2462" fill="none" extrusionOk="0">
                  <a:moveTo>
                    <a:pt x="0" y="0"/>
                  </a:moveTo>
                  <a:cubicBezTo>
                    <a:pt x="1069" y="356"/>
                    <a:pt x="1846" y="1328"/>
                    <a:pt x="1976" y="246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8"/>
            <p:cNvSpPr/>
            <p:nvPr/>
          </p:nvSpPr>
          <p:spPr>
            <a:xfrm>
              <a:off x="4521175" y="2654700"/>
              <a:ext cx="23500" cy="29975"/>
            </a:xfrm>
            <a:custGeom>
              <a:avLst/>
              <a:gdLst/>
              <a:ahLst/>
              <a:cxnLst/>
              <a:rect l="l" t="t" r="r" b="b"/>
              <a:pathLst>
                <a:path w="940" h="1199" fill="none" extrusionOk="0">
                  <a:moveTo>
                    <a:pt x="1" y="1198"/>
                  </a:moveTo>
                  <a:lnTo>
                    <a:pt x="94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6" name="Google Shape;1876;p38"/>
          <p:cNvGrpSpPr/>
          <p:nvPr/>
        </p:nvGrpSpPr>
        <p:grpSpPr>
          <a:xfrm>
            <a:off x="4105063" y="407850"/>
            <a:ext cx="812025" cy="245325"/>
            <a:chOff x="3432300" y="2783400"/>
            <a:chExt cx="812025" cy="245325"/>
          </a:xfrm>
        </p:grpSpPr>
        <p:sp>
          <p:nvSpPr>
            <p:cNvPr id="1877" name="Google Shape;1877;p38"/>
            <p:cNvSpPr/>
            <p:nvPr/>
          </p:nvSpPr>
          <p:spPr>
            <a:xfrm>
              <a:off x="3432300" y="2783400"/>
              <a:ext cx="812025" cy="245325"/>
            </a:xfrm>
            <a:custGeom>
              <a:avLst/>
              <a:gdLst/>
              <a:ahLst/>
              <a:cxnLst/>
              <a:rect l="l" t="t" r="r" b="b"/>
              <a:pathLst>
                <a:path w="32481" h="9813" fill="none" extrusionOk="0">
                  <a:moveTo>
                    <a:pt x="1" y="9036"/>
                  </a:moveTo>
                  <a:cubicBezTo>
                    <a:pt x="1037" y="6834"/>
                    <a:pt x="3919" y="5020"/>
                    <a:pt x="6121" y="5992"/>
                  </a:cubicBezTo>
                  <a:cubicBezTo>
                    <a:pt x="6704" y="6218"/>
                    <a:pt x="7255" y="6607"/>
                    <a:pt x="7870" y="6575"/>
                  </a:cubicBezTo>
                  <a:cubicBezTo>
                    <a:pt x="8485" y="6510"/>
                    <a:pt x="9068" y="6218"/>
                    <a:pt x="9489" y="5765"/>
                  </a:cubicBezTo>
                  <a:cubicBezTo>
                    <a:pt x="11173" y="4340"/>
                    <a:pt x="12598" y="2592"/>
                    <a:pt x="14508" y="1458"/>
                  </a:cubicBezTo>
                  <a:cubicBezTo>
                    <a:pt x="16419" y="325"/>
                    <a:pt x="19042" y="1"/>
                    <a:pt x="20694" y="1458"/>
                  </a:cubicBezTo>
                  <a:cubicBezTo>
                    <a:pt x="21536" y="2171"/>
                    <a:pt x="21989" y="3239"/>
                    <a:pt x="22637" y="4146"/>
                  </a:cubicBezTo>
                  <a:cubicBezTo>
                    <a:pt x="23284" y="5053"/>
                    <a:pt x="24256" y="5862"/>
                    <a:pt x="25357" y="5733"/>
                  </a:cubicBezTo>
                  <a:cubicBezTo>
                    <a:pt x="25810" y="5636"/>
                    <a:pt x="26263" y="5474"/>
                    <a:pt x="26684" y="5279"/>
                  </a:cubicBezTo>
                  <a:cubicBezTo>
                    <a:pt x="29210" y="4437"/>
                    <a:pt x="32287" y="7158"/>
                    <a:pt x="32481" y="9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3906725" y="2827950"/>
              <a:ext cx="65600" cy="85025"/>
            </a:xfrm>
            <a:custGeom>
              <a:avLst/>
              <a:gdLst/>
              <a:ahLst/>
              <a:cxnLst/>
              <a:rect l="l" t="t" r="r" b="b"/>
              <a:pathLst>
                <a:path w="2624" h="3401" fill="none" extrusionOk="0">
                  <a:moveTo>
                    <a:pt x="0" y="0"/>
                  </a:moveTo>
                  <a:cubicBezTo>
                    <a:pt x="1101" y="907"/>
                    <a:pt x="2008" y="2073"/>
                    <a:pt x="2623" y="340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3997400" y="2939650"/>
              <a:ext cx="13775" cy="6500"/>
            </a:xfrm>
            <a:custGeom>
              <a:avLst/>
              <a:gdLst/>
              <a:ahLst/>
              <a:cxnLst/>
              <a:rect l="l" t="t" r="r" b="b"/>
              <a:pathLst>
                <a:path w="551" h="260" fill="none" extrusionOk="0">
                  <a:moveTo>
                    <a:pt x="0" y="1"/>
                  </a:moveTo>
                  <a:lnTo>
                    <a:pt x="551" y="26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304" name="Google Shape;2304;p52"/>
          <p:cNvSpPr/>
          <p:nvPr/>
        </p:nvSpPr>
        <p:spPr>
          <a:xfrm rot="-794124">
            <a:off x="5770674" y="3617612"/>
            <a:ext cx="3974468" cy="239491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2"/>
          <p:cNvSpPr/>
          <p:nvPr/>
        </p:nvSpPr>
        <p:spPr>
          <a:xfrm rot="10609556">
            <a:off x="6115883" y="3488025"/>
            <a:ext cx="4102242" cy="1768226"/>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84;p39">
            <a:extLst>
              <a:ext uri="{FF2B5EF4-FFF2-40B4-BE49-F238E27FC236}">
                <a16:creationId xmlns:a16="http://schemas.microsoft.com/office/drawing/2014/main" id="{E55833A9-3192-5D06-9EE5-8515FB63E6A9}"/>
              </a:ext>
            </a:extLst>
          </p:cNvPr>
          <p:cNvSpPr txBox="1">
            <a:spLocks/>
          </p:cNvSpPr>
          <p:nvPr/>
        </p:nvSpPr>
        <p:spPr>
          <a:xfrm>
            <a:off x="2589451" y="292304"/>
            <a:ext cx="3965098" cy="64280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500"/>
              <a:buFont typeface="Patrick Hand"/>
              <a:buNone/>
              <a:defRPr sz="2400" b="1" i="0" u="none" strike="noStrike" cap="none">
                <a:solidFill>
                  <a:schemeClr val="accent4"/>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4400" dirty="0">
                <a:solidFill>
                  <a:schemeClr val="accent3">
                    <a:lumMod val="75000"/>
                  </a:schemeClr>
                </a:solidFill>
              </a:rPr>
              <a:t>Let’s check!</a:t>
            </a:r>
          </a:p>
        </p:txBody>
      </p:sp>
      <p:sp>
        <p:nvSpPr>
          <p:cNvPr id="8" name="TextBox 7">
            <a:extLst>
              <a:ext uri="{FF2B5EF4-FFF2-40B4-BE49-F238E27FC236}">
                <a16:creationId xmlns:a16="http://schemas.microsoft.com/office/drawing/2014/main" id="{BD9D2A99-6F3A-B871-F0F6-8F7424A5247B}"/>
              </a:ext>
            </a:extLst>
          </p:cNvPr>
          <p:cNvSpPr txBox="1"/>
          <p:nvPr/>
        </p:nvSpPr>
        <p:spPr>
          <a:xfrm>
            <a:off x="623085" y="1242518"/>
            <a:ext cx="3471485" cy="2576859"/>
          </a:xfrm>
          <a:prstGeom prst="rect">
            <a:avLst/>
          </a:prstGeom>
          <a:noFill/>
        </p:spPr>
        <p:txBody>
          <a:bodyPr wrap="square">
            <a:spAutoFit/>
          </a:bodyPr>
          <a:lstStyle/>
          <a:p>
            <a:pPr>
              <a:lnSpc>
                <a:spcPct val="150000"/>
              </a:lnSpc>
            </a:pPr>
            <a:r>
              <a:rPr lang="en-US" sz="2200" b="1" dirty="0">
                <a:solidFill>
                  <a:srgbClr val="F26548"/>
                </a:solidFill>
                <a:latin typeface="Calibri" panose="020F0502020204030204" pitchFamily="34" charset="0"/>
                <a:ea typeface="Calibri"/>
                <a:cs typeface="Calibri" panose="020F0502020204030204" pitchFamily="34" charset="0"/>
                <a:sym typeface="Calibri"/>
              </a:rPr>
              <a:t>4. </a:t>
            </a:r>
            <a:r>
              <a:rPr lang="en-US" sz="2200" dirty="0">
                <a:latin typeface="Calibri" panose="020F0502020204030204" pitchFamily="34" charset="0"/>
                <a:ea typeface="Calibri"/>
                <a:cs typeface="Calibri" panose="020F0502020204030204" pitchFamily="34" charset="0"/>
                <a:sym typeface="Calibri"/>
              </a:rPr>
              <a:t>They grow _____ in the school garden.</a:t>
            </a:r>
            <a:br>
              <a:rPr lang="en-US" sz="2200" dirty="0">
                <a:latin typeface="Calibri" panose="020F0502020204030204" pitchFamily="34" charset="0"/>
                <a:ea typeface="Calibri"/>
                <a:cs typeface="Calibri" panose="020F0502020204030204" pitchFamily="34" charset="0"/>
                <a:sym typeface="Calibri"/>
              </a:rPr>
            </a:br>
            <a:r>
              <a:rPr lang="en-US" sz="2200" dirty="0">
                <a:latin typeface="Calibri" panose="020F0502020204030204" pitchFamily="34" charset="0"/>
                <a:ea typeface="Calibri"/>
                <a:cs typeface="Calibri" panose="020F0502020204030204" pitchFamily="34" charset="0"/>
                <a:sym typeface="Calibri"/>
              </a:rPr>
              <a:t>A. vegetables		</a:t>
            </a:r>
          </a:p>
          <a:p>
            <a:pPr>
              <a:lnSpc>
                <a:spcPct val="150000"/>
              </a:lnSpc>
            </a:pPr>
            <a:r>
              <a:rPr lang="en-US" sz="2200" dirty="0">
                <a:latin typeface="Calibri" panose="020F0502020204030204" pitchFamily="34" charset="0"/>
                <a:ea typeface="Calibri"/>
                <a:cs typeface="Calibri" panose="020F0502020204030204" pitchFamily="34" charset="0"/>
                <a:sym typeface="Calibri"/>
              </a:rPr>
              <a:t>B. flowers		</a:t>
            </a:r>
          </a:p>
          <a:p>
            <a:pPr>
              <a:lnSpc>
                <a:spcPct val="150000"/>
              </a:lnSpc>
            </a:pPr>
            <a:r>
              <a:rPr lang="en-US" sz="2200" dirty="0">
                <a:latin typeface="Calibri" panose="020F0502020204030204" pitchFamily="34" charset="0"/>
                <a:ea typeface="Calibri"/>
                <a:cs typeface="Calibri" panose="020F0502020204030204" pitchFamily="34" charset="0"/>
                <a:sym typeface="Calibri"/>
              </a:rPr>
              <a:t>C. trees</a:t>
            </a:r>
            <a:endParaRPr lang="en-US" sz="2200" dirty="0"/>
          </a:p>
        </p:txBody>
      </p:sp>
      <p:cxnSp>
        <p:nvCxnSpPr>
          <p:cNvPr id="9" name="Straight Connector 8">
            <a:extLst>
              <a:ext uri="{FF2B5EF4-FFF2-40B4-BE49-F238E27FC236}">
                <a16:creationId xmlns:a16="http://schemas.microsoft.com/office/drawing/2014/main" id="{B98BC65B-E0BD-E111-7B9F-BB6A309DFEBB}"/>
              </a:ext>
            </a:extLst>
          </p:cNvPr>
          <p:cNvCxnSpPr>
            <a:cxnSpLocks/>
          </p:cNvCxnSpPr>
          <p:nvPr/>
        </p:nvCxnSpPr>
        <p:spPr>
          <a:xfrm>
            <a:off x="1592783" y="1729001"/>
            <a:ext cx="5596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DF88DC-1891-C833-8A16-84E8BD3D204D}"/>
              </a:ext>
            </a:extLst>
          </p:cNvPr>
          <p:cNvCxnSpPr>
            <a:cxnSpLocks/>
          </p:cNvCxnSpPr>
          <p:nvPr/>
        </p:nvCxnSpPr>
        <p:spPr>
          <a:xfrm>
            <a:off x="736376" y="2222614"/>
            <a:ext cx="156176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15D63E4-5CF0-E88A-CF6B-5765C2221567}"/>
              </a:ext>
            </a:extLst>
          </p:cNvPr>
          <p:cNvSpPr/>
          <p:nvPr/>
        </p:nvSpPr>
        <p:spPr>
          <a:xfrm>
            <a:off x="590717" y="2377737"/>
            <a:ext cx="396941" cy="3969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1004D36-203A-F671-5D0B-25218A46CF34}"/>
              </a:ext>
            </a:extLst>
          </p:cNvPr>
          <p:cNvSpPr/>
          <p:nvPr/>
        </p:nvSpPr>
        <p:spPr>
          <a:xfrm>
            <a:off x="4106709" y="1499992"/>
            <a:ext cx="4895680" cy="175549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What about you, </a:t>
            </a:r>
            <a:r>
              <a:rPr lang="en-US" sz="2000" dirty="0" err="1">
                <a:solidFill>
                  <a:srgbClr val="000000"/>
                </a:solidFill>
                <a:latin typeface="Calibri" panose="020F0502020204030204" pitchFamily="34" charset="0"/>
                <a:cs typeface="Calibri" panose="020F0502020204030204" pitchFamily="34" charset="0"/>
              </a:rPr>
              <a:t>Phong</a:t>
            </a:r>
            <a:r>
              <a:rPr lang="en-US" sz="2000" dirty="0">
                <a:solidFill>
                  <a:srgbClr val="000000"/>
                </a:solidFill>
                <a:latin typeface="Calibri" panose="020F0502020204030204" pitchFamily="34" charset="0"/>
                <a:cs typeface="Calibri" panose="020F0502020204030204" pitchFamily="34" charset="0"/>
              </a:rPr>
              <a:t>? What outdoor activities do you do?</a:t>
            </a:r>
          </a:p>
          <a:p>
            <a:r>
              <a:rPr lang="en-US" sz="2000" b="1" dirty="0" err="1">
                <a:solidFill>
                  <a:srgbClr val="000000"/>
                </a:solidFill>
                <a:latin typeface="Calibri" panose="020F0502020204030204" pitchFamily="34" charset="0"/>
                <a:cs typeface="Calibri" panose="020F0502020204030204" pitchFamily="34" charset="0"/>
              </a:rPr>
              <a:t>Phong</a:t>
            </a:r>
            <a:r>
              <a:rPr lang="en-US" sz="2000" b="1" dirty="0">
                <a:solidFill>
                  <a:srgbClr val="000000"/>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Well. I’m a member of the Green Garden Club. We </a:t>
            </a:r>
            <a:r>
              <a:rPr lang="en-US" sz="2000" b="1" dirty="0">
                <a:solidFill>
                  <a:srgbClr val="000000"/>
                </a:solidFill>
                <a:highlight>
                  <a:srgbClr val="BEE0D2"/>
                </a:highlight>
                <a:latin typeface="Calibri" panose="020F0502020204030204" pitchFamily="34" charset="0"/>
                <a:cs typeface="Calibri" panose="020F0502020204030204" pitchFamily="34" charset="0"/>
              </a:rPr>
              <a:t>grow</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vegetables</a:t>
            </a:r>
            <a:r>
              <a:rPr lang="en-US" sz="2000" dirty="0">
                <a:solidFill>
                  <a:srgbClr val="000000"/>
                </a:solidFill>
                <a:latin typeface="Calibri" panose="020F0502020204030204" pitchFamily="34" charset="0"/>
                <a:cs typeface="Calibri" panose="020F0502020204030204" pitchFamily="34" charset="0"/>
              </a:rPr>
              <a:t> in the </a:t>
            </a:r>
            <a:r>
              <a:rPr lang="en-US" sz="2000" b="1" dirty="0">
                <a:solidFill>
                  <a:srgbClr val="000000"/>
                </a:solidFill>
                <a:highlight>
                  <a:srgbClr val="BEE0D2"/>
                </a:highlight>
                <a:latin typeface="Calibri" panose="020F0502020204030204" pitchFamily="34" charset="0"/>
                <a:cs typeface="Calibri" panose="020F0502020204030204" pitchFamily="34" charset="0"/>
              </a:rPr>
              <a:t>school garden </a:t>
            </a:r>
            <a:r>
              <a:rPr lang="en-US" sz="2000" dirty="0">
                <a:solidFill>
                  <a:srgbClr val="000000"/>
                </a:solidFill>
                <a:latin typeface="Calibri" panose="020F0502020204030204" pitchFamily="34" charset="0"/>
                <a:cs typeface="Calibri" panose="020F0502020204030204" pitchFamily="34" charset="0"/>
              </a:rPr>
              <a:t>after school. </a:t>
            </a:r>
          </a:p>
        </p:txBody>
      </p:sp>
      <p:pic>
        <p:nvPicPr>
          <p:cNvPr id="2" name="cau 2 (2)">
            <a:hlinkClick r:id="" action="ppaction://media"/>
            <a:extLst>
              <a:ext uri="{FF2B5EF4-FFF2-40B4-BE49-F238E27FC236}">
                <a16:creationId xmlns:a16="http://schemas.microsoft.com/office/drawing/2014/main" id="{D44FDA57-2F15-5718-8F88-BB112FC6A8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1253" y="2377737"/>
            <a:ext cx="406400" cy="406400"/>
          </a:xfrm>
          <a:prstGeom prst="rect">
            <a:avLst/>
          </a:prstGeom>
        </p:spPr>
      </p:pic>
    </p:spTree>
    <p:extLst>
      <p:ext uri="{BB962C8B-B14F-4D97-AF65-F5344CB8AC3E}">
        <p14:creationId xmlns:p14="http://schemas.microsoft.com/office/powerpoint/2010/main" val="16431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 presetClass="mediacall" presetSubtype="0" fill="hold" nodeType="withEffect">
                                  <p:stCondLst>
                                    <p:cond delay="0"/>
                                  </p:stCondLst>
                                  <p:childTnLst>
                                    <p:cmd type="call" cmd="playFrom(0.0)">
                                      <p:cBhvr>
                                        <p:cTn id="9" dur="1077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6" name="Google Shape;1884;p39">
            <a:extLst>
              <a:ext uri="{FF2B5EF4-FFF2-40B4-BE49-F238E27FC236}">
                <a16:creationId xmlns:a16="http://schemas.microsoft.com/office/drawing/2014/main" id="{8D5B8482-BED1-22A5-D0FC-CC2DC7EF5306}"/>
              </a:ext>
            </a:extLst>
          </p:cNvPr>
          <p:cNvSpPr txBox="1">
            <a:spLocks noGrp="1"/>
          </p:cNvSpPr>
          <p:nvPr>
            <p:ph type="title"/>
          </p:nvPr>
        </p:nvSpPr>
        <p:spPr>
          <a:xfrm>
            <a:off x="335810" y="322665"/>
            <a:ext cx="7133139" cy="463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dirty="0">
                <a:solidFill>
                  <a:schemeClr val="accent3">
                    <a:lumMod val="75000"/>
                  </a:schemeClr>
                </a:solidFill>
              </a:rPr>
              <a:t>Ex 3. Listen again and answer the questions.</a:t>
            </a:r>
            <a:endParaRPr sz="3000" dirty="0">
              <a:solidFill>
                <a:schemeClr val="accent3">
                  <a:lumMod val="75000"/>
                </a:schemeClr>
              </a:solidFill>
            </a:endParaRPr>
          </a:p>
        </p:txBody>
      </p:sp>
      <p:sp>
        <p:nvSpPr>
          <p:cNvPr id="7" name="Google Shape;232;p11">
            <a:extLst>
              <a:ext uri="{FF2B5EF4-FFF2-40B4-BE49-F238E27FC236}">
                <a16:creationId xmlns:a16="http://schemas.microsoft.com/office/drawing/2014/main" id="{4E187E5D-B7BD-4FA3-1DD7-4491F44C8EA6}"/>
              </a:ext>
            </a:extLst>
          </p:cNvPr>
          <p:cNvSpPr txBox="1"/>
          <p:nvPr/>
        </p:nvSpPr>
        <p:spPr>
          <a:xfrm>
            <a:off x="335810" y="996267"/>
            <a:ext cx="8136551" cy="275148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b="1" i="0" dirty="0">
                <a:solidFill>
                  <a:srgbClr val="F26548"/>
                </a:solidFill>
                <a:latin typeface="Calibri"/>
                <a:ea typeface="Calibri"/>
                <a:cs typeface="Calibri"/>
                <a:sym typeface="Calibri"/>
              </a:rPr>
              <a:t>1. </a:t>
            </a:r>
            <a:r>
              <a:rPr lang="en-US" sz="2400" b="0" i="0" dirty="0">
                <a:solidFill>
                  <a:srgbClr val="242021"/>
                </a:solidFill>
                <a:latin typeface="Calibri"/>
                <a:ea typeface="Calibri"/>
                <a:cs typeface="Calibri"/>
                <a:sym typeface="Calibri"/>
              </a:rPr>
              <a:t>What do Trang’s club members encourage their classmates to do?</a:t>
            </a:r>
            <a:br>
              <a:rPr lang="en-US" sz="2400" b="0" i="0" dirty="0">
                <a:solidFill>
                  <a:srgbClr val="242021"/>
                </a:solidFill>
                <a:latin typeface="Calibri"/>
                <a:ea typeface="Calibri"/>
                <a:cs typeface="Calibri"/>
                <a:sym typeface="Calibri"/>
              </a:rPr>
            </a:br>
            <a:r>
              <a:rPr lang="en-US" sz="2400" b="0" i="0" dirty="0">
                <a:solidFill>
                  <a:srgbClr val="242021"/>
                </a:solidFill>
                <a:latin typeface="Calibri"/>
                <a:ea typeface="Calibri"/>
                <a:cs typeface="Calibri"/>
                <a:sym typeface="Calibri"/>
              </a:rPr>
              <a:t>	</a:t>
            </a:r>
            <a:br>
              <a:rPr lang="en-US" sz="2400" b="0" i="0" dirty="0">
                <a:solidFill>
                  <a:srgbClr val="242021"/>
                </a:solidFill>
                <a:latin typeface="Calibri"/>
                <a:ea typeface="Calibri"/>
                <a:cs typeface="Calibri"/>
                <a:sym typeface="Calibri"/>
              </a:rPr>
            </a:br>
            <a:r>
              <a:rPr lang="en-US" sz="2400" b="1" i="0" dirty="0">
                <a:solidFill>
                  <a:srgbClr val="F26548"/>
                </a:solidFill>
                <a:latin typeface="Calibri"/>
                <a:ea typeface="Calibri"/>
                <a:cs typeface="Calibri"/>
                <a:sym typeface="Calibri"/>
              </a:rPr>
              <a:t>2. </a:t>
            </a:r>
            <a:r>
              <a:rPr lang="en-US" sz="2400" b="0" i="0" dirty="0">
                <a:solidFill>
                  <a:srgbClr val="242021"/>
                </a:solidFill>
                <a:latin typeface="Calibri"/>
                <a:ea typeface="Calibri"/>
                <a:cs typeface="Calibri"/>
                <a:sym typeface="Calibri"/>
              </a:rPr>
              <a:t>What does the reporter think about their activities?</a:t>
            </a:r>
            <a:br>
              <a:rPr lang="en-US" sz="2400" b="0" i="0" dirty="0">
                <a:solidFill>
                  <a:srgbClr val="242021"/>
                </a:solidFill>
                <a:latin typeface="Calibri"/>
                <a:ea typeface="Calibri"/>
                <a:cs typeface="Calibri"/>
                <a:sym typeface="Calibri"/>
              </a:rPr>
            </a:br>
            <a:r>
              <a:rPr lang="en-US" sz="2400" b="0" i="0" dirty="0">
                <a:solidFill>
                  <a:srgbClr val="242021"/>
                </a:solidFill>
                <a:latin typeface="Calibri"/>
                <a:ea typeface="Calibri"/>
                <a:cs typeface="Calibri"/>
                <a:sym typeface="Calibri"/>
              </a:rPr>
              <a:t>	</a:t>
            </a:r>
            <a:br>
              <a:rPr lang="en-US" sz="2400" b="0" i="0" dirty="0">
                <a:solidFill>
                  <a:srgbClr val="242021"/>
                </a:solidFill>
                <a:latin typeface="Calibri"/>
                <a:ea typeface="Calibri"/>
                <a:cs typeface="Calibri"/>
                <a:sym typeface="Calibri"/>
              </a:rPr>
            </a:br>
            <a:r>
              <a:rPr lang="en-US" sz="2400" b="1" i="0" dirty="0">
                <a:solidFill>
                  <a:srgbClr val="F26548"/>
                </a:solidFill>
                <a:latin typeface="Calibri"/>
                <a:ea typeface="Calibri"/>
                <a:cs typeface="Calibri"/>
                <a:sym typeface="Calibri"/>
              </a:rPr>
              <a:t>3. </a:t>
            </a:r>
            <a:r>
              <a:rPr lang="en-US" sz="2400" b="0" i="0" dirty="0">
                <a:solidFill>
                  <a:srgbClr val="242021"/>
                </a:solidFill>
                <a:latin typeface="Calibri"/>
                <a:ea typeface="Calibri"/>
                <a:cs typeface="Calibri"/>
                <a:sym typeface="Calibri"/>
              </a:rPr>
              <a:t>When and where do Nam’s club members grow vegetables?</a:t>
            </a:r>
            <a:endParaRPr sz="2400" dirty="0"/>
          </a:p>
        </p:txBody>
      </p:sp>
      <p:sp>
        <p:nvSpPr>
          <p:cNvPr id="8" name="Rectangle: Rounded Corners 7">
            <a:extLst>
              <a:ext uri="{FF2B5EF4-FFF2-40B4-BE49-F238E27FC236}">
                <a16:creationId xmlns:a16="http://schemas.microsoft.com/office/drawing/2014/main" id="{038A0B54-02BB-0B84-A3AE-B0EF09B25715}"/>
              </a:ext>
            </a:extLst>
          </p:cNvPr>
          <p:cNvSpPr/>
          <p:nvPr/>
        </p:nvSpPr>
        <p:spPr>
          <a:xfrm>
            <a:off x="3277275" y="4002983"/>
            <a:ext cx="4750024" cy="799093"/>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Patrick Hand" panose="00000500000000000000" pitchFamily="2" charset="0"/>
                <a:cs typeface="Calibri" panose="020F0502020204030204" pitchFamily="34" charset="0"/>
              </a:rPr>
              <a:t>Underline key words </a:t>
            </a:r>
          </a:p>
        </p:txBody>
      </p:sp>
      <p:cxnSp>
        <p:nvCxnSpPr>
          <p:cNvPr id="9" name="Straight Connector 8">
            <a:extLst>
              <a:ext uri="{FF2B5EF4-FFF2-40B4-BE49-F238E27FC236}">
                <a16:creationId xmlns:a16="http://schemas.microsoft.com/office/drawing/2014/main" id="{C3386D58-9A0B-D430-FD34-BC7910C7B107}"/>
              </a:ext>
            </a:extLst>
          </p:cNvPr>
          <p:cNvCxnSpPr>
            <a:cxnSpLocks/>
          </p:cNvCxnSpPr>
          <p:nvPr/>
        </p:nvCxnSpPr>
        <p:spPr>
          <a:xfrm>
            <a:off x="776835" y="1424198"/>
            <a:ext cx="6311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9C56BE-68B9-BD57-8E4A-B15407EC4015}"/>
              </a:ext>
            </a:extLst>
          </p:cNvPr>
          <p:cNvCxnSpPr>
            <a:cxnSpLocks/>
          </p:cNvCxnSpPr>
          <p:nvPr/>
        </p:nvCxnSpPr>
        <p:spPr>
          <a:xfrm>
            <a:off x="1893536" y="1424198"/>
            <a:ext cx="26784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209817-85DC-5CB7-8E50-8C5EF2DB420B}"/>
              </a:ext>
            </a:extLst>
          </p:cNvPr>
          <p:cNvCxnSpPr>
            <a:cxnSpLocks/>
          </p:cNvCxnSpPr>
          <p:nvPr/>
        </p:nvCxnSpPr>
        <p:spPr>
          <a:xfrm>
            <a:off x="4675847" y="1430941"/>
            <a:ext cx="13446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EF1325-C478-1688-DB8E-6286DAC72726}"/>
              </a:ext>
            </a:extLst>
          </p:cNvPr>
          <p:cNvCxnSpPr>
            <a:cxnSpLocks/>
          </p:cNvCxnSpPr>
          <p:nvPr/>
        </p:nvCxnSpPr>
        <p:spPr>
          <a:xfrm>
            <a:off x="6748083" y="1430941"/>
            <a:ext cx="13446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426D0D-C07D-6D40-D6CF-56C9E0E7C484}"/>
              </a:ext>
            </a:extLst>
          </p:cNvPr>
          <p:cNvCxnSpPr>
            <a:cxnSpLocks/>
          </p:cNvCxnSpPr>
          <p:nvPr/>
        </p:nvCxnSpPr>
        <p:spPr>
          <a:xfrm>
            <a:off x="776835" y="2740503"/>
            <a:ext cx="6311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EDFAAF-94D1-8BA0-3BFE-7140907AE35E}"/>
              </a:ext>
            </a:extLst>
          </p:cNvPr>
          <p:cNvCxnSpPr>
            <a:cxnSpLocks/>
          </p:cNvCxnSpPr>
          <p:nvPr/>
        </p:nvCxnSpPr>
        <p:spPr>
          <a:xfrm>
            <a:off x="2646096" y="2752641"/>
            <a:ext cx="93867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C249C0-CD00-B764-35AC-3A194D8C4FDA}"/>
              </a:ext>
            </a:extLst>
          </p:cNvPr>
          <p:cNvCxnSpPr>
            <a:cxnSpLocks/>
          </p:cNvCxnSpPr>
          <p:nvPr/>
        </p:nvCxnSpPr>
        <p:spPr>
          <a:xfrm>
            <a:off x="3737171" y="2752641"/>
            <a:ext cx="142554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25F028-4B58-DAAF-FA3B-1D17E42A7E6B}"/>
              </a:ext>
            </a:extLst>
          </p:cNvPr>
          <p:cNvCxnSpPr>
            <a:cxnSpLocks/>
          </p:cNvCxnSpPr>
          <p:nvPr/>
        </p:nvCxnSpPr>
        <p:spPr>
          <a:xfrm>
            <a:off x="5888304" y="2740503"/>
            <a:ext cx="11032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90958E-7492-4942-9E86-3A8DA3A8F559}"/>
              </a:ext>
            </a:extLst>
          </p:cNvPr>
          <p:cNvCxnSpPr>
            <a:cxnSpLocks/>
          </p:cNvCxnSpPr>
          <p:nvPr/>
        </p:nvCxnSpPr>
        <p:spPr>
          <a:xfrm>
            <a:off x="776835" y="3629278"/>
            <a:ext cx="6959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2CC0E7-6AF7-11DD-E3D9-7C5C42589D69}"/>
              </a:ext>
            </a:extLst>
          </p:cNvPr>
          <p:cNvCxnSpPr>
            <a:cxnSpLocks/>
          </p:cNvCxnSpPr>
          <p:nvPr/>
        </p:nvCxnSpPr>
        <p:spPr>
          <a:xfrm>
            <a:off x="2120113" y="3629278"/>
            <a:ext cx="72828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F39B41-E0B8-4749-9488-B9ABD50BCC4D}"/>
              </a:ext>
            </a:extLst>
          </p:cNvPr>
          <p:cNvCxnSpPr>
            <a:cxnSpLocks/>
          </p:cNvCxnSpPr>
          <p:nvPr/>
        </p:nvCxnSpPr>
        <p:spPr>
          <a:xfrm>
            <a:off x="3340661" y="3629278"/>
            <a:ext cx="254764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A0B2166-BA81-777C-1269-05C75C7A6F89}"/>
              </a:ext>
            </a:extLst>
          </p:cNvPr>
          <p:cNvCxnSpPr>
            <a:cxnSpLocks/>
          </p:cNvCxnSpPr>
          <p:nvPr/>
        </p:nvCxnSpPr>
        <p:spPr>
          <a:xfrm>
            <a:off x="6020474" y="3631976"/>
            <a:ext cx="20068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34" name="043">
            <a:hlinkClick r:id="" action="ppaction://media"/>
            <a:extLst>
              <a:ext uri="{FF2B5EF4-FFF2-40B4-BE49-F238E27FC236}">
                <a16:creationId xmlns:a16="http://schemas.microsoft.com/office/drawing/2014/main" id="{435D894F-D63F-DB00-4A43-B5253FB16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48083" y="36593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9312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34"/>
                </p:tgtEl>
              </p:cMediaNode>
            </p:audio>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6" name="Google Shape;1884;p39">
            <a:extLst>
              <a:ext uri="{FF2B5EF4-FFF2-40B4-BE49-F238E27FC236}">
                <a16:creationId xmlns:a16="http://schemas.microsoft.com/office/drawing/2014/main" id="{8D5B8482-BED1-22A5-D0FC-CC2DC7EF5306}"/>
              </a:ext>
            </a:extLst>
          </p:cNvPr>
          <p:cNvSpPr txBox="1">
            <a:spLocks noGrp="1"/>
          </p:cNvSpPr>
          <p:nvPr>
            <p:ph type="title"/>
          </p:nvPr>
        </p:nvSpPr>
        <p:spPr>
          <a:xfrm>
            <a:off x="335810" y="322665"/>
            <a:ext cx="7133139"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accent3">
                    <a:lumMod val="75000"/>
                  </a:schemeClr>
                </a:solidFill>
              </a:rPr>
              <a:t>Let’s check!</a:t>
            </a:r>
            <a:endParaRPr sz="4800" dirty="0">
              <a:solidFill>
                <a:schemeClr val="accent3">
                  <a:lumMod val="75000"/>
                </a:schemeClr>
              </a:solidFill>
            </a:endParaRPr>
          </a:p>
        </p:txBody>
      </p:sp>
      <p:sp>
        <p:nvSpPr>
          <p:cNvPr id="7" name="Google Shape;232;p11">
            <a:extLst>
              <a:ext uri="{FF2B5EF4-FFF2-40B4-BE49-F238E27FC236}">
                <a16:creationId xmlns:a16="http://schemas.microsoft.com/office/drawing/2014/main" id="{4E187E5D-B7BD-4FA3-1DD7-4491F44C8EA6}"/>
              </a:ext>
            </a:extLst>
          </p:cNvPr>
          <p:cNvSpPr txBox="1"/>
          <p:nvPr/>
        </p:nvSpPr>
        <p:spPr>
          <a:xfrm>
            <a:off x="335810" y="996267"/>
            <a:ext cx="8136551"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b="1" i="0" dirty="0">
                <a:solidFill>
                  <a:srgbClr val="F26548"/>
                </a:solidFill>
                <a:latin typeface="Calibri"/>
                <a:ea typeface="Calibri"/>
                <a:cs typeface="Calibri"/>
                <a:sym typeface="Calibri"/>
              </a:rPr>
              <a:t>1. </a:t>
            </a:r>
            <a:r>
              <a:rPr lang="en-US" sz="2400" b="0" i="0" dirty="0">
                <a:solidFill>
                  <a:srgbClr val="242021"/>
                </a:solidFill>
                <a:latin typeface="Calibri"/>
                <a:ea typeface="Calibri"/>
                <a:cs typeface="Calibri"/>
                <a:sym typeface="Calibri"/>
              </a:rPr>
              <a:t>What do Trang’s club members encourage their classmates to do?</a:t>
            </a:r>
            <a:endParaRPr sz="2400" dirty="0"/>
          </a:p>
        </p:txBody>
      </p:sp>
      <p:cxnSp>
        <p:nvCxnSpPr>
          <p:cNvPr id="9" name="Straight Connector 8">
            <a:extLst>
              <a:ext uri="{FF2B5EF4-FFF2-40B4-BE49-F238E27FC236}">
                <a16:creationId xmlns:a16="http://schemas.microsoft.com/office/drawing/2014/main" id="{C3386D58-9A0B-D430-FD34-BC7910C7B107}"/>
              </a:ext>
            </a:extLst>
          </p:cNvPr>
          <p:cNvCxnSpPr>
            <a:cxnSpLocks/>
          </p:cNvCxnSpPr>
          <p:nvPr/>
        </p:nvCxnSpPr>
        <p:spPr>
          <a:xfrm>
            <a:off x="776835" y="1424198"/>
            <a:ext cx="6311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9C56BE-68B9-BD57-8E4A-B15407EC4015}"/>
              </a:ext>
            </a:extLst>
          </p:cNvPr>
          <p:cNvCxnSpPr>
            <a:cxnSpLocks/>
          </p:cNvCxnSpPr>
          <p:nvPr/>
        </p:nvCxnSpPr>
        <p:spPr>
          <a:xfrm>
            <a:off x="1893536" y="1424198"/>
            <a:ext cx="26784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209817-85DC-5CB7-8E50-8C5EF2DB420B}"/>
              </a:ext>
            </a:extLst>
          </p:cNvPr>
          <p:cNvCxnSpPr>
            <a:cxnSpLocks/>
          </p:cNvCxnSpPr>
          <p:nvPr/>
        </p:nvCxnSpPr>
        <p:spPr>
          <a:xfrm>
            <a:off x="4675847" y="1430941"/>
            <a:ext cx="13446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EF1325-C478-1688-DB8E-6286DAC72726}"/>
              </a:ext>
            </a:extLst>
          </p:cNvPr>
          <p:cNvCxnSpPr>
            <a:cxnSpLocks/>
          </p:cNvCxnSpPr>
          <p:nvPr/>
        </p:nvCxnSpPr>
        <p:spPr>
          <a:xfrm>
            <a:off x="6748083" y="1430941"/>
            <a:ext cx="13446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F467CCD-E6C0-8E2D-7D6E-50E7EFB8428D}"/>
              </a:ext>
            </a:extLst>
          </p:cNvPr>
          <p:cNvSpPr/>
          <p:nvPr/>
        </p:nvSpPr>
        <p:spPr>
          <a:xfrm>
            <a:off x="896866" y="2932635"/>
            <a:ext cx="7557962" cy="17742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Trang</a:t>
            </a:r>
            <a:r>
              <a:rPr lang="en-US" sz="2000" dirty="0">
                <a:solidFill>
                  <a:srgbClr val="000000"/>
                </a:solidFill>
                <a:latin typeface="Calibri" panose="020F0502020204030204" pitchFamily="34" charset="0"/>
                <a:cs typeface="Calibri" panose="020F0502020204030204" pitchFamily="34" charset="0"/>
              </a:rPr>
              <a:t>: I’m a member of a club called Go Green Club. And we do lots of activities.</a:t>
            </a:r>
          </a:p>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What activities, for example?</a:t>
            </a:r>
          </a:p>
          <a:p>
            <a:r>
              <a:rPr lang="en-US" sz="2000" b="1" dirty="0">
                <a:solidFill>
                  <a:srgbClr val="000000"/>
                </a:solidFill>
                <a:latin typeface="Calibri" panose="020F0502020204030204" pitchFamily="34" charset="0"/>
                <a:cs typeface="Calibri" panose="020F0502020204030204" pitchFamily="34" charset="0"/>
              </a:rPr>
              <a:t>Trang: </a:t>
            </a:r>
            <a:r>
              <a:rPr lang="en-US" sz="2000" dirty="0">
                <a:solidFill>
                  <a:srgbClr val="000000"/>
                </a:solidFill>
                <a:latin typeface="Calibri" panose="020F0502020204030204" pitchFamily="34" charset="0"/>
                <a:cs typeface="Calibri" panose="020F0502020204030204" pitchFamily="34" charset="0"/>
              </a:rPr>
              <a:t>Well, </a:t>
            </a:r>
            <a:r>
              <a:rPr lang="en-US" sz="2000" b="1" dirty="0">
                <a:solidFill>
                  <a:srgbClr val="000000"/>
                </a:solidFill>
                <a:highlight>
                  <a:srgbClr val="BEE0D2"/>
                </a:highlight>
                <a:latin typeface="Calibri" panose="020F0502020204030204" pitchFamily="34" charset="0"/>
                <a:cs typeface="Calibri" panose="020F0502020204030204" pitchFamily="34" charset="0"/>
              </a:rPr>
              <a:t>our members</a:t>
            </a:r>
            <a:r>
              <a:rPr lang="en-US" sz="2000" dirty="0">
                <a:solidFill>
                  <a:srgbClr val="000000"/>
                </a:solidFill>
                <a:latin typeface="Calibri" panose="020F0502020204030204" pitchFamily="34" charset="0"/>
                <a:cs typeface="Calibri" panose="020F0502020204030204" pitchFamily="34" charset="0"/>
              </a:rPr>
              <a:t> clean streets on Saturday afternoons. </a:t>
            </a:r>
            <a:r>
              <a:rPr lang="en-US" sz="2000" b="1" dirty="0">
                <a:solidFill>
                  <a:srgbClr val="000000"/>
                </a:solidFill>
                <a:highlight>
                  <a:srgbClr val="BEE0D2"/>
                </a:highlight>
                <a:latin typeface="Calibri" panose="020F0502020204030204" pitchFamily="34" charset="0"/>
                <a:cs typeface="Calibri" panose="020F0502020204030204" pitchFamily="34" charset="0"/>
              </a:rPr>
              <a:t>We</a:t>
            </a:r>
            <a:r>
              <a:rPr lang="en-US" sz="2000" dirty="0">
                <a:solidFill>
                  <a:srgbClr val="000000"/>
                </a:solidFill>
                <a:latin typeface="Calibri" panose="020F0502020204030204" pitchFamily="34" charset="0"/>
                <a:cs typeface="Calibri" panose="020F0502020204030204" pitchFamily="34" charset="0"/>
              </a:rPr>
              <a:t> also </a:t>
            </a:r>
            <a:r>
              <a:rPr lang="en-US" sz="2000" b="1" dirty="0">
                <a:solidFill>
                  <a:srgbClr val="000000"/>
                </a:solidFill>
                <a:highlight>
                  <a:srgbClr val="BEE0D2"/>
                </a:highlight>
                <a:latin typeface="Calibri" panose="020F0502020204030204" pitchFamily="34" charset="0"/>
                <a:cs typeface="Calibri" panose="020F0502020204030204" pitchFamily="34" charset="0"/>
              </a:rPr>
              <a:t>encourage</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BEE0D2"/>
                </a:highlight>
                <a:latin typeface="Calibri" panose="020F0502020204030204" pitchFamily="34" charset="0"/>
                <a:cs typeface="Calibri" panose="020F0502020204030204" pitchFamily="34" charset="0"/>
              </a:rPr>
              <a:t>our classmates</a:t>
            </a:r>
            <a:r>
              <a:rPr lang="en-US" sz="2000" dirty="0">
                <a:solidFill>
                  <a:srgbClr val="000000"/>
                </a:solidFill>
                <a:latin typeface="Calibri" panose="020F0502020204030204" pitchFamily="34" charset="0"/>
                <a:cs typeface="Calibri" panose="020F0502020204030204" pitchFamily="34" charset="0"/>
              </a:rPr>
              <a:t> to </a:t>
            </a:r>
            <a:r>
              <a:rPr lang="en-US" sz="2000" b="1" dirty="0">
                <a:solidFill>
                  <a:srgbClr val="000000"/>
                </a:solidFill>
                <a:highlight>
                  <a:srgbClr val="FAC8BE"/>
                </a:highlight>
                <a:latin typeface="Calibri" panose="020F0502020204030204" pitchFamily="34" charset="0"/>
                <a:cs typeface="Calibri" panose="020F0502020204030204" pitchFamily="34" charset="0"/>
              </a:rPr>
              <a:t>recycle glass</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cans</a:t>
            </a:r>
            <a:r>
              <a:rPr lang="en-US" sz="2000" dirty="0">
                <a:solidFill>
                  <a:srgbClr val="000000"/>
                </a:solidFill>
                <a:latin typeface="Calibri" panose="020F0502020204030204" pitchFamily="34" charset="0"/>
                <a:cs typeface="Calibri" panose="020F0502020204030204" pitchFamily="34" charset="0"/>
              </a:rPr>
              <a:t>, and </a:t>
            </a:r>
            <a:r>
              <a:rPr lang="en-US" sz="2000" b="1" dirty="0">
                <a:solidFill>
                  <a:srgbClr val="000000"/>
                </a:solidFill>
                <a:highlight>
                  <a:srgbClr val="FAC8BE"/>
                </a:highlight>
                <a:latin typeface="Calibri" panose="020F0502020204030204" pitchFamily="34" charset="0"/>
                <a:cs typeface="Calibri" panose="020F0502020204030204" pitchFamily="34" charset="0"/>
              </a:rPr>
              <a:t>paper</a:t>
            </a:r>
            <a:r>
              <a:rPr lang="en-US" sz="2000" dirty="0">
                <a:solidFill>
                  <a:srgbClr val="000000"/>
                </a:solidFill>
                <a:latin typeface="Calibri" panose="020F0502020204030204" pitchFamily="34" charset="0"/>
                <a:cs typeface="Calibri" panose="020F0502020204030204" pitchFamily="34" charset="0"/>
              </a:rPr>
              <a:t>.</a:t>
            </a:r>
          </a:p>
        </p:txBody>
      </p:sp>
      <p:sp>
        <p:nvSpPr>
          <p:cNvPr id="4" name="Google Shape;233;p11">
            <a:extLst>
              <a:ext uri="{FF2B5EF4-FFF2-40B4-BE49-F238E27FC236}">
                <a16:creationId xmlns:a16="http://schemas.microsoft.com/office/drawing/2014/main" id="{72CAEC92-5CC9-8622-B4A1-1F4BC415A447}"/>
              </a:ext>
            </a:extLst>
          </p:cNvPr>
          <p:cNvSpPr/>
          <p:nvPr/>
        </p:nvSpPr>
        <p:spPr>
          <a:xfrm>
            <a:off x="671639" y="1942124"/>
            <a:ext cx="770564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C00000"/>
                </a:solidFill>
                <a:latin typeface="Calibri"/>
                <a:ea typeface="Calibri"/>
                <a:cs typeface="Calibri"/>
                <a:sym typeface="Wingdings 3" panose="05040102010807070707" pitchFamily="18" charset="2"/>
              </a:rPr>
              <a:t></a:t>
            </a:r>
            <a:r>
              <a:rPr lang="en-US" sz="2400" b="1" i="1" dirty="0">
                <a:solidFill>
                  <a:srgbClr val="C00000"/>
                </a:solidFill>
                <a:latin typeface="Calibri"/>
                <a:ea typeface="Calibri"/>
                <a:cs typeface="Calibri"/>
                <a:sym typeface="Wingdings 3" panose="05040102010807070707" pitchFamily="18" charset="2"/>
              </a:rPr>
              <a:t> They encourage their classmates to </a:t>
            </a:r>
            <a:r>
              <a:rPr lang="en-US" sz="2400" b="1" i="1" dirty="0">
                <a:solidFill>
                  <a:srgbClr val="C00000"/>
                </a:solidFill>
                <a:latin typeface="Calibri"/>
                <a:ea typeface="Calibri"/>
                <a:cs typeface="Calibri"/>
                <a:sym typeface="Calibri"/>
              </a:rPr>
              <a:t>recycle glass, cans and paper.</a:t>
            </a:r>
            <a:endParaRPr sz="2400" b="1" i="1" dirty="0">
              <a:solidFill>
                <a:srgbClr val="C00000"/>
              </a:solidFill>
              <a:latin typeface="Calibri"/>
              <a:ea typeface="Calibri"/>
              <a:cs typeface="Calibri"/>
              <a:sym typeface="Calibri"/>
            </a:endParaRPr>
          </a:p>
        </p:txBody>
      </p:sp>
      <p:pic>
        <p:nvPicPr>
          <p:cNvPr id="2" name="Cau 1-2">
            <a:hlinkClick r:id="" action="ppaction://media"/>
            <a:extLst>
              <a:ext uri="{FF2B5EF4-FFF2-40B4-BE49-F238E27FC236}">
                <a16:creationId xmlns:a16="http://schemas.microsoft.com/office/drawing/2014/main" id="{93F076DE-7E30-6364-277C-837870833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6389" y="2557086"/>
            <a:ext cx="406400" cy="406400"/>
          </a:xfrm>
          <a:prstGeom prst="rect">
            <a:avLst/>
          </a:prstGeom>
        </p:spPr>
      </p:pic>
    </p:spTree>
    <p:extLst>
      <p:ext uri="{BB962C8B-B14F-4D97-AF65-F5344CB8AC3E}">
        <p14:creationId xmlns:p14="http://schemas.microsoft.com/office/powerpoint/2010/main" val="12930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821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6" name="Google Shape;1884;p39">
            <a:extLst>
              <a:ext uri="{FF2B5EF4-FFF2-40B4-BE49-F238E27FC236}">
                <a16:creationId xmlns:a16="http://schemas.microsoft.com/office/drawing/2014/main" id="{8D5B8482-BED1-22A5-D0FC-CC2DC7EF5306}"/>
              </a:ext>
            </a:extLst>
          </p:cNvPr>
          <p:cNvSpPr txBox="1">
            <a:spLocks noGrp="1"/>
          </p:cNvSpPr>
          <p:nvPr>
            <p:ph type="title"/>
          </p:nvPr>
        </p:nvSpPr>
        <p:spPr>
          <a:xfrm>
            <a:off x="335810" y="322665"/>
            <a:ext cx="7133139"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accent3">
                    <a:lumMod val="75000"/>
                  </a:schemeClr>
                </a:solidFill>
              </a:rPr>
              <a:t>Let’s check!</a:t>
            </a:r>
            <a:endParaRPr sz="4800" dirty="0">
              <a:solidFill>
                <a:schemeClr val="accent3">
                  <a:lumMod val="75000"/>
                </a:schemeClr>
              </a:solidFill>
            </a:endParaRPr>
          </a:p>
        </p:txBody>
      </p:sp>
      <p:sp>
        <p:nvSpPr>
          <p:cNvPr id="7" name="Google Shape;232;p11">
            <a:extLst>
              <a:ext uri="{FF2B5EF4-FFF2-40B4-BE49-F238E27FC236}">
                <a16:creationId xmlns:a16="http://schemas.microsoft.com/office/drawing/2014/main" id="{4E187E5D-B7BD-4FA3-1DD7-4491F44C8EA6}"/>
              </a:ext>
            </a:extLst>
          </p:cNvPr>
          <p:cNvSpPr txBox="1"/>
          <p:nvPr/>
        </p:nvSpPr>
        <p:spPr>
          <a:xfrm>
            <a:off x="335810" y="996267"/>
            <a:ext cx="8136551" cy="535491"/>
          </a:xfrm>
          <a:prstGeom prst="rect">
            <a:avLst/>
          </a:prstGeom>
          <a:noFill/>
          <a:ln>
            <a:noFill/>
          </a:ln>
        </p:spPr>
        <p:txBody>
          <a:bodyPr spcFirstLastPara="1" wrap="square" lIns="91425" tIns="45700" rIns="91425" bIns="45700" anchor="t" anchorCtr="0">
            <a:spAutoFit/>
          </a:bodyPr>
          <a:lstStyle/>
          <a:p>
            <a:pPr lvl="0">
              <a:lnSpc>
                <a:spcPct val="120000"/>
              </a:lnSpc>
            </a:pPr>
            <a:r>
              <a:rPr lang="en-US" sz="2400" b="1" dirty="0">
                <a:solidFill>
                  <a:srgbClr val="F26548"/>
                </a:solidFill>
                <a:latin typeface="Calibri"/>
                <a:ea typeface="Calibri"/>
                <a:cs typeface="Calibri"/>
                <a:sym typeface="Calibri"/>
              </a:rPr>
              <a:t>2. </a:t>
            </a:r>
            <a:r>
              <a:rPr lang="en-US" sz="2400" dirty="0">
                <a:latin typeface="Calibri"/>
                <a:ea typeface="Calibri"/>
                <a:cs typeface="Calibri"/>
                <a:sym typeface="Calibri"/>
              </a:rPr>
              <a:t>What does the reporter think about their activities?</a:t>
            </a:r>
            <a:endParaRPr sz="2400" dirty="0"/>
          </a:p>
        </p:txBody>
      </p:sp>
      <p:cxnSp>
        <p:nvCxnSpPr>
          <p:cNvPr id="9" name="Straight Connector 8">
            <a:extLst>
              <a:ext uri="{FF2B5EF4-FFF2-40B4-BE49-F238E27FC236}">
                <a16:creationId xmlns:a16="http://schemas.microsoft.com/office/drawing/2014/main" id="{C3386D58-9A0B-D430-FD34-BC7910C7B107}"/>
              </a:ext>
            </a:extLst>
          </p:cNvPr>
          <p:cNvCxnSpPr>
            <a:cxnSpLocks/>
          </p:cNvCxnSpPr>
          <p:nvPr/>
        </p:nvCxnSpPr>
        <p:spPr>
          <a:xfrm>
            <a:off x="776835" y="1424198"/>
            <a:ext cx="6311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9C56BE-68B9-BD57-8E4A-B15407EC4015}"/>
              </a:ext>
            </a:extLst>
          </p:cNvPr>
          <p:cNvCxnSpPr>
            <a:cxnSpLocks/>
          </p:cNvCxnSpPr>
          <p:nvPr/>
        </p:nvCxnSpPr>
        <p:spPr>
          <a:xfrm>
            <a:off x="2128205" y="1424198"/>
            <a:ext cx="15213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209817-85DC-5CB7-8E50-8C5EF2DB420B}"/>
              </a:ext>
            </a:extLst>
          </p:cNvPr>
          <p:cNvCxnSpPr>
            <a:cxnSpLocks/>
          </p:cNvCxnSpPr>
          <p:nvPr/>
        </p:nvCxnSpPr>
        <p:spPr>
          <a:xfrm>
            <a:off x="3769539" y="1422849"/>
            <a:ext cx="13446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EF1325-C478-1688-DB8E-6286DAC72726}"/>
              </a:ext>
            </a:extLst>
          </p:cNvPr>
          <p:cNvCxnSpPr>
            <a:cxnSpLocks/>
          </p:cNvCxnSpPr>
          <p:nvPr/>
        </p:nvCxnSpPr>
        <p:spPr>
          <a:xfrm>
            <a:off x="5906511" y="1430941"/>
            <a:ext cx="110928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F467CCD-E6C0-8E2D-7D6E-50E7EFB8428D}"/>
              </a:ext>
            </a:extLst>
          </p:cNvPr>
          <p:cNvSpPr/>
          <p:nvPr/>
        </p:nvSpPr>
        <p:spPr>
          <a:xfrm>
            <a:off x="960249" y="2851714"/>
            <a:ext cx="6661095" cy="8309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Wonderful! I’m </a:t>
            </a:r>
            <a:r>
              <a:rPr lang="en-US" sz="2000" b="1" dirty="0">
                <a:solidFill>
                  <a:srgbClr val="000000"/>
                </a:solidFill>
                <a:highlight>
                  <a:srgbClr val="BEE0D2"/>
                </a:highlight>
                <a:latin typeface="Calibri" panose="020F0502020204030204" pitchFamily="34" charset="0"/>
                <a:cs typeface="Calibri" panose="020F0502020204030204" pitchFamily="34" charset="0"/>
              </a:rPr>
              <a:t>sure</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BEE0D2"/>
                </a:highlight>
                <a:latin typeface="Calibri" panose="020F0502020204030204" pitchFamily="34" charset="0"/>
                <a:cs typeface="Calibri" panose="020F0502020204030204" pitchFamily="34" charset="0"/>
              </a:rPr>
              <a:t>your activities</a:t>
            </a:r>
            <a:r>
              <a:rPr lang="en-US" sz="2000" dirty="0">
                <a:solidFill>
                  <a:srgbClr val="000000"/>
                </a:solidFill>
                <a:latin typeface="Calibri" panose="020F0502020204030204" pitchFamily="34" charset="0"/>
                <a:cs typeface="Calibri" panose="020F0502020204030204" pitchFamily="34" charset="0"/>
              </a:rPr>
              <a:t> help us </a:t>
            </a:r>
            <a:r>
              <a:rPr lang="en-US" sz="2000" b="1" dirty="0">
                <a:solidFill>
                  <a:srgbClr val="000000"/>
                </a:solidFill>
                <a:highlight>
                  <a:srgbClr val="FAC8BE"/>
                </a:highlight>
                <a:latin typeface="Calibri" panose="020F0502020204030204" pitchFamily="34" charset="0"/>
                <a:cs typeface="Calibri" panose="020F0502020204030204" pitchFamily="34" charset="0"/>
              </a:rPr>
              <a:t>protect our environment</a:t>
            </a:r>
            <a:r>
              <a:rPr lang="en-US" sz="2000" dirty="0">
                <a:solidFill>
                  <a:srgbClr val="000000"/>
                </a:solidFill>
                <a:latin typeface="Calibri" panose="020F0502020204030204" pitchFamily="34" charset="0"/>
                <a:cs typeface="Calibri" panose="020F0502020204030204" pitchFamily="34" charset="0"/>
              </a:rPr>
              <a:t>. </a:t>
            </a:r>
          </a:p>
        </p:txBody>
      </p:sp>
      <p:sp>
        <p:nvSpPr>
          <p:cNvPr id="4" name="Google Shape;233;p11">
            <a:extLst>
              <a:ext uri="{FF2B5EF4-FFF2-40B4-BE49-F238E27FC236}">
                <a16:creationId xmlns:a16="http://schemas.microsoft.com/office/drawing/2014/main" id="{72CAEC92-5CC9-8622-B4A1-1F4BC415A447}"/>
              </a:ext>
            </a:extLst>
          </p:cNvPr>
          <p:cNvSpPr/>
          <p:nvPr/>
        </p:nvSpPr>
        <p:spPr>
          <a:xfrm>
            <a:off x="719178" y="1658903"/>
            <a:ext cx="7705644" cy="830956"/>
          </a:xfrm>
          <a:prstGeom prst="rect">
            <a:avLst/>
          </a:prstGeom>
          <a:noFill/>
          <a:ln>
            <a:noFill/>
          </a:ln>
        </p:spPr>
        <p:txBody>
          <a:bodyPr spcFirstLastPara="1" wrap="square" lIns="91425" tIns="45700" rIns="91425" bIns="45700" anchor="t" anchorCtr="0">
            <a:spAutoFit/>
          </a:bodyPr>
          <a:lstStyle/>
          <a:p>
            <a:pPr lvl="0"/>
            <a:r>
              <a:rPr lang="en-US" sz="2400" b="1" dirty="0">
                <a:solidFill>
                  <a:srgbClr val="C00000"/>
                </a:solidFill>
                <a:latin typeface="Calibri"/>
                <a:ea typeface="Calibri"/>
                <a:cs typeface="Calibri"/>
                <a:sym typeface="Wingdings 3" panose="05040102010807070707" pitchFamily="18" charset="2"/>
              </a:rPr>
              <a:t></a:t>
            </a:r>
            <a:r>
              <a:rPr lang="en-US" sz="2400" b="1" i="1" dirty="0">
                <a:solidFill>
                  <a:srgbClr val="C00000"/>
                </a:solidFill>
                <a:latin typeface="Calibri"/>
                <a:ea typeface="Calibri"/>
                <a:cs typeface="Calibri"/>
                <a:sym typeface="Wingdings 3" panose="05040102010807070707" pitchFamily="18" charset="2"/>
              </a:rPr>
              <a:t> The reporter thinks their activities protect the environment.</a:t>
            </a:r>
          </a:p>
        </p:txBody>
      </p:sp>
      <p:pic>
        <p:nvPicPr>
          <p:cNvPr id="2" name="cau 2 - 2">
            <a:hlinkClick r:id="" action="ppaction://media"/>
            <a:extLst>
              <a:ext uri="{FF2B5EF4-FFF2-40B4-BE49-F238E27FC236}">
                <a16:creationId xmlns:a16="http://schemas.microsoft.com/office/drawing/2014/main" id="{81A57C3B-F0D1-0613-36E8-7C3D78985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7310" y="2648514"/>
            <a:ext cx="406400" cy="406400"/>
          </a:xfrm>
          <a:prstGeom prst="rect">
            <a:avLst/>
          </a:prstGeom>
        </p:spPr>
      </p:pic>
    </p:spTree>
    <p:extLst>
      <p:ext uri="{BB962C8B-B14F-4D97-AF65-F5344CB8AC3E}">
        <p14:creationId xmlns:p14="http://schemas.microsoft.com/office/powerpoint/2010/main" val="32228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5375"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6" name="Google Shape;1884;p39">
            <a:extLst>
              <a:ext uri="{FF2B5EF4-FFF2-40B4-BE49-F238E27FC236}">
                <a16:creationId xmlns:a16="http://schemas.microsoft.com/office/drawing/2014/main" id="{8D5B8482-BED1-22A5-D0FC-CC2DC7EF5306}"/>
              </a:ext>
            </a:extLst>
          </p:cNvPr>
          <p:cNvSpPr txBox="1">
            <a:spLocks noGrp="1"/>
          </p:cNvSpPr>
          <p:nvPr>
            <p:ph type="title"/>
          </p:nvPr>
        </p:nvSpPr>
        <p:spPr>
          <a:xfrm>
            <a:off x="335810" y="322665"/>
            <a:ext cx="7133139"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accent3">
                    <a:lumMod val="75000"/>
                  </a:schemeClr>
                </a:solidFill>
              </a:rPr>
              <a:t>Let’s check!</a:t>
            </a:r>
            <a:endParaRPr sz="4800" dirty="0">
              <a:solidFill>
                <a:schemeClr val="accent3">
                  <a:lumMod val="75000"/>
                </a:schemeClr>
              </a:solidFill>
            </a:endParaRPr>
          </a:p>
        </p:txBody>
      </p:sp>
      <p:sp>
        <p:nvSpPr>
          <p:cNvPr id="7" name="Google Shape;232;p11">
            <a:extLst>
              <a:ext uri="{FF2B5EF4-FFF2-40B4-BE49-F238E27FC236}">
                <a16:creationId xmlns:a16="http://schemas.microsoft.com/office/drawing/2014/main" id="{4E187E5D-B7BD-4FA3-1DD7-4491F44C8EA6}"/>
              </a:ext>
            </a:extLst>
          </p:cNvPr>
          <p:cNvSpPr txBox="1"/>
          <p:nvPr/>
        </p:nvSpPr>
        <p:spPr>
          <a:xfrm>
            <a:off x="335810" y="996267"/>
            <a:ext cx="8136551" cy="535491"/>
          </a:xfrm>
          <a:prstGeom prst="rect">
            <a:avLst/>
          </a:prstGeom>
          <a:noFill/>
          <a:ln>
            <a:noFill/>
          </a:ln>
        </p:spPr>
        <p:txBody>
          <a:bodyPr spcFirstLastPara="1" wrap="square" lIns="91425" tIns="45700" rIns="91425" bIns="45700" anchor="t" anchorCtr="0">
            <a:spAutoFit/>
          </a:bodyPr>
          <a:lstStyle/>
          <a:p>
            <a:pPr lvl="0">
              <a:lnSpc>
                <a:spcPct val="120000"/>
              </a:lnSpc>
            </a:pPr>
            <a:r>
              <a:rPr lang="en-US" sz="2400" b="1" dirty="0">
                <a:solidFill>
                  <a:srgbClr val="F26548"/>
                </a:solidFill>
                <a:latin typeface="Calibri"/>
                <a:ea typeface="Calibri"/>
                <a:cs typeface="Calibri"/>
                <a:sym typeface="Calibri"/>
              </a:rPr>
              <a:t>3. </a:t>
            </a:r>
            <a:r>
              <a:rPr lang="en-US" sz="2400" dirty="0">
                <a:latin typeface="Calibri"/>
                <a:ea typeface="Calibri"/>
                <a:cs typeface="Calibri"/>
                <a:sym typeface="Calibri"/>
              </a:rPr>
              <a:t>When and where do Nam’s club members grow vegetables?</a:t>
            </a:r>
            <a:endParaRPr sz="2400" dirty="0"/>
          </a:p>
        </p:txBody>
      </p:sp>
      <p:cxnSp>
        <p:nvCxnSpPr>
          <p:cNvPr id="9" name="Straight Connector 8">
            <a:extLst>
              <a:ext uri="{FF2B5EF4-FFF2-40B4-BE49-F238E27FC236}">
                <a16:creationId xmlns:a16="http://schemas.microsoft.com/office/drawing/2014/main" id="{C3386D58-9A0B-D430-FD34-BC7910C7B107}"/>
              </a:ext>
            </a:extLst>
          </p:cNvPr>
          <p:cNvCxnSpPr>
            <a:cxnSpLocks/>
          </p:cNvCxnSpPr>
          <p:nvPr/>
        </p:nvCxnSpPr>
        <p:spPr>
          <a:xfrm>
            <a:off x="776835" y="1424198"/>
            <a:ext cx="6311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9C56BE-68B9-BD57-8E4A-B15407EC4015}"/>
              </a:ext>
            </a:extLst>
          </p:cNvPr>
          <p:cNvCxnSpPr>
            <a:cxnSpLocks/>
          </p:cNvCxnSpPr>
          <p:nvPr/>
        </p:nvCxnSpPr>
        <p:spPr>
          <a:xfrm>
            <a:off x="2128205" y="1424198"/>
            <a:ext cx="71209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209817-85DC-5CB7-8E50-8C5EF2DB420B}"/>
              </a:ext>
            </a:extLst>
          </p:cNvPr>
          <p:cNvCxnSpPr>
            <a:cxnSpLocks/>
          </p:cNvCxnSpPr>
          <p:nvPr/>
        </p:nvCxnSpPr>
        <p:spPr>
          <a:xfrm>
            <a:off x="3340661" y="1424198"/>
            <a:ext cx="25658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EF1325-C478-1688-DB8E-6286DAC72726}"/>
              </a:ext>
            </a:extLst>
          </p:cNvPr>
          <p:cNvCxnSpPr>
            <a:cxnSpLocks/>
          </p:cNvCxnSpPr>
          <p:nvPr/>
        </p:nvCxnSpPr>
        <p:spPr>
          <a:xfrm>
            <a:off x="6011708" y="1424198"/>
            <a:ext cx="19994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Google Shape;233;p11">
            <a:extLst>
              <a:ext uri="{FF2B5EF4-FFF2-40B4-BE49-F238E27FC236}">
                <a16:creationId xmlns:a16="http://schemas.microsoft.com/office/drawing/2014/main" id="{72CAEC92-5CC9-8622-B4A1-1F4BC415A447}"/>
              </a:ext>
            </a:extLst>
          </p:cNvPr>
          <p:cNvSpPr/>
          <p:nvPr/>
        </p:nvSpPr>
        <p:spPr>
          <a:xfrm>
            <a:off x="719178" y="1658903"/>
            <a:ext cx="7705644" cy="461624"/>
          </a:xfrm>
          <a:prstGeom prst="rect">
            <a:avLst/>
          </a:prstGeom>
          <a:noFill/>
          <a:ln>
            <a:noFill/>
          </a:ln>
        </p:spPr>
        <p:txBody>
          <a:bodyPr spcFirstLastPara="1" wrap="square" lIns="91425" tIns="45700" rIns="91425" bIns="45700" anchor="t" anchorCtr="0">
            <a:spAutoFit/>
          </a:bodyPr>
          <a:lstStyle/>
          <a:p>
            <a:pPr lvl="0"/>
            <a:r>
              <a:rPr lang="en-US" sz="2400" b="1" dirty="0">
                <a:solidFill>
                  <a:srgbClr val="C00000"/>
                </a:solidFill>
                <a:latin typeface="Calibri"/>
                <a:ea typeface="Calibri"/>
                <a:cs typeface="Calibri"/>
                <a:sym typeface="Wingdings 3" panose="05040102010807070707" pitchFamily="18" charset="2"/>
              </a:rPr>
              <a:t></a:t>
            </a:r>
            <a:r>
              <a:rPr lang="en-US" sz="2400" b="1" i="1" dirty="0">
                <a:solidFill>
                  <a:srgbClr val="C00000"/>
                </a:solidFill>
                <a:latin typeface="Calibri"/>
                <a:ea typeface="Calibri"/>
                <a:cs typeface="Calibri"/>
                <a:sym typeface="Wingdings 3" panose="05040102010807070707" pitchFamily="18" charset="2"/>
              </a:rPr>
              <a:t> They grow vegetables in the school garden after school.</a:t>
            </a:r>
          </a:p>
        </p:txBody>
      </p:sp>
      <p:sp>
        <p:nvSpPr>
          <p:cNvPr id="10" name="Rectangle: Rounded Corners 9">
            <a:extLst>
              <a:ext uri="{FF2B5EF4-FFF2-40B4-BE49-F238E27FC236}">
                <a16:creationId xmlns:a16="http://schemas.microsoft.com/office/drawing/2014/main" id="{346BB2E3-AB65-F523-04F0-67914D06DB96}"/>
              </a:ext>
            </a:extLst>
          </p:cNvPr>
          <p:cNvSpPr/>
          <p:nvPr/>
        </p:nvSpPr>
        <p:spPr>
          <a:xfrm>
            <a:off x="1114675" y="2595380"/>
            <a:ext cx="7017822" cy="15518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What about you, </a:t>
            </a:r>
            <a:r>
              <a:rPr lang="en-US" sz="2000" dirty="0" err="1">
                <a:solidFill>
                  <a:srgbClr val="000000"/>
                </a:solidFill>
                <a:latin typeface="Calibri" panose="020F0502020204030204" pitchFamily="34" charset="0"/>
                <a:cs typeface="Calibri" panose="020F0502020204030204" pitchFamily="34" charset="0"/>
              </a:rPr>
              <a:t>Phong</a:t>
            </a:r>
            <a:r>
              <a:rPr lang="en-US" sz="2000" dirty="0">
                <a:solidFill>
                  <a:srgbClr val="000000"/>
                </a:solidFill>
                <a:latin typeface="Calibri" panose="020F0502020204030204" pitchFamily="34" charset="0"/>
                <a:cs typeface="Calibri" panose="020F0502020204030204" pitchFamily="34" charset="0"/>
              </a:rPr>
              <a:t>? What outdoor activities do you do?</a:t>
            </a:r>
          </a:p>
          <a:p>
            <a:r>
              <a:rPr lang="en-US" sz="2000" b="1" dirty="0" err="1">
                <a:solidFill>
                  <a:srgbClr val="000000"/>
                </a:solidFill>
                <a:latin typeface="Calibri" panose="020F0502020204030204" pitchFamily="34" charset="0"/>
                <a:cs typeface="Calibri" panose="020F0502020204030204" pitchFamily="34" charset="0"/>
              </a:rPr>
              <a:t>Phong</a:t>
            </a:r>
            <a:r>
              <a:rPr lang="en-US" sz="2000" b="1" dirty="0">
                <a:solidFill>
                  <a:srgbClr val="000000"/>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Well. I’m a member of the Green Garden Club. We </a:t>
            </a:r>
            <a:r>
              <a:rPr lang="en-US" sz="2000" b="1" dirty="0">
                <a:solidFill>
                  <a:srgbClr val="000000"/>
                </a:solidFill>
                <a:highlight>
                  <a:srgbClr val="BEE0D2"/>
                </a:highlight>
                <a:latin typeface="Calibri" panose="020F0502020204030204" pitchFamily="34" charset="0"/>
                <a:cs typeface="Calibri" panose="020F0502020204030204" pitchFamily="34" charset="0"/>
              </a:rPr>
              <a:t>grow</a:t>
            </a:r>
            <a:r>
              <a:rPr lang="en-US" sz="2000" dirty="0">
                <a:solidFill>
                  <a:srgbClr val="000000"/>
                </a:solidFill>
                <a:highlight>
                  <a:srgbClr val="BEE0D2"/>
                </a:highlight>
                <a:latin typeface="Calibri" panose="020F0502020204030204" pitchFamily="34" charset="0"/>
                <a:cs typeface="Calibri" panose="020F0502020204030204" pitchFamily="34" charset="0"/>
              </a:rPr>
              <a:t> </a:t>
            </a:r>
            <a:r>
              <a:rPr lang="en-US" sz="2000" b="1" dirty="0">
                <a:solidFill>
                  <a:srgbClr val="000000"/>
                </a:solidFill>
                <a:highlight>
                  <a:srgbClr val="BEE0D2"/>
                </a:highlight>
                <a:latin typeface="Calibri" panose="020F0502020204030204" pitchFamily="34" charset="0"/>
                <a:cs typeface="Calibri" panose="020F0502020204030204" pitchFamily="34" charset="0"/>
              </a:rPr>
              <a:t>vegetables</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in the school garden</a:t>
            </a:r>
            <a:r>
              <a:rPr lang="en-US" sz="2000" b="1"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after school</a:t>
            </a:r>
            <a:r>
              <a:rPr lang="en-US" sz="2000" dirty="0">
                <a:solidFill>
                  <a:srgbClr val="000000"/>
                </a:solidFill>
                <a:latin typeface="Calibri" panose="020F0502020204030204" pitchFamily="34" charset="0"/>
                <a:cs typeface="Calibri" panose="020F0502020204030204" pitchFamily="34" charset="0"/>
              </a:rPr>
              <a:t>. </a:t>
            </a:r>
          </a:p>
        </p:txBody>
      </p:sp>
      <p:pic>
        <p:nvPicPr>
          <p:cNvPr id="2" name="cau 2 (2)">
            <a:hlinkClick r:id="" action="ppaction://media"/>
            <a:extLst>
              <a:ext uri="{FF2B5EF4-FFF2-40B4-BE49-F238E27FC236}">
                <a16:creationId xmlns:a16="http://schemas.microsoft.com/office/drawing/2014/main" id="{0A430E2B-A5C6-27FE-414D-869DFD5362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7309" y="3168106"/>
            <a:ext cx="406400" cy="406400"/>
          </a:xfrm>
          <a:prstGeom prst="rect">
            <a:avLst/>
          </a:prstGeom>
        </p:spPr>
      </p:pic>
    </p:spTree>
    <p:extLst>
      <p:ext uri="{BB962C8B-B14F-4D97-AF65-F5344CB8AC3E}">
        <p14:creationId xmlns:p14="http://schemas.microsoft.com/office/powerpoint/2010/main" val="262314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 presetClass="mediacall" presetSubtype="0" fill="hold" nodeType="withEffect">
                                  <p:stCondLst>
                                    <p:cond delay="0"/>
                                  </p:stCondLst>
                                  <p:childTnLst>
                                    <p:cmd type="call" cmd="playFrom(0.0)">
                                      <p:cBhvr>
                                        <p:cTn id="9" dur="1077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467"/>
        <p:cNvGrpSpPr/>
        <p:nvPr/>
      </p:nvGrpSpPr>
      <p:grpSpPr>
        <a:xfrm>
          <a:off x="0" y="0"/>
          <a:ext cx="0" cy="0"/>
          <a:chOff x="0" y="0"/>
          <a:chExt cx="0" cy="0"/>
        </a:xfrm>
      </p:grpSpPr>
      <p:sp>
        <p:nvSpPr>
          <p:cNvPr id="2468" name="Google Shape;2468;p61"/>
          <p:cNvSpPr/>
          <p:nvPr/>
        </p:nvSpPr>
        <p:spPr>
          <a:xfrm>
            <a:off x="6788500" y="1488977"/>
            <a:ext cx="1471769" cy="1066706"/>
          </a:xfrm>
          <a:custGeom>
            <a:avLst/>
            <a:gdLst/>
            <a:ahLst/>
            <a:cxnLst/>
            <a:rect l="l" t="t" r="r" b="b"/>
            <a:pathLst>
              <a:path w="50988" h="36955" extrusionOk="0">
                <a:moveTo>
                  <a:pt x="27623" y="0"/>
                </a:moveTo>
                <a:cubicBezTo>
                  <a:pt x="13352" y="0"/>
                  <a:pt x="0" y="9837"/>
                  <a:pt x="13330" y="28365"/>
                </a:cubicBezTo>
                <a:cubicBezTo>
                  <a:pt x="17798" y="33626"/>
                  <a:pt x="25217" y="36955"/>
                  <a:pt x="32377" y="36955"/>
                </a:cubicBezTo>
                <a:cubicBezTo>
                  <a:pt x="36528" y="36955"/>
                  <a:pt x="40592" y="35836"/>
                  <a:pt x="43943" y="33326"/>
                </a:cubicBezTo>
                <a:cubicBezTo>
                  <a:pt x="49107" y="28727"/>
                  <a:pt x="50987" y="20640"/>
                  <a:pt x="49891" y="13929"/>
                </a:cubicBezTo>
                <a:cubicBezTo>
                  <a:pt x="47402" y="4524"/>
                  <a:pt x="37302" y="0"/>
                  <a:pt x="27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9" name="Google Shape;2469;p61"/>
          <p:cNvPicPr preferRelativeResize="0"/>
          <p:nvPr/>
        </p:nvPicPr>
        <p:blipFill rotWithShape="1">
          <a:blip r:embed="rId3">
            <a:alphaModFix/>
          </a:blip>
          <a:srcRect l="18839" r="10493"/>
          <a:stretch/>
        </p:blipFill>
        <p:spPr>
          <a:xfrm>
            <a:off x="-1258600" y="-269775"/>
            <a:ext cx="5461750" cy="5143499"/>
          </a:xfrm>
          <a:prstGeom prst="rect">
            <a:avLst/>
          </a:prstGeom>
          <a:noFill/>
          <a:ln>
            <a:noFill/>
          </a:ln>
        </p:spPr>
      </p:pic>
      <p:sp>
        <p:nvSpPr>
          <p:cNvPr id="2470" name="Google Shape;2470;p61"/>
          <p:cNvSpPr txBox="1">
            <a:spLocks noGrp="1"/>
          </p:cNvSpPr>
          <p:nvPr>
            <p:ph type="title"/>
          </p:nvPr>
        </p:nvSpPr>
        <p:spPr>
          <a:xfrm flipH="1">
            <a:off x="4203150" y="2784100"/>
            <a:ext cx="4207500" cy="10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t>WRITING</a:t>
            </a:r>
            <a:endParaRPr sz="6600" dirty="0"/>
          </a:p>
        </p:txBody>
      </p:sp>
      <p:sp>
        <p:nvSpPr>
          <p:cNvPr id="2471" name="Google Shape;2471;p61"/>
          <p:cNvSpPr txBox="1">
            <a:spLocks noGrp="1"/>
          </p:cNvSpPr>
          <p:nvPr>
            <p:ph type="title" idx="2"/>
          </p:nvPr>
        </p:nvSpPr>
        <p:spPr>
          <a:xfrm flipH="1">
            <a:off x="7080688" y="1601431"/>
            <a:ext cx="1097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472" name="Google Shape;2472;p61"/>
          <p:cNvSpPr txBox="1">
            <a:spLocks noGrp="1"/>
          </p:cNvSpPr>
          <p:nvPr>
            <p:ph type="subTitle" idx="1"/>
          </p:nvPr>
        </p:nvSpPr>
        <p:spPr>
          <a:xfrm flipH="1">
            <a:off x="4203150" y="3692129"/>
            <a:ext cx="4207500" cy="416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2000" dirty="0"/>
              <a:t>Page 67</a:t>
            </a:r>
            <a:endParaRPr sz="2000" dirty="0"/>
          </a:p>
        </p:txBody>
      </p:sp>
      <p:sp>
        <p:nvSpPr>
          <p:cNvPr id="2473" name="Google Shape;2473;p61"/>
          <p:cNvSpPr/>
          <p:nvPr/>
        </p:nvSpPr>
        <p:spPr>
          <a:xfrm>
            <a:off x="-1337181" y="-353058"/>
            <a:ext cx="5694932" cy="5493219"/>
          </a:xfrm>
          <a:custGeom>
            <a:avLst/>
            <a:gdLst/>
            <a:ahLst/>
            <a:cxnLst/>
            <a:rect l="l" t="t" r="r" b="b"/>
            <a:pathLst>
              <a:path w="214458" h="208412" extrusionOk="0">
                <a:moveTo>
                  <a:pt x="100708" y="4087"/>
                </a:moveTo>
                <a:cubicBezTo>
                  <a:pt x="121449" y="4087"/>
                  <a:pt x="139791" y="12823"/>
                  <a:pt x="151530" y="20138"/>
                </a:cubicBezTo>
                <a:cubicBezTo>
                  <a:pt x="168135" y="30424"/>
                  <a:pt x="190786" y="49463"/>
                  <a:pt x="202602" y="78081"/>
                </a:cubicBezTo>
                <a:cubicBezTo>
                  <a:pt x="214458" y="106659"/>
                  <a:pt x="209158" y="150116"/>
                  <a:pt x="175201" y="177438"/>
                </a:cubicBezTo>
                <a:cubicBezTo>
                  <a:pt x="156321" y="192630"/>
                  <a:pt x="135925" y="198707"/>
                  <a:pt x="118343" y="198707"/>
                </a:cubicBezTo>
                <a:cubicBezTo>
                  <a:pt x="104302" y="198707"/>
                  <a:pt x="92057" y="194831"/>
                  <a:pt x="83813" y="188626"/>
                </a:cubicBezTo>
                <a:cubicBezTo>
                  <a:pt x="65284" y="174651"/>
                  <a:pt x="73214" y="163934"/>
                  <a:pt x="62457" y="146073"/>
                </a:cubicBezTo>
                <a:cubicBezTo>
                  <a:pt x="56855" y="136735"/>
                  <a:pt x="49364" y="135594"/>
                  <a:pt x="41325" y="135594"/>
                </a:cubicBezTo>
                <a:cubicBezTo>
                  <a:pt x="38725" y="135594"/>
                  <a:pt x="36069" y="135713"/>
                  <a:pt x="33400" y="135713"/>
                </a:cubicBezTo>
                <a:cubicBezTo>
                  <a:pt x="28535" y="135713"/>
                  <a:pt x="23631" y="135317"/>
                  <a:pt x="18961" y="133079"/>
                </a:cubicBezTo>
                <a:cubicBezTo>
                  <a:pt x="6007" y="126837"/>
                  <a:pt x="1" y="103480"/>
                  <a:pt x="10364" y="86207"/>
                </a:cubicBezTo>
                <a:cubicBezTo>
                  <a:pt x="16449" y="76079"/>
                  <a:pt x="33879" y="59984"/>
                  <a:pt x="38825" y="48285"/>
                </a:cubicBezTo>
                <a:cubicBezTo>
                  <a:pt x="43771" y="36626"/>
                  <a:pt x="43143" y="21787"/>
                  <a:pt x="74195" y="9225"/>
                </a:cubicBezTo>
                <a:cubicBezTo>
                  <a:pt x="83243" y="5565"/>
                  <a:pt x="92178" y="4087"/>
                  <a:pt x="100708" y="4087"/>
                </a:cubicBezTo>
                <a:close/>
                <a:moveTo>
                  <a:pt x="2513" y="0"/>
                </a:moveTo>
                <a:lnTo>
                  <a:pt x="2513" y="208412"/>
                </a:lnTo>
                <a:lnTo>
                  <a:pt x="210925" y="208412"/>
                </a:lnTo>
                <a:lnTo>
                  <a:pt x="2109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1"/>
          <p:cNvSpPr/>
          <p:nvPr/>
        </p:nvSpPr>
        <p:spPr>
          <a:xfrm rot="794313" flipH="1">
            <a:off x="-570701" y="3742168"/>
            <a:ext cx="3647056" cy="2197818"/>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5" name="Google Shape;2475;p61"/>
          <p:cNvGrpSpPr/>
          <p:nvPr/>
        </p:nvGrpSpPr>
        <p:grpSpPr>
          <a:xfrm rot="1758364" flipH="1">
            <a:off x="1411827" y="3693609"/>
            <a:ext cx="835494" cy="1518405"/>
            <a:chOff x="2999200" y="4078725"/>
            <a:chExt cx="735925" cy="1337450"/>
          </a:xfrm>
        </p:grpSpPr>
        <p:sp>
          <p:nvSpPr>
            <p:cNvPr id="2476" name="Google Shape;2476;p61"/>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1"/>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1"/>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1"/>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1"/>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1"/>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1"/>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1"/>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1"/>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1"/>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1"/>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1"/>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1"/>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1"/>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1"/>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1"/>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1"/>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1"/>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1"/>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1"/>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1"/>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1"/>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1"/>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1"/>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1"/>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1"/>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1"/>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1"/>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1"/>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1"/>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6" name="Google Shape;2506;p61"/>
          <p:cNvGrpSpPr/>
          <p:nvPr/>
        </p:nvGrpSpPr>
        <p:grpSpPr>
          <a:xfrm rot="1501947">
            <a:off x="699750" y="3859221"/>
            <a:ext cx="521180" cy="1326508"/>
            <a:chOff x="2536925" y="4284225"/>
            <a:chExt cx="459050" cy="1168375"/>
          </a:xfrm>
        </p:grpSpPr>
        <p:sp>
          <p:nvSpPr>
            <p:cNvPr id="2507" name="Google Shape;2507;p61"/>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1"/>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1"/>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1"/>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1"/>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1"/>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1"/>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1"/>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1"/>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1"/>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7" name="Google Shape;2517;p61"/>
          <p:cNvGrpSpPr/>
          <p:nvPr/>
        </p:nvGrpSpPr>
        <p:grpSpPr>
          <a:xfrm rot="-1053183">
            <a:off x="5109533" y="2403568"/>
            <a:ext cx="772571" cy="754973"/>
            <a:chOff x="2322274" y="2045276"/>
            <a:chExt cx="563752" cy="550961"/>
          </a:xfrm>
        </p:grpSpPr>
        <p:sp>
          <p:nvSpPr>
            <p:cNvPr id="2518" name="Google Shape;2518;p61"/>
            <p:cNvSpPr/>
            <p:nvPr/>
          </p:nvSpPr>
          <p:spPr>
            <a:xfrm rot="1152519" flipH="1">
              <a:off x="2536201" y="2399205"/>
              <a:ext cx="95547" cy="146546"/>
            </a:xfrm>
            <a:custGeom>
              <a:avLst/>
              <a:gdLst/>
              <a:ahLst/>
              <a:cxnLst/>
              <a:rect l="l" t="t" r="r" b="b"/>
              <a:pathLst>
                <a:path w="3822" h="5862" fill="none" extrusionOk="0">
                  <a:moveTo>
                    <a:pt x="3822" y="2850"/>
                  </a:moveTo>
                  <a:cubicBezTo>
                    <a:pt x="2753" y="2105"/>
                    <a:pt x="2235" y="1198"/>
                    <a:pt x="1749" y="0"/>
                  </a:cubicBezTo>
                  <a:cubicBezTo>
                    <a:pt x="1296" y="1295"/>
                    <a:pt x="842" y="2202"/>
                    <a:pt x="0" y="2688"/>
                  </a:cubicBezTo>
                  <a:cubicBezTo>
                    <a:pt x="875" y="3530"/>
                    <a:pt x="1490" y="4631"/>
                    <a:pt x="1684" y="5861"/>
                  </a:cubicBezTo>
                  <a:cubicBezTo>
                    <a:pt x="1749" y="4469"/>
                    <a:pt x="2591" y="3530"/>
                    <a:pt x="3822"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1"/>
            <p:cNvSpPr/>
            <p:nvPr/>
          </p:nvSpPr>
          <p:spPr>
            <a:xfrm rot="1152519" flipH="1">
              <a:off x="2769163" y="2220579"/>
              <a:ext cx="95547" cy="145746"/>
            </a:xfrm>
            <a:custGeom>
              <a:avLst/>
              <a:gdLst/>
              <a:ahLst/>
              <a:cxnLst/>
              <a:rect l="l" t="t" r="r" b="b"/>
              <a:pathLst>
                <a:path w="3822" h="5830" fill="none" extrusionOk="0">
                  <a:moveTo>
                    <a:pt x="3821" y="2850"/>
                  </a:moveTo>
                  <a:cubicBezTo>
                    <a:pt x="2753" y="2073"/>
                    <a:pt x="2235" y="1198"/>
                    <a:pt x="1749" y="0"/>
                  </a:cubicBezTo>
                  <a:cubicBezTo>
                    <a:pt x="1296" y="1263"/>
                    <a:pt x="842" y="2202"/>
                    <a:pt x="0" y="2688"/>
                  </a:cubicBezTo>
                  <a:cubicBezTo>
                    <a:pt x="875" y="3530"/>
                    <a:pt x="1490" y="4631"/>
                    <a:pt x="1684" y="5829"/>
                  </a:cubicBezTo>
                  <a:cubicBezTo>
                    <a:pt x="1749" y="4469"/>
                    <a:pt x="2591" y="3530"/>
                    <a:pt x="3821"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1"/>
            <p:cNvSpPr/>
            <p:nvPr/>
          </p:nvSpPr>
          <p:spPr>
            <a:xfrm rot="1152519" flipH="1">
              <a:off x="2347513" y="2410053"/>
              <a:ext cx="112547" cy="172470"/>
            </a:xfrm>
            <a:custGeom>
              <a:avLst/>
              <a:gdLst/>
              <a:ahLst/>
              <a:cxnLst/>
              <a:rect l="l" t="t" r="r" b="b"/>
              <a:pathLst>
                <a:path w="4502" h="6899" fill="none" extrusionOk="0">
                  <a:moveTo>
                    <a:pt x="4501" y="3369"/>
                  </a:moveTo>
                  <a:cubicBezTo>
                    <a:pt x="3271" y="2462"/>
                    <a:pt x="2656" y="1393"/>
                    <a:pt x="2073" y="1"/>
                  </a:cubicBezTo>
                  <a:cubicBezTo>
                    <a:pt x="1522" y="1490"/>
                    <a:pt x="1004" y="2591"/>
                    <a:pt x="0" y="3174"/>
                  </a:cubicBezTo>
                  <a:cubicBezTo>
                    <a:pt x="1069" y="4243"/>
                    <a:pt x="1878" y="5700"/>
                    <a:pt x="2008" y="6898"/>
                  </a:cubicBezTo>
                  <a:cubicBezTo>
                    <a:pt x="2073" y="5279"/>
                    <a:pt x="3077" y="4178"/>
                    <a:pt x="4501" y="3369"/>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1"/>
            <p:cNvSpPr/>
            <p:nvPr/>
          </p:nvSpPr>
          <p:spPr>
            <a:xfrm rot="1152519" flipH="1">
              <a:off x="2413806" y="2061352"/>
              <a:ext cx="132796" cy="207269"/>
            </a:xfrm>
            <a:custGeom>
              <a:avLst/>
              <a:gdLst/>
              <a:ahLst/>
              <a:cxnLst/>
              <a:rect l="l" t="t" r="r" b="b"/>
              <a:pathLst>
                <a:path w="5312" h="8291" fill="none" extrusionOk="0">
                  <a:moveTo>
                    <a:pt x="1" y="4146"/>
                  </a:moveTo>
                  <a:cubicBezTo>
                    <a:pt x="1426" y="3142"/>
                    <a:pt x="2527" y="1684"/>
                    <a:pt x="3077" y="1"/>
                  </a:cubicBezTo>
                  <a:cubicBezTo>
                    <a:pt x="3142" y="1749"/>
                    <a:pt x="3984" y="3368"/>
                    <a:pt x="5312" y="4502"/>
                  </a:cubicBezTo>
                  <a:cubicBezTo>
                    <a:pt x="3854" y="5182"/>
                    <a:pt x="2883" y="6639"/>
                    <a:pt x="2786" y="8291"/>
                  </a:cubicBezTo>
                  <a:lnTo>
                    <a:pt x="875" y="4146"/>
                  </a:ln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2573" name="Google Shape;2573;p63"/>
          <p:cNvGrpSpPr/>
          <p:nvPr/>
        </p:nvGrpSpPr>
        <p:grpSpPr>
          <a:xfrm flipH="1">
            <a:off x="728363" y="4173563"/>
            <a:ext cx="663075" cy="208900"/>
            <a:chOff x="4476650" y="2527575"/>
            <a:chExt cx="663075" cy="208900"/>
          </a:xfrm>
        </p:grpSpPr>
        <p:sp>
          <p:nvSpPr>
            <p:cNvPr id="2574" name="Google Shape;2574;p63"/>
            <p:cNvSpPr/>
            <p:nvPr/>
          </p:nvSpPr>
          <p:spPr>
            <a:xfrm>
              <a:off x="4476650" y="2527575"/>
              <a:ext cx="663075" cy="208900"/>
            </a:xfrm>
            <a:custGeom>
              <a:avLst/>
              <a:gdLst/>
              <a:ahLst/>
              <a:cxnLst/>
              <a:rect l="l" t="t" r="r" b="b"/>
              <a:pathLst>
                <a:path w="26523" h="8356" fill="none" extrusionOk="0">
                  <a:moveTo>
                    <a:pt x="25616" y="7773"/>
                  </a:moveTo>
                  <a:cubicBezTo>
                    <a:pt x="26522" y="6186"/>
                    <a:pt x="25292" y="3077"/>
                    <a:pt x="23511" y="2656"/>
                  </a:cubicBezTo>
                  <a:cubicBezTo>
                    <a:pt x="21697" y="2203"/>
                    <a:pt x="19787" y="3304"/>
                    <a:pt x="18848" y="4858"/>
                  </a:cubicBezTo>
                  <a:cubicBezTo>
                    <a:pt x="17520" y="4276"/>
                    <a:pt x="17941" y="2138"/>
                    <a:pt x="17002" y="1037"/>
                  </a:cubicBezTo>
                  <a:cubicBezTo>
                    <a:pt x="16127" y="1"/>
                    <a:pt x="14379" y="325"/>
                    <a:pt x="13310" y="1199"/>
                  </a:cubicBezTo>
                  <a:cubicBezTo>
                    <a:pt x="12274" y="2073"/>
                    <a:pt x="11626" y="3336"/>
                    <a:pt x="10720" y="4340"/>
                  </a:cubicBezTo>
                  <a:cubicBezTo>
                    <a:pt x="9780" y="5344"/>
                    <a:pt x="8258" y="6057"/>
                    <a:pt x="7060" y="5409"/>
                  </a:cubicBezTo>
                  <a:cubicBezTo>
                    <a:pt x="6154" y="4891"/>
                    <a:pt x="5733" y="3757"/>
                    <a:pt x="4793" y="3239"/>
                  </a:cubicBezTo>
                  <a:cubicBezTo>
                    <a:pt x="3790" y="2689"/>
                    <a:pt x="2462" y="3110"/>
                    <a:pt x="1652" y="3919"/>
                  </a:cubicBezTo>
                  <a:cubicBezTo>
                    <a:pt x="843" y="4729"/>
                    <a:pt x="422" y="6704"/>
                    <a:pt x="1" y="7805"/>
                  </a:cubicBezTo>
                  <a:cubicBezTo>
                    <a:pt x="8679" y="8064"/>
                    <a:pt x="17390" y="8356"/>
                    <a:pt x="25616" y="777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3"/>
            <p:cNvSpPr/>
            <p:nvPr/>
          </p:nvSpPr>
          <p:spPr>
            <a:xfrm>
              <a:off x="5044175" y="2623125"/>
              <a:ext cx="49400" cy="61550"/>
            </a:xfrm>
            <a:custGeom>
              <a:avLst/>
              <a:gdLst/>
              <a:ahLst/>
              <a:cxnLst/>
              <a:rect l="l" t="t" r="r" b="b"/>
              <a:pathLst>
                <a:path w="1976" h="2462" fill="none" extrusionOk="0">
                  <a:moveTo>
                    <a:pt x="0" y="0"/>
                  </a:moveTo>
                  <a:cubicBezTo>
                    <a:pt x="1069" y="356"/>
                    <a:pt x="1846" y="1328"/>
                    <a:pt x="1976" y="246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3"/>
            <p:cNvSpPr/>
            <p:nvPr/>
          </p:nvSpPr>
          <p:spPr>
            <a:xfrm>
              <a:off x="4521175" y="2654700"/>
              <a:ext cx="23500" cy="29975"/>
            </a:xfrm>
            <a:custGeom>
              <a:avLst/>
              <a:gdLst/>
              <a:ahLst/>
              <a:cxnLst/>
              <a:rect l="l" t="t" r="r" b="b"/>
              <a:pathLst>
                <a:path w="940" h="1199" fill="none" extrusionOk="0">
                  <a:moveTo>
                    <a:pt x="1" y="1198"/>
                  </a:moveTo>
                  <a:lnTo>
                    <a:pt x="94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884;p39">
            <a:extLst>
              <a:ext uri="{FF2B5EF4-FFF2-40B4-BE49-F238E27FC236}">
                <a16:creationId xmlns:a16="http://schemas.microsoft.com/office/drawing/2014/main" id="{1F15B53E-26F9-186B-BB2F-7CD2DFEB0DAB}"/>
              </a:ext>
            </a:extLst>
          </p:cNvPr>
          <p:cNvSpPr txBox="1">
            <a:spLocks noGrp="1"/>
          </p:cNvSpPr>
          <p:nvPr>
            <p:ph type="title"/>
          </p:nvPr>
        </p:nvSpPr>
        <p:spPr>
          <a:xfrm>
            <a:off x="1323413" y="442311"/>
            <a:ext cx="7797086"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accent3">
                    <a:lumMod val="75000"/>
                  </a:schemeClr>
                </a:solidFill>
              </a:rPr>
              <a:t>Ex 4. Work in pairs. Ask and answer questions about your school’s outdoor activities.</a:t>
            </a:r>
          </a:p>
        </p:txBody>
      </p:sp>
      <p:sp>
        <p:nvSpPr>
          <p:cNvPr id="5" name="Google Shape;266;p13">
            <a:extLst>
              <a:ext uri="{FF2B5EF4-FFF2-40B4-BE49-F238E27FC236}">
                <a16:creationId xmlns:a16="http://schemas.microsoft.com/office/drawing/2014/main" id="{D33460DC-C1FE-E0F2-337F-4CC1ABFB75EA}"/>
              </a:ext>
            </a:extLst>
          </p:cNvPr>
          <p:cNvSpPr txBox="1"/>
          <p:nvPr/>
        </p:nvSpPr>
        <p:spPr>
          <a:xfrm>
            <a:off x="823913" y="1287533"/>
            <a:ext cx="7545809" cy="230828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b="1" i="0" dirty="0">
                <a:solidFill>
                  <a:srgbClr val="F26548"/>
                </a:solidFill>
                <a:latin typeface="Calibri" panose="020F0502020204030204" pitchFamily="34" charset="0"/>
                <a:ea typeface="Calibri"/>
                <a:cs typeface="Calibri" panose="020F0502020204030204" pitchFamily="34" charset="0"/>
                <a:sym typeface="Calibri"/>
              </a:rPr>
              <a:t>1. </a:t>
            </a:r>
            <a:r>
              <a:rPr lang="en-US" sz="2400" b="0" i="0" dirty="0">
                <a:solidFill>
                  <a:srgbClr val="242021"/>
                </a:solidFill>
                <a:latin typeface="Calibri" panose="020F0502020204030204" pitchFamily="34" charset="0"/>
                <a:ea typeface="Calibri"/>
                <a:cs typeface="Calibri" panose="020F0502020204030204" pitchFamily="34" charset="0"/>
                <a:sym typeface="Calibri"/>
              </a:rPr>
              <a:t>What outdoor activities do you take part in at school?</a:t>
            </a:r>
            <a:br>
              <a:rPr lang="en-US" sz="2400" b="0" i="0" dirty="0">
                <a:solidFill>
                  <a:srgbClr val="242021"/>
                </a:solidFill>
                <a:latin typeface="Calibri" panose="020F0502020204030204" pitchFamily="34" charset="0"/>
                <a:ea typeface="Calibri"/>
                <a:cs typeface="Calibri" panose="020F0502020204030204" pitchFamily="34" charset="0"/>
                <a:sym typeface="Calibri"/>
              </a:rPr>
            </a:br>
            <a:r>
              <a:rPr lang="en-US" sz="2400" b="0" i="0" dirty="0">
                <a:solidFill>
                  <a:srgbClr val="242021"/>
                </a:solidFill>
                <a:latin typeface="Calibri" panose="020F0502020204030204" pitchFamily="34" charset="0"/>
                <a:ea typeface="Calibri"/>
                <a:cs typeface="Calibri" panose="020F0502020204030204" pitchFamily="34" charset="0"/>
                <a:sym typeface="Calibri"/>
              </a:rPr>
              <a:t>	</a:t>
            </a:r>
            <a:br>
              <a:rPr lang="en-US" sz="2400" b="0" i="0" dirty="0">
                <a:solidFill>
                  <a:srgbClr val="242021"/>
                </a:solidFill>
                <a:latin typeface="Calibri" panose="020F0502020204030204" pitchFamily="34" charset="0"/>
                <a:ea typeface="Calibri"/>
                <a:cs typeface="Calibri" panose="020F0502020204030204" pitchFamily="34" charset="0"/>
                <a:sym typeface="Calibri"/>
              </a:rPr>
            </a:br>
            <a:r>
              <a:rPr lang="en-US" sz="2400" b="1" i="0" dirty="0">
                <a:solidFill>
                  <a:srgbClr val="F26548"/>
                </a:solidFill>
                <a:latin typeface="Calibri" panose="020F0502020204030204" pitchFamily="34" charset="0"/>
                <a:ea typeface="Calibri"/>
                <a:cs typeface="Calibri" panose="020F0502020204030204" pitchFamily="34" charset="0"/>
                <a:sym typeface="Calibri"/>
              </a:rPr>
              <a:t>2. </a:t>
            </a:r>
            <a:r>
              <a:rPr lang="en-US" sz="2400" b="0" i="0" dirty="0">
                <a:solidFill>
                  <a:srgbClr val="242021"/>
                </a:solidFill>
                <a:latin typeface="Calibri" panose="020F0502020204030204" pitchFamily="34" charset="0"/>
                <a:ea typeface="Calibri"/>
                <a:cs typeface="Calibri" panose="020F0502020204030204" pitchFamily="34" charset="0"/>
                <a:sym typeface="Calibri"/>
              </a:rPr>
              <a:t>Which outdoor activity do you like the best?</a:t>
            </a:r>
            <a:endParaRPr sz="2400" dirty="0">
              <a:latin typeface="Calibri" panose="020F0502020204030204" pitchFamily="34" charset="0"/>
              <a:cs typeface="Calibri" panose="020F0502020204030204" pitchFamily="34" charset="0"/>
            </a:endParaRPr>
          </a:p>
          <a:p>
            <a:pPr marL="0" marR="0" lvl="0" indent="0" algn="l" rtl="0">
              <a:lnSpc>
                <a:spcPct val="120000"/>
              </a:lnSpc>
              <a:spcBef>
                <a:spcPts val="0"/>
              </a:spcBef>
              <a:spcAft>
                <a:spcPts val="0"/>
              </a:spcAft>
              <a:buNone/>
            </a:pPr>
            <a:r>
              <a:rPr lang="en-US" sz="2400" b="0" i="0" dirty="0">
                <a:solidFill>
                  <a:srgbClr val="242021"/>
                </a:solidFill>
                <a:latin typeface="Calibri" panose="020F0502020204030204" pitchFamily="34" charset="0"/>
                <a:ea typeface="Calibri"/>
                <a:cs typeface="Calibri" panose="020F0502020204030204" pitchFamily="34" charset="0"/>
                <a:sym typeface="Calibri"/>
              </a:rPr>
              <a:t>	</a:t>
            </a:r>
            <a:br>
              <a:rPr lang="en-US" sz="2400" b="0" i="0" dirty="0">
                <a:solidFill>
                  <a:srgbClr val="242021"/>
                </a:solidFill>
                <a:latin typeface="Calibri" panose="020F0502020204030204" pitchFamily="34" charset="0"/>
                <a:ea typeface="Calibri"/>
                <a:cs typeface="Calibri" panose="020F0502020204030204" pitchFamily="34" charset="0"/>
                <a:sym typeface="Calibri"/>
              </a:rPr>
            </a:br>
            <a:r>
              <a:rPr lang="en-US" sz="2400" b="1" i="0" dirty="0">
                <a:solidFill>
                  <a:srgbClr val="F26548"/>
                </a:solidFill>
                <a:latin typeface="Calibri" panose="020F0502020204030204" pitchFamily="34" charset="0"/>
                <a:ea typeface="Calibri"/>
                <a:cs typeface="Calibri" panose="020F0502020204030204" pitchFamily="34" charset="0"/>
                <a:sym typeface="Calibri"/>
              </a:rPr>
              <a:t>3. </a:t>
            </a:r>
            <a:r>
              <a:rPr lang="en-US" sz="2400" b="0" i="0" dirty="0">
                <a:solidFill>
                  <a:srgbClr val="242021"/>
                </a:solidFill>
                <a:latin typeface="Calibri" panose="020F0502020204030204" pitchFamily="34" charset="0"/>
                <a:ea typeface="Calibri"/>
                <a:cs typeface="Calibri" panose="020F0502020204030204" pitchFamily="34" charset="0"/>
                <a:sym typeface="Calibri"/>
              </a:rPr>
              <a:t>Why do you like doing it?</a:t>
            </a:r>
            <a:endParaRPr sz="2400" dirty="0">
              <a:latin typeface="Calibri" panose="020F0502020204030204" pitchFamily="34" charset="0"/>
              <a:cs typeface="Calibri" panose="020F0502020204030204" pitchFamily="34" charset="0"/>
            </a:endParaRPr>
          </a:p>
        </p:txBody>
      </p:sp>
      <p:pic>
        <p:nvPicPr>
          <p:cNvPr id="6" name="3 Minute Countdown timer (Minimal)">
            <a:hlinkClick r:id="" action="ppaction://media"/>
            <a:extLst>
              <a:ext uri="{FF2B5EF4-FFF2-40B4-BE49-F238E27FC236}">
                <a16:creationId xmlns:a16="http://schemas.microsoft.com/office/drawing/2014/main" id="{EC815FA5-DB40-9967-1A55-F415E802A4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4819" y="3595817"/>
            <a:ext cx="2063996" cy="1160092"/>
          </a:xfrm>
          <a:prstGeom prst="rect">
            <a:avLst/>
          </a:prstGeom>
        </p:spPr>
      </p:pic>
      <p:pic>
        <p:nvPicPr>
          <p:cNvPr id="1026" name="Picture 2" descr="Tiếng Anh 6 Tập 1 - Global Success - UNIT 3 MY FRIENDS - A ...">
            <a:extLst>
              <a:ext uri="{FF2B5EF4-FFF2-40B4-BE49-F238E27FC236}">
                <a16:creationId xmlns:a16="http://schemas.microsoft.com/office/drawing/2014/main" id="{EFF003DF-07AB-7A12-87E7-35E50D9CC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874" y="2624042"/>
            <a:ext cx="2320763" cy="20771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0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84;p39">
            <a:extLst>
              <a:ext uri="{FF2B5EF4-FFF2-40B4-BE49-F238E27FC236}">
                <a16:creationId xmlns:a16="http://schemas.microsoft.com/office/drawing/2014/main" id="{FD94F7A8-81BA-384B-85EC-D72AE32A908C}"/>
              </a:ext>
            </a:extLst>
          </p:cNvPr>
          <p:cNvSpPr txBox="1">
            <a:spLocks noGrp="1"/>
          </p:cNvSpPr>
          <p:nvPr>
            <p:ph type="title"/>
          </p:nvPr>
        </p:nvSpPr>
        <p:spPr>
          <a:xfrm>
            <a:off x="2290046" y="442311"/>
            <a:ext cx="6667838"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accent3">
                    <a:lumMod val="75000"/>
                  </a:schemeClr>
                </a:solidFill>
              </a:rPr>
              <a:t>Ex 5. Write a paragraph of about 70 words about an outdoor activity at your school. </a:t>
            </a:r>
          </a:p>
        </p:txBody>
      </p:sp>
      <p:pic>
        <p:nvPicPr>
          <p:cNvPr id="6" name="Google Shape;277;p14">
            <a:extLst>
              <a:ext uri="{FF2B5EF4-FFF2-40B4-BE49-F238E27FC236}">
                <a16:creationId xmlns:a16="http://schemas.microsoft.com/office/drawing/2014/main" id="{79360EB8-4506-9886-CBB4-64117C8276DD}"/>
              </a:ext>
            </a:extLst>
          </p:cNvPr>
          <p:cNvPicPr preferRelativeResize="0"/>
          <p:nvPr/>
        </p:nvPicPr>
        <p:blipFill rotWithShape="1">
          <a:blip r:embed="rId2">
            <a:alphaModFix/>
          </a:blip>
          <a:srcRect/>
          <a:stretch/>
        </p:blipFill>
        <p:spPr>
          <a:xfrm>
            <a:off x="611936" y="1399922"/>
            <a:ext cx="3960064" cy="3160717"/>
          </a:xfrm>
          <a:prstGeom prst="rect">
            <a:avLst/>
          </a:prstGeom>
          <a:noFill/>
          <a:ln>
            <a:noFill/>
          </a:ln>
        </p:spPr>
      </p:pic>
      <p:sp>
        <p:nvSpPr>
          <p:cNvPr id="7" name="Google Shape;266;p13">
            <a:extLst>
              <a:ext uri="{FF2B5EF4-FFF2-40B4-BE49-F238E27FC236}">
                <a16:creationId xmlns:a16="http://schemas.microsoft.com/office/drawing/2014/main" id="{EF99E13B-F709-10C5-7B59-4EEDC2F4DD62}"/>
              </a:ext>
            </a:extLst>
          </p:cNvPr>
          <p:cNvSpPr txBox="1"/>
          <p:nvPr/>
        </p:nvSpPr>
        <p:spPr>
          <a:xfrm>
            <a:off x="4661012" y="1399922"/>
            <a:ext cx="4393975" cy="267761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dirty="0">
                <a:solidFill>
                  <a:srgbClr val="F26548"/>
                </a:solidFill>
                <a:latin typeface="Calibri" panose="020F0502020204030204" pitchFamily="34" charset="0"/>
                <a:ea typeface="Calibri"/>
                <a:cs typeface="Calibri" panose="020F0502020204030204" pitchFamily="34" charset="0"/>
                <a:sym typeface="Calibri"/>
              </a:rPr>
              <a:t>1. </a:t>
            </a:r>
            <a:r>
              <a:rPr lang="en-US" sz="2000" b="0" i="0" dirty="0">
                <a:solidFill>
                  <a:srgbClr val="242021"/>
                </a:solidFill>
                <a:latin typeface="Calibri" panose="020F0502020204030204" pitchFamily="34" charset="0"/>
                <a:ea typeface="Calibri"/>
                <a:cs typeface="Calibri" panose="020F0502020204030204" pitchFamily="34" charset="0"/>
                <a:sym typeface="Calibri"/>
              </a:rPr>
              <a:t>What outdoor activities do you take part in at school?</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242021"/>
                </a:solidFill>
                <a:latin typeface="Calibri" panose="020F0502020204030204" pitchFamily="34" charset="0"/>
                <a:ea typeface="Calibri"/>
                <a:cs typeface="Calibri" panose="020F0502020204030204" pitchFamily="34" charset="0"/>
                <a:sym typeface="Calibri"/>
              </a:rPr>
              <a:t>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2. </a:t>
            </a:r>
            <a:r>
              <a:rPr lang="en-US" sz="2000" b="0" i="0" dirty="0">
                <a:solidFill>
                  <a:srgbClr val="242021"/>
                </a:solidFill>
                <a:latin typeface="Calibri" panose="020F0502020204030204" pitchFamily="34" charset="0"/>
                <a:ea typeface="Calibri"/>
                <a:cs typeface="Calibri" panose="020F0502020204030204" pitchFamily="34" charset="0"/>
                <a:sym typeface="Calibri"/>
              </a:rPr>
              <a:t>Which outdoor activity do you like the best?</a:t>
            </a:r>
            <a:endParaRPr sz="2000" dirty="0">
              <a:latin typeface="Calibri" panose="020F0502020204030204" pitchFamily="34" charset="0"/>
              <a:cs typeface="Calibri" panose="020F0502020204030204" pitchFamily="34" charset="0"/>
            </a:endParaRPr>
          </a:p>
          <a:p>
            <a:pPr marL="0" marR="0" lvl="0" indent="0" algn="l" rtl="0">
              <a:lnSpc>
                <a:spcPct val="120000"/>
              </a:lnSpc>
              <a:spcBef>
                <a:spcPts val="0"/>
              </a:spcBef>
              <a:spcAft>
                <a:spcPts val="0"/>
              </a:spcAft>
              <a:buNone/>
            </a:pPr>
            <a:r>
              <a:rPr lang="en-US" sz="2000" b="0" i="0" dirty="0">
                <a:solidFill>
                  <a:srgbClr val="242021"/>
                </a:solidFill>
                <a:latin typeface="Calibri" panose="020F0502020204030204" pitchFamily="34" charset="0"/>
                <a:ea typeface="Calibri"/>
                <a:cs typeface="Calibri" panose="020F0502020204030204" pitchFamily="34" charset="0"/>
                <a:sym typeface="Calibri"/>
              </a:rPr>
              <a:t>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3. </a:t>
            </a:r>
            <a:r>
              <a:rPr lang="en-US" sz="2000" b="0" i="0" dirty="0">
                <a:solidFill>
                  <a:srgbClr val="242021"/>
                </a:solidFill>
                <a:latin typeface="Calibri" panose="020F0502020204030204" pitchFamily="34" charset="0"/>
                <a:ea typeface="Calibri"/>
                <a:cs typeface="Calibri" panose="020F0502020204030204" pitchFamily="34" charset="0"/>
                <a:sym typeface="Calibri"/>
              </a:rPr>
              <a:t>Why do you like doing it?</a:t>
            </a:r>
            <a:endParaRP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72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84;p39">
            <a:extLst>
              <a:ext uri="{FF2B5EF4-FFF2-40B4-BE49-F238E27FC236}">
                <a16:creationId xmlns:a16="http://schemas.microsoft.com/office/drawing/2014/main" id="{FD94F7A8-81BA-384B-85EC-D72AE32A908C}"/>
              </a:ext>
            </a:extLst>
          </p:cNvPr>
          <p:cNvSpPr txBox="1">
            <a:spLocks noGrp="1"/>
          </p:cNvSpPr>
          <p:nvPr>
            <p:ph type="title"/>
          </p:nvPr>
        </p:nvSpPr>
        <p:spPr>
          <a:xfrm>
            <a:off x="2290046" y="442311"/>
            <a:ext cx="6667838"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chemeClr val="accent3">
                    <a:lumMod val="75000"/>
                  </a:schemeClr>
                </a:solidFill>
              </a:rPr>
              <a:t>Writing model </a:t>
            </a:r>
          </a:p>
        </p:txBody>
      </p:sp>
      <p:sp>
        <p:nvSpPr>
          <p:cNvPr id="2" name="Rectangle: Rounded Corners 1">
            <a:extLst>
              <a:ext uri="{FF2B5EF4-FFF2-40B4-BE49-F238E27FC236}">
                <a16:creationId xmlns:a16="http://schemas.microsoft.com/office/drawing/2014/main" id="{4B4FC33B-ABD7-BF8D-2F1C-C870D881438E}"/>
              </a:ext>
            </a:extLst>
          </p:cNvPr>
          <p:cNvSpPr/>
          <p:nvPr/>
        </p:nvSpPr>
        <p:spPr>
          <a:xfrm>
            <a:off x="517890" y="1157162"/>
            <a:ext cx="4588185" cy="3835624"/>
          </a:xfrm>
          <a:prstGeom prst="roundRect">
            <a:avLst/>
          </a:prstGeom>
          <a:solidFill>
            <a:schemeClr val="accent1">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000" dirty="0">
                <a:solidFill>
                  <a:sysClr val="windowText" lastClr="000000"/>
                </a:solidFill>
                <a:latin typeface="Calibri" panose="020F0502020204030204" pitchFamily="34" charset="0"/>
                <a:cs typeface="Calibri" panose="020F0502020204030204" pitchFamily="34" charset="0"/>
              </a:rPr>
              <a:t>My school is _______ secondary school. It is located in _______. In my school, I take part in many outdoor activities such as picking up rubbish, sorting the garbage, recycling old paper, growing flowers or planting trees. We also have other activities in the school such as football, basketball and so on. My </a:t>
            </a:r>
            <a:r>
              <a:rPr lang="en-US" sz="2000" dirty="0" err="1">
                <a:solidFill>
                  <a:sysClr val="windowText" lastClr="000000"/>
                </a:solidFill>
                <a:latin typeface="Calibri" panose="020F0502020204030204" pitchFamily="34" charset="0"/>
                <a:cs typeface="Calibri" panose="020F0502020204030204" pitchFamily="34" charset="0"/>
              </a:rPr>
              <a:t>favourite</a:t>
            </a:r>
            <a:r>
              <a:rPr lang="en-US" sz="2000" dirty="0">
                <a:solidFill>
                  <a:sysClr val="windowText" lastClr="000000"/>
                </a:solidFill>
                <a:latin typeface="Calibri" panose="020F0502020204030204" pitchFamily="34" charset="0"/>
                <a:cs typeface="Calibri" panose="020F0502020204030204" pitchFamily="34" charset="0"/>
              </a:rPr>
              <a:t> outdoor activity is planting trees. It makes me a more responsible and creative thinker. It also protects our environment. </a:t>
            </a:r>
          </a:p>
        </p:txBody>
      </p:sp>
      <p:sp>
        <p:nvSpPr>
          <p:cNvPr id="3" name="Google Shape;266;p13">
            <a:extLst>
              <a:ext uri="{FF2B5EF4-FFF2-40B4-BE49-F238E27FC236}">
                <a16:creationId xmlns:a16="http://schemas.microsoft.com/office/drawing/2014/main" id="{D3C7EDC4-3400-772B-3F36-D7D65646022C}"/>
              </a:ext>
            </a:extLst>
          </p:cNvPr>
          <p:cNvSpPr txBox="1"/>
          <p:nvPr/>
        </p:nvSpPr>
        <p:spPr>
          <a:xfrm>
            <a:off x="5170813" y="1059829"/>
            <a:ext cx="3787071" cy="31208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dirty="0">
                <a:solidFill>
                  <a:srgbClr val="F26548"/>
                </a:solidFill>
                <a:latin typeface="Calibri" panose="020F0502020204030204" pitchFamily="34" charset="0"/>
                <a:ea typeface="Calibri"/>
                <a:cs typeface="Calibri" panose="020F0502020204030204" pitchFamily="34" charset="0"/>
                <a:sym typeface="Calibri"/>
              </a:rPr>
              <a:t>1. </a:t>
            </a:r>
            <a:r>
              <a:rPr lang="en-US" sz="2000" b="0" i="0" dirty="0">
                <a:solidFill>
                  <a:srgbClr val="242021"/>
                </a:solidFill>
                <a:latin typeface="Calibri" panose="020F0502020204030204" pitchFamily="34" charset="0"/>
                <a:ea typeface="Calibri"/>
                <a:cs typeface="Calibri" panose="020F0502020204030204" pitchFamily="34" charset="0"/>
                <a:sym typeface="Calibri"/>
              </a:rPr>
              <a:t>What outdoor activities do you take part in at school?</a:t>
            </a:r>
          </a:p>
          <a:p>
            <a:pPr marL="0" marR="0" lvl="0" indent="0" algn="l" rtl="0">
              <a:spcBef>
                <a:spcPts val="0"/>
              </a:spcBef>
              <a:spcAft>
                <a:spcPts val="0"/>
              </a:spcAft>
              <a:buNone/>
            </a:pPr>
            <a:endParaRPr lang="en-US" sz="2000" b="0" i="0" dirty="0">
              <a:solidFill>
                <a:srgbClr val="242021"/>
              </a:solidFill>
              <a:latin typeface="Calibri" panose="020F0502020204030204" pitchFamily="34" charset="0"/>
              <a:ea typeface="Calibri"/>
              <a:cs typeface="Calibri" panose="020F0502020204030204" pitchFamily="34" charset="0"/>
              <a:sym typeface="Calibri"/>
            </a:endParaRPr>
          </a:p>
          <a:p>
            <a:pPr marL="0" marR="0" lvl="0" indent="0" algn="l" rtl="0">
              <a:lnSpc>
                <a:spcPct val="114000"/>
              </a:lnSpc>
              <a:spcBef>
                <a:spcPts val="0"/>
              </a:spcBef>
              <a:spcAft>
                <a:spcPts val="0"/>
              </a:spcAft>
              <a:buNone/>
            </a:pP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242021"/>
                </a:solidFill>
                <a:latin typeface="Calibri" panose="020F0502020204030204" pitchFamily="34" charset="0"/>
                <a:ea typeface="Calibri"/>
                <a:cs typeface="Calibri" panose="020F0502020204030204" pitchFamily="34" charset="0"/>
                <a:sym typeface="Calibri"/>
              </a:rPr>
              <a:t>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2. </a:t>
            </a:r>
            <a:r>
              <a:rPr lang="en-US" sz="2000" b="0" i="0" dirty="0">
                <a:solidFill>
                  <a:srgbClr val="242021"/>
                </a:solidFill>
                <a:latin typeface="Calibri" panose="020F0502020204030204" pitchFamily="34" charset="0"/>
                <a:ea typeface="Calibri"/>
                <a:cs typeface="Calibri" panose="020F0502020204030204" pitchFamily="34" charset="0"/>
                <a:sym typeface="Calibri"/>
              </a:rPr>
              <a:t>Which outdoor activity do you like the best?</a:t>
            </a:r>
            <a:endParaRPr lang="en-US" sz="2000" dirty="0">
              <a:latin typeface="Calibri" panose="020F0502020204030204" pitchFamily="34" charset="0"/>
              <a:cs typeface="Calibri" panose="020F0502020204030204" pitchFamily="34" charset="0"/>
            </a:endParaRPr>
          </a:p>
          <a:p>
            <a:pPr marL="0" marR="0" lvl="0" indent="0" algn="l" rtl="0">
              <a:lnSpc>
                <a:spcPct val="114000"/>
              </a:lnSpc>
              <a:spcBef>
                <a:spcPts val="0"/>
              </a:spcBef>
              <a:spcAft>
                <a:spcPts val="0"/>
              </a:spcAft>
              <a:buNone/>
            </a:pPr>
            <a:r>
              <a:rPr lang="en-US" sz="2000" b="0" i="0" dirty="0">
                <a:solidFill>
                  <a:srgbClr val="242021"/>
                </a:solidFill>
                <a:latin typeface="Calibri" panose="020F0502020204030204" pitchFamily="34" charset="0"/>
                <a:ea typeface="Calibri"/>
                <a:cs typeface="Calibri" panose="020F0502020204030204" pitchFamily="34" charset="0"/>
                <a:sym typeface="Calibri"/>
              </a:rPr>
              <a:t>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3. </a:t>
            </a:r>
            <a:r>
              <a:rPr lang="en-US" sz="2000" b="0" i="0" dirty="0">
                <a:solidFill>
                  <a:srgbClr val="242021"/>
                </a:solidFill>
                <a:latin typeface="Calibri" panose="020F0502020204030204" pitchFamily="34" charset="0"/>
                <a:ea typeface="Calibri"/>
                <a:cs typeface="Calibri" panose="020F0502020204030204" pitchFamily="34" charset="0"/>
                <a:sym typeface="Calibri"/>
              </a:rPr>
              <a:t>Why do you like doing it?</a:t>
            </a:r>
            <a:endParaRPr lang="en-US"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CF6E7D1-5670-C1B3-813B-01ACB3E3A13A}"/>
              </a:ext>
            </a:extLst>
          </p:cNvPr>
          <p:cNvSpPr txBox="1"/>
          <p:nvPr/>
        </p:nvSpPr>
        <p:spPr>
          <a:xfrm>
            <a:off x="5170813" y="1695890"/>
            <a:ext cx="3851809" cy="1015663"/>
          </a:xfrm>
          <a:prstGeom prst="rect">
            <a:avLst/>
          </a:prstGeom>
          <a:noFill/>
        </p:spPr>
        <p:txBody>
          <a:bodyPr wrap="square">
            <a:spAutoFit/>
          </a:bodyPr>
          <a:lstStyle/>
          <a:p>
            <a:r>
              <a:rPr lang="en-US" sz="2000" i="1" dirty="0">
                <a:solidFill>
                  <a:srgbClr val="C00000"/>
                </a:solidFill>
                <a:latin typeface="Calibri" panose="020F0502020204030204" pitchFamily="34" charset="0"/>
                <a:cs typeface="Calibri" panose="020F0502020204030204" pitchFamily="34" charset="0"/>
              </a:rPr>
              <a:t>picking up rubbish, sorting the garbage, recycling old paper, growing flowers or planting trees. </a:t>
            </a:r>
            <a:endParaRPr lang="en-US" sz="2000" i="1" dirty="0">
              <a:solidFill>
                <a:srgbClr val="C00000"/>
              </a:solidFill>
            </a:endParaRPr>
          </a:p>
        </p:txBody>
      </p:sp>
      <p:sp>
        <p:nvSpPr>
          <p:cNvPr id="11" name="TextBox 10">
            <a:extLst>
              <a:ext uri="{FF2B5EF4-FFF2-40B4-BE49-F238E27FC236}">
                <a16:creationId xmlns:a16="http://schemas.microsoft.com/office/drawing/2014/main" id="{084C4C92-561A-B373-F6CE-3F294B246F9B}"/>
              </a:ext>
            </a:extLst>
          </p:cNvPr>
          <p:cNvSpPr txBox="1"/>
          <p:nvPr/>
        </p:nvSpPr>
        <p:spPr>
          <a:xfrm>
            <a:off x="5170812" y="3347614"/>
            <a:ext cx="2144388" cy="400110"/>
          </a:xfrm>
          <a:prstGeom prst="rect">
            <a:avLst/>
          </a:prstGeom>
          <a:noFill/>
        </p:spPr>
        <p:txBody>
          <a:bodyPr wrap="square">
            <a:spAutoFit/>
          </a:bodyPr>
          <a:lstStyle/>
          <a:p>
            <a:r>
              <a:rPr lang="en-US" sz="2000" i="1" dirty="0">
                <a:solidFill>
                  <a:srgbClr val="C00000"/>
                </a:solidFill>
                <a:latin typeface="Calibri" panose="020F0502020204030204" pitchFamily="34" charset="0"/>
                <a:cs typeface="Calibri" panose="020F0502020204030204" pitchFamily="34" charset="0"/>
              </a:rPr>
              <a:t>planting trees</a:t>
            </a:r>
          </a:p>
        </p:txBody>
      </p:sp>
      <p:sp>
        <p:nvSpPr>
          <p:cNvPr id="12" name="TextBox 11">
            <a:extLst>
              <a:ext uri="{FF2B5EF4-FFF2-40B4-BE49-F238E27FC236}">
                <a16:creationId xmlns:a16="http://schemas.microsoft.com/office/drawing/2014/main" id="{1ECFBAF8-3693-1D66-698D-7E4F17EC03F2}"/>
              </a:ext>
            </a:extLst>
          </p:cNvPr>
          <p:cNvSpPr txBox="1"/>
          <p:nvPr/>
        </p:nvSpPr>
        <p:spPr>
          <a:xfrm>
            <a:off x="5170812" y="4029842"/>
            <a:ext cx="3973187" cy="1015663"/>
          </a:xfrm>
          <a:prstGeom prst="rect">
            <a:avLst/>
          </a:prstGeom>
          <a:noFill/>
        </p:spPr>
        <p:txBody>
          <a:bodyPr wrap="square">
            <a:spAutoFit/>
          </a:bodyPr>
          <a:lstStyle/>
          <a:p>
            <a:r>
              <a:rPr lang="en-US" sz="2000" i="1" dirty="0">
                <a:solidFill>
                  <a:srgbClr val="C00000"/>
                </a:solidFill>
                <a:latin typeface="Calibri" panose="020F0502020204030204" pitchFamily="34" charset="0"/>
                <a:cs typeface="Calibri" panose="020F0502020204030204" pitchFamily="34" charset="0"/>
              </a:rPr>
              <a:t>It makes me a more responsible and creative thinker. It also protects our environment. </a:t>
            </a:r>
          </a:p>
        </p:txBody>
      </p:sp>
    </p:spTree>
    <p:extLst>
      <p:ext uri="{BB962C8B-B14F-4D97-AF65-F5344CB8AC3E}">
        <p14:creationId xmlns:p14="http://schemas.microsoft.com/office/powerpoint/2010/main" val="24756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84;p39">
            <a:extLst>
              <a:ext uri="{FF2B5EF4-FFF2-40B4-BE49-F238E27FC236}">
                <a16:creationId xmlns:a16="http://schemas.microsoft.com/office/drawing/2014/main" id="{FD94F7A8-81BA-384B-85EC-D72AE32A908C}"/>
              </a:ext>
            </a:extLst>
          </p:cNvPr>
          <p:cNvSpPr txBox="1">
            <a:spLocks noGrp="1"/>
          </p:cNvSpPr>
          <p:nvPr>
            <p:ph type="title"/>
          </p:nvPr>
        </p:nvSpPr>
        <p:spPr>
          <a:xfrm>
            <a:off x="2290046" y="442311"/>
            <a:ext cx="6667838"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chemeClr val="accent3">
                    <a:lumMod val="75000"/>
                  </a:schemeClr>
                </a:solidFill>
              </a:rPr>
              <a:t>Now, your turn!</a:t>
            </a:r>
          </a:p>
        </p:txBody>
      </p:sp>
      <p:pic>
        <p:nvPicPr>
          <p:cNvPr id="6" name="Google Shape;277;p14">
            <a:extLst>
              <a:ext uri="{FF2B5EF4-FFF2-40B4-BE49-F238E27FC236}">
                <a16:creationId xmlns:a16="http://schemas.microsoft.com/office/drawing/2014/main" id="{79360EB8-4506-9886-CBB4-64117C8276DD}"/>
              </a:ext>
            </a:extLst>
          </p:cNvPr>
          <p:cNvPicPr preferRelativeResize="0"/>
          <p:nvPr/>
        </p:nvPicPr>
        <p:blipFill rotWithShape="1">
          <a:blip r:embed="rId2">
            <a:alphaModFix/>
          </a:blip>
          <a:srcRect/>
          <a:stretch/>
        </p:blipFill>
        <p:spPr>
          <a:xfrm>
            <a:off x="611936" y="1399922"/>
            <a:ext cx="3960064" cy="3160717"/>
          </a:xfrm>
          <a:prstGeom prst="rect">
            <a:avLst/>
          </a:prstGeom>
          <a:noFill/>
          <a:ln>
            <a:noFill/>
          </a:ln>
        </p:spPr>
      </p:pic>
      <p:sp>
        <p:nvSpPr>
          <p:cNvPr id="7" name="Google Shape;266;p13">
            <a:extLst>
              <a:ext uri="{FF2B5EF4-FFF2-40B4-BE49-F238E27FC236}">
                <a16:creationId xmlns:a16="http://schemas.microsoft.com/office/drawing/2014/main" id="{EF99E13B-F709-10C5-7B59-4EEDC2F4DD62}"/>
              </a:ext>
            </a:extLst>
          </p:cNvPr>
          <p:cNvSpPr txBox="1"/>
          <p:nvPr/>
        </p:nvSpPr>
        <p:spPr>
          <a:xfrm>
            <a:off x="4661012" y="1399922"/>
            <a:ext cx="4393975" cy="267761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0" dirty="0">
                <a:solidFill>
                  <a:srgbClr val="F26548"/>
                </a:solidFill>
                <a:latin typeface="Calibri" panose="020F0502020204030204" pitchFamily="34" charset="0"/>
                <a:ea typeface="Calibri"/>
                <a:cs typeface="Calibri" panose="020F0502020204030204" pitchFamily="34" charset="0"/>
                <a:sym typeface="Calibri"/>
              </a:rPr>
              <a:t>1. </a:t>
            </a:r>
            <a:r>
              <a:rPr lang="en-US" sz="2000" b="0" i="0" dirty="0">
                <a:solidFill>
                  <a:srgbClr val="242021"/>
                </a:solidFill>
                <a:latin typeface="Calibri" panose="020F0502020204030204" pitchFamily="34" charset="0"/>
                <a:ea typeface="Calibri"/>
                <a:cs typeface="Calibri" panose="020F0502020204030204" pitchFamily="34" charset="0"/>
                <a:sym typeface="Calibri"/>
              </a:rPr>
              <a:t>What outdoor activities do you take part in at school?</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242021"/>
                </a:solidFill>
                <a:latin typeface="Calibri" panose="020F0502020204030204" pitchFamily="34" charset="0"/>
                <a:ea typeface="Calibri"/>
                <a:cs typeface="Calibri" panose="020F0502020204030204" pitchFamily="34" charset="0"/>
                <a:sym typeface="Calibri"/>
              </a:rPr>
              <a:t>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2. </a:t>
            </a:r>
            <a:r>
              <a:rPr lang="en-US" sz="2000" b="0" i="0" dirty="0">
                <a:solidFill>
                  <a:srgbClr val="242021"/>
                </a:solidFill>
                <a:latin typeface="Calibri" panose="020F0502020204030204" pitchFamily="34" charset="0"/>
                <a:ea typeface="Calibri"/>
                <a:cs typeface="Calibri" panose="020F0502020204030204" pitchFamily="34" charset="0"/>
                <a:sym typeface="Calibri"/>
              </a:rPr>
              <a:t>Which outdoor activity do you like the best?</a:t>
            </a:r>
            <a:endParaRPr sz="2000" dirty="0">
              <a:latin typeface="Calibri" panose="020F0502020204030204" pitchFamily="34" charset="0"/>
              <a:cs typeface="Calibri" panose="020F0502020204030204" pitchFamily="34" charset="0"/>
            </a:endParaRPr>
          </a:p>
          <a:p>
            <a:pPr marL="0" marR="0" lvl="0" indent="0" algn="l" rtl="0">
              <a:lnSpc>
                <a:spcPct val="120000"/>
              </a:lnSpc>
              <a:spcBef>
                <a:spcPts val="0"/>
              </a:spcBef>
              <a:spcAft>
                <a:spcPts val="0"/>
              </a:spcAft>
              <a:buNone/>
            </a:pPr>
            <a:r>
              <a:rPr lang="en-US" sz="2000" b="0" i="0" dirty="0">
                <a:solidFill>
                  <a:srgbClr val="242021"/>
                </a:solidFill>
                <a:latin typeface="Calibri" panose="020F0502020204030204" pitchFamily="34" charset="0"/>
                <a:ea typeface="Calibri"/>
                <a:cs typeface="Calibri" panose="020F0502020204030204" pitchFamily="34" charset="0"/>
                <a:sym typeface="Calibri"/>
              </a:rPr>
              <a:t>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3. </a:t>
            </a:r>
            <a:r>
              <a:rPr lang="en-US" sz="2000" b="0" i="0" dirty="0">
                <a:solidFill>
                  <a:srgbClr val="242021"/>
                </a:solidFill>
                <a:latin typeface="Calibri" panose="020F0502020204030204" pitchFamily="34" charset="0"/>
                <a:ea typeface="Calibri"/>
                <a:cs typeface="Calibri" panose="020F0502020204030204" pitchFamily="34" charset="0"/>
                <a:sym typeface="Calibri"/>
              </a:rPr>
              <a:t>Why do you like doing it?</a:t>
            </a:r>
            <a:endParaRP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649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p41"/>
          <p:cNvSpPr/>
          <p:nvPr/>
        </p:nvSpPr>
        <p:spPr>
          <a:xfrm>
            <a:off x="1457885" y="3109884"/>
            <a:ext cx="966860" cy="700759"/>
          </a:xfrm>
          <a:custGeom>
            <a:avLst/>
            <a:gdLst/>
            <a:ahLst/>
            <a:cxnLst/>
            <a:rect l="l" t="t" r="r" b="b"/>
            <a:pathLst>
              <a:path w="50988" h="36955" extrusionOk="0">
                <a:moveTo>
                  <a:pt x="27623" y="0"/>
                </a:moveTo>
                <a:cubicBezTo>
                  <a:pt x="13352" y="0"/>
                  <a:pt x="0" y="9837"/>
                  <a:pt x="13330" y="28365"/>
                </a:cubicBezTo>
                <a:cubicBezTo>
                  <a:pt x="17798" y="33626"/>
                  <a:pt x="25217" y="36955"/>
                  <a:pt x="32377" y="36955"/>
                </a:cubicBezTo>
                <a:cubicBezTo>
                  <a:pt x="36528" y="36955"/>
                  <a:pt x="40592" y="35836"/>
                  <a:pt x="43943" y="33326"/>
                </a:cubicBezTo>
                <a:cubicBezTo>
                  <a:pt x="49107" y="28727"/>
                  <a:pt x="50987" y="20640"/>
                  <a:pt x="49891" y="13929"/>
                </a:cubicBezTo>
                <a:cubicBezTo>
                  <a:pt x="47402" y="4524"/>
                  <a:pt x="37302" y="0"/>
                  <a:pt x="27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1"/>
          <p:cNvSpPr/>
          <p:nvPr/>
        </p:nvSpPr>
        <p:spPr>
          <a:xfrm>
            <a:off x="1457885" y="1879416"/>
            <a:ext cx="966860" cy="700759"/>
          </a:xfrm>
          <a:custGeom>
            <a:avLst/>
            <a:gdLst/>
            <a:ahLst/>
            <a:cxnLst/>
            <a:rect l="l" t="t" r="r" b="b"/>
            <a:pathLst>
              <a:path w="50988" h="36955" extrusionOk="0">
                <a:moveTo>
                  <a:pt x="27623" y="0"/>
                </a:moveTo>
                <a:cubicBezTo>
                  <a:pt x="13352" y="0"/>
                  <a:pt x="0" y="9837"/>
                  <a:pt x="13330" y="28365"/>
                </a:cubicBezTo>
                <a:cubicBezTo>
                  <a:pt x="17798" y="33626"/>
                  <a:pt x="25217" y="36955"/>
                  <a:pt x="32377" y="36955"/>
                </a:cubicBezTo>
                <a:cubicBezTo>
                  <a:pt x="36528" y="36955"/>
                  <a:pt x="40592" y="35836"/>
                  <a:pt x="43943" y="33326"/>
                </a:cubicBezTo>
                <a:cubicBezTo>
                  <a:pt x="49107" y="28727"/>
                  <a:pt x="50987" y="20640"/>
                  <a:pt x="49891" y="13929"/>
                </a:cubicBezTo>
                <a:cubicBezTo>
                  <a:pt x="47402" y="4524"/>
                  <a:pt x="37302" y="0"/>
                  <a:pt x="27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txBox="1">
            <a:spLocks noGrp="1"/>
          </p:cNvSpPr>
          <p:nvPr>
            <p:ph type="title"/>
          </p:nvPr>
        </p:nvSpPr>
        <p:spPr>
          <a:xfrm>
            <a:off x="720000" y="530525"/>
            <a:ext cx="77040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t>OBJECTIVES </a:t>
            </a:r>
            <a:endParaRPr sz="5400" dirty="0"/>
          </a:p>
        </p:txBody>
      </p:sp>
      <p:sp>
        <p:nvSpPr>
          <p:cNvPr id="1904" name="Google Shape;1904;p41"/>
          <p:cNvSpPr txBox="1">
            <a:spLocks noGrp="1"/>
          </p:cNvSpPr>
          <p:nvPr>
            <p:ph type="title" idx="2"/>
          </p:nvPr>
        </p:nvSpPr>
        <p:spPr>
          <a:xfrm>
            <a:off x="2513132" y="1898485"/>
            <a:ext cx="4887308" cy="59674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READING </a:t>
            </a:r>
            <a:endParaRPr sz="3200" dirty="0"/>
          </a:p>
        </p:txBody>
      </p:sp>
      <p:sp>
        <p:nvSpPr>
          <p:cNvPr id="1905" name="Google Shape;1905;p41"/>
          <p:cNvSpPr txBox="1">
            <a:spLocks noGrp="1"/>
          </p:cNvSpPr>
          <p:nvPr>
            <p:ph type="subTitle" idx="1"/>
          </p:nvPr>
        </p:nvSpPr>
        <p:spPr>
          <a:xfrm>
            <a:off x="2527556" y="2510235"/>
            <a:ext cx="6149588" cy="5310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sz="2000" dirty="0"/>
              <a:t>listen for general and special information about school activities</a:t>
            </a:r>
          </a:p>
        </p:txBody>
      </p:sp>
      <p:sp>
        <p:nvSpPr>
          <p:cNvPr id="1906" name="Google Shape;1906;p41"/>
          <p:cNvSpPr txBox="1">
            <a:spLocks noGrp="1"/>
          </p:cNvSpPr>
          <p:nvPr>
            <p:ph type="title" idx="7"/>
          </p:nvPr>
        </p:nvSpPr>
        <p:spPr>
          <a:xfrm>
            <a:off x="1682457" y="1990545"/>
            <a:ext cx="648300" cy="47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908" name="Google Shape;1908;p41"/>
          <p:cNvSpPr txBox="1">
            <a:spLocks noGrp="1"/>
          </p:cNvSpPr>
          <p:nvPr>
            <p:ph type="title" idx="9"/>
          </p:nvPr>
        </p:nvSpPr>
        <p:spPr>
          <a:xfrm>
            <a:off x="1673752" y="3220125"/>
            <a:ext cx="648300" cy="47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910" name="Google Shape;1910;p41"/>
          <p:cNvSpPr txBox="1">
            <a:spLocks noGrp="1"/>
          </p:cNvSpPr>
          <p:nvPr>
            <p:ph type="title" idx="4"/>
          </p:nvPr>
        </p:nvSpPr>
        <p:spPr>
          <a:xfrm>
            <a:off x="2513132" y="3180424"/>
            <a:ext cx="4110854" cy="63021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WRITING</a:t>
            </a:r>
            <a:endParaRPr sz="3200" dirty="0"/>
          </a:p>
        </p:txBody>
      </p:sp>
      <p:sp>
        <p:nvSpPr>
          <p:cNvPr id="1912" name="Google Shape;1912;p41"/>
          <p:cNvSpPr txBox="1">
            <a:spLocks noGrp="1"/>
          </p:cNvSpPr>
          <p:nvPr>
            <p:ph type="subTitle" idx="6"/>
          </p:nvPr>
        </p:nvSpPr>
        <p:spPr>
          <a:xfrm>
            <a:off x="2527556" y="3810643"/>
            <a:ext cx="5896444" cy="485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sz="2000" dirty="0"/>
              <a:t>write a short paragraph about outdoor activities at one’s school</a:t>
            </a:r>
          </a:p>
        </p:txBody>
      </p:sp>
      <p:sp>
        <p:nvSpPr>
          <p:cNvPr id="8" name="TextBox 7">
            <a:extLst>
              <a:ext uri="{FF2B5EF4-FFF2-40B4-BE49-F238E27FC236}">
                <a16:creationId xmlns:a16="http://schemas.microsoft.com/office/drawing/2014/main" id="{6A3286D4-8B6C-D41D-283B-A94CA2100DF8}"/>
              </a:ext>
            </a:extLst>
          </p:cNvPr>
          <p:cNvSpPr txBox="1"/>
          <p:nvPr/>
        </p:nvSpPr>
        <p:spPr>
          <a:xfrm>
            <a:off x="2088788" y="1156312"/>
            <a:ext cx="4966424" cy="461665"/>
          </a:xfrm>
          <a:prstGeom prst="rect">
            <a:avLst/>
          </a:prstGeom>
          <a:noFill/>
        </p:spPr>
        <p:txBody>
          <a:bodyPr wrap="none" rtlCol="0">
            <a:spAutoFit/>
          </a:bodyPr>
          <a:lstStyle/>
          <a:p>
            <a:pPr algn="ctr"/>
            <a:r>
              <a:rPr lang="en-US" sz="2400" i="1" dirty="0">
                <a:latin typeface="Calibri" panose="020F0502020204030204" pitchFamily="34" charset="0"/>
                <a:cs typeface="Calibri" panose="020F0502020204030204" pitchFamily="34" charset="0"/>
              </a:rPr>
              <a:t>By the end of the lesson, student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02"/>
                                        </p:tgtEl>
                                        <p:attrNameLst>
                                          <p:attrName>style.visibility</p:attrName>
                                        </p:attrNameLst>
                                      </p:cBhvr>
                                      <p:to>
                                        <p:strVal val="visible"/>
                                      </p:to>
                                    </p:set>
                                    <p:animEffect transition="in" filter="fade">
                                      <p:cBhvr>
                                        <p:cTn id="12" dur="500"/>
                                        <p:tgtEl>
                                          <p:spTgt spid="190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06"/>
                                        </p:tgtEl>
                                        <p:attrNameLst>
                                          <p:attrName>style.visibility</p:attrName>
                                        </p:attrNameLst>
                                      </p:cBhvr>
                                      <p:to>
                                        <p:strVal val="visible"/>
                                      </p:to>
                                    </p:set>
                                    <p:animEffect transition="in" filter="fade">
                                      <p:cBhvr>
                                        <p:cTn id="15" dur="500"/>
                                        <p:tgtEl>
                                          <p:spTgt spid="19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04"/>
                                        </p:tgtEl>
                                        <p:attrNameLst>
                                          <p:attrName>style.visibility</p:attrName>
                                        </p:attrNameLst>
                                      </p:cBhvr>
                                      <p:to>
                                        <p:strVal val="visible"/>
                                      </p:to>
                                    </p:set>
                                    <p:animEffect transition="in" filter="fade">
                                      <p:cBhvr>
                                        <p:cTn id="18" dur="500"/>
                                        <p:tgtEl>
                                          <p:spTgt spid="1904"/>
                                        </p:tgtEl>
                                      </p:cBhvr>
                                    </p:animEffect>
                                  </p:childTnLst>
                                </p:cTn>
                              </p:par>
                              <p:par>
                                <p:cTn id="19" presetID="26" presetClass="emph" presetSubtype="0" fill="hold" grpId="1" nodeType="withEffect">
                                  <p:stCondLst>
                                    <p:cond delay="0"/>
                                  </p:stCondLst>
                                  <p:childTnLst>
                                    <p:animEffect transition="out" filter="fade">
                                      <p:cBhvr>
                                        <p:cTn id="20" dur="500" tmFilter="0, 0; .2, .5; .8, .5; 1, 0"/>
                                        <p:tgtEl>
                                          <p:spTgt spid="1902"/>
                                        </p:tgtEl>
                                      </p:cBhvr>
                                    </p:animEffect>
                                    <p:animScale>
                                      <p:cBhvr>
                                        <p:cTn id="21" dur="250" autoRev="1" fill="hold"/>
                                        <p:tgtEl>
                                          <p:spTgt spid="1902"/>
                                        </p:tgtEl>
                                      </p:cBhvr>
                                      <p:by x="105000" y="105000"/>
                                    </p:animScale>
                                  </p:childTnLst>
                                </p:cTn>
                              </p:par>
                              <p:par>
                                <p:cTn id="22" presetID="26" presetClass="emph" presetSubtype="0" fill="hold" grpId="1" nodeType="withEffect">
                                  <p:stCondLst>
                                    <p:cond delay="0"/>
                                  </p:stCondLst>
                                  <p:childTnLst>
                                    <p:animEffect transition="out" filter="fade">
                                      <p:cBhvr>
                                        <p:cTn id="23" dur="500" tmFilter="0, 0; .2, .5; .8, .5; 1, 0"/>
                                        <p:tgtEl>
                                          <p:spTgt spid="1906"/>
                                        </p:tgtEl>
                                      </p:cBhvr>
                                    </p:animEffect>
                                    <p:animScale>
                                      <p:cBhvr>
                                        <p:cTn id="24" dur="250" autoRev="1" fill="hold"/>
                                        <p:tgtEl>
                                          <p:spTgt spid="1906"/>
                                        </p:tgtEl>
                                      </p:cBhvr>
                                      <p:by x="105000" y="105000"/>
                                    </p:animScale>
                                  </p:childTnLst>
                                </p:cTn>
                              </p:par>
                              <p:par>
                                <p:cTn id="25" presetID="26" presetClass="emph" presetSubtype="0" fill="hold" grpId="1" nodeType="withEffect">
                                  <p:stCondLst>
                                    <p:cond delay="0"/>
                                  </p:stCondLst>
                                  <p:childTnLst>
                                    <p:animEffect transition="out" filter="fade">
                                      <p:cBhvr>
                                        <p:cTn id="26" dur="500" tmFilter="0, 0; .2, .5; .8, .5; 1, 0"/>
                                        <p:tgtEl>
                                          <p:spTgt spid="1904"/>
                                        </p:tgtEl>
                                      </p:cBhvr>
                                    </p:animEffect>
                                    <p:animScale>
                                      <p:cBhvr>
                                        <p:cTn id="27" dur="250" autoRev="1" fill="hold"/>
                                        <p:tgtEl>
                                          <p:spTgt spid="190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05">
                                            <p:txEl>
                                              <p:pRg st="0" end="0"/>
                                            </p:txEl>
                                          </p:spTgt>
                                        </p:tgtEl>
                                        <p:attrNameLst>
                                          <p:attrName>style.visibility</p:attrName>
                                        </p:attrNameLst>
                                      </p:cBhvr>
                                      <p:to>
                                        <p:strVal val="visible"/>
                                      </p:to>
                                    </p:set>
                                    <p:animEffect transition="in" filter="barn(inVertical)">
                                      <p:cBhvr>
                                        <p:cTn id="32" dur="500"/>
                                        <p:tgtEl>
                                          <p:spTgt spid="190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08"/>
                                        </p:tgtEl>
                                        <p:attrNameLst>
                                          <p:attrName>style.visibility</p:attrName>
                                        </p:attrNameLst>
                                      </p:cBhvr>
                                      <p:to>
                                        <p:strVal val="visible"/>
                                      </p:to>
                                    </p:set>
                                    <p:animEffect transition="in" filter="fade">
                                      <p:cBhvr>
                                        <p:cTn id="37" dur="500"/>
                                        <p:tgtEl>
                                          <p:spTgt spid="190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00"/>
                                        </p:tgtEl>
                                        <p:attrNameLst>
                                          <p:attrName>style.visibility</p:attrName>
                                        </p:attrNameLst>
                                      </p:cBhvr>
                                      <p:to>
                                        <p:strVal val="visible"/>
                                      </p:to>
                                    </p:set>
                                    <p:animEffect transition="in" filter="fade">
                                      <p:cBhvr>
                                        <p:cTn id="40" dur="500"/>
                                        <p:tgtEl>
                                          <p:spTgt spid="190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10"/>
                                        </p:tgtEl>
                                        <p:attrNameLst>
                                          <p:attrName>style.visibility</p:attrName>
                                        </p:attrNameLst>
                                      </p:cBhvr>
                                      <p:to>
                                        <p:strVal val="visible"/>
                                      </p:to>
                                    </p:set>
                                    <p:animEffect transition="in" filter="fade">
                                      <p:cBhvr>
                                        <p:cTn id="43" dur="500"/>
                                        <p:tgtEl>
                                          <p:spTgt spid="1910"/>
                                        </p:tgtEl>
                                      </p:cBhvr>
                                    </p:animEffect>
                                  </p:childTnLst>
                                </p:cTn>
                              </p:par>
                              <p:par>
                                <p:cTn id="44" presetID="26" presetClass="emph" presetSubtype="0" fill="hold" grpId="1" nodeType="withEffect">
                                  <p:stCondLst>
                                    <p:cond delay="0"/>
                                  </p:stCondLst>
                                  <p:childTnLst>
                                    <p:animEffect transition="out" filter="fade">
                                      <p:cBhvr>
                                        <p:cTn id="45" dur="500" tmFilter="0, 0; .2, .5; .8, .5; 1, 0"/>
                                        <p:tgtEl>
                                          <p:spTgt spid="1908"/>
                                        </p:tgtEl>
                                      </p:cBhvr>
                                    </p:animEffect>
                                    <p:animScale>
                                      <p:cBhvr>
                                        <p:cTn id="46" dur="250" autoRev="1" fill="hold"/>
                                        <p:tgtEl>
                                          <p:spTgt spid="1908"/>
                                        </p:tgtEl>
                                      </p:cBhvr>
                                      <p:by x="105000" y="105000"/>
                                    </p:animScale>
                                  </p:childTnLst>
                                </p:cTn>
                              </p:par>
                              <p:par>
                                <p:cTn id="47" presetID="26" presetClass="emph" presetSubtype="0" fill="hold" grpId="1" nodeType="withEffect">
                                  <p:stCondLst>
                                    <p:cond delay="0"/>
                                  </p:stCondLst>
                                  <p:childTnLst>
                                    <p:animEffect transition="out" filter="fade">
                                      <p:cBhvr>
                                        <p:cTn id="48" dur="500" tmFilter="0, 0; .2, .5; .8, .5; 1, 0"/>
                                        <p:tgtEl>
                                          <p:spTgt spid="1900"/>
                                        </p:tgtEl>
                                      </p:cBhvr>
                                    </p:animEffect>
                                    <p:animScale>
                                      <p:cBhvr>
                                        <p:cTn id="49" dur="250" autoRev="1" fill="hold"/>
                                        <p:tgtEl>
                                          <p:spTgt spid="1900"/>
                                        </p:tgtEl>
                                      </p:cBhvr>
                                      <p:by x="105000" y="105000"/>
                                    </p:animScale>
                                  </p:childTnLst>
                                </p:cTn>
                              </p:par>
                              <p:par>
                                <p:cTn id="50" presetID="26" presetClass="emph" presetSubtype="0" fill="hold" grpId="1" nodeType="withEffect">
                                  <p:stCondLst>
                                    <p:cond delay="0"/>
                                  </p:stCondLst>
                                  <p:childTnLst>
                                    <p:animEffect transition="out" filter="fade">
                                      <p:cBhvr>
                                        <p:cTn id="51" dur="500" tmFilter="0, 0; .2, .5; .8, .5; 1, 0"/>
                                        <p:tgtEl>
                                          <p:spTgt spid="1910"/>
                                        </p:tgtEl>
                                      </p:cBhvr>
                                    </p:animEffect>
                                    <p:animScale>
                                      <p:cBhvr>
                                        <p:cTn id="52" dur="250" autoRev="1" fill="hold"/>
                                        <p:tgtEl>
                                          <p:spTgt spid="1910"/>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12">
                                            <p:txEl>
                                              <p:pRg st="0" end="0"/>
                                            </p:txEl>
                                          </p:spTgt>
                                        </p:tgtEl>
                                        <p:attrNameLst>
                                          <p:attrName>style.visibility</p:attrName>
                                        </p:attrNameLst>
                                      </p:cBhvr>
                                      <p:to>
                                        <p:strVal val="visible"/>
                                      </p:to>
                                    </p:set>
                                    <p:animEffect transition="in" filter="barn(inVertical)">
                                      <p:cBhvr>
                                        <p:cTn id="57" dur="500"/>
                                        <p:tgtEl>
                                          <p:spTgt spid="19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0" animBg="1"/>
      <p:bldP spid="1900" grpId="1" animBg="1"/>
      <p:bldP spid="1902" grpId="0" animBg="1"/>
      <p:bldP spid="1902" grpId="1" animBg="1"/>
      <p:bldP spid="1904" grpId="0"/>
      <p:bldP spid="1904" grpId="1"/>
      <p:bldP spid="1905" grpId="0" build="p"/>
      <p:bldP spid="1906" grpId="0"/>
      <p:bldP spid="1906" grpId="1"/>
      <p:bldP spid="1908" grpId="0"/>
      <p:bldP spid="1908" grpId="1"/>
      <p:bldP spid="1910" grpId="0"/>
      <p:bldP spid="1910" grpId="1"/>
      <p:bldP spid="1912"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234"/>
        <p:cNvGrpSpPr/>
        <p:nvPr/>
      </p:nvGrpSpPr>
      <p:grpSpPr>
        <a:xfrm>
          <a:off x="0" y="0"/>
          <a:ext cx="0" cy="0"/>
          <a:chOff x="0" y="0"/>
          <a:chExt cx="0" cy="0"/>
        </a:xfrm>
      </p:grpSpPr>
      <p:sp>
        <p:nvSpPr>
          <p:cNvPr id="2235" name="Google Shape;2235;p49"/>
          <p:cNvSpPr txBox="1">
            <a:spLocks noGrp="1"/>
          </p:cNvSpPr>
          <p:nvPr>
            <p:ph type="title"/>
          </p:nvPr>
        </p:nvSpPr>
        <p:spPr>
          <a:xfrm>
            <a:off x="728375" y="530525"/>
            <a:ext cx="7687200" cy="40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CLASS GALLERY </a:t>
            </a:r>
            <a:endParaRPr dirty="0"/>
          </a:p>
        </p:txBody>
      </p:sp>
      <p:sp>
        <p:nvSpPr>
          <p:cNvPr id="2236" name="Google Shape;2236;p49"/>
          <p:cNvSpPr/>
          <p:nvPr/>
        </p:nvSpPr>
        <p:spPr>
          <a:xfrm rot="9302081" flipH="1">
            <a:off x="736565" y="92377"/>
            <a:ext cx="73373" cy="101527"/>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7" name="Google Shape;2237;p49"/>
          <p:cNvGrpSpPr/>
          <p:nvPr/>
        </p:nvGrpSpPr>
        <p:grpSpPr>
          <a:xfrm>
            <a:off x="1056450" y="2670275"/>
            <a:ext cx="931025" cy="307675"/>
            <a:chOff x="3667900" y="2004600"/>
            <a:chExt cx="931025" cy="307675"/>
          </a:xfrm>
        </p:grpSpPr>
        <p:sp>
          <p:nvSpPr>
            <p:cNvPr id="2238" name="Google Shape;2238;p49"/>
            <p:cNvSpPr/>
            <p:nvPr/>
          </p:nvSpPr>
          <p:spPr>
            <a:xfrm>
              <a:off x="3667900" y="2004600"/>
              <a:ext cx="931025" cy="307675"/>
            </a:xfrm>
            <a:custGeom>
              <a:avLst/>
              <a:gdLst/>
              <a:ahLst/>
              <a:cxnLst/>
              <a:rect l="l" t="t" r="r" b="b"/>
              <a:pathLst>
                <a:path w="37241" h="12307" fill="none" extrusionOk="0">
                  <a:moveTo>
                    <a:pt x="37241" y="12241"/>
                  </a:moveTo>
                  <a:cubicBezTo>
                    <a:pt x="37208" y="10525"/>
                    <a:pt x="34974" y="6801"/>
                    <a:pt x="33419" y="7513"/>
                  </a:cubicBezTo>
                  <a:cubicBezTo>
                    <a:pt x="32448" y="7967"/>
                    <a:pt x="31250" y="8971"/>
                    <a:pt x="30570" y="8161"/>
                  </a:cubicBezTo>
                  <a:cubicBezTo>
                    <a:pt x="30181" y="7675"/>
                    <a:pt x="30408" y="6963"/>
                    <a:pt x="30473" y="6315"/>
                  </a:cubicBezTo>
                  <a:cubicBezTo>
                    <a:pt x="30537" y="4923"/>
                    <a:pt x="29728" y="3660"/>
                    <a:pt x="28432" y="3142"/>
                  </a:cubicBezTo>
                  <a:cubicBezTo>
                    <a:pt x="27105" y="2688"/>
                    <a:pt x="25680" y="2883"/>
                    <a:pt x="24547" y="3725"/>
                  </a:cubicBezTo>
                  <a:cubicBezTo>
                    <a:pt x="23057" y="4761"/>
                    <a:pt x="21891" y="6769"/>
                    <a:pt x="20078" y="6542"/>
                  </a:cubicBezTo>
                  <a:cubicBezTo>
                    <a:pt x="17779" y="6283"/>
                    <a:pt x="17358" y="2850"/>
                    <a:pt x="15285" y="1846"/>
                  </a:cubicBezTo>
                  <a:cubicBezTo>
                    <a:pt x="11464" y="1"/>
                    <a:pt x="9521" y="6542"/>
                    <a:pt x="6218" y="7254"/>
                  </a:cubicBezTo>
                  <a:cubicBezTo>
                    <a:pt x="4793" y="7546"/>
                    <a:pt x="3271" y="7643"/>
                    <a:pt x="2105" y="8485"/>
                  </a:cubicBezTo>
                  <a:cubicBezTo>
                    <a:pt x="1166" y="9165"/>
                    <a:pt x="583" y="10201"/>
                    <a:pt x="97" y="11237"/>
                  </a:cubicBezTo>
                  <a:cubicBezTo>
                    <a:pt x="0" y="11432"/>
                    <a:pt x="195" y="11788"/>
                    <a:pt x="259" y="11594"/>
                  </a:cubicBezTo>
                  <a:cubicBezTo>
                    <a:pt x="6963" y="11464"/>
                    <a:pt x="13083" y="11723"/>
                    <a:pt x="19754" y="12209"/>
                  </a:cubicBezTo>
                  <a:cubicBezTo>
                    <a:pt x="21017" y="12306"/>
                    <a:pt x="37241" y="12047"/>
                    <a:pt x="37241" y="12241"/>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9"/>
            <p:cNvSpPr/>
            <p:nvPr/>
          </p:nvSpPr>
          <p:spPr>
            <a:xfrm>
              <a:off x="4026525" y="2077475"/>
              <a:ext cx="55075" cy="91500"/>
            </a:xfrm>
            <a:custGeom>
              <a:avLst/>
              <a:gdLst/>
              <a:ahLst/>
              <a:cxnLst/>
              <a:rect l="l" t="t" r="r" b="b"/>
              <a:pathLst>
                <a:path w="2203" h="3660" fill="none" extrusionOk="0">
                  <a:moveTo>
                    <a:pt x="1" y="0"/>
                  </a:moveTo>
                  <a:cubicBezTo>
                    <a:pt x="1134" y="907"/>
                    <a:pt x="1912" y="2202"/>
                    <a:pt x="2203" y="365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0" name="Google Shape;2240;p49"/>
          <p:cNvGrpSpPr/>
          <p:nvPr/>
        </p:nvGrpSpPr>
        <p:grpSpPr>
          <a:xfrm>
            <a:off x="500413" y="1716888"/>
            <a:ext cx="663075" cy="208900"/>
            <a:chOff x="4476650" y="2527575"/>
            <a:chExt cx="663075" cy="208900"/>
          </a:xfrm>
        </p:grpSpPr>
        <p:sp>
          <p:nvSpPr>
            <p:cNvPr id="2241" name="Google Shape;2241;p49"/>
            <p:cNvSpPr/>
            <p:nvPr/>
          </p:nvSpPr>
          <p:spPr>
            <a:xfrm>
              <a:off x="4476650" y="2527575"/>
              <a:ext cx="663075" cy="208900"/>
            </a:xfrm>
            <a:custGeom>
              <a:avLst/>
              <a:gdLst/>
              <a:ahLst/>
              <a:cxnLst/>
              <a:rect l="l" t="t" r="r" b="b"/>
              <a:pathLst>
                <a:path w="26523" h="8356" fill="none" extrusionOk="0">
                  <a:moveTo>
                    <a:pt x="25616" y="7773"/>
                  </a:moveTo>
                  <a:cubicBezTo>
                    <a:pt x="26522" y="6186"/>
                    <a:pt x="25292" y="3077"/>
                    <a:pt x="23511" y="2656"/>
                  </a:cubicBezTo>
                  <a:cubicBezTo>
                    <a:pt x="21697" y="2203"/>
                    <a:pt x="19787" y="3304"/>
                    <a:pt x="18848" y="4858"/>
                  </a:cubicBezTo>
                  <a:cubicBezTo>
                    <a:pt x="17520" y="4276"/>
                    <a:pt x="17941" y="2138"/>
                    <a:pt x="17002" y="1037"/>
                  </a:cubicBezTo>
                  <a:cubicBezTo>
                    <a:pt x="16127" y="1"/>
                    <a:pt x="14379" y="325"/>
                    <a:pt x="13310" y="1199"/>
                  </a:cubicBezTo>
                  <a:cubicBezTo>
                    <a:pt x="12274" y="2073"/>
                    <a:pt x="11626" y="3336"/>
                    <a:pt x="10720" y="4340"/>
                  </a:cubicBezTo>
                  <a:cubicBezTo>
                    <a:pt x="9780" y="5344"/>
                    <a:pt x="8258" y="6057"/>
                    <a:pt x="7060" y="5409"/>
                  </a:cubicBezTo>
                  <a:cubicBezTo>
                    <a:pt x="6154" y="4891"/>
                    <a:pt x="5733" y="3757"/>
                    <a:pt x="4793" y="3239"/>
                  </a:cubicBezTo>
                  <a:cubicBezTo>
                    <a:pt x="3790" y="2689"/>
                    <a:pt x="2462" y="3110"/>
                    <a:pt x="1652" y="3919"/>
                  </a:cubicBezTo>
                  <a:cubicBezTo>
                    <a:pt x="843" y="4729"/>
                    <a:pt x="422" y="6704"/>
                    <a:pt x="1" y="7805"/>
                  </a:cubicBezTo>
                  <a:cubicBezTo>
                    <a:pt x="8679" y="8064"/>
                    <a:pt x="17390" y="8356"/>
                    <a:pt x="25616" y="777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9"/>
            <p:cNvSpPr/>
            <p:nvPr/>
          </p:nvSpPr>
          <p:spPr>
            <a:xfrm>
              <a:off x="5044175" y="2623125"/>
              <a:ext cx="49400" cy="61550"/>
            </a:xfrm>
            <a:custGeom>
              <a:avLst/>
              <a:gdLst/>
              <a:ahLst/>
              <a:cxnLst/>
              <a:rect l="l" t="t" r="r" b="b"/>
              <a:pathLst>
                <a:path w="1976" h="2462" fill="none" extrusionOk="0">
                  <a:moveTo>
                    <a:pt x="0" y="0"/>
                  </a:moveTo>
                  <a:cubicBezTo>
                    <a:pt x="1069" y="356"/>
                    <a:pt x="1846" y="1328"/>
                    <a:pt x="1976" y="246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9"/>
            <p:cNvSpPr/>
            <p:nvPr/>
          </p:nvSpPr>
          <p:spPr>
            <a:xfrm>
              <a:off x="4521175" y="2654700"/>
              <a:ext cx="23500" cy="29975"/>
            </a:xfrm>
            <a:custGeom>
              <a:avLst/>
              <a:gdLst/>
              <a:ahLst/>
              <a:cxnLst/>
              <a:rect l="l" t="t" r="r" b="b"/>
              <a:pathLst>
                <a:path w="940" h="1199" fill="none" extrusionOk="0">
                  <a:moveTo>
                    <a:pt x="1" y="1198"/>
                  </a:moveTo>
                  <a:lnTo>
                    <a:pt x="94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4" name="Google Shape;2244;p49"/>
          <p:cNvGrpSpPr/>
          <p:nvPr/>
        </p:nvGrpSpPr>
        <p:grpSpPr>
          <a:xfrm>
            <a:off x="7895450" y="2446988"/>
            <a:ext cx="812025" cy="245325"/>
            <a:chOff x="3432300" y="2783400"/>
            <a:chExt cx="812025" cy="245325"/>
          </a:xfrm>
        </p:grpSpPr>
        <p:sp>
          <p:nvSpPr>
            <p:cNvPr id="2245" name="Google Shape;2245;p49"/>
            <p:cNvSpPr/>
            <p:nvPr/>
          </p:nvSpPr>
          <p:spPr>
            <a:xfrm>
              <a:off x="3432300" y="2783400"/>
              <a:ext cx="812025" cy="245325"/>
            </a:xfrm>
            <a:custGeom>
              <a:avLst/>
              <a:gdLst/>
              <a:ahLst/>
              <a:cxnLst/>
              <a:rect l="l" t="t" r="r" b="b"/>
              <a:pathLst>
                <a:path w="32481" h="9813" fill="none" extrusionOk="0">
                  <a:moveTo>
                    <a:pt x="1" y="9036"/>
                  </a:moveTo>
                  <a:cubicBezTo>
                    <a:pt x="1037" y="6834"/>
                    <a:pt x="3919" y="5020"/>
                    <a:pt x="6121" y="5992"/>
                  </a:cubicBezTo>
                  <a:cubicBezTo>
                    <a:pt x="6704" y="6218"/>
                    <a:pt x="7255" y="6607"/>
                    <a:pt x="7870" y="6575"/>
                  </a:cubicBezTo>
                  <a:cubicBezTo>
                    <a:pt x="8485" y="6510"/>
                    <a:pt x="9068" y="6218"/>
                    <a:pt x="9489" y="5765"/>
                  </a:cubicBezTo>
                  <a:cubicBezTo>
                    <a:pt x="11173" y="4340"/>
                    <a:pt x="12598" y="2592"/>
                    <a:pt x="14508" y="1458"/>
                  </a:cubicBezTo>
                  <a:cubicBezTo>
                    <a:pt x="16419" y="325"/>
                    <a:pt x="19042" y="1"/>
                    <a:pt x="20694" y="1458"/>
                  </a:cubicBezTo>
                  <a:cubicBezTo>
                    <a:pt x="21536" y="2171"/>
                    <a:pt x="21989" y="3239"/>
                    <a:pt x="22637" y="4146"/>
                  </a:cubicBezTo>
                  <a:cubicBezTo>
                    <a:pt x="23284" y="5053"/>
                    <a:pt x="24256" y="5862"/>
                    <a:pt x="25357" y="5733"/>
                  </a:cubicBezTo>
                  <a:cubicBezTo>
                    <a:pt x="25810" y="5636"/>
                    <a:pt x="26263" y="5474"/>
                    <a:pt x="26684" y="5279"/>
                  </a:cubicBezTo>
                  <a:cubicBezTo>
                    <a:pt x="29210" y="4437"/>
                    <a:pt x="32287" y="7158"/>
                    <a:pt x="32481" y="9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9"/>
            <p:cNvSpPr/>
            <p:nvPr/>
          </p:nvSpPr>
          <p:spPr>
            <a:xfrm>
              <a:off x="3906725" y="2827950"/>
              <a:ext cx="65600" cy="85025"/>
            </a:xfrm>
            <a:custGeom>
              <a:avLst/>
              <a:gdLst/>
              <a:ahLst/>
              <a:cxnLst/>
              <a:rect l="l" t="t" r="r" b="b"/>
              <a:pathLst>
                <a:path w="2624" h="3401" fill="none" extrusionOk="0">
                  <a:moveTo>
                    <a:pt x="0" y="0"/>
                  </a:moveTo>
                  <a:cubicBezTo>
                    <a:pt x="1101" y="907"/>
                    <a:pt x="2008" y="2073"/>
                    <a:pt x="2623" y="340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9"/>
            <p:cNvSpPr/>
            <p:nvPr/>
          </p:nvSpPr>
          <p:spPr>
            <a:xfrm>
              <a:off x="3997400" y="2939650"/>
              <a:ext cx="13775" cy="6500"/>
            </a:xfrm>
            <a:custGeom>
              <a:avLst/>
              <a:gdLst/>
              <a:ahLst/>
              <a:cxnLst/>
              <a:rect l="l" t="t" r="r" b="b"/>
              <a:pathLst>
                <a:path w="551" h="260" fill="none" extrusionOk="0">
                  <a:moveTo>
                    <a:pt x="0" y="1"/>
                  </a:moveTo>
                  <a:lnTo>
                    <a:pt x="551" y="26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49"/>
          <p:cNvGrpSpPr/>
          <p:nvPr/>
        </p:nvGrpSpPr>
        <p:grpSpPr>
          <a:xfrm>
            <a:off x="6943363" y="3438025"/>
            <a:ext cx="931025" cy="307675"/>
            <a:chOff x="3667900" y="2004600"/>
            <a:chExt cx="931025" cy="307675"/>
          </a:xfrm>
        </p:grpSpPr>
        <p:sp>
          <p:nvSpPr>
            <p:cNvPr id="2249" name="Google Shape;2249;p49"/>
            <p:cNvSpPr/>
            <p:nvPr/>
          </p:nvSpPr>
          <p:spPr>
            <a:xfrm>
              <a:off x="3667900" y="2004600"/>
              <a:ext cx="931025" cy="307675"/>
            </a:xfrm>
            <a:custGeom>
              <a:avLst/>
              <a:gdLst/>
              <a:ahLst/>
              <a:cxnLst/>
              <a:rect l="l" t="t" r="r" b="b"/>
              <a:pathLst>
                <a:path w="37241" h="12307" fill="none" extrusionOk="0">
                  <a:moveTo>
                    <a:pt x="37241" y="12241"/>
                  </a:moveTo>
                  <a:cubicBezTo>
                    <a:pt x="37208" y="10525"/>
                    <a:pt x="34974" y="6801"/>
                    <a:pt x="33419" y="7513"/>
                  </a:cubicBezTo>
                  <a:cubicBezTo>
                    <a:pt x="32448" y="7967"/>
                    <a:pt x="31250" y="8971"/>
                    <a:pt x="30570" y="8161"/>
                  </a:cubicBezTo>
                  <a:cubicBezTo>
                    <a:pt x="30181" y="7675"/>
                    <a:pt x="30408" y="6963"/>
                    <a:pt x="30473" y="6315"/>
                  </a:cubicBezTo>
                  <a:cubicBezTo>
                    <a:pt x="30537" y="4923"/>
                    <a:pt x="29728" y="3660"/>
                    <a:pt x="28432" y="3142"/>
                  </a:cubicBezTo>
                  <a:cubicBezTo>
                    <a:pt x="27105" y="2688"/>
                    <a:pt x="25680" y="2883"/>
                    <a:pt x="24547" y="3725"/>
                  </a:cubicBezTo>
                  <a:cubicBezTo>
                    <a:pt x="23057" y="4761"/>
                    <a:pt x="21891" y="6769"/>
                    <a:pt x="20078" y="6542"/>
                  </a:cubicBezTo>
                  <a:cubicBezTo>
                    <a:pt x="17779" y="6283"/>
                    <a:pt x="17358" y="2850"/>
                    <a:pt x="15285" y="1846"/>
                  </a:cubicBezTo>
                  <a:cubicBezTo>
                    <a:pt x="11464" y="1"/>
                    <a:pt x="9521" y="6542"/>
                    <a:pt x="6218" y="7254"/>
                  </a:cubicBezTo>
                  <a:cubicBezTo>
                    <a:pt x="4793" y="7546"/>
                    <a:pt x="3271" y="7643"/>
                    <a:pt x="2105" y="8485"/>
                  </a:cubicBezTo>
                  <a:cubicBezTo>
                    <a:pt x="1166" y="9165"/>
                    <a:pt x="583" y="10201"/>
                    <a:pt x="97" y="11237"/>
                  </a:cubicBezTo>
                  <a:cubicBezTo>
                    <a:pt x="0" y="11432"/>
                    <a:pt x="195" y="11788"/>
                    <a:pt x="259" y="11594"/>
                  </a:cubicBezTo>
                  <a:cubicBezTo>
                    <a:pt x="6963" y="11464"/>
                    <a:pt x="13083" y="11723"/>
                    <a:pt x="19754" y="12209"/>
                  </a:cubicBezTo>
                  <a:cubicBezTo>
                    <a:pt x="21017" y="12306"/>
                    <a:pt x="37241" y="12047"/>
                    <a:pt x="37241" y="12241"/>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9"/>
            <p:cNvSpPr/>
            <p:nvPr/>
          </p:nvSpPr>
          <p:spPr>
            <a:xfrm>
              <a:off x="4026525" y="2077475"/>
              <a:ext cx="55075" cy="91500"/>
            </a:xfrm>
            <a:custGeom>
              <a:avLst/>
              <a:gdLst/>
              <a:ahLst/>
              <a:cxnLst/>
              <a:rect l="l" t="t" r="r" b="b"/>
              <a:pathLst>
                <a:path w="2203" h="3660" fill="none" extrusionOk="0">
                  <a:moveTo>
                    <a:pt x="1" y="0"/>
                  </a:moveTo>
                  <a:cubicBezTo>
                    <a:pt x="1134" y="907"/>
                    <a:pt x="1912" y="2202"/>
                    <a:pt x="2203" y="365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1" name="Google Shape;2251;p49"/>
          <p:cNvSpPr/>
          <p:nvPr/>
        </p:nvSpPr>
        <p:spPr>
          <a:xfrm>
            <a:off x="636850" y="2623525"/>
            <a:ext cx="195950" cy="107700"/>
          </a:xfrm>
          <a:custGeom>
            <a:avLst/>
            <a:gdLst/>
            <a:ahLst/>
            <a:cxnLst/>
            <a:rect l="l" t="t" r="r" b="b"/>
            <a:pathLst>
              <a:path w="7838" h="4308" fill="none" extrusionOk="0">
                <a:moveTo>
                  <a:pt x="1" y="2008"/>
                </a:moveTo>
                <a:cubicBezTo>
                  <a:pt x="1782" y="1717"/>
                  <a:pt x="3498" y="2656"/>
                  <a:pt x="4243" y="4307"/>
                </a:cubicBezTo>
                <a:cubicBezTo>
                  <a:pt x="3984" y="2105"/>
                  <a:pt x="5635" y="130"/>
                  <a:pt x="7837"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9"/>
          <p:cNvSpPr/>
          <p:nvPr/>
        </p:nvSpPr>
        <p:spPr>
          <a:xfrm>
            <a:off x="1001150" y="2612200"/>
            <a:ext cx="122275" cy="91500"/>
          </a:xfrm>
          <a:custGeom>
            <a:avLst/>
            <a:gdLst/>
            <a:ahLst/>
            <a:cxnLst/>
            <a:rect l="l" t="t" r="r" b="b"/>
            <a:pathLst>
              <a:path w="4891" h="3660" fill="none" extrusionOk="0">
                <a:moveTo>
                  <a:pt x="1" y="2526"/>
                </a:moveTo>
                <a:cubicBezTo>
                  <a:pt x="972" y="2558"/>
                  <a:pt x="1911" y="2979"/>
                  <a:pt x="2592" y="3659"/>
                </a:cubicBezTo>
                <a:cubicBezTo>
                  <a:pt x="2624" y="2105"/>
                  <a:pt x="3498" y="680"/>
                  <a:pt x="4891"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9"/>
          <p:cNvSpPr/>
          <p:nvPr/>
        </p:nvSpPr>
        <p:spPr>
          <a:xfrm>
            <a:off x="844900" y="2332875"/>
            <a:ext cx="122275" cy="92325"/>
          </a:xfrm>
          <a:custGeom>
            <a:avLst/>
            <a:gdLst/>
            <a:ahLst/>
            <a:cxnLst/>
            <a:rect l="l" t="t" r="r" b="b"/>
            <a:pathLst>
              <a:path w="4891" h="3693" fill="none" extrusionOk="0">
                <a:moveTo>
                  <a:pt x="1" y="2559"/>
                </a:moveTo>
                <a:cubicBezTo>
                  <a:pt x="972" y="2592"/>
                  <a:pt x="1912" y="3013"/>
                  <a:pt x="2592" y="3693"/>
                </a:cubicBezTo>
                <a:cubicBezTo>
                  <a:pt x="2624" y="2138"/>
                  <a:pt x="3498" y="713"/>
                  <a:pt x="4891" y="1"/>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9"/>
          <p:cNvSpPr/>
          <p:nvPr/>
        </p:nvSpPr>
        <p:spPr>
          <a:xfrm>
            <a:off x="7634550" y="3125700"/>
            <a:ext cx="195950" cy="107700"/>
          </a:xfrm>
          <a:custGeom>
            <a:avLst/>
            <a:gdLst/>
            <a:ahLst/>
            <a:cxnLst/>
            <a:rect l="l" t="t" r="r" b="b"/>
            <a:pathLst>
              <a:path w="7838" h="4308" fill="none" extrusionOk="0">
                <a:moveTo>
                  <a:pt x="1" y="2008"/>
                </a:moveTo>
                <a:cubicBezTo>
                  <a:pt x="1782" y="1717"/>
                  <a:pt x="3498" y="2656"/>
                  <a:pt x="4243" y="4307"/>
                </a:cubicBezTo>
                <a:cubicBezTo>
                  <a:pt x="3984" y="2105"/>
                  <a:pt x="5635" y="130"/>
                  <a:pt x="7837"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9"/>
          <p:cNvSpPr/>
          <p:nvPr/>
        </p:nvSpPr>
        <p:spPr>
          <a:xfrm>
            <a:off x="7998850" y="3114375"/>
            <a:ext cx="122275" cy="91500"/>
          </a:xfrm>
          <a:custGeom>
            <a:avLst/>
            <a:gdLst/>
            <a:ahLst/>
            <a:cxnLst/>
            <a:rect l="l" t="t" r="r" b="b"/>
            <a:pathLst>
              <a:path w="4891" h="3660" fill="none" extrusionOk="0">
                <a:moveTo>
                  <a:pt x="1" y="2526"/>
                </a:moveTo>
                <a:cubicBezTo>
                  <a:pt x="972" y="2558"/>
                  <a:pt x="1911" y="2979"/>
                  <a:pt x="2592" y="3659"/>
                </a:cubicBezTo>
                <a:cubicBezTo>
                  <a:pt x="2624" y="2105"/>
                  <a:pt x="3498" y="680"/>
                  <a:pt x="4891"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9"/>
          <p:cNvSpPr/>
          <p:nvPr/>
        </p:nvSpPr>
        <p:spPr>
          <a:xfrm>
            <a:off x="7842600" y="2835050"/>
            <a:ext cx="122275" cy="92325"/>
          </a:xfrm>
          <a:custGeom>
            <a:avLst/>
            <a:gdLst/>
            <a:ahLst/>
            <a:cxnLst/>
            <a:rect l="l" t="t" r="r" b="b"/>
            <a:pathLst>
              <a:path w="4891" h="3693" fill="none" extrusionOk="0">
                <a:moveTo>
                  <a:pt x="1" y="2559"/>
                </a:moveTo>
                <a:cubicBezTo>
                  <a:pt x="972" y="2592"/>
                  <a:pt x="1912" y="3013"/>
                  <a:pt x="2592" y="3693"/>
                </a:cubicBezTo>
                <a:cubicBezTo>
                  <a:pt x="2624" y="2138"/>
                  <a:pt x="3498" y="713"/>
                  <a:pt x="4891" y="1"/>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9"/>
        <p:cNvGrpSpPr/>
        <p:nvPr/>
      </p:nvGrpSpPr>
      <p:grpSpPr>
        <a:xfrm>
          <a:off x="0" y="0"/>
          <a:ext cx="0" cy="0"/>
          <a:chOff x="0" y="0"/>
          <a:chExt cx="0" cy="0"/>
        </a:xfrm>
      </p:grpSpPr>
      <p:sp>
        <p:nvSpPr>
          <p:cNvPr id="14" name="Google Shape;1884;p39">
            <a:extLst>
              <a:ext uri="{FF2B5EF4-FFF2-40B4-BE49-F238E27FC236}">
                <a16:creationId xmlns:a16="http://schemas.microsoft.com/office/drawing/2014/main" id="{10242900-B627-BA3B-65FA-AF62B9CB9AD3}"/>
              </a:ext>
            </a:extLst>
          </p:cNvPr>
          <p:cNvSpPr txBox="1">
            <a:spLocks noGrp="1"/>
          </p:cNvSpPr>
          <p:nvPr>
            <p:ph type="title"/>
          </p:nvPr>
        </p:nvSpPr>
        <p:spPr>
          <a:xfrm>
            <a:off x="2638004" y="322665"/>
            <a:ext cx="4830946"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chemeClr val="accent3">
                    <a:lumMod val="75000"/>
                  </a:schemeClr>
                </a:solidFill>
              </a:rPr>
              <a:t>Class gallery</a:t>
            </a:r>
            <a:endParaRPr sz="4400" dirty="0">
              <a:solidFill>
                <a:schemeClr val="accent3">
                  <a:lumMod val="75000"/>
                </a:schemeClr>
              </a:solidFill>
            </a:endParaRPr>
          </a:p>
        </p:txBody>
      </p:sp>
      <p:pic>
        <p:nvPicPr>
          <p:cNvPr id="15" name="Picture 2" descr="Student Learning Writing - Learning Clip Art, HD Png Download - kindpng">
            <a:extLst>
              <a:ext uri="{FF2B5EF4-FFF2-40B4-BE49-F238E27FC236}">
                <a16:creationId xmlns:a16="http://schemas.microsoft.com/office/drawing/2014/main" id="{2AC9CE3C-78CA-B342-A9FA-06E8F32B49C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50" b="89877" l="10000" r="94186">
                        <a14:foregroundMark x1="34884" y1="58960" x2="33721" y2="56088"/>
                        <a14:foregroundMark x1="37326" y1="52394" x2="32558" y2="55540"/>
                        <a14:foregroundMark x1="32209" y1="57182" x2="28605" y2="60739"/>
                        <a14:foregroundMark x1="63140" y1="54036" x2="64186" y2="57182"/>
                        <a14:foregroundMark x1="63023" y1="52257" x2="67558" y2="56498"/>
                        <a14:foregroundMark x1="65465" y1="56224" x2="65930" y2="60328"/>
                        <a14:foregroundMark x1="66047" y1="56498" x2="65930" y2="61149"/>
                        <a14:foregroundMark x1="66047" y1="57866" x2="68023" y2="63064"/>
                        <a14:foregroundMark x1="19186" y1="16416" x2="19186" y2="16416"/>
                        <a14:foregroundMark x1="90000" y1="76744" x2="89767" y2="81395"/>
                        <a14:foregroundMark x1="79070" y1="86457" x2="81977" y2="86594"/>
                        <a14:foregroundMark x1="85000" y1="43228" x2="85000" y2="43228"/>
                        <a14:foregroundMark x1="80930" y1="40903" x2="85349" y2="42271"/>
                        <a14:foregroundMark x1="89767" y1="37756" x2="89767" y2="43912"/>
                        <a14:foregroundMark x1="90349" y1="43639" x2="93023" y2="47880"/>
                        <a14:foregroundMark x1="94186" y1="70725" x2="94186" y2="70725"/>
                        <a14:foregroundMark x1="40000" y1="39398" x2="40233" y2="43228"/>
                      </a14:backgroundRemoval>
                    </a14:imgEffect>
                  </a14:imgLayer>
                </a14:imgProps>
              </a:ext>
              <a:ext uri="{28A0092B-C50C-407E-A947-70E740481C1C}">
                <a14:useLocalDpi xmlns:a14="http://schemas.microsoft.com/office/drawing/2010/main" val="0"/>
              </a:ext>
            </a:extLst>
          </a:blip>
          <a:srcRect/>
          <a:stretch>
            <a:fillRect/>
          </a:stretch>
        </p:blipFill>
        <p:spPr bwMode="auto">
          <a:xfrm>
            <a:off x="5618016" y="1283169"/>
            <a:ext cx="3258948" cy="27699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32345DA-ECD3-7443-47B8-64196E1A4A65}"/>
              </a:ext>
            </a:extLst>
          </p:cNvPr>
          <p:cNvSpPr txBox="1"/>
          <p:nvPr/>
        </p:nvSpPr>
        <p:spPr>
          <a:xfrm>
            <a:off x="1055697" y="3493676"/>
            <a:ext cx="4562046" cy="830997"/>
          </a:xfrm>
          <a:prstGeom prst="rect">
            <a:avLst/>
          </a:prstGeom>
          <a:noFill/>
        </p:spPr>
        <p:txBody>
          <a:bodyPr wrap="square">
            <a:spAutoFit/>
          </a:bodyPr>
          <a:lstStyle>
            <a:defPPr marR="0" lvl="0" algn="l" rtl="0">
              <a:lnSpc>
                <a:spcPct val="100000"/>
              </a:lnSpc>
              <a:spcBef>
                <a:spcPts val="0"/>
              </a:spcBef>
              <a:spcAft>
                <a:spcPts val="0"/>
              </a:spcAft>
            </a:defPPr>
            <a:lvl1pPr>
              <a:defRPr sz="2200">
                <a:latin typeface="Comic Sans MS" panose="030F0702030302020204" pitchFamily="66" charset="0"/>
              </a:defRPr>
            </a:lvl1pPr>
          </a:lstStyle>
          <a:p>
            <a:r>
              <a:rPr lang="en-US" sz="2400" i="1" dirty="0">
                <a:solidFill>
                  <a:srgbClr val="C00000"/>
                </a:solidFill>
                <a:latin typeface="Calibri" panose="020F0502020204030204" pitchFamily="34" charset="0"/>
                <a:cs typeface="Calibri" panose="020F0502020204030204" pitchFamily="34" charset="0"/>
              </a:rPr>
              <a:t>2. Does he/she have spelling mistakes?</a:t>
            </a:r>
          </a:p>
        </p:txBody>
      </p:sp>
      <p:sp>
        <p:nvSpPr>
          <p:cNvPr id="17" name="TextBox 16">
            <a:extLst>
              <a:ext uri="{FF2B5EF4-FFF2-40B4-BE49-F238E27FC236}">
                <a16:creationId xmlns:a16="http://schemas.microsoft.com/office/drawing/2014/main" id="{29008AC5-38E6-6411-12EF-E041B33F7EDA}"/>
              </a:ext>
            </a:extLst>
          </p:cNvPr>
          <p:cNvSpPr txBox="1"/>
          <p:nvPr/>
        </p:nvSpPr>
        <p:spPr>
          <a:xfrm>
            <a:off x="1055697" y="2662679"/>
            <a:ext cx="4570955" cy="830997"/>
          </a:xfrm>
          <a:prstGeom prst="rect">
            <a:avLst/>
          </a:prstGeom>
          <a:noFill/>
        </p:spPr>
        <p:txBody>
          <a:bodyPr wrap="square">
            <a:spAutoFit/>
          </a:bodyPr>
          <a:lstStyle/>
          <a:p>
            <a:r>
              <a:rPr lang="en-US" sz="2400" i="1" dirty="0">
                <a:solidFill>
                  <a:srgbClr val="C00000"/>
                </a:solidFill>
                <a:latin typeface="Calibri" panose="020F0502020204030204" pitchFamily="34" charset="0"/>
                <a:cs typeface="Calibri" panose="020F0502020204030204" pitchFamily="34" charset="0"/>
              </a:rPr>
              <a:t>1. Does he/she use word phrases correctly?</a:t>
            </a:r>
          </a:p>
        </p:txBody>
      </p:sp>
      <p:sp>
        <p:nvSpPr>
          <p:cNvPr id="18" name="Google Shape;1531;p38">
            <a:extLst>
              <a:ext uri="{FF2B5EF4-FFF2-40B4-BE49-F238E27FC236}">
                <a16:creationId xmlns:a16="http://schemas.microsoft.com/office/drawing/2014/main" id="{E1507434-6F79-7BDA-6BDA-93BD43767BDB}"/>
              </a:ext>
            </a:extLst>
          </p:cNvPr>
          <p:cNvSpPr txBox="1">
            <a:spLocks/>
          </p:cNvSpPr>
          <p:nvPr/>
        </p:nvSpPr>
        <p:spPr>
          <a:xfrm>
            <a:off x="1302986" y="1169413"/>
            <a:ext cx="4315030" cy="12091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79400" algn="l" rtl="0">
              <a:lnSpc>
                <a:spcPct val="115000"/>
              </a:lnSpc>
              <a:spcBef>
                <a:spcPts val="0"/>
              </a:spcBef>
              <a:spcAft>
                <a:spcPts val="0"/>
              </a:spcAft>
              <a:buClr>
                <a:srgbClr val="999999"/>
              </a:buClr>
              <a:buSzPts val="800"/>
              <a:buFont typeface="Open Sans"/>
              <a:buChar char="●"/>
              <a:defRPr sz="1400" b="0" i="0" u="none" strike="noStrike" cap="none">
                <a:solidFill>
                  <a:schemeClr val="dk1"/>
                </a:solidFill>
                <a:latin typeface="DM Sans"/>
                <a:ea typeface="DM Sans"/>
                <a:cs typeface="DM Sans"/>
                <a:sym typeface="DM Sans"/>
              </a:defRPr>
            </a:lvl1pPr>
            <a:lvl2pPr marL="914400" marR="0" lvl="1" indent="-279400" algn="l" rtl="0">
              <a:lnSpc>
                <a:spcPct val="115000"/>
              </a:lnSpc>
              <a:spcBef>
                <a:spcPts val="0"/>
              </a:spcBef>
              <a:spcAft>
                <a:spcPts val="0"/>
              </a:spcAft>
              <a:buClr>
                <a:srgbClr val="999999"/>
              </a:buClr>
              <a:buSzPts val="800"/>
              <a:buFont typeface="Open Sans"/>
              <a:buChar char="○"/>
              <a:defRPr sz="1400" b="0" i="0" u="none" strike="noStrike" cap="none">
                <a:solidFill>
                  <a:schemeClr val="dk1"/>
                </a:solidFill>
                <a:latin typeface="DM Sans"/>
                <a:ea typeface="DM Sans"/>
                <a:cs typeface="DM Sans"/>
                <a:sym typeface="DM Sans"/>
              </a:defRPr>
            </a:lvl2pPr>
            <a:lvl3pPr marL="1371600" marR="0" lvl="2" indent="-279400" algn="l" rtl="0">
              <a:lnSpc>
                <a:spcPct val="115000"/>
              </a:lnSpc>
              <a:spcBef>
                <a:spcPts val="1600"/>
              </a:spcBef>
              <a:spcAft>
                <a:spcPts val="0"/>
              </a:spcAft>
              <a:buClr>
                <a:srgbClr val="999999"/>
              </a:buClr>
              <a:buSzPts val="800"/>
              <a:buFont typeface="Open Sans"/>
              <a:buChar char="■"/>
              <a:defRPr sz="1400" b="0" i="0" u="none" strike="noStrike" cap="none">
                <a:solidFill>
                  <a:schemeClr val="dk1"/>
                </a:solidFill>
                <a:latin typeface="DM Sans"/>
                <a:ea typeface="DM Sans"/>
                <a:cs typeface="DM Sans"/>
                <a:sym typeface="DM Sans"/>
              </a:defRPr>
            </a:lvl3pPr>
            <a:lvl4pPr marL="1828800" marR="0" lvl="3" indent="-279400" algn="l" rtl="0">
              <a:lnSpc>
                <a:spcPct val="115000"/>
              </a:lnSpc>
              <a:spcBef>
                <a:spcPts val="1600"/>
              </a:spcBef>
              <a:spcAft>
                <a:spcPts val="0"/>
              </a:spcAft>
              <a:buClr>
                <a:srgbClr val="999999"/>
              </a:buClr>
              <a:buSzPts val="800"/>
              <a:buFont typeface="Open Sans"/>
              <a:buChar char="●"/>
              <a:defRPr sz="1400" b="0" i="0" u="none" strike="noStrike" cap="none">
                <a:solidFill>
                  <a:schemeClr val="dk1"/>
                </a:solidFill>
                <a:latin typeface="DM Sans"/>
                <a:ea typeface="DM Sans"/>
                <a:cs typeface="DM Sans"/>
                <a:sym typeface="DM Sans"/>
              </a:defRPr>
            </a:lvl4pPr>
            <a:lvl5pPr marL="2286000" marR="0" lvl="4" indent="-304800" algn="l" rtl="0">
              <a:lnSpc>
                <a:spcPct val="115000"/>
              </a:lnSpc>
              <a:spcBef>
                <a:spcPts val="1600"/>
              </a:spcBef>
              <a:spcAft>
                <a:spcPts val="0"/>
              </a:spcAft>
              <a:buClr>
                <a:srgbClr val="999999"/>
              </a:buClr>
              <a:buSzPts val="1200"/>
              <a:buFont typeface="Open Sans"/>
              <a:buChar char="○"/>
              <a:defRPr sz="1400" b="0" i="0" u="none" strike="noStrike" cap="none">
                <a:solidFill>
                  <a:schemeClr val="dk1"/>
                </a:solidFill>
                <a:latin typeface="DM Sans"/>
                <a:ea typeface="DM Sans"/>
                <a:cs typeface="DM Sans"/>
                <a:sym typeface="DM Sans"/>
              </a:defRPr>
            </a:lvl5pPr>
            <a:lvl6pPr marL="2743200" marR="0" lvl="5" indent="-304800" algn="l" rtl="0">
              <a:lnSpc>
                <a:spcPct val="115000"/>
              </a:lnSpc>
              <a:spcBef>
                <a:spcPts val="1600"/>
              </a:spcBef>
              <a:spcAft>
                <a:spcPts val="0"/>
              </a:spcAft>
              <a:buClr>
                <a:srgbClr val="999999"/>
              </a:buClr>
              <a:buSzPts val="1200"/>
              <a:buFont typeface="Open Sans"/>
              <a:buChar char="■"/>
              <a:defRPr sz="1400" b="0" i="0" u="none" strike="noStrike" cap="none">
                <a:solidFill>
                  <a:schemeClr val="dk1"/>
                </a:solidFill>
                <a:latin typeface="DM Sans"/>
                <a:ea typeface="DM Sans"/>
                <a:cs typeface="DM Sans"/>
                <a:sym typeface="DM Sans"/>
              </a:defRPr>
            </a:lvl6pPr>
            <a:lvl7pPr marL="3200400" marR="0" lvl="6" indent="-273050" algn="l" rtl="0">
              <a:lnSpc>
                <a:spcPct val="115000"/>
              </a:lnSpc>
              <a:spcBef>
                <a:spcPts val="1600"/>
              </a:spcBef>
              <a:spcAft>
                <a:spcPts val="0"/>
              </a:spcAft>
              <a:buClr>
                <a:srgbClr val="999999"/>
              </a:buClr>
              <a:buSzPts val="700"/>
              <a:buFont typeface="Open Sans"/>
              <a:buChar char="●"/>
              <a:defRPr sz="1400" b="0" i="0" u="none" strike="noStrike" cap="none">
                <a:solidFill>
                  <a:schemeClr val="dk1"/>
                </a:solidFill>
                <a:latin typeface="DM Sans"/>
                <a:ea typeface="DM Sans"/>
                <a:cs typeface="DM Sans"/>
                <a:sym typeface="DM Sans"/>
              </a:defRPr>
            </a:lvl7pPr>
            <a:lvl8pPr marL="3657600" marR="0" lvl="7" indent="-273050" algn="l" rtl="0">
              <a:lnSpc>
                <a:spcPct val="115000"/>
              </a:lnSpc>
              <a:spcBef>
                <a:spcPts val="1600"/>
              </a:spcBef>
              <a:spcAft>
                <a:spcPts val="0"/>
              </a:spcAft>
              <a:buClr>
                <a:srgbClr val="999999"/>
              </a:buClr>
              <a:buSzPts val="700"/>
              <a:buFont typeface="Open Sans"/>
              <a:buChar char="○"/>
              <a:defRPr sz="1400" b="0" i="0" u="none" strike="noStrike" cap="none">
                <a:solidFill>
                  <a:schemeClr val="dk1"/>
                </a:solidFill>
                <a:latin typeface="DM Sans"/>
                <a:ea typeface="DM Sans"/>
                <a:cs typeface="DM Sans"/>
                <a:sym typeface="DM Sans"/>
              </a:defRPr>
            </a:lvl8pPr>
            <a:lvl9pPr marL="4114800" marR="0" lvl="8" indent="-266700" algn="l" rtl="0">
              <a:lnSpc>
                <a:spcPct val="115000"/>
              </a:lnSpc>
              <a:spcBef>
                <a:spcPts val="1600"/>
              </a:spcBef>
              <a:spcAft>
                <a:spcPts val="1600"/>
              </a:spcAft>
              <a:buClr>
                <a:srgbClr val="999999"/>
              </a:buClr>
              <a:buSzPts val="600"/>
              <a:buFont typeface="Open Sans"/>
              <a:buChar char="■"/>
              <a:defRPr sz="1400" b="0" i="0" u="none" strike="noStrike" cap="none">
                <a:solidFill>
                  <a:schemeClr val="dk1"/>
                </a:solidFill>
                <a:latin typeface="DM Sans"/>
                <a:ea typeface="DM Sans"/>
                <a:cs typeface="DM Sans"/>
                <a:sym typeface="DM Sans"/>
              </a:defRPr>
            </a:lvl9pPr>
          </a:lstStyle>
          <a:p>
            <a:pPr marL="0" indent="0">
              <a:buFont typeface="Open Sans"/>
              <a:buNone/>
            </a:pPr>
            <a:r>
              <a:rPr lang="en-US" sz="2400" b="1" dirty="0">
                <a:solidFill>
                  <a:srgbClr val="000000"/>
                </a:solidFill>
                <a:latin typeface="Calibri" panose="020F0502020204030204" pitchFamily="34" charset="0"/>
                <a:cs typeface="Calibri" panose="020F0502020204030204" pitchFamily="34" charset="0"/>
              </a:rPr>
              <a:t>Students can:</a:t>
            </a:r>
          </a:p>
          <a:p>
            <a:pPr marL="0" indent="0">
              <a:buFont typeface="Open Sans"/>
              <a:buNone/>
            </a:pPr>
            <a:r>
              <a:rPr lang="en-US" sz="2400" dirty="0">
                <a:solidFill>
                  <a:srgbClr val="000000"/>
                </a:solidFill>
                <a:latin typeface="Calibri" panose="020F0502020204030204" pitchFamily="34" charset="0"/>
                <a:cs typeface="Calibri" panose="020F0502020204030204" pitchFamily="34" charset="0"/>
              </a:rPr>
              <a:t>go and see others’ work</a:t>
            </a:r>
          </a:p>
          <a:p>
            <a:pPr marL="0" indent="0">
              <a:buFont typeface="Open Sans"/>
              <a:buNone/>
            </a:pPr>
            <a:r>
              <a:rPr lang="en-US" sz="2400" dirty="0">
                <a:solidFill>
                  <a:srgbClr val="000000"/>
                </a:solidFill>
                <a:latin typeface="Calibri" panose="020F0502020204030204" pitchFamily="34" charset="0"/>
                <a:cs typeface="Calibri" panose="020F0502020204030204" pitchFamily="34" charset="0"/>
              </a:rPr>
              <a:t>give comments to one another</a:t>
            </a:r>
          </a:p>
        </p:txBody>
      </p:sp>
      <p:sp>
        <p:nvSpPr>
          <p:cNvPr id="19" name="TextBox 18">
            <a:extLst>
              <a:ext uri="{FF2B5EF4-FFF2-40B4-BE49-F238E27FC236}">
                <a16:creationId xmlns:a16="http://schemas.microsoft.com/office/drawing/2014/main" id="{E0930166-F89B-286D-BEDD-4524E5026BAF}"/>
              </a:ext>
            </a:extLst>
          </p:cNvPr>
          <p:cNvSpPr txBox="1"/>
          <p:nvPr/>
        </p:nvSpPr>
        <p:spPr>
          <a:xfrm>
            <a:off x="849354" y="1652337"/>
            <a:ext cx="571895" cy="584775"/>
          </a:xfrm>
          <a:prstGeom prst="rect">
            <a:avLst/>
          </a:prstGeom>
          <a:noFill/>
        </p:spPr>
        <p:txBody>
          <a:bodyPr wrap="square" rtlCol="0">
            <a:spAutoFit/>
          </a:bodyPr>
          <a:lstStyle/>
          <a:p>
            <a:r>
              <a:rPr lang="en-US" sz="3200" b="1" dirty="0">
                <a:solidFill>
                  <a:schemeClr val="accent3">
                    <a:lumMod val="75000"/>
                  </a:schemeClr>
                </a:solidFill>
                <a:latin typeface="Calibri" panose="020F0502020204030204" pitchFamily="34" charset="0"/>
                <a:cs typeface="Calibri" panose="020F0502020204030204" pitchFamily="34" charset="0"/>
                <a:sym typeface="Wingdings 2" panose="05020102010507070707" pitchFamily="18" charset="2"/>
              </a:rPr>
              <a:t></a:t>
            </a:r>
            <a:endParaRPr lang="en-US" sz="3200" b="1" dirty="0">
              <a:solidFill>
                <a:schemeClr val="accent3">
                  <a:lumMod val="75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A86912A-F393-95AE-91C3-862242730057}"/>
              </a:ext>
            </a:extLst>
          </p:cNvPr>
          <p:cNvSpPr txBox="1"/>
          <p:nvPr/>
        </p:nvSpPr>
        <p:spPr>
          <a:xfrm>
            <a:off x="849354" y="2077904"/>
            <a:ext cx="571895" cy="584775"/>
          </a:xfrm>
          <a:prstGeom prst="rect">
            <a:avLst/>
          </a:prstGeom>
          <a:noFill/>
        </p:spPr>
        <p:txBody>
          <a:bodyPr wrap="square" rtlCol="0">
            <a:spAutoFit/>
          </a:bodyPr>
          <a:lstStyle/>
          <a:p>
            <a:r>
              <a:rPr lang="en-US" sz="3200" b="1" dirty="0">
                <a:solidFill>
                  <a:schemeClr val="accent3">
                    <a:lumMod val="75000"/>
                  </a:schemeClr>
                </a:solidFill>
                <a:latin typeface="Calibri" panose="020F0502020204030204" pitchFamily="34" charset="0"/>
                <a:cs typeface="Calibri" panose="020F0502020204030204" pitchFamily="34" charset="0"/>
                <a:sym typeface="Wingdings 2" panose="05020102010507070707" pitchFamily="18" charset="2"/>
              </a:rPr>
              <a:t></a:t>
            </a:r>
            <a:endParaRPr lang="en-US" sz="3200" b="1" dirty="0">
              <a:solidFill>
                <a:schemeClr val="accent3">
                  <a:lumMod val="75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barn(inVertical)">
                                      <p:cBhvr>
                                        <p:cTn id="20" dur="500"/>
                                        <p:tgtEl>
                                          <p:spTgt spid="18">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uiExpand="1" build="p"/>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45"/>
          <p:cNvSpPr/>
          <p:nvPr/>
        </p:nvSpPr>
        <p:spPr>
          <a:xfrm>
            <a:off x="5692725" y="1772588"/>
            <a:ext cx="1092545" cy="791853"/>
          </a:xfrm>
          <a:custGeom>
            <a:avLst/>
            <a:gdLst/>
            <a:ahLst/>
            <a:cxnLst/>
            <a:rect l="l" t="t" r="r" b="b"/>
            <a:pathLst>
              <a:path w="50988" h="36955" extrusionOk="0">
                <a:moveTo>
                  <a:pt x="27623" y="0"/>
                </a:moveTo>
                <a:cubicBezTo>
                  <a:pt x="13352" y="0"/>
                  <a:pt x="0" y="9837"/>
                  <a:pt x="13330" y="28365"/>
                </a:cubicBezTo>
                <a:cubicBezTo>
                  <a:pt x="17798" y="33626"/>
                  <a:pt x="25217" y="36955"/>
                  <a:pt x="32377" y="36955"/>
                </a:cubicBezTo>
                <a:cubicBezTo>
                  <a:pt x="36528" y="36955"/>
                  <a:pt x="40592" y="35836"/>
                  <a:pt x="43943" y="33326"/>
                </a:cubicBezTo>
                <a:cubicBezTo>
                  <a:pt x="49107" y="28727"/>
                  <a:pt x="50987" y="20640"/>
                  <a:pt x="49891" y="13929"/>
                </a:cubicBezTo>
                <a:cubicBezTo>
                  <a:pt x="47402" y="4524"/>
                  <a:pt x="37302" y="0"/>
                  <a:pt x="27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2082750" y="1750313"/>
            <a:ext cx="1092545" cy="791853"/>
          </a:xfrm>
          <a:custGeom>
            <a:avLst/>
            <a:gdLst/>
            <a:ahLst/>
            <a:cxnLst/>
            <a:rect l="l" t="t" r="r" b="b"/>
            <a:pathLst>
              <a:path w="50988" h="36955" extrusionOk="0">
                <a:moveTo>
                  <a:pt x="27623" y="0"/>
                </a:moveTo>
                <a:cubicBezTo>
                  <a:pt x="13352" y="0"/>
                  <a:pt x="0" y="9837"/>
                  <a:pt x="13330" y="28365"/>
                </a:cubicBezTo>
                <a:cubicBezTo>
                  <a:pt x="17798" y="33626"/>
                  <a:pt x="25217" y="36955"/>
                  <a:pt x="32377" y="36955"/>
                </a:cubicBezTo>
                <a:cubicBezTo>
                  <a:pt x="36528" y="36955"/>
                  <a:pt x="40592" y="35836"/>
                  <a:pt x="43943" y="33326"/>
                </a:cubicBezTo>
                <a:cubicBezTo>
                  <a:pt x="49107" y="28727"/>
                  <a:pt x="50987" y="20640"/>
                  <a:pt x="49891" y="13929"/>
                </a:cubicBezTo>
                <a:cubicBezTo>
                  <a:pt x="47402" y="4524"/>
                  <a:pt x="37302" y="0"/>
                  <a:pt x="27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txBox="1">
            <a:spLocks noGrp="1"/>
          </p:cNvSpPr>
          <p:nvPr>
            <p:ph type="title"/>
          </p:nvPr>
        </p:nvSpPr>
        <p:spPr>
          <a:xfrm>
            <a:off x="728375" y="530525"/>
            <a:ext cx="76872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t>RECAP</a:t>
            </a:r>
            <a:endParaRPr sz="6600" dirty="0"/>
          </a:p>
        </p:txBody>
      </p:sp>
      <p:sp>
        <p:nvSpPr>
          <p:cNvPr id="2048" name="Google Shape;2048;p45"/>
          <p:cNvSpPr txBox="1">
            <a:spLocks noGrp="1"/>
          </p:cNvSpPr>
          <p:nvPr>
            <p:ph type="subTitle" idx="1"/>
          </p:nvPr>
        </p:nvSpPr>
        <p:spPr>
          <a:xfrm>
            <a:off x="1226899" y="2724842"/>
            <a:ext cx="30090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LISTENING</a:t>
            </a:r>
            <a:endParaRPr sz="4000" dirty="0"/>
          </a:p>
        </p:txBody>
      </p:sp>
      <p:sp>
        <p:nvSpPr>
          <p:cNvPr id="2049" name="Google Shape;2049;p45"/>
          <p:cNvSpPr txBox="1">
            <a:spLocks noGrp="1"/>
          </p:cNvSpPr>
          <p:nvPr>
            <p:ph type="subTitle" idx="2"/>
          </p:nvPr>
        </p:nvSpPr>
        <p:spPr>
          <a:xfrm>
            <a:off x="4836300" y="2732284"/>
            <a:ext cx="30090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WRITING</a:t>
            </a:r>
            <a:endParaRPr sz="4000" dirty="0"/>
          </a:p>
        </p:txBody>
      </p:sp>
      <p:sp>
        <p:nvSpPr>
          <p:cNvPr id="2050" name="Google Shape;2050;p45"/>
          <p:cNvSpPr txBox="1">
            <a:spLocks noGrp="1"/>
          </p:cNvSpPr>
          <p:nvPr>
            <p:ph type="subTitle" idx="3"/>
          </p:nvPr>
        </p:nvSpPr>
        <p:spPr>
          <a:xfrm>
            <a:off x="1226899" y="3418699"/>
            <a:ext cx="3009000" cy="5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listen for general and special information about school activities</a:t>
            </a:r>
          </a:p>
        </p:txBody>
      </p:sp>
      <p:sp>
        <p:nvSpPr>
          <p:cNvPr id="2051" name="Google Shape;2051;p45"/>
          <p:cNvSpPr txBox="1">
            <a:spLocks noGrp="1"/>
          </p:cNvSpPr>
          <p:nvPr>
            <p:ph type="subTitle" idx="4"/>
          </p:nvPr>
        </p:nvSpPr>
        <p:spPr>
          <a:xfrm>
            <a:off x="4908189" y="3418699"/>
            <a:ext cx="3009000" cy="5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write a short paragraph about outdoor activities at one’s school</a:t>
            </a:r>
          </a:p>
        </p:txBody>
      </p:sp>
      <p:sp>
        <p:nvSpPr>
          <p:cNvPr id="2052" name="Google Shape;2052;p45"/>
          <p:cNvSpPr/>
          <p:nvPr/>
        </p:nvSpPr>
        <p:spPr>
          <a:xfrm>
            <a:off x="2483336" y="1914770"/>
            <a:ext cx="464165" cy="462935"/>
          </a:xfrm>
          <a:custGeom>
            <a:avLst/>
            <a:gdLst/>
            <a:ahLst/>
            <a:cxnLst/>
            <a:rect l="l" t="t" r="r" b="b"/>
            <a:pathLst>
              <a:path w="12068" h="12036" extrusionOk="0">
                <a:moveTo>
                  <a:pt x="4222" y="630"/>
                </a:moveTo>
                <a:cubicBezTo>
                  <a:pt x="5010" y="630"/>
                  <a:pt x="5640" y="1292"/>
                  <a:pt x="5640" y="2048"/>
                </a:cubicBezTo>
                <a:lnTo>
                  <a:pt x="5640" y="9767"/>
                </a:lnTo>
                <a:cubicBezTo>
                  <a:pt x="5703" y="10617"/>
                  <a:pt x="5073" y="11311"/>
                  <a:pt x="4285" y="11311"/>
                </a:cubicBezTo>
                <a:cubicBezTo>
                  <a:pt x="3498" y="11311"/>
                  <a:pt x="2868" y="10680"/>
                  <a:pt x="2868" y="9893"/>
                </a:cubicBezTo>
                <a:lnTo>
                  <a:pt x="2868" y="9830"/>
                </a:lnTo>
                <a:cubicBezTo>
                  <a:pt x="3403" y="9767"/>
                  <a:pt x="3907" y="9515"/>
                  <a:pt x="4254" y="9137"/>
                </a:cubicBezTo>
                <a:cubicBezTo>
                  <a:pt x="4380" y="9011"/>
                  <a:pt x="4380" y="8790"/>
                  <a:pt x="4254" y="8633"/>
                </a:cubicBezTo>
                <a:cubicBezTo>
                  <a:pt x="4191" y="8570"/>
                  <a:pt x="4104" y="8538"/>
                  <a:pt x="4014" y="8538"/>
                </a:cubicBezTo>
                <a:cubicBezTo>
                  <a:pt x="3923" y="8538"/>
                  <a:pt x="3829" y="8570"/>
                  <a:pt x="3750" y="8633"/>
                </a:cubicBezTo>
                <a:cubicBezTo>
                  <a:pt x="3435" y="8948"/>
                  <a:pt x="2962" y="9137"/>
                  <a:pt x="2490" y="9137"/>
                </a:cubicBezTo>
                <a:cubicBezTo>
                  <a:pt x="1513" y="9137"/>
                  <a:pt x="725" y="8349"/>
                  <a:pt x="725" y="7372"/>
                </a:cubicBezTo>
                <a:cubicBezTo>
                  <a:pt x="725" y="7057"/>
                  <a:pt x="788" y="6742"/>
                  <a:pt x="946" y="6490"/>
                </a:cubicBezTo>
                <a:cubicBezTo>
                  <a:pt x="1387" y="6805"/>
                  <a:pt x="1891" y="6994"/>
                  <a:pt x="2490" y="6994"/>
                </a:cubicBezTo>
                <a:cubicBezTo>
                  <a:pt x="2679" y="6994"/>
                  <a:pt x="2836" y="6837"/>
                  <a:pt x="2836" y="6648"/>
                </a:cubicBezTo>
                <a:cubicBezTo>
                  <a:pt x="2836" y="6459"/>
                  <a:pt x="2679" y="6301"/>
                  <a:pt x="2490" y="6301"/>
                </a:cubicBezTo>
                <a:cubicBezTo>
                  <a:pt x="1513" y="6301"/>
                  <a:pt x="725" y="5514"/>
                  <a:pt x="725" y="4537"/>
                </a:cubicBezTo>
                <a:cubicBezTo>
                  <a:pt x="725" y="3623"/>
                  <a:pt x="1387" y="2899"/>
                  <a:pt x="2238" y="2804"/>
                </a:cubicBezTo>
                <a:cubicBezTo>
                  <a:pt x="2521" y="3623"/>
                  <a:pt x="3309" y="4159"/>
                  <a:pt x="4222" y="4159"/>
                </a:cubicBezTo>
                <a:cubicBezTo>
                  <a:pt x="4411" y="4159"/>
                  <a:pt x="4569" y="4001"/>
                  <a:pt x="4569" y="3812"/>
                </a:cubicBezTo>
                <a:cubicBezTo>
                  <a:pt x="4569" y="3623"/>
                  <a:pt x="4411" y="3466"/>
                  <a:pt x="4222" y="3466"/>
                </a:cubicBezTo>
                <a:cubicBezTo>
                  <a:pt x="3435" y="3466"/>
                  <a:pt x="2805" y="2836"/>
                  <a:pt x="2805" y="2048"/>
                </a:cubicBezTo>
                <a:cubicBezTo>
                  <a:pt x="2805" y="1261"/>
                  <a:pt x="3435" y="630"/>
                  <a:pt x="4222" y="630"/>
                </a:cubicBezTo>
                <a:close/>
                <a:moveTo>
                  <a:pt x="7814" y="788"/>
                </a:moveTo>
                <a:cubicBezTo>
                  <a:pt x="8602" y="788"/>
                  <a:pt x="9232" y="1418"/>
                  <a:pt x="9232" y="2206"/>
                </a:cubicBezTo>
                <a:cubicBezTo>
                  <a:pt x="9232" y="2993"/>
                  <a:pt x="8602" y="3623"/>
                  <a:pt x="7814" y="3623"/>
                </a:cubicBezTo>
                <a:cubicBezTo>
                  <a:pt x="7593" y="3623"/>
                  <a:pt x="7436" y="3781"/>
                  <a:pt x="7436" y="3970"/>
                </a:cubicBezTo>
                <a:cubicBezTo>
                  <a:pt x="7436" y="4159"/>
                  <a:pt x="7593" y="4316"/>
                  <a:pt x="7814" y="4316"/>
                </a:cubicBezTo>
                <a:cubicBezTo>
                  <a:pt x="8696" y="4316"/>
                  <a:pt x="9484" y="3749"/>
                  <a:pt x="9767" y="2962"/>
                </a:cubicBezTo>
                <a:cubicBezTo>
                  <a:pt x="10649" y="3056"/>
                  <a:pt x="11311" y="3812"/>
                  <a:pt x="11311" y="4695"/>
                </a:cubicBezTo>
                <a:cubicBezTo>
                  <a:pt x="11311" y="5671"/>
                  <a:pt x="10523" y="6459"/>
                  <a:pt x="9547" y="6459"/>
                </a:cubicBezTo>
                <a:cubicBezTo>
                  <a:pt x="9326" y="6459"/>
                  <a:pt x="9169" y="6616"/>
                  <a:pt x="9169" y="6805"/>
                </a:cubicBezTo>
                <a:cubicBezTo>
                  <a:pt x="9169" y="6994"/>
                  <a:pt x="9326" y="7152"/>
                  <a:pt x="9547" y="7152"/>
                </a:cubicBezTo>
                <a:cubicBezTo>
                  <a:pt x="10114" y="7152"/>
                  <a:pt x="10649" y="6963"/>
                  <a:pt x="11059" y="6648"/>
                </a:cubicBezTo>
                <a:cubicBezTo>
                  <a:pt x="11217" y="6931"/>
                  <a:pt x="11311" y="7215"/>
                  <a:pt x="11311" y="7530"/>
                </a:cubicBezTo>
                <a:cubicBezTo>
                  <a:pt x="11374" y="8381"/>
                  <a:pt x="10586" y="9168"/>
                  <a:pt x="9610" y="9168"/>
                </a:cubicBezTo>
                <a:cubicBezTo>
                  <a:pt x="9137" y="9168"/>
                  <a:pt x="8696" y="8979"/>
                  <a:pt x="8350" y="8664"/>
                </a:cubicBezTo>
                <a:cubicBezTo>
                  <a:pt x="8287" y="8601"/>
                  <a:pt x="8200" y="8570"/>
                  <a:pt x="8109" y="8570"/>
                </a:cubicBezTo>
                <a:cubicBezTo>
                  <a:pt x="8019" y="8570"/>
                  <a:pt x="7924" y="8601"/>
                  <a:pt x="7845" y="8664"/>
                </a:cubicBezTo>
                <a:cubicBezTo>
                  <a:pt x="7719" y="8790"/>
                  <a:pt x="7719" y="9011"/>
                  <a:pt x="7845" y="9168"/>
                </a:cubicBezTo>
                <a:cubicBezTo>
                  <a:pt x="8224" y="9578"/>
                  <a:pt x="8696" y="9798"/>
                  <a:pt x="9232" y="9893"/>
                </a:cubicBezTo>
                <a:lnTo>
                  <a:pt x="9232" y="9924"/>
                </a:lnTo>
                <a:cubicBezTo>
                  <a:pt x="9232" y="10712"/>
                  <a:pt x="8602" y="11342"/>
                  <a:pt x="7814" y="11342"/>
                </a:cubicBezTo>
                <a:cubicBezTo>
                  <a:pt x="7026" y="11342"/>
                  <a:pt x="6396" y="10680"/>
                  <a:pt x="6396" y="9924"/>
                </a:cubicBezTo>
                <a:lnTo>
                  <a:pt x="6396" y="2206"/>
                </a:lnTo>
                <a:cubicBezTo>
                  <a:pt x="6396" y="1418"/>
                  <a:pt x="7058" y="788"/>
                  <a:pt x="7814" y="788"/>
                </a:cubicBezTo>
                <a:close/>
                <a:moveTo>
                  <a:pt x="4254" y="0"/>
                </a:moveTo>
                <a:cubicBezTo>
                  <a:pt x="3088" y="0"/>
                  <a:pt x="2143" y="977"/>
                  <a:pt x="2143" y="2111"/>
                </a:cubicBezTo>
                <a:lnTo>
                  <a:pt x="2143" y="2174"/>
                </a:lnTo>
                <a:cubicBezTo>
                  <a:pt x="946" y="2332"/>
                  <a:pt x="1" y="3340"/>
                  <a:pt x="1" y="4600"/>
                </a:cubicBezTo>
                <a:cubicBezTo>
                  <a:pt x="1" y="5104"/>
                  <a:pt x="158" y="5640"/>
                  <a:pt x="442" y="6018"/>
                </a:cubicBezTo>
                <a:cubicBezTo>
                  <a:pt x="158" y="6427"/>
                  <a:pt x="1" y="6931"/>
                  <a:pt x="1" y="7435"/>
                </a:cubicBezTo>
                <a:cubicBezTo>
                  <a:pt x="1" y="8696"/>
                  <a:pt x="946" y="9735"/>
                  <a:pt x="2143" y="9861"/>
                </a:cubicBezTo>
                <a:lnTo>
                  <a:pt x="2143" y="9924"/>
                </a:lnTo>
                <a:cubicBezTo>
                  <a:pt x="2143" y="11090"/>
                  <a:pt x="3088" y="12035"/>
                  <a:pt x="4254" y="12035"/>
                </a:cubicBezTo>
                <a:cubicBezTo>
                  <a:pt x="5010" y="12035"/>
                  <a:pt x="5640" y="11657"/>
                  <a:pt x="6050" y="11058"/>
                </a:cubicBezTo>
                <a:cubicBezTo>
                  <a:pt x="6428" y="11657"/>
                  <a:pt x="7089" y="12035"/>
                  <a:pt x="7814" y="12035"/>
                </a:cubicBezTo>
                <a:cubicBezTo>
                  <a:pt x="8980" y="12035"/>
                  <a:pt x="9925" y="11058"/>
                  <a:pt x="9925" y="9924"/>
                </a:cubicBezTo>
                <a:lnTo>
                  <a:pt x="9925" y="9861"/>
                </a:lnTo>
                <a:cubicBezTo>
                  <a:pt x="11122" y="9704"/>
                  <a:pt x="12067" y="8696"/>
                  <a:pt x="12067" y="7435"/>
                </a:cubicBezTo>
                <a:cubicBezTo>
                  <a:pt x="12067" y="6931"/>
                  <a:pt x="11910" y="6459"/>
                  <a:pt x="11626" y="6018"/>
                </a:cubicBezTo>
                <a:cubicBezTo>
                  <a:pt x="11910" y="5577"/>
                  <a:pt x="12067" y="5104"/>
                  <a:pt x="12067" y="4600"/>
                </a:cubicBezTo>
                <a:cubicBezTo>
                  <a:pt x="12067" y="3371"/>
                  <a:pt x="11154" y="2363"/>
                  <a:pt x="9925" y="2174"/>
                </a:cubicBezTo>
                <a:lnTo>
                  <a:pt x="9925" y="2111"/>
                </a:lnTo>
                <a:cubicBezTo>
                  <a:pt x="9925" y="945"/>
                  <a:pt x="8980" y="0"/>
                  <a:pt x="7814" y="0"/>
                </a:cubicBezTo>
                <a:cubicBezTo>
                  <a:pt x="7089" y="0"/>
                  <a:pt x="6428" y="378"/>
                  <a:pt x="6050" y="977"/>
                </a:cubicBezTo>
                <a:cubicBezTo>
                  <a:pt x="5640" y="378"/>
                  <a:pt x="4979" y="0"/>
                  <a:pt x="4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5"/>
          <p:cNvSpPr/>
          <p:nvPr/>
        </p:nvSpPr>
        <p:spPr>
          <a:xfrm>
            <a:off x="6129996" y="1948262"/>
            <a:ext cx="421614" cy="440508"/>
          </a:xfrm>
          <a:custGeom>
            <a:avLst/>
            <a:gdLst/>
            <a:ahLst/>
            <a:cxnLst/>
            <a:rect l="l" t="t" r="r" b="b"/>
            <a:pathLst>
              <a:path w="13548" h="14154" extrusionOk="0">
                <a:moveTo>
                  <a:pt x="6774" y="914"/>
                </a:moveTo>
                <a:cubicBezTo>
                  <a:pt x="7215" y="914"/>
                  <a:pt x="7593" y="1324"/>
                  <a:pt x="7593" y="1797"/>
                </a:cubicBezTo>
                <a:cubicBezTo>
                  <a:pt x="7593" y="2238"/>
                  <a:pt x="7247" y="2616"/>
                  <a:pt x="6774" y="2616"/>
                </a:cubicBezTo>
                <a:cubicBezTo>
                  <a:pt x="6301" y="2616"/>
                  <a:pt x="5955" y="2238"/>
                  <a:pt x="5955" y="1797"/>
                </a:cubicBezTo>
                <a:cubicBezTo>
                  <a:pt x="5955" y="1324"/>
                  <a:pt x="6333" y="914"/>
                  <a:pt x="6774" y="914"/>
                </a:cubicBezTo>
                <a:close/>
                <a:moveTo>
                  <a:pt x="1400" y="2610"/>
                </a:moveTo>
                <a:cubicBezTo>
                  <a:pt x="1427" y="2610"/>
                  <a:pt x="1454" y="2612"/>
                  <a:pt x="1481" y="2616"/>
                </a:cubicBezTo>
                <a:lnTo>
                  <a:pt x="4222" y="3151"/>
                </a:lnTo>
                <a:lnTo>
                  <a:pt x="3151" y="3781"/>
                </a:lnTo>
                <a:cubicBezTo>
                  <a:pt x="3119" y="3750"/>
                  <a:pt x="3245" y="3781"/>
                  <a:pt x="1324" y="3403"/>
                </a:cubicBezTo>
                <a:cubicBezTo>
                  <a:pt x="1072" y="3372"/>
                  <a:pt x="946" y="3120"/>
                  <a:pt x="1009" y="2931"/>
                </a:cubicBezTo>
                <a:cubicBezTo>
                  <a:pt x="1036" y="2710"/>
                  <a:pt x="1209" y="2610"/>
                  <a:pt x="1400" y="2610"/>
                </a:cubicBezTo>
                <a:close/>
                <a:moveTo>
                  <a:pt x="5502" y="3443"/>
                </a:moveTo>
                <a:cubicBezTo>
                  <a:pt x="5553" y="3443"/>
                  <a:pt x="5608" y="3451"/>
                  <a:pt x="5671" y="3466"/>
                </a:cubicBezTo>
                <a:cubicBezTo>
                  <a:pt x="5860" y="3561"/>
                  <a:pt x="5923" y="3624"/>
                  <a:pt x="5955" y="3907"/>
                </a:cubicBezTo>
                <a:cubicBezTo>
                  <a:pt x="5986" y="4254"/>
                  <a:pt x="5923" y="5766"/>
                  <a:pt x="7089" y="7278"/>
                </a:cubicBezTo>
                <a:cubicBezTo>
                  <a:pt x="7175" y="7385"/>
                  <a:pt x="7304" y="7449"/>
                  <a:pt x="7427" y="7449"/>
                </a:cubicBezTo>
                <a:cubicBezTo>
                  <a:pt x="7486" y="7449"/>
                  <a:pt x="7543" y="7435"/>
                  <a:pt x="7593" y="7404"/>
                </a:cubicBezTo>
                <a:lnTo>
                  <a:pt x="11972" y="5168"/>
                </a:lnTo>
                <a:cubicBezTo>
                  <a:pt x="12030" y="5129"/>
                  <a:pt x="12094" y="5111"/>
                  <a:pt x="12158" y="5111"/>
                </a:cubicBezTo>
                <a:cubicBezTo>
                  <a:pt x="12304" y="5111"/>
                  <a:pt x="12452" y="5204"/>
                  <a:pt x="12539" y="5357"/>
                </a:cubicBezTo>
                <a:cubicBezTo>
                  <a:pt x="12634" y="5577"/>
                  <a:pt x="12571" y="5798"/>
                  <a:pt x="12319" y="5924"/>
                </a:cubicBezTo>
                <a:lnTo>
                  <a:pt x="7499" y="8444"/>
                </a:lnTo>
                <a:cubicBezTo>
                  <a:pt x="7404" y="8476"/>
                  <a:pt x="7562" y="8350"/>
                  <a:pt x="5388" y="10366"/>
                </a:cubicBezTo>
                <a:cubicBezTo>
                  <a:pt x="5293" y="10492"/>
                  <a:pt x="5230" y="10712"/>
                  <a:pt x="5325" y="10870"/>
                </a:cubicBezTo>
                <a:lnTo>
                  <a:pt x="6396" y="12823"/>
                </a:lnTo>
                <a:cubicBezTo>
                  <a:pt x="6490" y="13012"/>
                  <a:pt x="6427" y="13233"/>
                  <a:pt x="6238" y="13359"/>
                </a:cubicBezTo>
                <a:cubicBezTo>
                  <a:pt x="6169" y="13398"/>
                  <a:pt x="6100" y="13416"/>
                  <a:pt x="6034" y="13416"/>
                </a:cubicBezTo>
                <a:cubicBezTo>
                  <a:pt x="5889" y="13416"/>
                  <a:pt x="5758" y="13331"/>
                  <a:pt x="5671" y="13201"/>
                </a:cubicBezTo>
                <a:lnTo>
                  <a:pt x="4285" y="10681"/>
                </a:lnTo>
                <a:cubicBezTo>
                  <a:pt x="4222" y="10523"/>
                  <a:pt x="4222" y="10334"/>
                  <a:pt x="4380" y="10177"/>
                </a:cubicBezTo>
                <a:lnTo>
                  <a:pt x="6333" y="8318"/>
                </a:lnTo>
                <a:cubicBezTo>
                  <a:pt x="6490" y="8161"/>
                  <a:pt x="6490" y="7940"/>
                  <a:pt x="6396" y="7783"/>
                </a:cubicBezTo>
                <a:cubicBezTo>
                  <a:pt x="5797" y="6995"/>
                  <a:pt x="5388" y="6050"/>
                  <a:pt x="5199" y="5042"/>
                </a:cubicBezTo>
                <a:cubicBezTo>
                  <a:pt x="5176" y="4859"/>
                  <a:pt x="4988" y="4727"/>
                  <a:pt x="4791" y="4727"/>
                </a:cubicBezTo>
                <a:cubicBezTo>
                  <a:pt x="4715" y="4727"/>
                  <a:pt x="4638" y="4746"/>
                  <a:pt x="4569" y="4790"/>
                </a:cubicBezTo>
                <a:cubicBezTo>
                  <a:pt x="4128" y="5042"/>
                  <a:pt x="4600" y="4727"/>
                  <a:pt x="1544" y="6743"/>
                </a:cubicBezTo>
                <a:cubicBezTo>
                  <a:pt x="1493" y="6768"/>
                  <a:pt x="1438" y="6780"/>
                  <a:pt x="1382" y="6780"/>
                </a:cubicBezTo>
                <a:cubicBezTo>
                  <a:pt x="1229" y="6780"/>
                  <a:pt x="1069" y="6692"/>
                  <a:pt x="977" y="6554"/>
                </a:cubicBezTo>
                <a:cubicBezTo>
                  <a:pt x="946" y="6270"/>
                  <a:pt x="1040" y="6050"/>
                  <a:pt x="1229" y="5955"/>
                </a:cubicBezTo>
                <a:cubicBezTo>
                  <a:pt x="1261" y="5955"/>
                  <a:pt x="5356" y="3466"/>
                  <a:pt x="5356" y="3466"/>
                </a:cubicBezTo>
                <a:cubicBezTo>
                  <a:pt x="5403" y="3451"/>
                  <a:pt x="5451" y="3443"/>
                  <a:pt x="5502" y="3443"/>
                </a:cubicBezTo>
                <a:close/>
                <a:moveTo>
                  <a:pt x="6774" y="1"/>
                </a:moveTo>
                <a:cubicBezTo>
                  <a:pt x="5892" y="1"/>
                  <a:pt x="5136" y="788"/>
                  <a:pt x="5136" y="1702"/>
                </a:cubicBezTo>
                <a:cubicBezTo>
                  <a:pt x="5136" y="1986"/>
                  <a:pt x="5199" y="2206"/>
                  <a:pt x="5325" y="2458"/>
                </a:cubicBezTo>
                <a:lnTo>
                  <a:pt x="1670" y="1702"/>
                </a:lnTo>
                <a:cubicBezTo>
                  <a:pt x="1594" y="1688"/>
                  <a:pt x="1517" y="1681"/>
                  <a:pt x="1441" y="1681"/>
                </a:cubicBezTo>
                <a:cubicBezTo>
                  <a:pt x="857" y="1681"/>
                  <a:pt x="305" y="2093"/>
                  <a:pt x="221" y="2679"/>
                </a:cubicBezTo>
                <a:cubicBezTo>
                  <a:pt x="95" y="3372"/>
                  <a:pt x="536" y="4033"/>
                  <a:pt x="1198" y="4159"/>
                </a:cubicBezTo>
                <a:lnTo>
                  <a:pt x="2174" y="4349"/>
                </a:lnTo>
                <a:lnTo>
                  <a:pt x="883" y="5136"/>
                </a:lnTo>
                <a:cubicBezTo>
                  <a:pt x="252" y="5514"/>
                  <a:pt x="0" y="6239"/>
                  <a:pt x="284" y="6869"/>
                </a:cubicBezTo>
                <a:cubicBezTo>
                  <a:pt x="512" y="7326"/>
                  <a:pt x="974" y="7536"/>
                  <a:pt x="1397" y="7536"/>
                </a:cubicBezTo>
                <a:cubicBezTo>
                  <a:pt x="1616" y="7536"/>
                  <a:pt x="1824" y="7480"/>
                  <a:pt x="1985" y="7373"/>
                </a:cubicBezTo>
                <a:lnTo>
                  <a:pt x="4506" y="5735"/>
                </a:lnTo>
                <a:cubicBezTo>
                  <a:pt x="4695" y="6522"/>
                  <a:pt x="5041" y="7215"/>
                  <a:pt x="5482" y="7877"/>
                </a:cubicBezTo>
                <a:lnTo>
                  <a:pt x="3781" y="9515"/>
                </a:lnTo>
                <a:cubicBezTo>
                  <a:pt x="3403" y="9893"/>
                  <a:pt x="3277" y="10523"/>
                  <a:pt x="3560" y="10996"/>
                </a:cubicBezTo>
                <a:lnTo>
                  <a:pt x="4947" y="13516"/>
                </a:lnTo>
                <a:cubicBezTo>
                  <a:pt x="5181" y="13922"/>
                  <a:pt x="5604" y="14154"/>
                  <a:pt x="6028" y="14154"/>
                </a:cubicBezTo>
                <a:cubicBezTo>
                  <a:pt x="6230" y="14154"/>
                  <a:pt x="6433" y="14101"/>
                  <a:pt x="6616" y="13989"/>
                </a:cubicBezTo>
                <a:cubicBezTo>
                  <a:pt x="7215" y="13642"/>
                  <a:pt x="7467" y="12886"/>
                  <a:pt x="7089" y="12288"/>
                </a:cubicBezTo>
                <a:lnTo>
                  <a:pt x="6207" y="10649"/>
                </a:lnTo>
                <a:lnTo>
                  <a:pt x="7877" y="9043"/>
                </a:lnTo>
                <a:lnTo>
                  <a:pt x="12697" y="6554"/>
                </a:lnTo>
                <a:cubicBezTo>
                  <a:pt x="13295" y="6239"/>
                  <a:pt x="13548" y="5483"/>
                  <a:pt x="13232" y="4884"/>
                </a:cubicBezTo>
                <a:cubicBezTo>
                  <a:pt x="13014" y="4446"/>
                  <a:pt x="12597" y="4206"/>
                  <a:pt x="12162" y="4206"/>
                </a:cubicBezTo>
                <a:cubicBezTo>
                  <a:pt x="11971" y="4206"/>
                  <a:pt x="11777" y="4252"/>
                  <a:pt x="11594" y="4349"/>
                </a:cubicBezTo>
                <a:lnTo>
                  <a:pt x="7530" y="6428"/>
                </a:lnTo>
                <a:cubicBezTo>
                  <a:pt x="6679" y="5136"/>
                  <a:pt x="6837" y="3907"/>
                  <a:pt x="6774" y="3750"/>
                </a:cubicBezTo>
                <a:cubicBezTo>
                  <a:pt x="6774" y="3687"/>
                  <a:pt x="6774" y="3529"/>
                  <a:pt x="6711" y="3372"/>
                </a:cubicBezTo>
                <a:lnTo>
                  <a:pt x="6774" y="3372"/>
                </a:lnTo>
                <a:cubicBezTo>
                  <a:pt x="7688" y="3372"/>
                  <a:pt x="8444" y="2616"/>
                  <a:pt x="8444" y="1702"/>
                </a:cubicBezTo>
                <a:cubicBezTo>
                  <a:pt x="8444" y="788"/>
                  <a:pt x="7688" y="1"/>
                  <a:pt x="6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4" name="Google Shape;2054;p45"/>
          <p:cNvGrpSpPr/>
          <p:nvPr/>
        </p:nvGrpSpPr>
        <p:grpSpPr>
          <a:xfrm rot="-10118483" flipH="1">
            <a:off x="7582808" y="-327676"/>
            <a:ext cx="696507" cy="1265812"/>
            <a:chOff x="2999200" y="4078725"/>
            <a:chExt cx="735925" cy="1337450"/>
          </a:xfrm>
        </p:grpSpPr>
        <p:sp>
          <p:nvSpPr>
            <p:cNvPr id="2055" name="Google Shape;2055;p45"/>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5"/>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5"/>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5"/>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5"/>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5"/>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5"/>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5"/>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5"/>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5"/>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5"/>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5"/>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5"/>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5"/>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5"/>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5"/>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5"/>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5"/>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5"/>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5"/>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5"/>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5"/>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5"/>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5"/>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5"/>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5"/>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5"/>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5"/>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5"/>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5"/>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5" name="Google Shape;2085;p45"/>
          <p:cNvGrpSpPr/>
          <p:nvPr/>
        </p:nvGrpSpPr>
        <p:grpSpPr>
          <a:xfrm rot="-10375022">
            <a:off x="8385098" y="-221252"/>
            <a:ext cx="434455" cy="1105776"/>
            <a:chOff x="2536925" y="4284225"/>
            <a:chExt cx="459050" cy="1168375"/>
          </a:xfrm>
        </p:grpSpPr>
        <p:sp>
          <p:nvSpPr>
            <p:cNvPr id="2086" name="Google Shape;2086;p45"/>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5"/>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5"/>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5"/>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5"/>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5"/>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5"/>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5"/>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5"/>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5"/>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45"/>
          <p:cNvGrpSpPr/>
          <p:nvPr/>
        </p:nvGrpSpPr>
        <p:grpSpPr>
          <a:xfrm rot="-557920">
            <a:off x="307263" y="4267623"/>
            <a:ext cx="635357" cy="1154681"/>
            <a:chOff x="2999200" y="4078725"/>
            <a:chExt cx="735925" cy="1337450"/>
          </a:xfrm>
        </p:grpSpPr>
        <p:sp>
          <p:nvSpPr>
            <p:cNvPr id="2097" name="Google Shape;2097;p45"/>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5"/>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5"/>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5"/>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5"/>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5"/>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5"/>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5"/>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5"/>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5"/>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5"/>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5"/>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5"/>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5"/>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5"/>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5"/>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5"/>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5"/>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5"/>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5"/>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5"/>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5"/>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5"/>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5"/>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5"/>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5"/>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5"/>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5"/>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5"/>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45"/>
          <p:cNvGrpSpPr/>
          <p:nvPr/>
        </p:nvGrpSpPr>
        <p:grpSpPr>
          <a:xfrm rot="301427">
            <a:off x="1075133" y="4441957"/>
            <a:ext cx="396305" cy="1008677"/>
            <a:chOff x="2536925" y="4284225"/>
            <a:chExt cx="459050" cy="1168375"/>
          </a:xfrm>
        </p:grpSpPr>
        <p:sp>
          <p:nvSpPr>
            <p:cNvPr id="2128" name="Google Shape;2128;p45"/>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5"/>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5"/>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5"/>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5"/>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5"/>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5"/>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5"/>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5"/>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6"/>
                                        </p:tgtEl>
                                        <p:attrNameLst>
                                          <p:attrName>style.visibility</p:attrName>
                                        </p:attrNameLst>
                                      </p:cBhvr>
                                      <p:to>
                                        <p:strVal val="visible"/>
                                      </p:to>
                                    </p:set>
                                    <p:animEffect transition="in" filter="fade">
                                      <p:cBhvr>
                                        <p:cTn id="7" dur="500"/>
                                        <p:tgtEl>
                                          <p:spTgt spid="20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
                                            <p:txEl>
                                              <p:pRg st="0" end="0"/>
                                            </p:txEl>
                                          </p:spTgt>
                                        </p:tgtEl>
                                        <p:attrNameLst>
                                          <p:attrName>style.visibility</p:attrName>
                                        </p:attrNameLst>
                                      </p:cBhvr>
                                      <p:to>
                                        <p:strVal val="visible"/>
                                      </p:to>
                                    </p:set>
                                    <p:animEffect transition="in" filter="fade">
                                      <p:cBhvr>
                                        <p:cTn id="13" dur="500"/>
                                        <p:tgtEl>
                                          <p:spTgt spid="2048">
                                            <p:txEl>
                                              <p:pRg st="0" end="0"/>
                                            </p:txEl>
                                          </p:spTgt>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2046"/>
                                        </p:tgtEl>
                                      </p:cBhvr>
                                    </p:animEffect>
                                    <p:animScale>
                                      <p:cBhvr>
                                        <p:cTn id="16" dur="250" autoRev="1" fill="hold"/>
                                        <p:tgtEl>
                                          <p:spTgt spid="2046"/>
                                        </p:tgtEl>
                                      </p:cBhvr>
                                      <p:by x="105000" y="105000"/>
                                    </p:animScale>
                                  </p:childTnLst>
                                </p:cTn>
                              </p:par>
                              <p:par>
                                <p:cTn id="17" presetID="26" presetClass="emph" presetSubtype="0" fill="hold" grpId="1" nodeType="withEffect">
                                  <p:stCondLst>
                                    <p:cond delay="0"/>
                                  </p:stCondLst>
                                  <p:childTnLst>
                                    <p:animEffect transition="out" filter="fade">
                                      <p:cBhvr>
                                        <p:cTn id="18" dur="500" tmFilter="0, 0; .2, .5; .8, .5; 1, 0"/>
                                        <p:tgtEl>
                                          <p:spTgt spid="2052"/>
                                        </p:tgtEl>
                                      </p:cBhvr>
                                    </p:animEffect>
                                    <p:animScale>
                                      <p:cBhvr>
                                        <p:cTn id="19" dur="250" autoRev="1" fill="hold"/>
                                        <p:tgtEl>
                                          <p:spTgt spid="2052"/>
                                        </p:tgtEl>
                                      </p:cBhvr>
                                      <p:by x="105000" y="105000"/>
                                    </p:animScale>
                                  </p:childTnLst>
                                </p:cTn>
                              </p:par>
                              <p:par>
                                <p:cTn id="20" presetID="26" presetClass="emph" presetSubtype="0" fill="hold" grpId="1" nodeType="withEffect">
                                  <p:stCondLst>
                                    <p:cond delay="0"/>
                                  </p:stCondLst>
                                  <p:childTnLst>
                                    <p:animEffect transition="out" filter="fade">
                                      <p:cBhvr>
                                        <p:cTn id="21" dur="500" tmFilter="0, 0; .2, .5; .8, .5; 1, 0"/>
                                        <p:tgtEl>
                                          <p:spTgt spid="2048">
                                            <p:txEl>
                                              <p:pRg st="0" end="0"/>
                                            </p:txEl>
                                          </p:spTgt>
                                        </p:tgtEl>
                                      </p:cBhvr>
                                    </p:animEffect>
                                    <p:animScale>
                                      <p:cBhvr>
                                        <p:cTn id="22" dur="250" autoRev="1" fill="hold"/>
                                        <p:tgtEl>
                                          <p:spTgt spid="2048">
                                            <p:txEl>
                                              <p:pRg st="0" end="0"/>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50">
                                            <p:txEl>
                                              <p:pRg st="0" end="0"/>
                                            </p:txEl>
                                          </p:spTgt>
                                        </p:tgtEl>
                                        <p:attrNameLst>
                                          <p:attrName>style.visibility</p:attrName>
                                        </p:attrNameLst>
                                      </p:cBhvr>
                                      <p:to>
                                        <p:strVal val="visible"/>
                                      </p:to>
                                    </p:set>
                                    <p:animEffect transition="in" filter="barn(inVertical)">
                                      <p:cBhvr>
                                        <p:cTn id="27" dur="500"/>
                                        <p:tgtEl>
                                          <p:spTgt spid="205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45"/>
                                        </p:tgtEl>
                                        <p:attrNameLst>
                                          <p:attrName>style.visibility</p:attrName>
                                        </p:attrNameLst>
                                      </p:cBhvr>
                                      <p:to>
                                        <p:strVal val="visible"/>
                                      </p:to>
                                    </p:set>
                                    <p:animEffect transition="in" filter="fade">
                                      <p:cBhvr>
                                        <p:cTn id="32" dur="500"/>
                                        <p:tgtEl>
                                          <p:spTgt spid="20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49">
                                            <p:txEl>
                                              <p:pRg st="0" end="0"/>
                                            </p:txEl>
                                          </p:spTgt>
                                        </p:tgtEl>
                                        <p:attrNameLst>
                                          <p:attrName>style.visibility</p:attrName>
                                        </p:attrNameLst>
                                      </p:cBhvr>
                                      <p:to>
                                        <p:strVal val="visible"/>
                                      </p:to>
                                    </p:set>
                                    <p:animEffect transition="in" filter="fade">
                                      <p:cBhvr>
                                        <p:cTn id="35" dur="500"/>
                                        <p:tgtEl>
                                          <p:spTgt spid="2049">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fade">
                                      <p:cBhvr>
                                        <p:cTn id="38" dur="500"/>
                                        <p:tgtEl>
                                          <p:spTgt spid="2053"/>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2045"/>
                                        </p:tgtEl>
                                      </p:cBhvr>
                                    </p:animEffect>
                                    <p:animScale>
                                      <p:cBhvr>
                                        <p:cTn id="41" dur="250" autoRev="1" fill="hold"/>
                                        <p:tgtEl>
                                          <p:spTgt spid="2045"/>
                                        </p:tgtEl>
                                      </p:cBhvr>
                                      <p:by x="105000" y="105000"/>
                                    </p:animScale>
                                  </p:childTnLst>
                                </p:cTn>
                              </p:par>
                              <p:par>
                                <p:cTn id="42" presetID="26" presetClass="emph" presetSubtype="0" fill="hold" grpId="1" nodeType="withEffect">
                                  <p:stCondLst>
                                    <p:cond delay="0"/>
                                  </p:stCondLst>
                                  <p:childTnLst>
                                    <p:animEffect transition="out" filter="fade">
                                      <p:cBhvr>
                                        <p:cTn id="43" dur="500" tmFilter="0, 0; .2, .5; .8, .5; 1, 0"/>
                                        <p:tgtEl>
                                          <p:spTgt spid="2049">
                                            <p:txEl>
                                              <p:pRg st="0" end="0"/>
                                            </p:txEl>
                                          </p:spTgt>
                                        </p:tgtEl>
                                      </p:cBhvr>
                                    </p:animEffect>
                                    <p:animScale>
                                      <p:cBhvr>
                                        <p:cTn id="44" dur="250" autoRev="1" fill="hold"/>
                                        <p:tgtEl>
                                          <p:spTgt spid="2049">
                                            <p:txEl>
                                              <p:pRg st="0" end="0"/>
                                            </p:txEl>
                                          </p:spTgt>
                                        </p:tgtEl>
                                      </p:cBhvr>
                                      <p:by x="105000" y="105000"/>
                                    </p:animScale>
                                  </p:childTnLst>
                                </p:cTn>
                              </p:par>
                              <p:par>
                                <p:cTn id="45" presetID="26" presetClass="emph" presetSubtype="0" fill="hold" grpId="1" nodeType="withEffect">
                                  <p:stCondLst>
                                    <p:cond delay="0"/>
                                  </p:stCondLst>
                                  <p:childTnLst>
                                    <p:animEffect transition="out" filter="fade">
                                      <p:cBhvr>
                                        <p:cTn id="46" dur="500" tmFilter="0, 0; .2, .5; .8, .5; 1, 0"/>
                                        <p:tgtEl>
                                          <p:spTgt spid="2053"/>
                                        </p:tgtEl>
                                      </p:cBhvr>
                                    </p:animEffect>
                                    <p:animScale>
                                      <p:cBhvr>
                                        <p:cTn id="47" dur="250" autoRev="1" fill="hold"/>
                                        <p:tgtEl>
                                          <p:spTgt spid="205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51">
                                            <p:txEl>
                                              <p:pRg st="0" end="0"/>
                                            </p:txEl>
                                          </p:spTgt>
                                        </p:tgtEl>
                                        <p:attrNameLst>
                                          <p:attrName>style.visibility</p:attrName>
                                        </p:attrNameLst>
                                      </p:cBhvr>
                                      <p:to>
                                        <p:strVal val="visible"/>
                                      </p:to>
                                    </p:set>
                                    <p:animEffect transition="in" filter="barn(inVertical)">
                                      <p:cBhvr>
                                        <p:cTn id="52"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animBg="1"/>
      <p:bldP spid="2045" grpId="1" animBg="1"/>
      <p:bldP spid="2046" grpId="0" animBg="1"/>
      <p:bldP spid="2046" grpId="1" animBg="1"/>
      <p:bldP spid="2048" grpId="0" build="p"/>
      <p:bldP spid="2048" grpId="1" build="p"/>
      <p:bldP spid="2049" grpId="0" build="p"/>
      <p:bldP spid="2049" grpId="1" build="p"/>
      <p:bldP spid="2050" grpId="0" build="p"/>
      <p:bldP spid="2051" grpId="0" build="p"/>
      <p:bldP spid="2052" grpId="0" animBg="1"/>
      <p:bldP spid="2052" grpId="1" animBg="1"/>
      <p:bldP spid="2053" grpId="0" animBg="1"/>
      <p:bldP spid="205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885"/>
        <p:cNvGrpSpPr/>
        <p:nvPr/>
      </p:nvGrpSpPr>
      <p:grpSpPr>
        <a:xfrm>
          <a:off x="0" y="0"/>
          <a:ext cx="0" cy="0"/>
          <a:chOff x="0" y="0"/>
          <a:chExt cx="0" cy="0"/>
        </a:xfrm>
      </p:grpSpPr>
      <p:sp>
        <p:nvSpPr>
          <p:cNvPr id="2886" name="Google Shape;2886;p72"/>
          <p:cNvSpPr txBox="1">
            <a:spLocks noGrp="1"/>
          </p:cNvSpPr>
          <p:nvPr>
            <p:ph type="title"/>
          </p:nvPr>
        </p:nvSpPr>
        <p:spPr>
          <a:xfrm>
            <a:off x="2468868" y="1400175"/>
            <a:ext cx="4206263" cy="114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sp>
        <p:nvSpPr>
          <p:cNvPr id="2887" name="Google Shape;2887;p72"/>
          <p:cNvSpPr txBox="1">
            <a:spLocks noGrp="1"/>
          </p:cNvSpPr>
          <p:nvPr>
            <p:ph type="subTitle" idx="1"/>
          </p:nvPr>
        </p:nvSpPr>
        <p:spPr>
          <a:xfrm>
            <a:off x="2495813" y="2396074"/>
            <a:ext cx="4297011" cy="7753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lt2"/>
              </a:buClr>
              <a:buSzPts val="1100"/>
              <a:buFont typeface="Arial"/>
              <a:buNone/>
            </a:pPr>
            <a:r>
              <a:rPr lang="en" sz="2400" dirty="0">
                <a:solidFill>
                  <a:schemeClr val="accent6"/>
                </a:solidFill>
              </a:rPr>
              <a:t>Do you have any questions?</a:t>
            </a:r>
            <a:endParaRPr sz="2400" dirty="0">
              <a:solidFill>
                <a:schemeClr val="accent6"/>
              </a:solidFill>
            </a:endParaRPr>
          </a:p>
        </p:txBody>
      </p:sp>
      <p:grpSp>
        <p:nvGrpSpPr>
          <p:cNvPr id="2889" name="Google Shape;2889;p72"/>
          <p:cNvGrpSpPr/>
          <p:nvPr/>
        </p:nvGrpSpPr>
        <p:grpSpPr>
          <a:xfrm>
            <a:off x="7389813" y="1797338"/>
            <a:ext cx="663075" cy="208900"/>
            <a:chOff x="4476650" y="2527575"/>
            <a:chExt cx="663075" cy="208900"/>
          </a:xfrm>
        </p:grpSpPr>
        <p:sp>
          <p:nvSpPr>
            <p:cNvPr id="2890" name="Google Shape;2890;p72"/>
            <p:cNvSpPr/>
            <p:nvPr/>
          </p:nvSpPr>
          <p:spPr>
            <a:xfrm>
              <a:off x="4476650" y="2527575"/>
              <a:ext cx="663075" cy="208900"/>
            </a:xfrm>
            <a:custGeom>
              <a:avLst/>
              <a:gdLst/>
              <a:ahLst/>
              <a:cxnLst/>
              <a:rect l="l" t="t" r="r" b="b"/>
              <a:pathLst>
                <a:path w="26523" h="8356" fill="none" extrusionOk="0">
                  <a:moveTo>
                    <a:pt x="25616" y="7773"/>
                  </a:moveTo>
                  <a:cubicBezTo>
                    <a:pt x="26522" y="6186"/>
                    <a:pt x="25292" y="3077"/>
                    <a:pt x="23511" y="2656"/>
                  </a:cubicBezTo>
                  <a:cubicBezTo>
                    <a:pt x="21697" y="2203"/>
                    <a:pt x="19787" y="3304"/>
                    <a:pt x="18848" y="4858"/>
                  </a:cubicBezTo>
                  <a:cubicBezTo>
                    <a:pt x="17520" y="4276"/>
                    <a:pt x="17941" y="2138"/>
                    <a:pt x="17002" y="1037"/>
                  </a:cubicBezTo>
                  <a:cubicBezTo>
                    <a:pt x="16127" y="1"/>
                    <a:pt x="14379" y="325"/>
                    <a:pt x="13310" y="1199"/>
                  </a:cubicBezTo>
                  <a:cubicBezTo>
                    <a:pt x="12274" y="2073"/>
                    <a:pt x="11626" y="3336"/>
                    <a:pt x="10720" y="4340"/>
                  </a:cubicBezTo>
                  <a:cubicBezTo>
                    <a:pt x="9780" y="5344"/>
                    <a:pt x="8258" y="6057"/>
                    <a:pt x="7060" y="5409"/>
                  </a:cubicBezTo>
                  <a:cubicBezTo>
                    <a:pt x="6154" y="4891"/>
                    <a:pt x="5733" y="3757"/>
                    <a:pt x="4793" y="3239"/>
                  </a:cubicBezTo>
                  <a:cubicBezTo>
                    <a:pt x="3790" y="2689"/>
                    <a:pt x="2462" y="3110"/>
                    <a:pt x="1652" y="3919"/>
                  </a:cubicBezTo>
                  <a:cubicBezTo>
                    <a:pt x="843" y="4729"/>
                    <a:pt x="422" y="6704"/>
                    <a:pt x="1" y="7805"/>
                  </a:cubicBezTo>
                  <a:cubicBezTo>
                    <a:pt x="8679" y="8064"/>
                    <a:pt x="17390" y="8356"/>
                    <a:pt x="25616" y="777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2"/>
            <p:cNvSpPr/>
            <p:nvPr/>
          </p:nvSpPr>
          <p:spPr>
            <a:xfrm>
              <a:off x="5044175" y="2623125"/>
              <a:ext cx="49400" cy="61550"/>
            </a:xfrm>
            <a:custGeom>
              <a:avLst/>
              <a:gdLst/>
              <a:ahLst/>
              <a:cxnLst/>
              <a:rect l="l" t="t" r="r" b="b"/>
              <a:pathLst>
                <a:path w="1976" h="2462" fill="none" extrusionOk="0">
                  <a:moveTo>
                    <a:pt x="0" y="0"/>
                  </a:moveTo>
                  <a:cubicBezTo>
                    <a:pt x="1069" y="356"/>
                    <a:pt x="1846" y="1328"/>
                    <a:pt x="1976" y="246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2"/>
            <p:cNvSpPr/>
            <p:nvPr/>
          </p:nvSpPr>
          <p:spPr>
            <a:xfrm>
              <a:off x="4521175" y="2654700"/>
              <a:ext cx="23500" cy="29975"/>
            </a:xfrm>
            <a:custGeom>
              <a:avLst/>
              <a:gdLst/>
              <a:ahLst/>
              <a:cxnLst/>
              <a:rect l="l" t="t" r="r" b="b"/>
              <a:pathLst>
                <a:path w="940" h="1199" fill="none" extrusionOk="0">
                  <a:moveTo>
                    <a:pt x="1" y="1198"/>
                  </a:moveTo>
                  <a:lnTo>
                    <a:pt x="94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3" name="Google Shape;2893;p72"/>
          <p:cNvGrpSpPr/>
          <p:nvPr/>
        </p:nvGrpSpPr>
        <p:grpSpPr>
          <a:xfrm>
            <a:off x="6622338" y="2042825"/>
            <a:ext cx="931025" cy="307675"/>
            <a:chOff x="3667900" y="2004600"/>
            <a:chExt cx="931025" cy="307675"/>
          </a:xfrm>
        </p:grpSpPr>
        <p:sp>
          <p:nvSpPr>
            <p:cNvPr id="2894" name="Google Shape;2894;p72"/>
            <p:cNvSpPr/>
            <p:nvPr/>
          </p:nvSpPr>
          <p:spPr>
            <a:xfrm>
              <a:off x="3667900" y="2004600"/>
              <a:ext cx="931025" cy="307675"/>
            </a:xfrm>
            <a:custGeom>
              <a:avLst/>
              <a:gdLst/>
              <a:ahLst/>
              <a:cxnLst/>
              <a:rect l="l" t="t" r="r" b="b"/>
              <a:pathLst>
                <a:path w="37241" h="12307" fill="none" extrusionOk="0">
                  <a:moveTo>
                    <a:pt x="37241" y="12241"/>
                  </a:moveTo>
                  <a:cubicBezTo>
                    <a:pt x="37208" y="10525"/>
                    <a:pt x="34974" y="6801"/>
                    <a:pt x="33419" y="7513"/>
                  </a:cubicBezTo>
                  <a:cubicBezTo>
                    <a:pt x="32448" y="7967"/>
                    <a:pt x="31250" y="8971"/>
                    <a:pt x="30570" y="8161"/>
                  </a:cubicBezTo>
                  <a:cubicBezTo>
                    <a:pt x="30181" y="7675"/>
                    <a:pt x="30408" y="6963"/>
                    <a:pt x="30473" y="6315"/>
                  </a:cubicBezTo>
                  <a:cubicBezTo>
                    <a:pt x="30537" y="4923"/>
                    <a:pt x="29728" y="3660"/>
                    <a:pt x="28432" y="3142"/>
                  </a:cubicBezTo>
                  <a:cubicBezTo>
                    <a:pt x="27105" y="2688"/>
                    <a:pt x="25680" y="2883"/>
                    <a:pt x="24547" y="3725"/>
                  </a:cubicBezTo>
                  <a:cubicBezTo>
                    <a:pt x="23057" y="4761"/>
                    <a:pt x="21891" y="6769"/>
                    <a:pt x="20078" y="6542"/>
                  </a:cubicBezTo>
                  <a:cubicBezTo>
                    <a:pt x="17779" y="6283"/>
                    <a:pt x="17358" y="2850"/>
                    <a:pt x="15285" y="1846"/>
                  </a:cubicBezTo>
                  <a:cubicBezTo>
                    <a:pt x="11464" y="1"/>
                    <a:pt x="9521" y="6542"/>
                    <a:pt x="6218" y="7254"/>
                  </a:cubicBezTo>
                  <a:cubicBezTo>
                    <a:pt x="4793" y="7546"/>
                    <a:pt x="3271" y="7643"/>
                    <a:pt x="2105" y="8485"/>
                  </a:cubicBezTo>
                  <a:cubicBezTo>
                    <a:pt x="1166" y="9165"/>
                    <a:pt x="583" y="10201"/>
                    <a:pt x="97" y="11237"/>
                  </a:cubicBezTo>
                  <a:cubicBezTo>
                    <a:pt x="0" y="11432"/>
                    <a:pt x="195" y="11788"/>
                    <a:pt x="259" y="11594"/>
                  </a:cubicBezTo>
                  <a:cubicBezTo>
                    <a:pt x="6963" y="11464"/>
                    <a:pt x="13083" y="11723"/>
                    <a:pt x="19754" y="12209"/>
                  </a:cubicBezTo>
                  <a:cubicBezTo>
                    <a:pt x="21017" y="12306"/>
                    <a:pt x="37241" y="12047"/>
                    <a:pt x="37241" y="12241"/>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2"/>
            <p:cNvSpPr/>
            <p:nvPr/>
          </p:nvSpPr>
          <p:spPr>
            <a:xfrm>
              <a:off x="4026525" y="2077475"/>
              <a:ext cx="55075" cy="91500"/>
            </a:xfrm>
            <a:custGeom>
              <a:avLst/>
              <a:gdLst/>
              <a:ahLst/>
              <a:cxnLst/>
              <a:rect l="l" t="t" r="r" b="b"/>
              <a:pathLst>
                <a:path w="2203" h="3660" fill="none" extrusionOk="0">
                  <a:moveTo>
                    <a:pt x="1" y="0"/>
                  </a:moveTo>
                  <a:cubicBezTo>
                    <a:pt x="1134" y="907"/>
                    <a:pt x="1912" y="2202"/>
                    <a:pt x="2203" y="365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6" name="Google Shape;2896;p72"/>
          <p:cNvSpPr/>
          <p:nvPr/>
        </p:nvSpPr>
        <p:spPr>
          <a:xfrm>
            <a:off x="6792825" y="1917075"/>
            <a:ext cx="195950" cy="107700"/>
          </a:xfrm>
          <a:custGeom>
            <a:avLst/>
            <a:gdLst/>
            <a:ahLst/>
            <a:cxnLst/>
            <a:rect l="l" t="t" r="r" b="b"/>
            <a:pathLst>
              <a:path w="7838" h="4308" fill="none" extrusionOk="0">
                <a:moveTo>
                  <a:pt x="1" y="2008"/>
                </a:moveTo>
                <a:cubicBezTo>
                  <a:pt x="1782" y="1717"/>
                  <a:pt x="3498" y="2656"/>
                  <a:pt x="4243" y="4307"/>
                </a:cubicBezTo>
                <a:cubicBezTo>
                  <a:pt x="3984" y="2105"/>
                  <a:pt x="5635" y="130"/>
                  <a:pt x="7837"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2"/>
          <p:cNvSpPr/>
          <p:nvPr/>
        </p:nvSpPr>
        <p:spPr>
          <a:xfrm>
            <a:off x="7157125" y="1905750"/>
            <a:ext cx="122275" cy="91500"/>
          </a:xfrm>
          <a:custGeom>
            <a:avLst/>
            <a:gdLst/>
            <a:ahLst/>
            <a:cxnLst/>
            <a:rect l="l" t="t" r="r" b="b"/>
            <a:pathLst>
              <a:path w="4891" h="3660" fill="none" extrusionOk="0">
                <a:moveTo>
                  <a:pt x="1" y="2526"/>
                </a:moveTo>
                <a:cubicBezTo>
                  <a:pt x="972" y="2558"/>
                  <a:pt x="1911" y="2979"/>
                  <a:pt x="2592" y="3659"/>
                </a:cubicBezTo>
                <a:cubicBezTo>
                  <a:pt x="2624" y="2105"/>
                  <a:pt x="3498" y="680"/>
                  <a:pt x="4891"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2"/>
          <p:cNvSpPr/>
          <p:nvPr/>
        </p:nvSpPr>
        <p:spPr>
          <a:xfrm>
            <a:off x="7000875" y="1626425"/>
            <a:ext cx="122275" cy="92325"/>
          </a:xfrm>
          <a:custGeom>
            <a:avLst/>
            <a:gdLst/>
            <a:ahLst/>
            <a:cxnLst/>
            <a:rect l="l" t="t" r="r" b="b"/>
            <a:pathLst>
              <a:path w="4891" h="3693" fill="none" extrusionOk="0">
                <a:moveTo>
                  <a:pt x="1" y="2559"/>
                </a:moveTo>
                <a:cubicBezTo>
                  <a:pt x="972" y="2592"/>
                  <a:pt x="1912" y="3013"/>
                  <a:pt x="2592" y="3693"/>
                </a:cubicBezTo>
                <a:cubicBezTo>
                  <a:pt x="2624" y="2138"/>
                  <a:pt x="3498" y="713"/>
                  <a:pt x="4891" y="1"/>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9" name="Google Shape;2899;p72"/>
          <p:cNvGrpSpPr/>
          <p:nvPr/>
        </p:nvGrpSpPr>
        <p:grpSpPr>
          <a:xfrm flipH="1">
            <a:off x="1065263" y="3199513"/>
            <a:ext cx="663075" cy="208900"/>
            <a:chOff x="4476650" y="2527575"/>
            <a:chExt cx="663075" cy="208900"/>
          </a:xfrm>
        </p:grpSpPr>
        <p:sp>
          <p:nvSpPr>
            <p:cNvPr id="2900" name="Google Shape;2900;p72"/>
            <p:cNvSpPr/>
            <p:nvPr/>
          </p:nvSpPr>
          <p:spPr>
            <a:xfrm>
              <a:off x="4476650" y="2527575"/>
              <a:ext cx="663075" cy="208900"/>
            </a:xfrm>
            <a:custGeom>
              <a:avLst/>
              <a:gdLst/>
              <a:ahLst/>
              <a:cxnLst/>
              <a:rect l="l" t="t" r="r" b="b"/>
              <a:pathLst>
                <a:path w="26523" h="8356" fill="none" extrusionOk="0">
                  <a:moveTo>
                    <a:pt x="25616" y="7773"/>
                  </a:moveTo>
                  <a:cubicBezTo>
                    <a:pt x="26522" y="6186"/>
                    <a:pt x="25292" y="3077"/>
                    <a:pt x="23511" y="2656"/>
                  </a:cubicBezTo>
                  <a:cubicBezTo>
                    <a:pt x="21697" y="2203"/>
                    <a:pt x="19787" y="3304"/>
                    <a:pt x="18848" y="4858"/>
                  </a:cubicBezTo>
                  <a:cubicBezTo>
                    <a:pt x="17520" y="4276"/>
                    <a:pt x="17941" y="2138"/>
                    <a:pt x="17002" y="1037"/>
                  </a:cubicBezTo>
                  <a:cubicBezTo>
                    <a:pt x="16127" y="1"/>
                    <a:pt x="14379" y="325"/>
                    <a:pt x="13310" y="1199"/>
                  </a:cubicBezTo>
                  <a:cubicBezTo>
                    <a:pt x="12274" y="2073"/>
                    <a:pt x="11626" y="3336"/>
                    <a:pt x="10720" y="4340"/>
                  </a:cubicBezTo>
                  <a:cubicBezTo>
                    <a:pt x="9780" y="5344"/>
                    <a:pt x="8258" y="6057"/>
                    <a:pt x="7060" y="5409"/>
                  </a:cubicBezTo>
                  <a:cubicBezTo>
                    <a:pt x="6154" y="4891"/>
                    <a:pt x="5733" y="3757"/>
                    <a:pt x="4793" y="3239"/>
                  </a:cubicBezTo>
                  <a:cubicBezTo>
                    <a:pt x="3790" y="2689"/>
                    <a:pt x="2462" y="3110"/>
                    <a:pt x="1652" y="3919"/>
                  </a:cubicBezTo>
                  <a:cubicBezTo>
                    <a:pt x="843" y="4729"/>
                    <a:pt x="422" y="6704"/>
                    <a:pt x="1" y="7805"/>
                  </a:cubicBezTo>
                  <a:cubicBezTo>
                    <a:pt x="8679" y="8064"/>
                    <a:pt x="17390" y="8356"/>
                    <a:pt x="25616" y="7773"/>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2"/>
            <p:cNvSpPr/>
            <p:nvPr/>
          </p:nvSpPr>
          <p:spPr>
            <a:xfrm>
              <a:off x="5044175" y="2623125"/>
              <a:ext cx="49400" cy="61550"/>
            </a:xfrm>
            <a:custGeom>
              <a:avLst/>
              <a:gdLst/>
              <a:ahLst/>
              <a:cxnLst/>
              <a:rect l="l" t="t" r="r" b="b"/>
              <a:pathLst>
                <a:path w="1976" h="2462" fill="none" extrusionOk="0">
                  <a:moveTo>
                    <a:pt x="0" y="0"/>
                  </a:moveTo>
                  <a:cubicBezTo>
                    <a:pt x="1069" y="356"/>
                    <a:pt x="1846" y="1328"/>
                    <a:pt x="1976" y="246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2"/>
            <p:cNvSpPr/>
            <p:nvPr/>
          </p:nvSpPr>
          <p:spPr>
            <a:xfrm>
              <a:off x="4521175" y="2654700"/>
              <a:ext cx="23500" cy="29975"/>
            </a:xfrm>
            <a:custGeom>
              <a:avLst/>
              <a:gdLst/>
              <a:ahLst/>
              <a:cxnLst/>
              <a:rect l="l" t="t" r="r" b="b"/>
              <a:pathLst>
                <a:path w="940" h="1199" fill="none" extrusionOk="0">
                  <a:moveTo>
                    <a:pt x="1" y="1198"/>
                  </a:moveTo>
                  <a:lnTo>
                    <a:pt x="940"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3" name="Google Shape;2903;p72"/>
          <p:cNvGrpSpPr/>
          <p:nvPr/>
        </p:nvGrpSpPr>
        <p:grpSpPr>
          <a:xfrm flipH="1">
            <a:off x="1564788" y="3445000"/>
            <a:ext cx="931025" cy="307675"/>
            <a:chOff x="3667900" y="2004600"/>
            <a:chExt cx="931025" cy="307675"/>
          </a:xfrm>
        </p:grpSpPr>
        <p:sp>
          <p:nvSpPr>
            <p:cNvPr id="2904" name="Google Shape;2904;p72"/>
            <p:cNvSpPr/>
            <p:nvPr/>
          </p:nvSpPr>
          <p:spPr>
            <a:xfrm>
              <a:off x="3667900" y="2004600"/>
              <a:ext cx="931025" cy="307675"/>
            </a:xfrm>
            <a:custGeom>
              <a:avLst/>
              <a:gdLst/>
              <a:ahLst/>
              <a:cxnLst/>
              <a:rect l="l" t="t" r="r" b="b"/>
              <a:pathLst>
                <a:path w="37241" h="12307" fill="none" extrusionOk="0">
                  <a:moveTo>
                    <a:pt x="37241" y="12241"/>
                  </a:moveTo>
                  <a:cubicBezTo>
                    <a:pt x="37208" y="10525"/>
                    <a:pt x="34974" y="6801"/>
                    <a:pt x="33419" y="7513"/>
                  </a:cubicBezTo>
                  <a:cubicBezTo>
                    <a:pt x="32448" y="7967"/>
                    <a:pt x="31250" y="8971"/>
                    <a:pt x="30570" y="8161"/>
                  </a:cubicBezTo>
                  <a:cubicBezTo>
                    <a:pt x="30181" y="7675"/>
                    <a:pt x="30408" y="6963"/>
                    <a:pt x="30473" y="6315"/>
                  </a:cubicBezTo>
                  <a:cubicBezTo>
                    <a:pt x="30537" y="4923"/>
                    <a:pt x="29728" y="3660"/>
                    <a:pt x="28432" y="3142"/>
                  </a:cubicBezTo>
                  <a:cubicBezTo>
                    <a:pt x="27105" y="2688"/>
                    <a:pt x="25680" y="2883"/>
                    <a:pt x="24547" y="3725"/>
                  </a:cubicBezTo>
                  <a:cubicBezTo>
                    <a:pt x="23057" y="4761"/>
                    <a:pt x="21891" y="6769"/>
                    <a:pt x="20078" y="6542"/>
                  </a:cubicBezTo>
                  <a:cubicBezTo>
                    <a:pt x="17779" y="6283"/>
                    <a:pt x="17358" y="2850"/>
                    <a:pt x="15285" y="1846"/>
                  </a:cubicBezTo>
                  <a:cubicBezTo>
                    <a:pt x="11464" y="1"/>
                    <a:pt x="9521" y="6542"/>
                    <a:pt x="6218" y="7254"/>
                  </a:cubicBezTo>
                  <a:cubicBezTo>
                    <a:pt x="4793" y="7546"/>
                    <a:pt x="3271" y="7643"/>
                    <a:pt x="2105" y="8485"/>
                  </a:cubicBezTo>
                  <a:cubicBezTo>
                    <a:pt x="1166" y="9165"/>
                    <a:pt x="583" y="10201"/>
                    <a:pt x="97" y="11237"/>
                  </a:cubicBezTo>
                  <a:cubicBezTo>
                    <a:pt x="0" y="11432"/>
                    <a:pt x="195" y="11788"/>
                    <a:pt x="259" y="11594"/>
                  </a:cubicBezTo>
                  <a:cubicBezTo>
                    <a:pt x="6963" y="11464"/>
                    <a:pt x="13083" y="11723"/>
                    <a:pt x="19754" y="12209"/>
                  </a:cubicBezTo>
                  <a:cubicBezTo>
                    <a:pt x="21017" y="12306"/>
                    <a:pt x="37241" y="12047"/>
                    <a:pt x="37241" y="12241"/>
                  </a:cubicBezTo>
                  <a:close/>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2"/>
            <p:cNvSpPr/>
            <p:nvPr/>
          </p:nvSpPr>
          <p:spPr>
            <a:xfrm>
              <a:off x="4026525" y="2077475"/>
              <a:ext cx="55075" cy="91500"/>
            </a:xfrm>
            <a:custGeom>
              <a:avLst/>
              <a:gdLst/>
              <a:ahLst/>
              <a:cxnLst/>
              <a:rect l="l" t="t" r="r" b="b"/>
              <a:pathLst>
                <a:path w="2203" h="3660" fill="none" extrusionOk="0">
                  <a:moveTo>
                    <a:pt x="1" y="0"/>
                  </a:moveTo>
                  <a:cubicBezTo>
                    <a:pt x="1134" y="907"/>
                    <a:pt x="1912" y="2202"/>
                    <a:pt x="2203" y="3659"/>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6" name="Google Shape;2906;p72"/>
          <p:cNvSpPr/>
          <p:nvPr/>
        </p:nvSpPr>
        <p:spPr>
          <a:xfrm flipH="1">
            <a:off x="2129375" y="3319250"/>
            <a:ext cx="195950" cy="107700"/>
          </a:xfrm>
          <a:custGeom>
            <a:avLst/>
            <a:gdLst/>
            <a:ahLst/>
            <a:cxnLst/>
            <a:rect l="l" t="t" r="r" b="b"/>
            <a:pathLst>
              <a:path w="7838" h="4308" fill="none" extrusionOk="0">
                <a:moveTo>
                  <a:pt x="1" y="2008"/>
                </a:moveTo>
                <a:cubicBezTo>
                  <a:pt x="1782" y="1717"/>
                  <a:pt x="3498" y="2656"/>
                  <a:pt x="4243" y="4307"/>
                </a:cubicBezTo>
                <a:cubicBezTo>
                  <a:pt x="3984" y="2105"/>
                  <a:pt x="5635" y="130"/>
                  <a:pt x="7837"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2"/>
          <p:cNvSpPr/>
          <p:nvPr/>
        </p:nvSpPr>
        <p:spPr>
          <a:xfrm flipH="1">
            <a:off x="1838750" y="3307925"/>
            <a:ext cx="122275" cy="91500"/>
          </a:xfrm>
          <a:custGeom>
            <a:avLst/>
            <a:gdLst/>
            <a:ahLst/>
            <a:cxnLst/>
            <a:rect l="l" t="t" r="r" b="b"/>
            <a:pathLst>
              <a:path w="4891" h="3660" fill="none" extrusionOk="0">
                <a:moveTo>
                  <a:pt x="1" y="2526"/>
                </a:moveTo>
                <a:cubicBezTo>
                  <a:pt x="972" y="2558"/>
                  <a:pt x="1911" y="2979"/>
                  <a:pt x="2592" y="3659"/>
                </a:cubicBezTo>
                <a:cubicBezTo>
                  <a:pt x="2624" y="2105"/>
                  <a:pt x="3498" y="680"/>
                  <a:pt x="4891" y="0"/>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2"/>
          <p:cNvSpPr/>
          <p:nvPr/>
        </p:nvSpPr>
        <p:spPr>
          <a:xfrm flipH="1">
            <a:off x="1995000" y="3028600"/>
            <a:ext cx="122275" cy="92325"/>
          </a:xfrm>
          <a:custGeom>
            <a:avLst/>
            <a:gdLst/>
            <a:ahLst/>
            <a:cxnLst/>
            <a:rect l="l" t="t" r="r" b="b"/>
            <a:pathLst>
              <a:path w="4891" h="3693" fill="none" extrusionOk="0">
                <a:moveTo>
                  <a:pt x="1" y="2559"/>
                </a:moveTo>
                <a:cubicBezTo>
                  <a:pt x="972" y="2592"/>
                  <a:pt x="1912" y="3013"/>
                  <a:pt x="2592" y="3693"/>
                </a:cubicBezTo>
                <a:cubicBezTo>
                  <a:pt x="2624" y="2138"/>
                  <a:pt x="3498" y="713"/>
                  <a:pt x="4891" y="1"/>
                </a:cubicBez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2583C517-C3F4-C6A9-9A4D-342C448D07EA}"/>
              </a:ext>
            </a:extLst>
          </p:cNvPr>
          <p:cNvSpPr/>
          <p:nvPr/>
        </p:nvSpPr>
        <p:spPr>
          <a:xfrm>
            <a:off x="2702740" y="3867993"/>
            <a:ext cx="3919598" cy="10195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936"/>
        <p:cNvGrpSpPr/>
        <p:nvPr/>
      </p:nvGrpSpPr>
      <p:grpSpPr>
        <a:xfrm>
          <a:off x="0" y="0"/>
          <a:ext cx="0" cy="0"/>
          <a:chOff x="0" y="0"/>
          <a:chExt cx="0" cy="0"/>
        </a:xfrm>
      </p:grpSpPr>
      <p:pic>
        <p:nvPicPr>
          <p:cNvPr id="1937" name="Google Shape;1937;p43"/>
          <p:cNvPicPr preferRelativeResize="0"/>
          <p:nvPr/>
        </p:nvPicPr>
        <p:blipFill rotWithShape="1">
          <a:blip r:embed="rId3">
            <a:alphaModFix/>
          </a:blip>
          <a:srcRect l="11163" t="1358" r="-1628" b="41080"/>
          <a:stretch/>
        </p:blipFill>
        <p:spPr>
          <a:xfrm>
            <a:off x="3739900" y="-314100"/>
            <a:ext cx="5570852" cy="5319076"/>
          </a:xfrm>
          <a:prstGeom prst="rect">
            <a:avLst/>
          </a:prstGeom>
          <a:noFill/>
          <a:ln>
            <a:noFill/>
          </a:ln>
        </p:spPr>
      </p:pic>
      <p:sp>
        <p:nvSpPr>
          <p:cNvPr id="1938" name="Google Shape;1938;p43"/>
          <p:cNvSpPr/>
          <p:nvPr/>
        </p:nvSpPr>
        <p:spPr>
          <a:xfrm>
            <a:off x="3615750" y="-1037950"/>
            <a:ext cx="6156866" cy="6171802"/>
          </a:xfrm>
          <a:custGeom>
            <a:avLst/>
            <a:gdLst/>
            <a:ahLst/>
            <a:cxnLst/>
            <a:rect l="l" t="t" r="r" b="b"/>
            <a:pathLst>
              <a:path w="103005" h="111626" extrusionOk="0">
                <a:moveTo>
                  <a:pt x="58421" y="6157"/>
                </a:moveTo>
                <a:cubicBezTo>
                  <a:pt x="91283" y="6157"/>
                  <a:pt x="103005" y="65665"/>
                  <a:pt x="70925" y="96578"/>
                </a:cubicBezTo>
                <a:cubicBezTo>
                  <a:pt x="65614" y="102549"/>
                  <a:pt x="56882" y="108248"/>
                  <a:pt x="48619" y="108248"/>
                </a:cubicBezTo>
                <a:cubicBezTo>
                  <a:pt x="45012" y="108248"/>
                  <a:pt x="41494" y="107162"/>
                  <a:pt x="38389" y="104537"/>
                </a:cubicBezTo>
                <a:cubicBezTo>
                  <a:pt x="31499" y="94810"/>
                  <a:pt x="43709" y="82236"/>
                  <a:pt x="28452" y="71509"/>
                </a:cubicBezTo>
                <a:cubicBezTo>
                  <a:pt x="23628" y="68310"/>
                  <a:pt x="17421" y="67415"/>
                  <a:pt x="13062" y="63607"/>
                </a:cubicBezTo>
                <a:cubicBezTo>
                  <a:pt x="463" y="51399"/>
                  <a:pt x="12081" y="32915"/>
                  <a:pt x="23827" y="24524"/>
                </a:cubicBezTo>
                <a:cubicBezTo>
                  <a:pt x="36848" y="11491"/>
                  <a:pt x="48582" y="6157"/>
                  <a:pt x="58421" y="6157"/>
                </a:cubicBezTo>
                <a:close/>
                <a:moveTo>
                  <a:pt x="0" y="1"/>
                </a:moveTo>
                <a:lnTo>
                  <a:pt x="0" y="111625"/>
                </a:lnTo>
                <a:lnTo>
                  <a:pt x="94142" y="111625"/>
                </a:lnTo>
                <a:lnTo>
                  <a:pt x="94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3"/>
          <p:cNvSpPr/>
          <p:nvPr/>
        </p:nvSpPr>
        <p:spPr>
          <a:xfrm>
            <a:off x="728375" y="1489002"/>
            <a:ext cx="1471769" cy="1066706"/>
          </a:xfrm>
          <a:custGeom>
            <a:avLst/>
            <a:gdLst/>
            <a:ahLst/>
            <a:cxnLst/>
            <a:rect l="l" t="t" r="r" b="b"/>
            <a:pathLst>
              <a:path w="50988" h="36955" extrusionOk="0">
                <a:moveTo>
                  <a:pt x="27623" y="0"/>
                </a:moveTo>
                <a:cubicBezTo>
                  <a:pt x="13352" y="0"/>
                  <a:pt x="0" y="9837"/>
                  <a:pt x="13330" y="28365"/>
                </a:cubicBezTo>
                <a:cubicBezTo>
                  <a:pt x="17798" y="33626"/>
                  <a:pt x="25217" y="36955"/>
                  <a:pt x="32377" y="36955"/>
                </a:cubicBezTo>
                <a:cubicBezTo>
                  <a:pt x="36528" y="36955"/>
                  <a:pt x="40592" y="35836"/>
                  <a:pt x="43943" y="33326"/>
                </a:cubicBezTo>
                <a:cubicBezTo>
                  <a:pt x="49107" y="28727"/>
                  <a:pt x="50987" y="20640"/>
                  <a:pt x="49891" y="13929"/>
                </a:cubicBezTo>
                <a:cubicBezTo>
                  <a:pt x="47402" y="4524"/>
                  <a:pt x="37302" y="0"/>
                  <a:pt x="27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3"/>
          <p:cNvSpPr/>
          <p:nvPr/>
        </p:nvSpPr>
        <p:spPr>
          <a:xfrm rot="-794313">
            <a:off x="6058699" y="3742168"/>
            <a:ext cx="3647056" cy="2197818"/>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1" name="Google Shape;1941;p43"/>
          <p:cNvGrpSpPr/>
          <p:nvPr/>
        </p:nvGrpSpPr>
        <p:grpSpPr>
          <a:xfrm rot="-1758364">
            <a:off x="6887733" y="3693609"/>
            <a:ext cx="835494" cy="1518405"/>
            <a:chOff x="2999200" y="4078725"/>
            <a:chExt cx="735925" cy="1337450"/>
          </a:xfrm>
        </p:grpSpPr>
        <p:sp>
          <p:nvSpPr>
            <p:cNvPr id="1942" name="Google Shape;1942;p43"/>
            <p:cNvSpPr/>
            <p:nvPr/>
          </p:nvSpPr>
          <p:spPr>
            <a:xfrm>
              <a:off x="3281725" y="4370975"/>
              <a:ext cx="141700" cy="1045200"/>
            </a:xfrm>
            <a:custGeom>
              <a:avLst/>
              <a:gdLst/>
              <a:ahLst/>
              <a:cxnLst/>
              <a:rect l="l" t="t" r="r" b="b"/>
              <a:pathLst>
                <a:path w="5668" h="41808" fill="none" extrusionOk="0">
                  <a:moveTo>
                    <a:pt x="3757" y="41807"/>
                  </a:moveTo>
                  <a:cubicBezTo>
                    <a:pt x="5668" y="27753"/>
                    <a:pt x="4372" y="13472"/>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3"/>
            <p:cNvSpPr/>
            <p:nvPr/>
          </p:nvSpPr>
          <p:spPr>
            <a:xfrm>
              <a:off x="3148950" y="4078725"/>
              <a:ext cx="180575" cy="279325"/>
            </a:xfrm>
            <a:custGeom>
              <a:avLst/>
              <a:gdLst/>
              <a:ahLst/>
              <a:cxnLst/>
              <a:rect l="l" t="t" r="r" b="b"/>
              <a:pathLst>
                <a:path w="7223" h="11173" fill="none" extrusionOk="0">
                  <a:moveTo>
                    <a:pt x="2948" y="1523"/>
                  </a:moveTo>
                  <a:cubicBezTo>
                    <a:pt x="2397" y="778"/>
                    <a:pt x="1361" y="1"/>
                    <a:pt x="616" y="584"/>
                  </a:cubicBezTo>
                  <a:cubicBezTo>
                    <a:pt x="1" y="1037"/>
                    <a:pt x="195" y="2041"/>
                    <a:pt x="487" y="2753"/>
                  </a:cubicBezTo>
                  <a:cubicBezTo>
                    <a:pt x="1620" y="5571"/>
                    <a:pt x="3077" y="9003"/>
                    <a:pt x="5215" y="11173"/>
                  </a:cubicBezTo>
                  <a:cubicBezTo>
                    <a:pt x="7222" y="9392"/>
                    <a:pt x="4211" y="3304"/>
                    <a:pt x="2948" y="152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3"/>
            <p:cNvSpPr/>
            <p:nvPr/>
          </p:nvSpPr>
          <p:spPr>
            <a:xfrm>
              <a:off x="3303600" y="4180725"/>
              <a:ext cx="213750" cy="293900"/>
            </a:xfrm>
            <a:custGeom>
              <a:avLst/>
              <a:gdLst/>
              <a:ahLst/>
              <a:cxnLst/>
              <a:rect l="l" t="t" r="r" b="b"/>
              <a:pathLst>
                <a:path w="8550" h="11756" fill="none" extrusionOk="0">
                  <a:moveTo>
                    <a:pt x="7837" y="3045"/>
                  </a:moveTo>
                  <a:cubicBezTo>
                    <a:pt x="8225" y="2235"/>
                    <a:pt x="8549" y="1070"/>
                    <a:pt x="7837" y="487"/>
                  </a:cubicBezTo>
                  <a:cubicBezTo>
                    <a:pt x="7221" y="1"/>
                    <a:pt x="6315" y="292"/>
                    <a:pt x="5667" y="713"/>
                  </a:cubicBezTo>
                  <a:cubicBezTo>
                    <a:pt x="3789" y="1944"/>
                    <a:pt x="2688" y="4049"/>
                    <a:pt x="1911" y="6186"/>
                  </a:cubicBezTo>
                  <a:cubicBezTo>
                    <a:pt x="1360" y="7643"/>
                    <a:pt x="0" y="10234"/>
                    <a:pt x="453" y="11756"/>
                  </a:cubicBezTo>
                  <a:cubicBezTo>
                    <a:pt x="3530" y="10882"/>
                    <a:pt x="6477" y="5797"/>
                    <a:pt x="7837" y="3045"/>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3"/>
            <p:cNvSpPr/>
            <p:nvPr/>
          </p:nvSpPr>
          <p:spPr>
            <a:xfrm>
              <a:off x="2999200" y="4306225"/>
              <a:ext cx="311700" cy="162750"/>
            </a:xfrm>
            <a:custGeom>
              <a:avLst/>
              <a:gdLst/>
              <a:ahLst/>
              <a:cxnLst/>
              <a:rect l="l" t="t" r="r" b="b"/>
              <a:pathLst>
                <a:path w="12468" h="6510" fill="none" extrusionOk="0">
                  <a:moveTo>
                    <a:pt x="259" y="680"/>
                  </a:moveTo>
                  <a:cubicBezTo>
                    <a:pt x="1101" y="0"/>
                    <a:pt x="2299" y="0"/>
                    <a:pt x="3368" y="162"/>
                  </a:cubicBezTo>
                  <a:cubicBezTo>
                    <a:pt x="7189" y="777"/>
                    <a:pt x="10557" y="3109"/>
                    <a:pt x="12467" y="6477"/>
                  </a:cubicBezTo>
                  <a:cubicBezTo>
                    <a:pt x="11010" y="6509"/>
                    <a:pt x="9585" y="6347"/>
                    <a:pt x="8161" y="6024"/>
                  </a:cubicBezTo>
                  <a:cubicBezTo>
                    <a:pt x="6639" y="5764"/>
                    <a:pt x="5149" y="5343"/>
                    <a:pt x="3724" y="4761"/>
                  </a:cubicBezTo>
                  <a:cubicBezTo>
                    <a:pt x="2267" y="4178"/>
                    <a:pt x="1036" y="3174"/>
                    <a:pt x="194" y="1846"/>
                  </a:cubicBezTo>
                  <a:cubicBezTo>
                    <a:pt x="0" y="1522"/>
                    <a:pt x="194" y="1069"/>
                    <a:pt x="259" y="680"/>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3"/>
            <p:cNvSpPr/>
            <p:nvPr/>
          </p:nvSpPr>
          <p:spPr>
            <a:xfrm>
              <a:off x="3350550" y="4350750"/>
              <a:ext cx="289850" cy="296325"/>
            </a:xfrm>
            <a:custGeom>
              <a:avLst/>
              <a:gdLst/>
              <a:ahLst/>
              <a:cxnLst/>
              <a:rect l="l" t="t" r="r" b="b"/>
              <a:pathLst>
                <a:path w="11594" h="11853" fill="none" extrusionOk="0">
                  <a:moveTo>
                    <a:pt x="0" y="11852"/>
                  </a:moveTo>
                  <a:cubicBezTo>
                    <a:pt x="3757" y="11691"/>
                    <a:pt x="7092" y="9229"/>
                    <a:pt x="9326" y="6250"/>
                  </a:cubicBezTo>
                  <a:cubicBezTo>
                    <a:pt x="10525" y="4631"/>
                    <a:pt x="11593" y="2656"/>
                    <a:pt x="11334" y="616"/>
                  </a:cubicBezTo>
                  <a:cubicBezTo>
                    <a:pt x="11269" y="0"/>
                    <a:pt x="10266" y="162"/>
                    <a:pt x="9715" y="486"/>
                  </a:cubicBezTo>
                  <a:cubicBezTo>
                    <a:pt x="6865" y="2105"/>
                    <a:pt x="4501" y="4502"/>
                    <a:pt x="2915" y="7384"/>
                  </a:cubicBezTo>
                  <a:cubicBezTo>
                    <a:pt x="2040" y="8938"/>
                    <a:pt x="1069" y="10428"/>
                    <a:pt x="0" y="11852"/>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3"/>
            <p:cNvSpPr/>
            <p:nvPr/>
          </p:nvSpPr>
          <p:spPr>
            <a:xfrm>
              <a:off x="3046150" y="4494850"/>
              <a:ext cx="312525" cy="152225"/>
            </a:xfrm>
            <a:custGeom>
              <a:avLst/>
              <a:gdLst/>
              <a:ahLst/>
              <a:cxnLst/>
              <a:rect l="l" t="t" r="r" b="b"/>
              <a:pathLst>
                <a:path w="12501" h="6089" fill="none" extrusionOk="0">
                  <a:moveTo>
                    <a:pt x="2235" y="98"/>
                  </a:moveTo>
                  <a:cubicBezTo>
                    <a:pt x="1360" y="1"/>
                    <a:pt x="292" y="195"/>
                    <a:pt x="65" y="1004"/>
                  </a:cubicBezTo>
                  <a:cubicBezTo>
                    <a:pt x="0" y="1263"/>
                    <a:pt x="33" y="1555"/>
                    <a:pt x="130" y="1814"/>
                  </a:cubicBezTo>
                  <a:cubicBezTo>
                    <a:pt x="518" y="2753"/>
                    <a:pt x="1619" y="3174"/>
                    <a:pt x="2591" y="3498"/>
                  </a:cubicBezTo>
                  <a:cubicBezTo>
                    <a:pt x="3368" y="3757"/>
                    <a:pt x="4145" y="4016"/>
                    <a:pt x="4922" y="4178"/>
                  </a:cubicBezTo>
                  <a:cubicBezTo>
                    <a:pt x="5635" y="4307"/>
                    <a:pt x="10816" y="5700"/>
                    <a:pt x="12176" y="6088"/>
                  </a:cubicBezTo>
                  <a:cubicBezTo>
                    <a:pt x="12500" y="4987"/>
                    <a:pt x="8420" y="2753"/>
                    <a:pt x="7545" y="2170"/>
                  </a:cubicBezTo>
                  <a:cubicBezTo>
                    <a:pt x="5959" y="1069"/>
                    <a:pt x="4145" y="357"/>
                    <a:pt x="2235" y="9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3"/>
            <p:cNvSpPr/>
            <p:nvPr/>
          </p:nvSpPr>
          <p:spPr>
            <a:xfrm>
              <a:off x="3391025" y="4564475"/>
              <a:ext cx="293075" cy="283375"/>
            </a:xfrm>
            <a:custGeom>
              <a:avLst/>
              <a:gdLst/>
              <a:ahLst/>
              <a:cxnLst/>
              <a:rect l="l" t="t" r="r" b="b"/>
              <a:pathLst>
                <a:path w="11723" h="11335" fill="none" extrusionOk="0">
                  <a:moveTo>
                    <a:pt x="0" y="11334"/>
                  </a:moveTo>
                  <a:cubicBezTo>
                    <a:pt x="1684" y="11334"/>
                    <a:pt x="3271" y="10525"/>
                    <a:pt x="4663" y="9586"/>
                  </a:cubicBezTo>
                  <a:cubicBezTo>
                    <a:pt x="7902" y="7481"/>
                    <a:pt x="10751" y="4405"/>
                    <a:pt x="11723" y="680"/>
                  </a:cubicBezTo>
                  <a:cubicBezTo>
                    <a:pt x="11334" y="195"/>
                    <a:pt x="10687" y="0"/>
                    <a:pt x="10104" y="195"/>
                  </a:cubicBezTo>
                  <a:cubicBezTo>
                    <a:pt x="7837" y="1199"/>
                    <a:pt x="6121" y="3174"/>
                    <a:pt x="4696" y="5214"/>
                  </a:cubicBezTo>
                  <a:cubicBezTo>
                    <a:pt x="3271" y="7351"/>
                    <a:pt x="1684" y="9391"/>
                    <a:pt x="0" y="11334"/>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3"/>
            <p:cNvSpPr/>
            <p:nvPr/>
          </p:nvSpPr>
          <p:spPr>
            <a:xfrm>
              <a:off x="3119000" y="4657575"/>
              <a:ext cx="270425" cy="197550"/>
            </a:xfrm>
            <a:custGeom>
              <a:avLst/>
              <a:gdLst/>
              <a:ahLst/>
              <a:cxnLst/>
              <a:rect l="l" t="t" r="r" b="b"/>
              <a:pathLst>
                <a:path w="10817" h="7902" fill="none" extrusionOk="0">
                  <a:moveTo>
                    <a:pt x="3369" y="648"/>
                  </a:moveTo>
                  <a:cubicBezTo>
                    <a:pt x="2494" y="260"/>
                    <a:pt x="1426" y="0"/>
                    <a:pt x="713" y="616"/>
                  </a:cubicBezTo>
                  <a:cubicBezTo>
                    <a:pt x="1" y="1231"/>
                    <a:pt x="163" y="2559"/>
                    <a:pt x="810" y="3271"/>
                  </a:cubicBezTo>
                  <a:cubicBezTo>
                    <a:pt x="1490" y="3984"/>
                    <a:pt x="2494" y="4307"/>
                    <a:pt x="3401" y="4664"/>
                  </a:cubicBezTo>
                  <a:cubicBezTo>
                    <a:pt x="4858" y="5247"/>
                    <a:pt x="6251" y="5927"/>
                    <a:pt x="7708" y="6509"/>
                  </a:cubicBezTo>
                  <a:cubicBezTo>
                    <a:pt x="9036" y="7028"/>
                    <a:pt x="10817" y="7902"/>
                    <a:pt x="9651" y="5894"/>
                  </a:cubicBezTo>
                  <a:cubicBezTo>
                    <a:pt x="8355" y="3595"/>
                    <a:pt x="5765" y="1684"/>
                    <a:pt x="3369" y="64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3"/>
            <p:cNvSpPr/>
            <p:nvPr/>
          </p:nvSpPr>
          <p:spPr>
            <a:xfrm>
              <a:off x="3404775" y="4813825"/>
              <a:ext cx="330350" cy="226700"/>
            </a:xfrm>
            <a:custGeom>
              <a:avLst/>
              <a:gdLst/>
              <a:ahLst/>
              <a:cxnLst/>
              <a:rect l="l" t="t" r="r" b="b"/>
              <a:pathLst>
                <a:path w="13214" h="9068" fill="none" extrusionOk="0">
                  <a:moveTo>
                    <a:pt x="1" y="9068"/>
                  </a:moveTo>
                  <a:cubicBezTo>
                    <a:pt x="2527" y="8809"/>
                    <a:pt x="5053" y="8517"/>
                    <a:pt x="7481" y="7740"/>
                  </a:cubicBezTo>
                  <a:cubicBezTo>
                    <a:pt x="8647" y="7384"/>
                    <a:pt x="9716" y="6833"/>
                    <a:pt x="10687" y="6088"/>
                  </a:cubicBezTo>
                  <a:cubicBezTo>
                    <a:pt x="12339" y="4728"/>
                    <a:pt x="13213" y="2656"/>
                    <a:pt x="13116" y="519"/>
                  </a:cubicBezTo>
                  <a:cubicBezTo>
                    <a:pt x="13084" y="0"/>
                    <a:pt x="12565" y="454"/>
                    <a:pt x="12047" y="486"/>
                  </a:cubicBezTo>
                  <a:cubicBezTo>
                    <a:pt x="8874" y="713"/>
                    <a:pt x="6251" y="2915"/>
                    <a:pt x="3984" y="5117"/>
                  </a:cubicBezTo>
                  <a:cubicBezTo>
                    <a:pt x="2753" y="6315"/>
                    <a:pt x="1134" y="7805"/>
                    <a:pt x="1" y="9068"/>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3"/>
            <p:cNvSpPr/>
            <p:nvPr/>
          </p:nvSpPr>
          <p:spPr>
            <a:xfrm>
              <a:off x="3130350" y="4830025"/>
              <a:ext cx="275275" cy="192700"/>
            </a:xfrm>
            <a:custGeom>
              <a:avLst/>
              <a:gdLst/>
              <a:ahLst/>
              <a:cxnLst/>
              <a:rect l="l" t="t" r="r" b="b"/>
              <a:pathLst>
                <a:path w="11011" h="7708" fill="none" extrusionOk="0">
                  <a:moveTo>
                    <a:pt x="5602" y="1813"/>
                  </a:moveTo>
                  <a:cubicBezTo>
                    <a:pt x="4598" y="1231"/>
                    <a:pt x="3530" y="777"/>
                    <a:pt x="2429" y="421"/>
                  </a:cubicBezTo>
                  <a:cubicBezTo>
                    <a:pt x="1846" y="194"/>
                    <a:pt x="1166" y="0"/>
                    <a:pt x="648" y="356"/>
                  </a:cubicBezTo>
                  <a:cubicBezTo>
                    <a:pt x="0" y="842"/>
                    <a:pt x="292" y="1975"/>
                    <a:pt x="939" y="2494"/>
                  </a:cubicBezTo>
                  <a:cubicBezTo>
                    <a:pt x="1554" y="2979"/>
                    <a:pt x="2429" y="3174"/>
                    <a:pt x="3141" y="3595"/>
                  </a:cubicBezTo>
                  <a:cubicBezTo>
                    <a:pt x="3530" y="3821"/>
                    <a:pt x="3886" y="4145"/>
                    <a:pt x="4275" y="4404"/>
                  </a:cubicBezTo>
                  <a:cubicBezTo>
                    <a:pt x="4987" y="4922"/>
                    <a:pt x="10104" y="7707"/>
                    <a:pt x="10557" y="6477"/>
                  </a:cubicBezTo>
                  <a:cubicBezTo>
                    <a:pt x="11010" y="5343"/>
                    <a:pt x="6444" y="2299"/>
                    <a:pt x="5602" y="1813"/>
                  </a:cubicBezTo>
                  <a:close/>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3"/>
            <p:cNvSpPr/>
            <p:nvPr/>
          </p:nvSpPr>
          <p:spPr>
            <a:xfrm>
              <a:off x="3170825" y="4087625"/>
              <a:ext cx="106075" cy="263950"/>
            </a:xfrm>
            <a:custGeom>
              <a:avLst/>
              <a:gdLst/>
              <a:ahLst/>
              <a:cxnLst/>
              <a:rect l="l" t="t" r="r" b="b"/>
              <a:pathLst>
                <a:path w="4243" h="10558" fill="none" extrusionOk="0">
                  <a:moveTo>
                    <a:pt x="4242" y="10558"/>
                  </a:moveTo>
                  <a:cubicBezTo>
                    <a:pt x="3854" y="6704"/>
                    <a:pt x="2397" y="3045"/>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3"/>
            <p:cNvSpPr/>
            <p:nvPr/>
          </p:nvSpPr>
          <p:spPr>
            <a:xfrm>
              <a:off x="3395075" y="4192875"/>
              <a:ext cx="97975" cy="136850"/>
            </a:xfrm>
            <a:custGeom>
              <a:avLst/>
              <a:gdLst/>
              <a:ahLst/>
              <a:cxnLst/>
              <a:rect l="l" t="t" r="r" b="b"/>
              <a:pathLst>
                <a:path w="3919" h="5474" fill="none" extrusionOk="0">
                  <a:moveTo>
                    <a:pt x="3919" y="1"/>
                  </a:moveTo>
                  <a:cubicBezTo>
                    <a:pt x="2494" y="1717"/>
                    <a:pt x="1166" y="3563"/>
                    <a:pt x="0" y="5473"/>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3"/>
            <p:cNvSpPr/>
            <p:nvPr/>
          </p:nvSpPr>
          <p:spPr>
            <a:xfrm>
              <a:off x="3321400" y="4366925"/>
              <a:ext cx="56700" cy="94750"/>
            </a:xfrm>
            <a:custGeom>
              <a:avLst/>
              <a:gdLst/>
              <a:ahLst/>
              <a:cxnLst/>
              <a:rect l="l" t="t" r="r" b="b"/>
              <a:pathLst>
                <a:path w="2268" h="3790" fill="none" extrusionOk="0">
                  <a:moveTo>
                    <a:pt x="2267" y="1"/>
                  </a:moveTo>
                  <a:cubicBezTo>
                    <a:pt x="1555" y="1264"/>
                    <a:pt x="778" y="2527"/>
                    <a:pt x="0" y="37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3"/>
            <p:cNvSpPr/>
            <p:nvPr/>
          </p:nvSpPr>
          <p:spPr>
            <a:xfrm>
              <a:off x="3515700" y="4369375"/>
              <a:ext cx="110125" cy="135225"/>
            </a:xfrm>
            <a:custGeom>
              <a:avLst/>
              <a:gdLst/>
              <a:ahLst/>
              <a:cxnLst/>
              <a:rect l="l" t="t" r="r" b="b"/>
              <a:pathLst>
                <a:path w="4405" h="5409" fill="none" extrusionOk="0">
                  <a:moveTo>
                    <a:pt x="4404" y="0"/>
                  </a:moveTo>
                  <a:lnTo>
                    <a:pt x="0" y="5408"/>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3"/>
            <p:cNvSpPr/>
            <p:nvPr/>
          </p:nvSpPr>
          <p:spPr>
            <a:xfrm>
              <a:off x="3444450" y="4536950"/>
              <a:ext cx="42925" cy="45350"/>
            </a:xfrm>
            <a:custGeom>
              <a:avLst/>
              <a:gdLst/>
              <a:ahLst/>
              <a:cxnLst/>
              <a:rect l="l" t="t" r="r" b="b"/>
              <a:pathLst>
                <a:path w="1717" h="1814" fill="none" extrusionOk="0">
                  <a:moveTo>
                    <a:pt x="1717" y="0"/>
                  </a:moveTo>
                  <a:lnTo>
                    <a:pt x="1" y="181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3"/>
            <p:cNvSpPr/>
            <p:nvPr/>
          </p:nvSpPr>
          <p:spPr>
            <a:xfrm>
              <a:off x="3364300" y="4622775"/>
              <a:ext cx="29975" cy="22675"/>
            </a:xfrm>
            <a:custGeom>
              <a:avLst/>
              <a:gdLst/>
              <a:ahLst/>
              <a:cxnLst/>
              <a:rect l="l" t="t" r="r" b="b"/>
              <a:pathLst>
                <a:path w="1199" h="907" fill="none" extrusionOk="0">
                  <a:moveTo>
                    <a:pt x="1199" y="0"/>
                  </a:moveTo>
                  <a:lnTo>
                    <a:pt x="1" y="907"/>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3"/>
            <p:cNvSpPr/>
            <p:nvPr/>
          </p:nvSpPr>
          <p:spPr>
            <a:xfrm>
              <a:off x="3606375" y="4582275"/>
              <a:ext cx="65600" cy="68050"/>
            </a:xfrm>
            <a:custGeom>
              <a:avLst/>
              <a:gdLst/>
              <a:ahLst/>
              <a:cxnLst/>
              <a:rect l="l" t="t" r="r" b="b"/>
              <a:pathLst>
                <a:path w="2624" h="2722" fill="none" extrusionOk="0">
                  <a:moveTo>
                    <a:pt x="2623" y="1"/>
                  </a:moveTo>
                  <a:lnTo>
                    <a:pt x="0" y="2721"/>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3"/>
            <p:cNvSpPr/>
            <p:nvPr/>
          </p:nvSpPr>
          <p:spPr>
            <a:xfrm>
              <a:off x="3518125" y="4693200"/>
              <a:ext cx="47800" cy="40500"/>
            </a:xfrm>
            <a:custGeom>
              <a:avLst/>
              <a:gdLst/>
              <a:ahLst/>
              <a:cxnLst/>
              <a:rect l="l" t="t" r="r" b="b"/>
              <a:pathLst>
                <a:path w="1912" h="1620" fill="none" extrusionOk="0">
                  <a:moveTo>
                    <a:pt x="1911" y="0"/>
                  </a:moveTo>
                  <a:cubicBezTo>
                    <a:pt x="1328" y="616"/>
                    <a:pt x="713" y="1166"/>
                    <a:pt x="0" y="1619"/>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3"/>
            <p:cNvSpPr/>
            <p:nvPr/>
          </p:nvSpPr>
          <p:spPr>
            <a:xfrm>
              <a:off x="3413700" y="4812200"/>
              <a:ext cx="30775" cy="28375"/>
            </a:xfrm>
            <a:custGeom>
              <a:avLst/>
              <a:gdLst/>
              <a:ahLst/>
              <a:cxnLst/>
              <a:rect l="l" t="t" r="r" b="b"/>
              <a:pathLst>
                <a:path w="1231" h="1135" fill="none" extrusionOk="0">
                  <a:moveTo>
                    <a:pt x="1231" y="1"/>
                  </a:moveTo>
                  <a:lnTo>
                    <a:pt x="0" y="1134"/>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3"/>
            <p:cNvSpPr/>
            <p:nvPr/>
          </p:nvSpPr>
          <p:spPr>
            <a:xfrm>
              <a:off x="3551325" y="4832450"/>
              <a:ext cx="170825" cy="122250"/>
            </a:xfrm>
            <a:custGeom>
              <a:avLst/>
              <a:gdLst/>
              <a:ahLst/>
              <a:cxnLst/>
              <a:rect l="l" t="t" r="r" b="b"/>
              <a:pathLst>
                <a:path w="6833" h="4890" fill="none" extrusionOk="0">
                  <a:moveTo>
                    <a:pt x="6833" y="0"/>
                  </a:moveTo>
                  <a:cubicBezTo>
                    <a:pt x="4858" y="2008"/>
                    <a:pt x="2526" y="3659"/>
                    <a:pt x="0" y="489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3"/>
            <p:cNvSpPr/>
            <p:nvPr/>
          </p:nvSpPr>
          <p:spPr>
            <a:xfrm>
              <a:off x="3401550" y="4964400"/>
              <a:ext cx="129550" cy="75325"/>
            </a:xfrm>
            <a:custGeom>
              <a:avLst/>
              <a:gdLst/>
              <a:ahLst/>
              <a:cxnLst/>
              <a:rect l="l" t="t" r="r" b="b"/>
              <a:pathLst>
                <a:path w="5182" h="3013" fill="none" extrusionOk="0">
                  <a:moveTo>
                    <a:pt x="5182" y="1"/>
                  </a:moveTo>
                  <a:cubicBezTo>
                    <a:pt x="3498" y="1069"/>
                    <a:pt x="1781" y="2105"/>
                    <a:pt x="0" y="3012"/>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3"/>
            <p:cNvSpPr/>
            <p:nvPr/>
          </p:nvSpPr>
          <p:spPr>
            <a:xfrm>
              <a:off x="3280100" y="4769300"/>
              <a:ext cx="81000" cy="55875"/>
            </a:xfrm>
            <a:custGeom>
              <a:avLst/>
              <a:gdLst/>
              <a:ahLst/>
              <a:cxnLst/>
              <a:rect l="l" t="t" r="r" b="b"/>
              <a:pathLst>
                <a:path w="3240" h="2235" fill="none" extrusionOk="0">
                  <a:moveTo>
                    <a:pt x="3239" y="2235"/>
                  </a:moveTo>
                  <a:cubicBezTo>
                    <a:pt x="2073" y="1619"/>
                    <a:pt x="972" y="875"/>
                    <a:pt x="1"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3"/>
            <p:cNvSpPr/>
            <p:nvPr/>
          </p:nvSpPr>
          <p:spPr>
            <a:xfrm>
              <a:off x="3191875" y="4731250"/>
              <a:ext cx="42925" cy="22700"/>
            </a:xfrm>
            <a:custGeom>
              <a:avLst/>
              <a:gdLst/>
              <a:ahLst/>
              <a:cxnLst/>
              <a:rect l="l" t="t" r="r" b="b"/>
              <a:pathLst>
                <a:path w="1717" h="908" fill="none" extrusionOk="0">
                  <a:moveTo>
                    <a:pt x="1716" y="907"/>
                  </a:moveTo>
                  <a:lnTo>
                    <a:pt x="0"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3"/>
            <p:cNvSpPr/>
            <p:nvPr/>
          </p:nvSpPr>
          <p:spPr>
            <a:xfrm>
              <a:off x="3138425" y="4706150"/>
              <a:ext cx="12175" cy="9750"/>
            </a:xfrm>
            <a:custGeom>
              <a:avLst/>
              <a:gdLst/>
              <a:ahLst/>
              <a:cxnLst/>
              <a:rect l="l" t="t" r="r" b="b"/>
              <a:pathLst>
                <a:path w="487" h="390" fill="none" extrusionOk="0">
                  <a:moveTo>
                    <a:pt x="487" y="389"/>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3188625" y="4571750"/>
              <a:ext cx="146550" cy="58325"/>
            </a:xfrm>
            <a:custGeom>
              <a:avLst/>
              <a:gdLst/>
              <a:ahLst/>
              <a:cxnLst/>
              <a:rect l="l" t="t" r="r" b="b"/>
              <a:pathLst>
                <a:path w="5862" h="2333" fill="none" extrusionOk="0">
                  <a:moveTo>
                    <a:pt x="5862" y="2332"/>
                  </a:moveTo>
                  <a:cubicBezTo>
                    <a:pt x="3951" y="1458"/>
                    <a:pt x="2008" y="681"/>
                    <a:pt x="1"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3"/>
            <p:cNvSpPr/>
            <p:nvPr/>
          </p:nvSpPr>
          <p:spPr>
            <a:xfrm>
              <a:off x="3100375" y="4536950"/>
              <a:ext cx="42950" cy="19450"/>
            </a:xfrm>
            <a:custGeom>
              <a:avLst/>
              <a:gdLst/>
              <a:ahLst/>
              <a:cxnLst/>
              <a:rect l="l" t="t" r="r" b="b"/>
              <a:pathLst>
                <a:path w="1718" h="778" fill="none" extrusionOk="0">
                  <a:moveTo>
                    <a:pt x="1717" y="778"/>
                  </a:moveTo>
                  <a:lnTo>
                    <a:pt x="1" y="0"/>
                  </a:ln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3"/>
            <p:cNvSpPr/>
            <p:nvPr/>
          </p:nvSpPr>
          <p:spPr>
            <a:xfrm>
              <a:off x="3194300" y="4412275"/>
              <a:ext cx="88275" cy="43750"/>
            </a:xfrm>
            <a:custGeom>
              <a:avLst/>
              <a:gdLst/>
              <a:ahLst/>
              <a:cxnLst/>
              <a:rect l="l" t="t" r="r" b="b"/>
              <a:pathLst>
                <a:path w="3531" h="1750" fill="none" extrusionOk="0">
                  <a:moveTo>
                    <a:pt x="3530" y="1749"/>
                  </a:moveTo>
                  <a:cubicBezTo>
                    <a:pt x="2397" y="1069"/>
                    <a:pt x="1198" y="486"/>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3"/>
            <p:cNvSpPr/>
            <p:nvPr/>
          </p:nvSpPr>
          <p:spPr>
            <a:xfrm>
              <a:off x="3027525" y="4336175"/>
              <a:ext cx="93125" cy="36450"/>
            </a:xfrm>
            <a:custGeom>
              <a:avLst/>
              <a:gdLst/>
              <a:ahLst/>
              <a:cxnLst/>
              <a:rect l="l" t="t" r="r" b="b"/>
              <a:pathLst>
                <a:path w="3725" h="1458" fill="none" extrusionOk="0">
                  <a:moveTo>
                    <a:pt x="3724" y="1458"/>
                  </a:moveTo>
                  <a:cubicBezTo>
                    <a:pt x="2462" y="1037"/>
                    <a:pt x="1199" y="551"/>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3"/>
            <p:cNvSpPr/>
            <p:nvPr/>
          </p:nvSpPr>
          <p:spPr>
            <a:xfrm>
              <a:off x="3327875" y="4954700"/>
              <a:ext cx="54275" cy="33200"/>
            </a:xfrm>
            <a:custGeom>
              <a:avLst/>
              <a:gdLst/>
              <a:ahLst/>
              <a:cxnLst/>
              <a:rect l="l" t="t" r="r" b="b"/>
              <a:pathLst>
                <a:path w="2171" h="1328" fill="none" extrusionOk="0">
                  <a:moveTo>
                    <a:pt x="2170" y="1328"/>
                  </a:moveTo>
                  <a:cubicBezTo>
                    <a:pt x="1393" y="972"/>
                    <a:pt x="648" y="518"/>
                    <a:pt x="0" y="0"/>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3"/>
            <p:cNvSpPr/>
            <p:nvPr/>
          </p:nvSpPr>
          <p:spPr>
            <a:xfrm>
              <a:off x="3157875" y="4859150"/>
              <a:ext cx="130350" cy="71275"/>
            </a:xfrm>
            <a:custGeom>
              <a:avLst/>
              <a:gdLst/>
              <a:ahLst/>
              <a:cxnLst/>
              <a:rect l="l" t="t" r="r" b="b"/>
              <a:pathLst>
                <a:path w="5214" h="2851" fill="none" extrusionOk="0">
                  <a:moveTo>
                    <a:pt x="5214" y="2851"/>
                  </a:moveTo>
                  <a:cubicBezTo>
                    <a:pt x="3497" y="1847"/>
                    <a:pt x="1749" y="908"/>
                    <a:pt x="0" y="1"/>
                  </a:cubicBezTo>
                </a:path>
              </a:pathLst>
            </a:custGeom>
            <a:noFill/>
            <a:ln w="153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2" name="Google Shape;1972;p43"/>
          <p:cNvSpPr txBox="1">
            <a:spLocks noGrp="1"/>
          </p:cNvSpPr>
          <p:nvPr>
            <p:ph type="title"/>
          </p:nvPr>
        </p:nvSpPr>
        <p:spPr>
          <a:xfrm>
            <a:off x="774149" y="2784100"/>
            <a:ext cx="3073157" cy="10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t>LISTENING</a:t>
            </a:r>
            <a:endParaRPr sz="6000" dirty="0"/>
          </a:p>
        </p:txBody>
      </p:sp>
      <p:sp>
        <p:nvSpPr>
          <p:cNvPr id="1973" name="Google Shape;1973;p43"/>
          <p:cNvSpPr txBox="1">
            <a:spLocks noGrp="1"/>
          </p:cNvSpPr>
          <p:nvPr>
            <p:ph type="title" idx="2"/>
          </p:nvPr>
        </p:nvSpPr>
        <p:spPr>
          <a:xfrm>
            <a:off x="1006414" y="1601443"/>
            <a:ext cx="1097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974" name="Google Shape;1974;p43"/>
          <p:cNvSpPr txBox="1">
            <a:spLocks noGrp="1"/>
          </p:cNvSpPr>
          <p:nvPr>
            <p:ph type="subTitle" idx="1"/>
          </p:nvPr>
        </p:nvSpPr>
        <p:spPr>
          <a:xfrm>
            <a:off x="782944" y="3720740"/>
            <a:ext cx="2841600" cy="41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Page 67</a:t>
            </a:r>
            <a:endParaRPr sz="2000" dirty="0"/>
          </a:p>
        </p:txBody>
      </p:sp>
      <p:grpSp>
        <p:nvGrpSpPr>
          <p:cNvPr id="1975" name="Google Shape;1975;p43"/>
          <p:cNvGrpSpPr/>
          <p:nvPr/>
        </p:nvGrpSpPr>
        <p:grpSpPr>
          <a:xfrm rot="-1053183">
            <a:off x="2747333" y="1031968"/>
            <a:ext cx="772571" cy="754973"/>
            <a:chOff x="2322274" y="2045276"/>
            <a:chExt cx="563752" cy="550961"/>
          </a:xfrm>
        </p:grpSpPr>
        <p:sp>
          <p:nvSpPr>
            <p:cNvPr id="1976" name="Google Shape;1976;p43"/>
            <p:cNvSpPr/>
            <p:nvPr/>
          </p:nvSpPr>
          <p:spPr>
            <a:xfrm rot="1152519" flipH="1">
              <a:off x="2536201" y="2399205"/>
              <a:ext cx="95547" cy="146546"/>
            </a:xfrm>
            <a:custGeom>
              <a:avLst/>
              <a:gdLst/>
              <a:ahLst/>
              <a:cxnLst/>
              <a:rect l="l" t="t" r="r" b="b"/>
              <a:pathLst>
                <a:path w="3822" h="5862" fill="none" extrusionOk="0">
                  <a:moveTo>
                    <a:pt x="3822" y="2850"/>
                  </a:moveTo>
                  <a:cubicBezTo>
                    <a:pt x="2753" y="2105"/>
                    <a:pt x="2235" y="1198"/>
                    <a:pt x="1749" y="0"/>
                  </a:cubicBezTo>
                  <a:cubicBezTo>
                    <a:pt x="1296" y="1295"/>
                    <a:pt x="842" y="2202"/>
                    <a:pt x="0" y="2688"/>
                  </a:cubicBezTo>
                  <a:cubicBezTo>
                    <a:pt x="875" y="3530"/>
                    <a:pt x="1490" y="4631"/>
                    <a:pt x="1684" y="5861"/>
                  </a:cubicBezTo>
                  <a:cubicBezTo>
                    <a:pt x="1749" y="4469"/>
                    <a:pt x="2591" y="3530"/>
                    <a:pt x="3822"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3"/>
            <p:cNvSpPr/>
            <p:nvPr/>
          </p:nvSpPr>
          <p:spPr>
            <a:xfrm rot="1152519" flipH="1">
              <a:off x="2769163" y="2220579"/>
              <a:ext cx="95547" cy="145746"/>
            </a:xfrm>
            <a:custGeom>
              <a:avLst/>
              <a:gdLst/>
              <a:ahLst/>
              <a:cxnLst/>
              <a:rect l="l" t="t" r="r" b="b"/>
              <a:pathLst>
                <a:path w="3822" h="5830" fill="none" extrusionOk="0">
                  <a:moveTo>
                    <a:pt x="3821" y="2850"/>
                  </a:moveTo>
                  <a:cubicBezTo>
                    <a:pt x="2753" y="2073"/>
                    <a:pt x="2235" y="1198"/>
                    <a:pt x="1749" y="0"/>
                  </a:cubicBezTo>
                  <a:cubicBezTo>
                    <a:pt x="1296" y="1263"/>
                    <a:pt x="842" y="2202"/>
                    <a:pt x="0" y="2688"/>
                  </a:cubicBezTo>
                  <a:cubicBezTo>
                    <a:pt x="875" y="3530"/>
                    <a:pt x="1490" y="4631"/>
                    <a:pt x="1684" y="5829"/>
                  </a:cubicBezTo>
                  <a:cubicBezTo>
                    <a:pt x="1749" y="4469"/>
                    <a:pt x="2591" y="3530"/>
                    <a:pt x="3821" y="2850"/>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3"/>
            <p:cNvSpPr/>
            <p:nvPr/>
          </p:nvSpPr>
          <p:spPr>
            <a:xfrm rot="1152519" flipH="1">
              <a:off x="2347513" y="2410053"/>
              <a:ext cx="112547" cy="172470"/>
            </a:xfrm>
            <a:custGeom>
              <a:avLst/>
              <a:gdLst/>
              <a:ahLst/>
              <a:cxnLst/>
              <a:rect l="l" t="t" r="r" b="b"/>
              <a:pathLst>
                <a:path w="4502" h="6899" fill="none" extrusionOk="0">
                  <a:moveTo>
                    <a:pt x="4501" y="3369"/>
                  </a:moveTo>
                  <a:cubicBezTo>
                    <a:pt x="3271" y="2462"/>
                    <a:pt x="2656" y="1393"/>
                    <a:pt x="2073" y="1"/>
                  </a:cubicBezTo>
                  <a:cubicBezTo>
                    <a:pt x="1522" y="1490"/>
                    <a:pt x="1004" y="2591"/>
                    <a:pt x="0" y="3174"/>
                  </a:cubicBezTo>
                  <a:cubicBezTo>
                    <a:pt x="1069" y="4243"/>
                    <a:pt x="1878" y="5700"/>
                    <a:pt x="2008" y="6898"/>
                  </a:cubicBezTo>
                  <a:cubicBezTo>
                    <a:pt x="2073" y="5279"/>
                    <a:pt x="3077" y="4178"/>
                    <a:pt x="4501" y="3369"/>
                  </a:cubicBezTo>
                  <a:close/>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3"/>
            <p:cNvSpPr/>
            <p:nvPr/>
          </p:nvSpPr>
          <p:spPr>
            <a:xfrm rot="1152519" flipH="1">
              <a:off x="2413806" y="2061352"/>
              <a:ext cx="132796" cy="207269"/>
            </a:xfrm>
            <a:custGeom>
              <a:avLst/>
              <a:gdLst/>
              <a:ahLst/>
              <a:cxnLst/>
              <a:rect l="l" t="t" r="r" b="b"/>
              <a:pathLst>
                <a:path w="5312" h="8291" fill="none" extrusionOk="0">
                  <a:moveTo>
                    <a:pt x="1" y="4146"/>
                  </a:moveTo>
                  <a:cubicBezTo>
                    <a:pt x="1426" y="3142"/>
                    <a:pt x="2527" y="1684"/>
                    <a:pt x="3077" y="1"/>
                  </a:cubicBezTo>
                  <a:cubicBezTo>
                    <a:pt x="3142" y="1749"/>
                    <a:pt x="3984" y="3368"/>
                    <a:pt x="5312" y="4502"/>
                  </a:cubicBezTo>
                  <a:cubicBezTo>
                    <a:pt x="3854" y="5182"/>
                    <a:pt x="2883" y="6639"/>
                    <a:pt x="2786" y="8291"/>
                  </a:cubicBezTo>
                  <a:lnTo>
                    <a:pt x="875" y="4146"/>
                  </a:lnTo>
                </a:path>
              </a:pathLst>
            </a:custGeom>
            <a:noFill/>
            <a:ln w="15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0" name="Google Shape;1980;p43"/>
          <p:cNvGrpSpPr/>
          <p:nvPr/>
        </p:nvGrpSpPr>
        <p:grpSpPr>
          <a:xfrm rot="-1501947" flipH="1">
            <a:off x="7914124" y="3859221"/>
            <a:ext cx="521180" cy="1326508"/>
            <a:chOff x="2536925" y="4284225"/>
            <a:chExt cx="459050" cy="1168375"/>
          </a:xfrm>
        </p:grpSpPr>
        <p:sp>
          <p:nvSpPr>
            <p:cNvPr id="1981" name="Google Shape;1981;p43"/>
            <p:cNvSpPr/>
            <p:nvPr/>
          </p:nvSpPr>
          <p:spPr>
            <a:xfrm>
              <a:off x="2536925" y="4284225"/>
              <a:ext cx="459050" cy="1053700"/>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rgbClr val="58A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3"/>
            <p:cNvSpPr/>
            <p:nvPr/>
          </p:nvSpPr>
          <p:spPr>
            <a:xfrm>
              <a:off x="2706125" y="4291650"/>
              <a:ext cx="229125" cy="1160950"/>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3"/>
            <p:cNvSpPr/>
            <p:nvPr/>
          </p:nvSpPr>
          <p:spPr>
            <a:xfrm>
              <a:off x="2663225" y="4409025"/>
              <a:ext cx="60725" cy="66425"/>
            </a:xfrm>
            <a:custGeom>
              <a:avLst/>
              <a:gdLst/>
              <a:ahLst/>
              <a:cxnLst/>
              <a:rect l="l" t="t" r="r" b="b"/>
              <a:pathLst>
                <a:path w="2429" h="2657" fill="none" extrusionOk="0">
                  <a:moveTo>
                    <a:pt x="0" y="1"/>
                  </a:moveTo>
                  <a:lnTo>
                    <a:pt x="2429" y="2656"/>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3"/>
            <p:cNvSpPr/>
            <p:nvPr/>
          </p:nvSpPr>
          <p:spPr>
            <a:xfrm>
              <a:off x="2640550" y="4457600"/>
              <a:ext cx="77750" cy="68850"/>
            </a:xfrm>
            <a:custGeom>
              <a:avLst/>
              <a:gdLst/>
              <a:ahLst/>
              <a:cxnLst/>
              <a:rect l="l" t="t" r="r" b="b"/>
              <a:pathLst>
                <a:path w="3110" h="2754" fill="none" extrusionOk="0">
                  <a:moveTo>
                    <a:pt x="0" y="1"/>
                  </a:moveTo>
                  <a:lnTo>
                    <a:pt x="3109" y="2753"/>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3"/>
            <p:cNvSpPr/>
            <p:nvPr/>
          </p:nvSpPr>
          <p:spPr>
            <a:xfrm>
              <a:off x="2729600" y="4372600"/>
              <a:ext cx="55875" cy="96375"/>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3"/>
            <p:cNvSpPr/>
            <p:nvPr/>
          </p:nvSpPr>
          <p:spPr>
            <a:xfrm>
              <a:off x="2547450" y="4468950"/>
              <a:ext cx="335175" cy="230750"/>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3"/>
            <p:cNvSpPr/>
            <p:nvPr/>
          </p:nvSpPr>
          <p:spPr>
            <a:xfrm>
              <a:off x="2537725" y="4658375"/>
              <a:ext cx="242900" cy="136050"/>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3"/>
            <p:cNvSpPr/>
            <p:nvPr/>
          </p:nvSpPr>
          <p:spPr>
            <a:xfrm>
              <a:off x="2639750" y="5060750"/>
              <a:ext cx="59100" cy="81775"/>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3"/>
            <p:cNvSpPr/>
            <p:nvPr/>
          </p:nvSpPr>
          <p:spPr>
            <a:xfrm>
              <a:off x="2638925" y="4828400"/>
              <a:ext cx="268000" cy="222650"/>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3"/>
            <p:cNvSpPr/>
            <p:nvPr/>
          </p:nvSpPr>
          <p:spPr>
            <a:xfrm>
              <a:off x="2851850" y="4913400"/>
              <a:ext cx="113350" cy="229125"/>
            </a:xfrm>
            <a:custGeom>
              <a:avLst/>
              <a:gdLst/>
              <a:ahLst/>
              <a:cxnLst/>
              <a:rect l="l" t="t" r="r" b="b"/>
              <a:pathLst>
                <a:path w="4534" h="9165" fill="none" extrusionOk="0">
                  <a:moveTo>
                    <a:pt x="0" y="9165"/>
                  </a:moveTo>
                  <a:lnTo>
                    <a:pt x="4534" y="0"/>
                  </a:lnTo>
                </a:path>
              </a:pathLst>
            </a:custGeom>
            <a:noFill/>
            <a:ln w="15375" cap="rnd" cmpd="sng">
              <a:solidFill>
                <a:srgbClr val="0B6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39"/>
          <p:cNvSpPr txBox="1">
            <a:spLocks noGrp="1"/>
          </p:cNvSpPr>
          <p:nvPr>
            <p:ph type="title"/>
          </p:nvPr>
        </p:nvSpPr>
        <p:spPr>
          <a:xfrm>
            <a:off x="801229" y="190660"/>
            <a:ext cx="76872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3">
                    <a:lumMod val="75000"/>
                  </a:schemeClr>
                </a:solidFill>
              </a:rPr>
              <a:t>Ex 1. Work in pairs. Look and discuss.</a:t>
            </a:r>
            <a:endParaRPr sz="3200" dirty="0">
              <a:solidFill>
                <a:schemeClr val="accent3">
                  <a:lumMod val="75000"/>
                </a:schemeClr>
              </a:solidFill>
            </a:endParaRPr>
          </a:p>
        </p:txBody>
      </p:sp>
      <p:pic>
        <p:nvPicPr>
          <p:cNvPr id="1026" name="Picture 2">
            <a:extLst>
              <a:ext uri="{FF2B5EF4-FFF2-40B4-BE49-F238E27FC236}">
                <a16:creationId xmlns:a16="http://schemas.microsoft.com/office/drawing/2014/main" id="{D843D5FA-32FA-66DB-0B2F-34564E3DC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586" y="984686"/>
            <a:ext cx="5498217" cy="2591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077458-5F02-3F5A-1C2D-8FF636B2F1E3}"/>
              </a:ext>
            </a:extLst>
          </p:cNvPr>
          <p:cNvSpPr txBox="1"/>
          <p:nvPr/>
        </p:nvSpPr>
        <p:spPr>
          <a:xfrm>
            <a:off x="323681" y="1270450"/>
            <a:ext cx="3216905" cy="769441"/>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1. What outdoor activities do they take part in? </a:t>
            </a:r>
          </a:p>
        </p:txBody>
      </p:sp>
      <p:sp>
        <p:nvSpPr>
          <p:cNvPr id="5" name="TextBox 4">
            <a:extLst>
              <a:ext uri="{FF2B5EF4-FFF2-40B4-BE49-F238E27FC236}">
                <a16:creationId xmlns:a16="http://schemas.microsoft.com/office/drawing/2014/main" id="{8C881AE6-115E-D37E-0A10-5ADAFA1E8273}"/>
              </a:ext>
            </a:extLst>
          </p:cNvPr>
          <p:cNvSpPr txBox="1"/>
          <p:nvPr/>
        </p:nvSpPr>
        <p:spPr>
          <a:xfrm>
            <a:off x="323680" y="2423565"/>
            <a:ext cx="3216905" cy="769441"/>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2. Why do they do these activities? </a:t>
            </a:r>
          </a:p>
        </p:txBody>
      </p:sp>
      <p:sp>
        <p:nvSpPr>
          <p:cNvPr id="6" name="Rectangle 5">
            <a:extLst>
              <a:ext uri="{FF2B5EF4-FFF2-40B4-BE49-F238E27FC236}">
                <a16:creationId xmlns:a16="http://schemas.microsoft.com/office/drawing/2014/main" id="{B7392A61-2F65-3CB8-3DB5-800E290F145B}"/>
              </a:ext>
            </a:extLst>
          </p:cNvPr>
          <p:cNvSpPr/>
          <p:nvPr/>
        </p:nvSpPr>
        <p:spPr>
          <a:xfrm rot="21279417">
            <a:off x="4247328" y="3552477"/>
            <a:ext cx="1735821" cy="70885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50000"/>
                  </a:schemeClr>
                </a:solidFill>
                <a:latin typeface="Calibri" panose="020F0502020204030204" pitchFamily="34" charset="0"/>
                <a:cs typeface="Calibri" panose="020F0502020204030204" pitchFamily="34" charset="0"/>
              </a:rPr>
              <a:t>cleaning the playground </a:t>
            </a:r>
          </a:p>
        </p:txBody>
      </p:sp>
      <p:sp>
        <p:nvSpPr>
          <p:cNvPr id="7" name="Rectangle 6">
            <a:extLst>
              <a:ext uri="{FF2B5EF4-FFF2-40B4-BE49-F238E27FC236}">
                <a16:creationId xmlns:a16="http://schemas.microsoft.com/office/drawing/2014/main" id="{489BBD84-2CDB-5595-A336-50C5BCD424F6}"/>
              </a:ext>
            </a:extLst>
          </p:cNvPr>
          <p:cNvSpPr/>
          <p:nvPr/>
        </p:nvSpPr>
        <p:spPr>
          <a:xfrm rot="291834">
            <a:off x="6666910" y="3177868"/>
            <a:ext cx="1735821" cy="4911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50000"/>
                  </a:schemeClr>
                </a:solidFill>
                <a:latin typeface="Calibri" panose="020F0502020204030204" pitchFamily="34" charset="0"/>
                <a:cs typeface="Calibri" panose="020F0502020204030204" pitchFamily="34" charset="0"/>
              </a:rPr>
              <a:t>gardening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1"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1" nodeType="click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grpSp>
        <p:nvGrpSpPr>
          <p:cNvPr id="2179" name="Google Shape;2179;p47"/>
          <p:cNvGrpSpPr/>
          <p:nvPr/>
        </p:nvGrpSpPr>
        <p:grpSpPr>
          <a:xfrm rot="10800000" flipH="1">
            <a:off x="7544156" y="-148699"/>
            <a:ext cx="978422" cy="1393263"/>
            <a:chOff x="177026" y="3906345"/>
            <a:chExt cx="978422" cy="1393263"/>
          </a:xfrm>
        </p:grpSpPr>
        <p:sp>
          <p:nvSpPr>
            <p:cNvPr id="2180" name="Google Shape;2180;p47"/>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7"/>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7"/>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7"/>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7"/>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7"/>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7"/>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7"/>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7"/>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7"/>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884;p39">
            <a:extLst>
              <a:ext uri="{FF2B5EF4-FFF2-40B4-BE49-F238E27FC236}">
                <a16:creationId xmlns:a16="http://schemas.microsoft.com/office/drawing/2014/main" id="{1E792CAE-274C-0BAD-1220-0D3EB4D29C24}"/>
              </a:ext>
            </a:extLst>
          </p:cNvPr>
          <p:cNvSpPr txBox="1">
            <a:spLocks noGrp="1"/>
          </p:cNvSpPr>
          <p:nvPr>
            <p:ph type="title"/>
          </p:nvPr>
        </p:nvSpPr>
        <p:spPr>
          <a:xfrm>
            <a:off x="2067507" y="395493"/>
            <a:ext cx="5667092"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accent3">
                    <a:lumMod val="75000"/>
                  </a:schemeClr>
                </a:solidFill>
              </a:rPr>
              <a:t>Ex 2. Listen to an interview and circle the correct answer. </a:t>
            </a:r>
            <a:endParaRPr sz="3000" dirty="0">
              <a:solidFill>
                <a:schemeClr val="accent3">
                  <a:lumMod val="75000"/>
                </a:schemeClr>
              </a:solidFill>
            </a:endParaRPr>
          </a:p>
        </p:txBody>
      </p:sp>
      <p:sp>
        <p:nvSpPr>
          <p:cNvPr id="21" name="Google Shape;216;p10">
            <a:extLst>
              <a:ext uri="{FF2B5EF4-FFF2-40B4-BE49-F238E27FC236}">
                <a16:creationId xmlns:a16="http://schemas.microsoft.com/office/drawing/2014/main" id="{6679AB13-2C51-E05C-E4C1-15646D74AA05}"/>
              </a:ext>
            </a:extLst>
          </p:cNvPr>
          <p:cNvSpPr txBox="1"/>
          <p:nvPr/>
        </p:nvSpPr>
        <p:spPr>
          <a:xfrm>
            <a:off x="392463" y="1015897"/>
            <a:ext cx="8359073" cy="378561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1" i="0" dirty="0">
                <a:solidFill>
                  <a:srgbClr val="F26548"/>
                </a:solidFill>
                <a:latin typeface="Calibri" panose="020F0502020204030204" pitchFamily="34" charset="0"/>
                <a:ea typeface="Calibri"/>
                <a:cs typeface="Calibri" panose="020F0502020204030204" pitchFamily="34" charset="0"/>
                <a:sym typeface="Calibri"/>
              </a:rPr>
              <a:t>1. </a:t>
            </a:r>
            <a:r>
              <a:rPr lang="en-US" sz="2000" b="0" i="0" dirty="0">
                <a:solidFill>
                  <a:srgbClr val="242021"/>
                </a:solidFill>
                <a:latin typeface="Calibri" panose="020F0502020204030204" pitchFamily="34" charset="0"/>
                <a:ea typeface="Calibri"/>
                <a:cs typeface="Calibri" panose="020F0502020204030204" pitchFamily="34" charset="0"/>
                <a:sym typeface="Calibri"/>
              </a:rPr>
              <a:t>Trang and </a:t>
            </a:r>
            <a:r>
              <a:rPr lang="en-US" sz="2000" b="0" i="0" dirty="0" err="1">
                <a:solidFill>
                  <a:srgbClr val="242021"/>
                </a:solidFill>
                <a:latin typeface="Calibri" panose="020F0502020204030204" pitchFamily="34" charset="0"/>
                <a:ea typeface="Calibri"/>
                <a:cs typeface="Calibri" panose="020F0502020204030204" pitchFamily="34" charset="0"/>
                <a:sym typeface="Calibri"/>
              </a:rPr>
              <a:t>Phong</a:t>
            </a:r>
            <a:r>
              <a:rPr lang="en-US" sz="2000" b="0" i="0" dirty="0">
                <a:solidFill>
                  <a:srgbClr val="242021"/>
                </a:solidFill>
                <a:latin typeface="Calibri" panose="020F0502020204030204" pitchFamily="34" charset="0"/>
                <a:ea typeface="Calibri"/>
                <a:cs typeface="Calibri" panose="020F0502020204030204" pitchFamily="34" charset="0"/>
                <a:sym typeface="Calibri"/>
              </a:rPr>
              <a:t> are talking about _____.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school subjects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b="0" i="0" dirty="0">
                <a:solidFill>
                  <a:srgbClr val="242021"/>
                </a:solidFill>
                <a:latin typeface="Calibri" panose="020F0502020204030204" pitchFamily="34" charset="0"/>
                <a:ea typeface="Calibri"/>
                <a:cs typeface="Calibri" panose="020F0502020204030204" pitchFamily="34" charset="0"/>
                <a:sym typeface="Calibri"/>
              </a:rPr>
              <a:t>school timetables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outdoor activities</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2. </a:t>
            </a:r>
            <a:r>
              <a:rPr lang="en-US" sz="2000" b="0" i="0" dirty="0">
                <a:solidFill>
                  <a:srgbClr val="242021"/>
                </a:solidFill>
                <a:latin typeface="Calibri" panose="020F0502020204030204" pitchFamily="34" charset="0"/>
                <a:ea typeface="Calibri"/>
                <a:cs typeface="Calibri" panose="020F0502020204030204" pitchFamily="34" charset="0"/>
                <a:sym typeface="Calibri"/>
              </a:rPr>
              <a:t>They are members of _____ club(s).</a:t>
            </a:r>
          </a:p>
          <a:p>
            <a:pPr marL="0" marR="0" lvl="0" indent="0" algn="l" rtl="0">
              <a:lnSpc>
                <a:spcPct val="150000"/>
              </a:lnSpc>
              <a:spcBef>
                <a:spcPts val="0"/>
              </a:spcBef>
              <a:spcAft>
                <a:spcPts val="0"/>
              </a:spcAft>
              <a:buNone/>
            </a:pP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one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b="0" i="0" dirty="0">
                <a:solidFill>
                  <a:srgbClr val="242021"/>
                </a:solidFill>
                <a:latin typeface="Calibri" panose="020F0502020204030204" pitchFamily="34" charset="0"/>
                <a:ea typeface="Calibri"/>
                <a:cs typeface="Calibri" panose="020F0502020204030204" pitchFamily="34" charset="0"/>
                <a:sym typeface="Calibri"/>
              </a:rPr>
              <a:t>two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three</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3. </a:t>
            </a:r>
            <a:r>
              <a:rPr lang="en-US" sz="2000" b="0" i="0" dirty="0">
                <a:solidFill>
                  <a:srgbClr val="242021"/>
                </a:solidFill>
                <a:latin typeface="Calibri" panose="020F0502020204030204" pitchFamily="34" charset="0"/>
                <a:ea typeface="Calibri"/>
                <a:cs typeface="Calibri" panose="020F0502020204030204" pitchFamily="34" charset="0"/>
                <a:sym typeface="Calibri"/>
              </a:rPr>
              <a:t>The </a:t>
            </a:r>
            <a:r>
              <a:rPr lang="en-US" sz="2000" b="0" i="1" dirty="0">
                <a:solidFill>
                  <a:srgbClr val="242021"/>
                </a:solidFill>
                <a:latin typeface="Calibri" panose="020F0502020204030204" pitchFamily="34" charset="0"/>
                <a:ea typeface="Calibri"/>
                <a:cs typeface="Calibri" panose="020F0502020204030204" pitchFamily="34" charset="0"/>
                <a:sym typeface="Calibri"/>
              </a:rPr>
              <a:t>Go Green Club </a:t>
            </a:r>
            <a:r>
              <a:rPr lang="en-US" sz="2000" b="0" dirty="0">
                <a:solidFill>
                  <a:srgbClr val="242021"/>
                </a:solidFill>
                <a:latin typeface="Calibri" panose="020F0502020204030204" pitchFamily="34" charset="0"/>
                <a:ea typeface="Calibri"/>
                <a:cs typeface="Calibri" panose="020F0502020204030204" pitchFamily="34" charset="0"/>
                <a:sym typeface="Calibri"/>
              </a:rPr>
              <a:t>cleans streets on _____.</a:t>
            </a:r>
            <a:endParaRPr sz="2000"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Saturday afternoons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dirty="0">
                <a:solidFill>
                  <a:srgbClr val="242021"/>
                </a:solidFill>
                <a:latin typeface="Calibri" panose="020F0502020204030204" pitchFamily="34" charset="0"/>
                <a:ea typeface="Calibri"/>
                <a:cs typeface="Calibri" panose="020F0502020204030204" pitchFamily="34" charset="0"/>
                <a:sym typeface="Calibri"/>
              </a:rPr>
              <a:t>Saturday mornings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Sunday afternoons</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4. </a:t>
            </a:r>
            <a:r>
              <a:rPr lang="en-US" sz="2000" b="0" i="0" dirty="0">
                <a:solidFill>
                  <a:srgbClr val="242021"/>
                </a:solidFill>
                <a:latin typeface="Calibri" panose="020F0502020204030204" pitchFamily="34" charset="0"/>
                <a:ea typeface="Calibri"/>
                <a:cs typeface="Calibri" panose="020F0502020204030204" pitchFamily="34" charset="0"/>
                <a:sym typeface="Calibri"/>
              </a:rPr>
              <a:t>They grow _____ in the school garden.</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vegetables</a:t>
            </a:r>
            <a:r>
              <a:rPr lang="en-US" sz="2000" dirty="0">
                <a:solidFill>
                  <a:srgbClr val="242021"/>
                </a:solidFill>
                <a:latin typeface="Calibri" panose="020F0502020204030204" pitchFamily="34" charset="0"/>
                <a:ea typeface="Calibri"/>
                <a:cs typeface="Calibri" panose="020F0502020204030204" pitchFamily="34" charset="0"/>
                <a:sym typeface="Calibri"/>
              </a:rPr>
              <a:t>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b="0" i="0" dirty="0">
                <a:solidFill>
                  <a:srgbClr val="242021"/>
                </a:solidFill>
                <a:latin typeface="Calibri" panose="020F0502020204030204" pitchFamily="34" charset="0"/>
                <a:ea typeface="Calibri"/>
                <a:cs typeface="Calibri" panose="020F0502020204030204" pitchFamily="34" charset="0"/>
                <a:sym typeface="Calibri"/>
              </a:rPr>
              <a:t>flowers</a:t>
            </a:r>
            <a:r>
              <a:rPr lang="en-US" sz="2000" dirty="0">
                <a:solidFill>
                  <a:srgbClr val="242021"/>
                </a:solidFill>
                <a:latin typeface="Calibri" panose="020F0502020204030204" pitchFamily="34" charset="0"/>
                <a:ea typeface="Calibri"/>
                <a:cs typeface="Calibri" panose="020F0502020204030204" pitchFamily="34" charset="0"/>
                <a:sym typeface="Calibri"/>
              </a:rPr>
              <a:t>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trees</a:t>
            </a:r>
            <a:endParaRPr sz="2000"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grpSp>
        <p:nvGrpSpPr>
          <p:cNvPr id="2179" name="Google Shape;2179;p47"/>
          <p:cNvGrpSpPr/>
          <p:nvPr/>
        </p:nvGrpSpPr>
        <p:grpSpPr>
          <a:xfrm rot="10800000" flipH="1">
            <a:off x="7544156" y="-148699"/>
            <a:ext cx="978422" cy="1393263"/>
            <a:chOff x="177026" y="3906345"/>
            <a:chExt cx="978422" cy="1393263"/>
          </a:xfrm>
        </p:grpSpPr>
        <p:sp>
          <p:nvSpPr>
            <p:cNvPr id="2180" name="Google Shape;2180;p47"/>
            <p:cNvSpPr/>
            <p:nvPr/>
          </p:nvSpPr>
          <p:spPr>
            <a:xfrm rot="1501947">
              <a:off x="405647" y="3960423"/>
              <a:ext cx="521180" cy="1196313"/>
            </a:xfrm>
            <a:custGeom>
              <a:avLst/>
              <a:gdLst/>
              <a:ahLst/>
              <a:cxnLst/>
              <a:rect l="l" t="t" r="r" b="b"/>
              <a:pathLst>
                <a:path w="18362" h="42148" extrusionOk="0">
                  <a:moveTo>
                    <a:pt x="7558" y="1"/>
                  </a:moveTo>
                  <a:cubicBezTo>
                    <a:pt x="7103" y="1"/>
                    <a:pt x="6657" y="123"/>
                    <a:pt x="6283" y="395"/>
                  </a:cubicBezTo>
                  <a:cubicBezTo>
                    <a:pt x="3951" y="2111"/>
                    <a:pt x="5570" y="6677"/>
                    <a:pt x="3077" y="8102"/>
                  </a:cubicBezTo>
                  <a:cubicBezTo>
                    <a:pt x="2559" y="8393"/>
                    <a:pt x="1976" y="8458"/>
                    <a:pt x="1490" y="8749"/>
                  </a:cubicBezTo>
                  <a:cubicBezTo>
                    <a:pt x="519" y="9365"/>
                    <a:pt x="162" y="10692"/>
                    <a:pt x="98" y="11858"/>
                  </a:cubicBezTo>
                  <a:cubicBezTo>
                    <a:pt x="0" y="14157"/>
                    <a:pt x="519" y="16456"/>
                    <a:pt x="1652" y="18464"/>
                  </a:cubicBezTo>
                  <a:cubicBezTo>
                    <a:pt x="2753" y="20440"/>
                    <a:pt x="4469" y="22318"/>
                    <a:pt x="4340" y="24585"/>
                  </a:cubicBezTo>
                  <a:cubicBezTo>
                    <a:pt x="4243" y="25880"/>
                    <a:pt x="3530" y="27078"/>
                    <a:pt x="3206" y="28341"/>
                  </a:cubicBezTo>
                  <a:cubicBezTo>
                    <a:pt x="1943" y="33522"/>
                    <a:pt x="7027" y="37376"/>
                    <a:pt x="10428" y="40323"/>
                  </a:cubicBezTo>
                  <a:cubicBezTo>
                    <a:pt x="11937" y="41613"/>
                    <a:pt x="13087" y="42147"/>
                    <a:pt x="13973" y="42147"/>
                  </a:cubicBezTo>
                  <a:cubicBezTo>
                    <a:pt x="16891" y="42147"/>
                    <a:pt x="16948" y="36356"/>
                    <a:pt x="17520" y="32680"/>
                  </a:cubicBezTo>
                  <a:cubicBezTo>
                    <a:pt x="17941" y="30122"/>
                    <a:pt x="18362" y="27467"/>
                    <a:pt x="17746" y="24941"/>
                  </a:cubicBezTo>
                  <a:cubicBezTo>
                    <a:pt x="17131" y="22415"/>
                    <a:pt x="15285" y="19986"/>
                    <a:pt x="12694" y="19565"/>
                  </a:cubicBezTo>
                  <a:cubicBezTo>
                    <a:pt x="12047" y="17298"/>
                    <a:pt x="13472" y="14999"/>
                    <a:pt x="14476" y="12830"/>
                  </a:cubicBezTo>
                  <a:cubicBezTo>
                    <a:pt x="15512" y="10692"/>
                    <a:pt x="15965" y="7681"/>
                    <a:pt x="14022" y="6288"/>
                  </a:cubicBezTo>
                  <a:cubicBezTo>
                    <a:pt x="12856" y="5446"/>
                    <a:pt x="11011" y="5414"/>
                    <a:pt x="10428" y="4119"/>
                  </a:cubicBezTo>
                  <a:cubicBezTo>
                    <a:pt x="10104" y="3406"/>
                    <a:pt x="10298" y="2597"/>
                    <a:pt x="10104" y="1852"/>
                  </a:cubicBezTo>
                  <a:cubicBezTo>
                    <a:pt x="9850" y="746"/>
                    <a:pt x="8679" y="1"/>
                    <a:pt x="7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7"/>
            <p:cNvSpPr/>
            <p:nvPr/>
          </p:nvSpPr>
          <p:spPr>
            <a:xfrm rot="1501947">
              <a:off x="562635" y="3988398"/>
              <a:ext cx="260136" cy="1318079"/>
            </a:xfrm>
            <a:custGeom>
              <a:avLst/>
              <a:gdLst/>
              <a:ahLst/>
              <a:cxnLst/>
              <a:rect l="l" t="t" r="r" b="b"/>
              <a:pathLst>
                <a:path w="9165" h="46438" fill="none" extrusionOk="0">
                  <a:moveTo>
                    <a:pt x="0" y="0"/>
                  </a:moveTo>
                  <a:cubicBezTo>
                    <a:pt x="1231" y="15771"/>
                    <a:pt x="4307" y="31379"/>
                    <a:pt x="9165" y="46438"/>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7"/>
            <p:cNvSpPr/>
            <p:nvPr/>
          </p:nvSpPr>
          <p:spPr>
            <a:xfrm rot="1501947">
              <a:off x="734001" y="4106445"/>
              <a:ext cx="68944" cy="75415"/>
            </a:xfrm>
            <a:custGeom>
              <a:avLst/>
              <a:gdLst/>
              <a:ahLst/>
              <a:cxnLst/>
              <a:rect l="l" t="t" r="r" b="b"/>
              <a:pathLst>
                <a:path w="2429" h="2657" fill="none" extrusionOk="0">
                  <a:moveTo>
                    <a:pt x="0" y="1"/>
                  </a:moveTo>
                  <a:lnTo>
                    <a:pt x="2429" y="2656"/>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7"/>
            <p:cNvSpPr/>
            <p:nvPr/>
          </p:nvSpPr>
          <p:spPr>
            <a:xfrm rot="1501947">
              <a:off x="685850" y="4149482"/>
              <a:ext cx="88273" cy="78168"/>
            </a:xfrm>
            <a:custGeom>
              <a:avLst/>
              <a:gdLst/>
              <a:ahLst/>
              <a:cxnLst/>
              <a:rect l="l" t="t" r="r" b="b"/>
              <a:pathLst>
                <a:path w="3110" h="2754" fill="none" extrusionOk="0">
                  <a:moveTo>
                    <a:pt x="0" y="1"/>
                  </a:moveTo>
                  <a:lnTo>
                    <a:pt x="3109" y="2753"/>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7"/>
            <p:cNvSpPr/>
            <p:nvPr/>
          </p:nvSpPr>
          <p:spPr>
            <a:xfrm rot="1501947">
              <a:off x="812845" y="4098100"/>
              <a:ext cx="63437" cy="109419"/>
            </a:xfrm>
            <a:custGeom>
              <a:avLst/>
              <a:gdLst/>
              <a:ahLst/>
              <a:cxnLst/>
              <a:rect l="l" t="t" r="r" b="b"/>
              <a:pathLst>
                <a:path w="2235" h="3855" fill="none" extrusionOk="0">
                  <a:moveTo>
                    <a:pt x="1" y="3854"/>
                  </a:moveTo>
                  <a:cubicBezTo>
                    <a:pt x="810" y="2624"/>
                    <a:pt x="1555" y="1328"/>
                    <a:pt x="2235" y="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7"/>
            <p:cNvSpPr/>
            <p:nvPr/>
          </p:nvSpPr>
          <p:spPr>
            <a:xfrm rot="1501947">
              <a:off x="532010" y="4169633"/>
              <a:ext cx="380539" cy="261981"/>
            </a:xfrm>
            <a:custGeom>
              <a:avLst/>
              <a:gdLst/>
              <a:ahLst/>
              <a:cxnLst/>
              <a:rect l="l" t="t" r="r" b="b"/>
              <a:pathLst>
                <a:path w="13407" h="9230" fill="none" extrusionOk="0">
                  <a:moveTo>
                    <a:pt x="0" y="4501"/>
                  </a:moveTo>
                  <a:lnTo>
                    <a:pt x="8388" y="9229"/>
                  </a:lnTo>
                  <a:cubicBezTo>
                    <a:pt x="10233" y="6250"/>
                    <a:pt x="11917" y="3174"/>
                    <a:pt x="13407"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7"/>
            <p:cNvSpPr/>
            <p:nvPr/>
          </p:nvSpPr>
          <p:spPr>
            <a:xfrm rot="1501947">
              <a:off x="458674" y="4342707"/>
              <a:ext cx="275775" cy="154464"/>
            </a:xfrm>
            <a:custGeom>
              <a:avLst/>
              <a:gdLst/>
              <a:ahLst/>
              <a:cxnLst/>
              <a:rect l="l" t="t" r="r" b="b"/>
              <a:pathLst>
                <a:path w="9716" h="5442" fill="none" extrusionOk="0">
                  <a:moveTo>
                    <a:pt x="1" y="1"/>
                  </a:moveTo>
                  <a:cubicBezTo>
                    <a:pt x="3531" y="1231"/>
                    <a:pt x="6251" y="4081"/>
                    <a:pt x="9716" y="544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7"/>
            <p:cNvSpPr/>
            <p:nvPr/>
          </p:nvSpPr>
          <p:spPr>
            <a:xfrm rot="1501947">
              <a:off x="393164" y="4764389"/>
              <a:ext cx="67099" cy="92843"/>
            </a:xfrm>
            <a:custGeom>
              <a:avLst/>
              <a:gdLst/>
              <a:ahLst/>
              <a:cxnLst/>
              <a:rect l="l" t="t" r="r" b="b"/>
              <a:pathLst>
                <a:path w="2364" h="3271" fill="none" extrusionOk="0">
                  <a:moveTo>
                    <a:pt x="0" y="0"/>
                  </a:moveTo>
                  <a:cubicBezTo>
                    <a:pt x="356" y="1360"/>
                    <a:pt x="1198" y="2526"/>
                    <a:pt x="2364" y="3271"/>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7"/>
            <p:cNvSpPr/>
            <p:nvPr/>
          </p:nvSpPr>
          <p:spPr>
            <a:xfrm rot="1501947">
              <a:off x="458959" y="4567640"/>
              <a:ext cx="304272" cy="252785"/>
            </a:xfrm>
            <a:custGeom>
              <a:avLst/>
              <a:gdLst/>
              <a:ahLst/>
              <a:cxnLst/>
              <a:rect l="l" t="t" r="r" b="b"/>
              <a:pathLst>
                <a:path w="10720" h="8906" fill="none" extrusionOk="0">
                  <a:moveTo>
                    <a:pt x="1" y="4631"/>
                  </a:moveTo>
                  <a:cubicBezTo>
                    <a:pt x="2300" y="6250"/>
                    <a:pt x="4729" y="7675"/>
                    <a:pt x="7287" y="8906"/>
                  </a:cubicBezTo>
                  <a:cubicBezTo>
                    <a:pt x="8129" y="5829"/>
                    <a:pt x="9262" y="2850"/>
                    <a:pt x="10719" y="0"/>
                  </a:cubicBez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7"/>
            <p:cNvSpPr/>
            <p:nvPr/>
          </p:nvSpPr>
          <p:spPr>
            <a:xfrm rot="1501947">
              <a:off x="643852" y="4719876"/>
              <a:ext cx="128691" cy="260136"/>
            </a:xfrm>
            <a:custGeom>
              <a:avLst/>
              <a:gdLst/>
              <a:ahLst/>
              <a:cxnLst/>
              <a:rect l="l" t="t" r="r" b="b"/>
              <a:pathLst>
                <a:path w="4534" h="9165" fill="none" extrusionOk="0">
                  <a:moveTo>
                    <a:pt x="0" y="9165"/>
                  </a:moveTo>
                  <a:lnTo>
                    <a:pt x="4534" y="0"/>
                  </a:lnTo>
                </a:path>
              </a:pathLst>
            </a:custGeom>
            <a:noFill/>
            <a:ln w="153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884;p39">
            <a:extLst>
              <a:ext uri="{FF2B5EF4-FFF2-40B4-BE49-F238E27FC236}">
                <a16:creationId xmlns:a16="http://schemas.microsoft.com/office/drawing/2014/main" id="{1E792CAE-274C-0BAD-1220-0D3EB4D29C24}"/>
              </a:ext>
            </a:extLst>
          </p:cNvPr>
          <p:cNvSpPr txBox="1">
            <a:spLocks noGrp="1"/>
          </p:cNvSpPr>
          <p:nvPr>
            <p:ph type="title"/>
          </p:nvPr>
        </p:nvSpPr>
        <p:spPr>
          <a:xfrm>
            <a:off x="1896798" y="317382"/>
            <a:ext cx="5667092"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3">
                    <a:lumMod val="75000"/>
                  </a:schemeClr>
                </a:solidFill>
              </a:rPr>
              <a:t>Underline key words </a:t>
            </a:r>
            <a:endParaRPr sz="4400" dirty="0">
              <a:solidFill>
                <a:schemeClr val="accent3">
                  <a:lumMod val="75000"/>
                </a:schemeClr>
              </a:solidFill>
            </a:endParaRPr>
          </a:p>
        </p:txBody>
      </p:sp>
      <p:sp>
        <p:nvSpPr>
          <p:cNvPr id="21" name="Google Shape;216;p10">
            <a:extLst>
              <a:ext uri="{FF2B5EF4-FFF2-40B4-BE49-F238E27FC236}">
                <a16:creationId xmlns:a16="http://schemas.microsoft.com/office/drawing/2014/main" id="{6679AB13-2C51-E05C-E4C1-15646D74AA05}"/>
              </a:ext>
            </a:extLst>
          </p:cNvPr>
          <p:cNvSpPr txBox="1"/>
          <p:nvPr/>
        </p:nvSpPr>
        <p:spPr>
          <a:xfrm>
            <a:off x="392463" y="973658"/>
            <a:ext cx="8359073" cy="378561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1" i="0" dirty="0">
                <a:solidFill>
                  <a:srgbClr val="F26548"/>
                </a:solidFill>
                <a:latin typeface="Calibri" panose="020F0502020204030204" pitchFamily="34" charset="0"/>
                <a:ea typeface="Calibri"/>
                <a:cs typeface="Calibri" panose="020F0502020204030204" pitchFamily="34" charset="0"/>
                <a:sym typeface="Calibri"/>
              </a:rPr>
              <a:t>1. </a:t>
            </a:r>
            <a:r>
              <a:rPr lang="en-US" sz="2000" b="0" i="0" dirty="0">
                <a:solidFill>
                  <a:srgbClr val="242021"/>
                </a:solidFill>
                <a:latin typeface="Calibri" panose="020F0502020204030204" pitchFamily="34" charset="0"/>
                <a:ea typeface="Calibri"/>
                <a:cs typeface="Calibri" panose="020F0502020204030204" pitchFamily="34" charset="0"/>
                <a:sym typeface="Calibri"/>
              </a:rPr>
              <a:t>Trang and </a:t>
            </a:r>
            <a:r>
              <a:rPr lang="en-US" sz="2000" b="0" i="0" dirty="0" err="1">
                <a:solidFill>
                  <a:srgbClr val="242021"/>
                </a:solidFill>
                <a:latin typeface="Calibri" panose="020F0502020204030204" pitchFamily="34" charset="0"/>
                <a:ea typeface="Calibri"/>
                <a:cs typeface="Calibri" panose="020F0502020204030204" pitchFamily="34" charset="0"/>
                <a:sym typeface="Calibri"/>
              </a:rPr>
              <a:t>Phong</a:t>
            </a:r>
            <a:r>
              <a:rPr lang="en-US" sz="2000" b="0" i="0" dirty="0">
                <a:solidFill>
                  <a:srgbClr val="242021"/>
                </a:solidFill>
                <a:latin typeface="Calibri" panose="020F0502020204030204" pitchFamily="34" charset="0"/>
                <a:ea typeface="Calibri"/>
                <a:cs typeface="Calibri" panose="020F0502020204030204" pitchFamily="34" charset="0"/>
                <a:sym typeface="Calibri"/>
              </a:rPr>
              <a:t> are talking about _____. </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school subjects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b="0" i="0" dirty="0">
                <a:solidFill>
                  <a:srgbClr val="242021"/>
                </a:solidFill>
                <a:latin typeface="Calibri" panose="020F0502020204030204" pitchFamily="34" charset="0"/>
                <a:ea typeface="Calibri"/>
                <a:cs typeface="Calibri" panose="020F0502020204030204" pitchFamily="34" charset="0"/>
                <a:sym typeface="Calibri"/>
              </a:rPr>
              <a:t>school timetables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outdoor activities</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2. </a:t>
            </a:r>
            <a:r>
              <a:rPr lang="en-US" sz="2000" b="0" i="0" dirty="0">
                <a:solidFill>
                  <a:srgbClr val="242021"/>
                </a:solidFill>
                <a:latin typeface="Calibri" panose="020F0502020204030204" pitchFamily="34" charset="0"/>
                <a:ea typeface="Calibri"/>
                <a:cs typeface="Calibri" panose="020F0502020204030204" pitchFamily="34" charset="0"/>
                <a:sym typeface="Calibri"/>
              </a:rPr>
              <a:t>They are members of _____ club(s).</a:t>
            </a:r>
          </a:p>
          <a:p>
            <a:pPr marL="0" marR="0" lvl="0" indent="0" algn="l" rtl="0">
              <a:lnSpc>
                <a:spcPct val="150000"/>
              </a:lnSpc>
              <a:spcBef>
                <a:spcPts val="0"/>
              </a:spcBef>
              <a:spcAft>
                <a:spcPts val="0"/>
              </a:spcAft>
              <a:buNone/>
            </a:pP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one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b="0" i="0" dirty="0">
                <a:solidFill>
                  <a:srgbClr val="242021"/>
                </a:solidFill>
                <a:latin typeface="Calibri" panose="020F0502020204030204" pitchFamily="34" charset="0"/>
                <a:ea typeface="Calibri"/>
                <a:cs typeface="Calibri" panose="020F0502020204030204" pitchFamily="34" charset="0"/>
                <a:sym typeface="Calibri"/>
              </a:rPr>
              <a:t>two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three</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3. </a:t>
            </a:r>
            <a:r>
              <a:rPr lang="en-US" sz="2000" b="0" i="0" dirty="0">
                <a:solidFill>
                  <a:srgbClr val="242021"/>
                </a:solidFill>
                <a:latin typeface="Calibri" panose="020F0502020204030204" pitchFamily="34" charset="0"/>
                <a:ea typeface="Calibri"/>
                <a:cs typeface="Calibri" panose="020F0502020204030204" pitchFamily="34" charset="0"/>
                <a:sym typeface="Calibri"/>
              </a:rPr>
              <a:t>The </a:t>
            </a:r>
            <a:r>
              <a:rPr lang="en-US" sz="2000" b="0" i="1" dirty="0">
                <a:solidFill>
                  <a:srgbClr val="242021"/>
                </a:solidFill>
                <a:latin typeface="Calibri" panose="020F0502020204030204" pitchFamily="34" charset="0"/>
                <a:ea typeface="Calibri"/>
                <a:cs typeface="Calibri" panose="020F0502020204030204" pitchFamily="34" charset="0"/>
                <a:sym typeface="Calibri"/>
              </a:rPr>
              <a:t>Go Green Club </a:t>
            </a:r>
            <a:r>
              <a:rPr lang="en-US" sz="2000" b="0" dirty="0">
                <a:solidFill>
                  <a:srgbClr val="242021"/>
                </a:solidFill>
                <a:latin typeface="Calibri" panose="020F0502020204030204" pitchFamily="34" charset="0"/>
                <a:ea typeface="Calibri"/>
                <a:cs typeface="Calibri" panose="020F0502020204030204" pitchFamily="34" charset="0"/>
                <a:sym typeface="Calibri"/>
              </a:rPr>
              <a:t>cleans streets on _____.</a:t>
            </a:r>
            <a:endParaRPr sz="2000" dirty="0">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Saturday afternoons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dirty="0">
                <a:solidFill>
                  <a:srgbClr val="242021"/>
                </a:solidFill>
                <a:latin typeface="Calibri" panose="020F0502020204030204" pitchFamily="34" charset="0"/>
                <a:ea typeface="Calibri"/>
                <a:cs typeface="Calibri" panose="020F0502020204030204" pitchFamily="34" charset="0"/>
                <a:sym typeface="Calibri"/>
              </a:rPr>
              <a:t>Saturday mornings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Sunday afternoons</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1" i="0" dirty="0">
                <a:solidFill>
                  <a:srgbClr val="F26548"/>
                </a:solidFill>
                <a:latin typeface="Calibri" panose="020F0502020204030204" pitchFamily="34" charset="0"/>
                <a:ea typeface="Calibri"/>
                <a:cs typeface="Calibri" panose="020F0502020204030204" pitchFamily="34" charset="0"/>
                <a:sym typeface="Calibri"/>
              </a:rPr>
              <a:t>4. </a:t>
            </a:r>
            <a:r>
              <a:rPr lang="en-US" sz="2000" b="0" i="0" dirty="0">
                <a:solidFill>
                  <a:srgbClr val="242021"/>
                </a:solidFill>
                <a:latin typeface="Calibri" panose="020F0502020204030204" pitchFamily="34" charset="0"/>
                <a:ea typeface="Calibri"/>
                <a:cs typeface="Calibri" panose="020F0502020204030204" pitchFamily="34" charset="0"/>
                <a:sym typeface="Calibri"/>
              </a:rPr>
              <a:t>They grow _____ in the school garden.</a:t>
            </a:r>
            <a:br>
              <a:rPr lang="en-US" sz="2000" b="0" i="0" dirty="0">
                <a:solidFill>
                  <a:srgbClr val="242021"/>
                </a:solidFill>
                <a:latin typeface="Calibri" panose="020F0502020204030204" pitchFamily="34" charset="0"/>
                <a:ea typeface="Calibri"/>
                <a:cs typeface="Calibri" panose="020F0502020204030204" pitchFamily="34" charset="0"/>
                <a:sym typeface="Calibri"/>
              </a:rPr>
            </a:br>
            <a:r>
              <a:rPr lang="en-US" sz="2000" b="0" i="0" dirty="0">
                <a:solidFill>
                  <a:srgbClr val="00A9A5"/>
                </a:solidFill>
                <a:latin typeface="Calibri" panose="020F0502020204030204" pitchFamily="34" charset="0"/>
                <a:ea typeface="Calibri"/>
                <a:cs typeface="Calibri" panose="020F0502020204030204" pitchFamily="34" charset="0"/>
                <a:sym typeface="Calibri"/>
              </a:rPr>
              <a:t>A. </a:t>
            </a:r>
            <a:r>
              <a:rPr lang="en-US" sz="2000" b="0" i="0" dirty="0">
                <a:solidFill>
                  <a:srgbClr val="242021"/>
                </a:solidFill>
                <a:latin typeface="Calibri" panose="020F0502020204030204" pitchFamily="34" charset="0"/>
                <a:ea typeface="Calibri"/>
                <a:cs typeface="Calibri" panose="020F0502020204030204" pitchFamily="34" charset="0"/>
                <a:sym typeface="Calibri"/>
              </a:rPr>
              <a:t>vegetables</a:t>
            </a:r>
            <a:r>
              <a:rPr lang="en-US" sz="2000" dirty="0">
                <a:solidFill>
                  <a:srgbClr val="242021"/>
                </a:solidFill>
                <a:latin typeface="Calibri" panose="020F0502020204030204" pitchFamily="34" charset="0"/>
                <a:ea typeface="Calibri"/>
                <a:cs typeface="Calibri" panose="020F0502020204030204" pitchFamily="34" charset="0"/>
                <a:sym typeface="Calibri"/>
              </a:rPr>
              <a:t>		</a:t>
            </a:r>
            <a:r>
              <a:rPr lang="en-US" sz="2000" b="0" i="0" dirty="0">
                <a:solidFill>
                  <a:srgbClr val="00A9A5"/>
                </a:solidFill>
                <a:latin typeface="Calibri" panose="020F0502020204030204" pitchFamily="34" charset="0"/>
                <a:ea typeface="Calibri"/>
                <a:cs typeface="Calibri" panose="020F0502020204030204" pitchFamily="34" charset="0"/>
                <a:sym typeface="Calibri"/>
              </a:rPr>
              <a:t>B. </a:t>
            </a:r>
            <a:r>
              <a:rPr lang="en-US" sz="2000" b="0" i="0" dirty="0">
                <a:solidFill>
                  <a:srgbClr val="242021"/>
                </a:solidFill>
                <a:latin typeface="Calibri" panose="020F0502020204030204" pitchFamily="34" charset="0"/>
                <a:ea typeface="Calibri"/>
                <a:cs typeface="Calibri" panose="020F0502020204030204" pitchFamily="34" charset="0"/>
                <a:sym typeface="Calibri"/>
              </a:rPr>
              <a:t>flowers</a:t>
            </a:r>
            <a:r>
              <a:rPr lang="en-US" sz="2000" dirty="0">
                <a:solidFill>
                  <a:srgbClr val="242021"/>
                </a:solidFill>
                <a:latin typeface="Calibri" panose="020F0502020204030204" pitchFamily="34" charset="0"/>
                <a:ea typeface="Calibri"/>
                <a:cs typeface="Calibri" panose="020F0502020204030204" pitchFamily="34" charset="0"/>
                <a:sym typeface="Calibri"/>
              </a:rPr>
              <a:t>		</a:t>
            </a:r>
            <a:r>
              <a:rPr lang="en-US" sz="2000" b="0" i="0" dirty="0">
                <a:solidFill>
                  <a:srgbClr val="00A9A5"/>
                </a:solidFill>
                <a:latin typeface="Calibri" panose="020F0502020204030204" pitchFamily="34" charset="0"/>
                <a:ea typeface="Calibri"/>
                <a:cs typeface="Calibri" panose="020F0502020204030204" pitchFamily="34" charset="0"/>
                <a:sym typeface="Calibri"/>
              </a:rPr>
              <a:t>C. </a:t>
            </a:r>
            <a:r>
              <a:rPr lang="en-US" sz="2000" b="0" i="0" dirty="0">
                <a:solidFill>
                  <a:srgbClr val="242021"/>
                </a:solidFill>
                <a:latin typeface="Calibri" panose="020F0502020204030204" pitchFamily="34" charset="0"/>
                <a:ea typeface="Calibri"/>
                <a:cs typeface="Calibri" panose="020F0502020204030204" pitchFamily="34" charset="0"/>
                <a:sym typeface="Calibri"/>
              </a:rPr>
              <a:t>trees</a:t>
            </a:r>
            <a:endParaRPr sz="2000" dirty="0">
              <a:solidFill>
                <a:schemeClr val="dk1"/>
              </a:solidFill>
              <a:latin typeface="Calibri" panose="020F0502020204030204" pitchFamily="34" charset="0"/>
              <a:ea typeface="Calibri"/>
              <a:cs typeface="Calibri" panose="020F0502020204030204" pitchFamily="34" charset="0"/>
              <a:sym typeface="Calibri"/>
            </a:endParaRPr>
          </a:p>
        </p:txBody>
      </p:sp>
      <p:cxnSp>
        <p:nvCxnSpPr>
          <p:cNvPr id="3" name="Straight Connector 2">
            <a:extLst>
              <a:ext uri="{FF2B5EF4-FFF2-40B4-BE49-F238E27FC236}">
                <a16:creationId xmlns:a16="http://schemas.microsoft.com/office/drawing/2014/main" id="{813DC22F-238D-5E99-2B91-DF502C40518E}"/>
              </a:ext>
            </a:extLst>
          </p:cNvPr>
          <p:cNvCxnSpPr>
            <a:cxnSpLocks/>
          </p:cNvCxnSpPr>
          <p:nvPr/>
        </p:nvCxnSpPr>
        <p:spPr>
          <a:xfrm>
            <a:off x="784927" y="1408014"/>
            <a:ext cx="16750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023F65-7EB7-E9EF-0725-DBB152EA5E91}"/>
              </a:ext>
            </a:extLst>
          </p:cNvPr>
          <p:cNvCxnSpPr>
            <a:cxnSpLocks/>
          </p:cNvCxnSpPr>
          <p:nvPr/>
        </p:nvCxnSpPr>
        <p:spPr>
          <a:xfrm>
            <a:off x="2896947" y="1408014"/>
            <a:ext cx="72019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F725EA-0EC1-42E5-EF93-7F03BF462BDE}"/>
              </a:ext>
            </a:extLst>
          </p:cNvPr>
          <p:cNvCxnSpPr>
            <a:cxnSpLocks/>
          </p:cNvCxnSpPr>
          <p:nvPr/>
        </p:nvCxnSpPr>
        <p:spPr>
          <a:xfrm>
            <a:off x="1507030" y="1867911"/>
            <a:ext cx="7587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FA44F2-0EC4-EFD7-BC76-8E53329DD0C6}"/>
              </a:ext>
            </a:extLst>
          </p:cNvPr>
          <p:cNvCxnSpPr>
            <a:cxnSpLocks/>
          </p:cNvCxnSpPr>
          <p:nvPr/>
        </p:nvCxnSpPr>
        <p:spPr>
          <a:xfrm>
            <a:off x="4192629" y="1867911"/>
            <a:ext cx="10671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4C664E-802C-939E-60C5-DFB379F16309}"/>
              </a:ext>
            </a:extLst>
          </p:cNvPr>
          <p:cNvCxnSpPr>
            <a:cxnSpLocks/>
          </p:cNvCxnSpPr>
          <p:nvPr/>
        </p:nvCxnSpPr>
        <p:spPr>
          <a:xfrm>
            <a:off x="6238565" y="1867911"/>
            <a:ext cx="17948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1063B8-0DDB-D362-6460-FEC3F2DE6D7C}"/>
              </a:ext>
            </a:extLst>
          </p:cNvPr>
          <p:cNvCxnSpPr>
            <a:cxnSpLocks/>
          </p:cNvCxnSpPr>
          <p:nvPr/>
        </p:nvCxnSpPr>
        <p:spPr>
          <a:xfrm>
            <a:off x="784927" y="2321065"/>
            <a:ext cx="4288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07F73B-D825-ABEF-7E64-DF2083C2E183}"/>
              </a:ext>
            </a:extLst>
          </p:cNvPr>
          <p:cNvCxnSpPr>
            <a:cxnSpLocks/>
          </p:cNvCxnSpPr>
          <p:nvPr/>
        </p:nvCxnSpPr>
        <p:spPr>
          <a:xfrm>
            <a:off x="1682359" y="2321065"/>
            <a:ext cx="97992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70C034-659A-3C82-9FFD-3FA3A5529C44}"/>
              </a:ext>
            </a:extLst>
          </p:cNvPr>
          <p:cNvCxnSpPr>
            <a:cxnSpLocks/>
          </p:cNvCxnSpPr>
          <p:nvPr/>
        </p:nvCxnSpPr>
        <p:spPr>
          <a:xfrm>
            <a:off x="3702668" y="2334551"/>
            <a:ext cx="65084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7B4277-AB89-E9AD-8ED8-550F402C984B}"/>
              </a:ext>
            </a:extLst>
          </p:cNvPr>
          <p:cNvCxnSpPr>
            <a:cxnSpLocks/>
          </p:cNvCxnSpPr>
          <p:nvPr/>
        </p:nvCxnSpPr>
        <p:spPr>
          <a:xfrm>
            <a:off x="1181606" y="3239510"/>
            <a:ext cx="14159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B898E29-FDA1-A4EC-9AC4-8EA5FEA806D8}"/>
              </a:ext>
            </a:extLst>
          </p:cNvPr>
          <p:cNvCxnSpPr>
            <a:cxnSpLocks/>
          </p:cNvCxnSpPr>
          <p:nvPr/>
        </p:nvCxnSpPr>
        <p:spPr>
          <a:xfrm>
            <a:off x="2738536" y="3239510"/>
            <a:ext cx="137221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8AFDECB-7A28-6840-60D0-F8D3C05AB111}"/>
              </a:ext>
            </a:extLst>
          </p:cNvPr>
          <p:cNvCxnSpPr>
            <a:cxnSpLocks/>
          </p:cNvCxnSpPr>
          <p:nvPr/>
        </p:nvCxnSpPr>
        <p:spPr>
          <a:xfrm>
            <a:off x="4192629" y="3239510"/>
            <a:ext cx="21753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512639-83B5-EA7B-335F-6A398FA66213}"/>
              </a:ext>
            </a:extLst>
          </p:cNvPr>
          <p:cNvCxnSpPr>
            <a:cxnSpLocks/>
          </p:cNvCxnSpPr>
          <p:nvPr/>
        </p:nvCxnSpPr>
        <p:spPr>
          <a:xfrm>
            <a:off x="1302594" y="4160653"/>
            <a:ext cx="51002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A75B23-1362-85DD-D854-C4C022E8CF33}"/>
              </a:ext>
            </a:extLst>
          </p:cNvPr>
          <p:cNvCxnSpPr>
            <a:cxnSpLocks/>
          </p:cNvCxnSpPr>
          <p:nvPr/>
        </p:nvCxnSpPr>
        <p:spPr>
          <a:xfrm>
            <a:off x="3192646" y="4160653"/>
            <a:ext cx="14764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Google Shape;1884;p39">
            <a:extLst>
              <a:ext uri="{FF2B5EF4-FFF2-40B4-BE49-F238E27FC236}">
                <a16:creationId xmlns:a16="http://schemas.microsoft.com/office/drawing/2014/main" id="{A6347A9E-42B5-C21E-076A-0389EF24A5A1}"/>
              </a:ext>
            </a:extLst>
          </p:cNvPr>
          <p:cNvSpPr txBox="1">
            <a:spLocks/>
          </p:cNvSpPr>
          <p:nvPr/>
        </p:nvSpPr>
        <p:spPr>
          <a:xfrm>
            <a:off x="1812616" y="292304"/>
            <a:ext cx="5667092" cy="64280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500"/>
              <a:buFont typeface="Patrick Hand"/>
              <a:buNone/>
              <a:defRPr sz="2400" b="1" i="0" u="none" strike="noStrike" cap="none">
                <a:solidFill>
                  <a:schemeClr val="accent4"/>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4400" dirty="0">
                <a:solidFill>
                  <a:schemeClr val="accent3">
                    <a:lumMod val="75000"/>
                  </a:schemeClr>
                </a:solidFill>
              </a:rPr>
              <a:t>Listen and circle </a:t>
            </a:r>
          </a:p>
        </p:txBody>
      </p:sp>
      <p:pic>
        <p:nvPicPr>
          <p:cNvPr id="33" name="042">
            <a:hlinkClick r:id="" action="ppaction://media"/>
            <a:extLst>
              <a:ext uri="{FF2B5EF4-FFF2-40B4-BE49-F238E27FC236}">
                <a16:creationId xmlns:a16="http://schemas.microsoft.com/office/drawing/2014/main" id="{8D46759F-24C8-42BF-BC57-8AA046FAC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2662" y="440186"/>
            <a:ext cx="406400" cy="406400"/>
          </a:xfrm>
          <a:prstGeom prst="rect">
            <a:avLst/>
          </a:prstGeom>
        </p:spPr>
      </p:pic>
    </p:spTree>
    <p:extLst>
      <p:ext uri="{BB962C8B-B14F-4D97-AF65-F5344CB8AC3E}">
        <p14:creationId xmlns:p14="http://schemas.microsoft.com/office/powerpoint/2010/main" val="27449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26" presetClass="emph" presetSubtype="0" fill="hold" grpId="1" nodeType="withEffect">
                                  <p:stCondLst>
                                    <p:cond delay="0"/>
                                  </p:stCondLst>
                                  <p:childTnLst>
                                    <p:animEffect transition="out" filter="fade">
                                      <p:cBhvr>
                                        <p:cTn id="74" dur="500" tmFilter="0, 0; .2, .5; .8, .5; 1, 0"/>
                                        <p:tgtEl>
                                          <p:spTgt spid="31"/>
                                        </p:tgtEl>
                                      </p:cBhvr>
                                    </p:animEffect>
                                    <p:animScale>
                                      <p:cBhvr>
                                        <p:cTn id="75" dur="250" autoRev="1" fill="hold"/>
                                        <p:tgtEl>
                                          <p:spTgt spid="31"/>
                                        </p:tgtEl>
                                      </p:cBhvr>
                                      <p:by x="105000" y="105000"/>
                                    </p:animScale>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0132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33"/>
                </p:tgtEl>
              </p:cMediaNode>
            </p:audio>
          </p:childTnLst>
        </p:cTn>
      </p:par>
    </p:tnLst>
    <p:bldLst>
      <p:bldP spid="20" grpId="0"/>
      <p:bldP spid="20" grpId="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304" name="Google Shape;2304;p52"/>
          <p:cNvSpPr/>
          <p:nvPr/>
        </p:nvSpPr>
        <p:spPr>
          <a:xfrm rot="-794124">
            <a:off x="5770674" y="3617612"/>
            <a:ext cx="3974468" cy="239491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2"/>
          <p:cNvSpPr/>
          <p:nvPr/>
        </p:nvSpPr>
        <p:spPr>
          <a:xfrm rot="10609556">
            <a:off x="6115883" y="3488025"/>
            <a:ext cx="4102242" cy="1768226"/>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84;p39">
            <a:extLst>
              <a:ext uri="{FF2B5EF4-FFF2-40B4-BE49-F238E27FC236}">
                <a16:creationId xmlns:a16="http://schemas.microsoft.com/office/drawing/2014/main" id="{E55833A9-3192-5D06-9EE5-8515FB63E6A9}"/>
              </a:ext>
            </a:extLst>
          </p:cNvPr>
          <p:cNvSpPr txBox="1">
            <a:spLocks/>
          </p:cNvSpPr>
          <p:nvPr/>
        </p:nvSpPr>
        <p:spPr>
          <a:xfrm>
            <a:off x="2589451" y="292304"/>
            <a:ext cx="3965098" cy="64280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500"/>
              <a:buFont typeface="Patrick Hand"/>
              <a:buNone/>
              <a:defRPr sz="2400" b="1" i="0" u="none" strike="noStrike" cap="none">
                <a:solidFill>
                  <a:schemeClr val="accent4"/>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4400" dirty="0">
                <a:solidFill>
                  <a:schemeClr val="accent3">
                    <a:lumMod val="75000"/>
                  </a:schemeClr>
                </a:solidFill>
              </a:rPr>
              <a:t>Let’s check!</a:t>
            </a:r>
          </a:p>
        </p:txBody>
      </p:sp>
      <p:sp>
        <p:nvSpPr>
          <p:cNvPr id="8" name="TextBox 7">
            <a:extLst>
              <a:ext uri="{FF2B5EF4-FFF2-40B4-BE49-F238E27FC236}">
                <a16:creationId xmlns:a16="http://schemas.microsoft.com/office/drawing/2014/main" id="{BD9D2A99-6F3A-B871-F0F6-8F7424A5247B}"/>
              </a:ext>
            </a:extLst>
          </p:cNvPr>
          <p:cNvSpPr txBox="1"/>
          <p:nvPr/>
        </p:nvSpPr>
        <p:spPr>
          <a:xfrm>
            <a:off x="623085" y="1242518"/>
            <a:ext cx="3657601" cy="2576859"/>
          </a:xfrm>
          <a:prstGeom prst="rect">
            <a:avLst/>
          </a:prstGeom>
          <a:noFill/>
        </p:spPr>
        <p:txBody>
          <a:bodyPr wrap="square">
            <a:spAutoFit/>
          </a:bodyPr>
          <a:lstStyle/>
          <a:p>
            <a:pPr>
              <a:lnSpc>
                <a:spcPct val="150000"/>
              </a:lnSpc>
            </a:pPr>
            <a:r>
              <a:rPr lang="en-US" sz="2200" b="1" i="0" dirty="0">
                <a:solidFill>
                  <a:srgbClr val="F26548"/>
                </a:solidFill>
                <a:latin typeface="Calibri" panose="020F0502020204030204" pitchFamily="34" charset="0"/>
                <a:ea typeface="Calibri"/>
                <a:cs typeface="Calibri" panose="020F0502020204030204" pitchFamily="34" charset="0"/>
                <a:sym typeface="Calibri"/>
              </a:rPr>
              <a:t>1. </a:t>
            </a:r>
            <a:r>
              <a:rPr lang="en-US" sz="2200" b="0" i="0" dirty="0">
                <a:solidFill>
                  <a:srgbClr val="242021"/>
                </a:solidFill>
                <a:latin typeface="Calibri" panose="020F0502020204030204" pitchFamily="34" charset="0"/>
                <a:ea typeface="Calibri"/>
                <a:cs typeface="Calibri" panose="020F0502020204030204" pitchFamily="34" charset="0"/>
                <a:sym typeface="Calibri"/>
              </a:rPr>
              <a:t>Trang and </a:t>
            </a:r>
            <a:r>
              <a:rPr lang="en-US" sz="2200" b="0" i="0" dirty="0" err="1">
                <a:solidFill>
                  <a:srgbClr val="242021"/>
                </a:solidFill>
                <a:latin typeface="Calibri" panose="020F0502020204030204" pitchFamily="34" charset="0"/>
                <a:ea typeface="Calibri"/>
                <a:cs typeface="Calibri" panose="020F0502020204030204" pitchFamily="34" charset="0"/>
                <a:sym typeface="Calibri"/>
              </a:rPr>
              <a:t>Phong</a:t>
            </a:r>
            <a:r>
              <a:rPr lang="en-US" sz="2200" b="0" i="0" dirty="0">
                <a:solidFill>
                  <a:srgbClr val="242021"/>
                </a:solidFill>
                <a:latin typeface="Calibri" panose="020F0502020204030204" pitchFamily="34" charset="0"/>
                <a:ea typeface="Calibri"/>
                <a:cs typeface="Calibri" panose="020F0502020204030204" pitchFamily="34" charset="0"/>
                <a:sym typeface="Calibri"/>
              </a:rPr>
              <a:t> are talking about _____. </a:t>
            </a:r>
            <a:br>
              <a:rPr lang="en-US" sz="2200" b="0" i="0" dirty="0">
                <a:solidFill>
                  <a:srgbClr val="242021"/>
                </a:solidFill>
                <a:latin typeface="Calibri" panose="020F0502020204030204" pitchFamily="34" charset="0"/>
                <a:ea typeface="Calibri"/>
                <a:cs typeface="Calibri" panose="020F0502020204030204" pitchFamily="34" charset="0"/>
                <a:sym typeface="Calibri"/>
              </a:rPr>
            </a:br>
            <a:r>
              <a:rPr lang="en-US" sz="2200" b="0" i="0" dirty="0">
                <a:solidFill>
                  <a:srgbClr val="00A9A5"/>
                </a:solidFill>
                <a:latin typeface="Calibri" panose="020F0502020204030204" pitchFamily="34" charset="0"/>
                <a:ea typeface="Calibri"/>
                <a:cs typeface="Calibri" panose="020F0502020204030204" pitchFamily="34" charset="0"/>
                <a:sym typeface="Calibri"/>
              </a:rPr>
              <a:t>A. </a:t>
            </a:r>
            <a:r>
              <a:rPr lang="en-US" sz="2200" b="0" i="0" dirty="0">
                <a:solidFill>
                  <a:srgbClr val="242021"/>
                </a:solidFill>
                <a:latin typeface="Calibri" panose="020F0502020204030204" pitchFamily="34" charset="0"/>
                <a:ea typeface="Calibri"/>
                <a:cs typeface="Calibri" panose="020F0502020204030204" pitchFamily="34" charset="0"/>
                <a:sym typeface="Calibri"/>
              </a:rPr>
              <a:t>school subjects 	</a:t>
            </a:r>
          </a:p>
          <a:p>
            <a:pPr>
              <a:lnSpc>
                <a:spcPct val="150000"/>
              </a:lnSpc>
            </a:pPr>
            <a:r>
              <a:rPr lang="en-US" sz="2200" b="0" i="0" dirty="0">
                <a:solidFill>
                  <a:srgbClr val="00A9A5"/>
                </a:solidFill>
                <a:latin typeface="Calibri" panose="020F0502020204030204" pitchFamily="34" charset="0"/>
                <a:ea typeface="Calibri"/>
                <a:cs typeface="Calibri" panose="020F0502020204030204" pitchFamily="34" charset="0"/>
                <a:sym typeface="Calibri"/>
              </a:rPr>
              <a:t>B. </a:t>
            </a:r>
            <a:r>
              <a:rPr lang="en-US" sz="2200" b="0" i="0" dirty="0">
                <a:solidFill>
                  <a:srgbClr val="242021"/>
                </a:solidFill>
                <a:latin typeface="Calibri" panose="020F0502020204030204" pitchFamily="34" charset="0"/>
                <a:ea typeface="Calibri"/>
                <a:cs typeface="Calibri" panose="020F0502020204030204" pitchFamily="34" charset="0"/>
                <a:sym typeface="Calibri"/>
              </a:rPr>
              <a:t>school timetables	</a:t>
            </a:r>
          </a:p>
          <a:p>
            <a:pPr>
              <a:lnSpc>
                <a:spcPct val="150000"/>
              </a:lnSpc>
            </a:pPr>
            <a:r>
              <a:rPr lang="en-US" sz="2200" b="0" i="0" dirty="0">
                <a:solidFill>
                  <a:srgbClr val="00A9A5"/>
                </a:solidFill>
                <a:latin typeface="Calibri" panose="020F0502020204030204" pitchFamily="34" charset="0"/>
                <a:ea typeface="Calibri"/>
                <a:cs typeface="Calibri" panose="020F0502020204030204" pitchFamily="34" charset="0"/>
                <a:sym typeface="Calibri"/>
              </a:rPr>
              <a:t>C. </a:t>
            </a:r>
            <a:r>
              <a:rPr lang="en-US" sz="2200" b="0" i="0" dirty="0">
                <a:solidFill>
                  <a:srgbClr val="242021"/>
                </a:solidFill>
                <a:latin typeface="Calibri" panose="020F0502020204030204" pitchFamily="34" charset="0"/>
                <a:ea typeface="Calibri"/>
                <a:cs typeface="Calibri" panose="020F0502020204030204" pitchFamily="34" charset="0"/>
                <a:sym typeface="Calibri"/>
              </a:rPr>
              <a:t>outdoor activities</a:t>
            </a:r>
            <a:endParaRPr lang="en-US" sz="2200" dirty="0"/>
          </a:p>
        </p:txBody>
      </p:sp>
      <p:cxnSp>
        <p:nvCxnSpPr>
          <p:cNvPr id="9" name="Straight Connector 8">
            <a:extLst>
              <a:ext uri="{FF2B5EF4-FFF2-40B4-BE49-F238E27FC236}">
                <a16:creationId xmlns:a16="http://schemas.microsoft.com/office/drawing/2014/main" id="{B98BC65B-E0BD-E111-7B9F-BB6A309DFEBB}"/>
              </a:ext>
            </a:extLst>
          </p:cNvPr>
          <p:cNvCxnSpPr>
            <a:cxnSpLocks/>
          </p:cNvCxnSpPr>
          <p:nvPr/>
        </p:nvCxnSpPr>
        <p:spPr>
          <a:xfrm>
            <a:off x="1011504" y="1731696"/>
            <a:ext cx="1828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A9D4B4-854F-E1C2-F875-00CFF9184426}"/>
              </a:ext>
            </a:extLst>
          </p:cNvPr>
          <p:cNvCxnSpPr>
            <a:cxnSpLocks/>
          </p:cNvCxnSpPr>
          <p:nvPr/>
        </p:nvCxnSpPr>
        <p:spPr>
          <a:xfrm>
            <a:off x="3366286" y="1714164"/>
            <a:ext cx="7930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DF88DC-1891-C833-8A16-84E8BD3D204D}"/>
              </a:ext>
            </a:extLst>
          </p:cNvPr>
          <p:cNvCxnSpPr>
            <a:cxnSpLocks/>
          </p:cNvCxnSpPr>
          <p:nvPr/>
        </p:nvCxnSpPr>
        <p:spPr>
          <a:xfrm>
            <a:off x="726934" y="2214522"/>
            <a:ext cx="66489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79A369-F5AF-0752-7C8A-F330C4ABAEB7}"/>
              </a:ext>
            </a:extLst>
          </p:cNvPr>
          <p:cNvCxnSpPr>
            <a:cxnSpLocks/>
          </p:cNvCxnSpPr>
          <p:nvPr/>
        </p:nvCxnSpPr>
        <p:spPr>
          <a:xfrm>
            <a:off x="1809918" y="2739156"/>
            <a:ext cx="9170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9AFBC4-70E8-D02F-05DF-C8B46DB3E3E6}"/>
              </a:ext>
            </a:extLst>
          </p:cNvPr>
          <p:cNvCxnSpPr>
            <a:cxnSpLocks/>
          </p:cNvCxnSpPr>
          <p:nvPr/>
        </p:nvCxnSpPr>
        <p:spPr>
          <a:xfrm>
            <a:off x="1809918" y="3213320"/>
            <a:ext cx="113558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316D33-7735-072D-DE66-47A69F28654C}"/>
              </a:ext>
            </a:extLst>
          </p:cNvPr>
          <p:cNvCxnSpPr>
            <a:cxnSpLocks/>
          </p:cNvCxnSpPr>
          <p:nvPr/>
        </p:nvCxnSpPr>
        <p:spPr>
          <a:xfrm>
            <a:off x="2013567" y="3721706"/>
            <a:ext cx="9885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36FECA42-9B7E-9F59-14A5-BED1DCC88197}"/>
              </a:ext>
            </a:extLst>
          </p:cNvPr>
          <p:cNvSpPr/>
          <p:nvPr/>
        </p:nvSpPr>
        <p:spPr>
          <a:xfrm>
            <a:off x="4458713" y="1173344"/>
            <a:ext cx="4531538" cy="24518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Hello, </a:t>
            </a:r>
            <a:r>
              <a:rPr lang="en-US" sz="2000" b="1" dirty="0">
                <a:solidFill>
                  <a:srgbClr val="000000"/>
                </a:solidFill>
                <a:highlight>
                  <a:srgbClr val="BEE0D2"/>
                </a:highlight>
                <a:latin typeface="Calibri" panose="020F0502020204030204" pitchFamily="34" charset="0"/>
                <a:cs typeface="Calibri" panose="020F0502020204030204" pitchFamily="34" charset="0"/>
              </a:rPr>
              <a:t>Trang and </a:t>
            </a:r>
            <a:r>
              <a:rPr lang="en-US" sz="2000" b="1" dirty="0" err="1">
                <a:solidFill>
                  <a:srgbClr val="000000"/>
                </a:solidFill>
                <a:highlight>
                  <a:srgbClr val="BEE0D2"/>
                </a:highlight>
                <a:latin typeface="Calibri" panose="020F0502020204030204" pitchFamily="34" charset="0"/>
                <a:cs typeface="Calibri" panose="020F0502020204030204" pitchFamily="34" charset="0"/>
              </a:rPr>
              <a:t>Phong</a:t>
            </a:r>
            <a:r>
              <a:rPr lang="en-US" sz="2000" dirty="0">
                <a:solidFill>
                  <a:srgbClr val="000000"/>
                </a:solidFill>
                <a:latin typeface="Calibri" panose="020F0502020204030204" pitchFamily="34" charset="0"/>
                <a:cs typeface="Calibri" panose="020F0502020204030204" pitchFamily="34" charset="0"/>
              </a:rPr>
              <a:t>. Can you </a:t>
            </a:r>
            <a:r>
              <a:rPr lang="en-US" sz="2000" b="1" dirty="0">
                <a:solidFill>
                  <a:srgbClr val="000000"/>
                </a:solidFill>
                <a:highlight>
                  <a:srgbClr val="BEE0D2"/>
                </a:highlight>
                <a:latin typeface="Calibri" panose="020F0502020204030204" pitchFamily="34" charset="0"/>
                <a:cs typeface="Calibri" panose="020F0502020204030204" pitchFamily="34" charset="0"/>
              </a:rPr>
              <a:t>tell</a:t>
            </a:r>
            <a:r>
              <a:rPr lang="en-US" sz="2000" dirty="0">
                <a:solidFill>
                  <a:srgbClr val="000000"/>
                </a:solidFill>
                <a:latin typeface="Calibri" panose="020F0502020204030204" pitchFamily="34" charset="0"/>
                <a:cs typeface="Calibri" panose="020F0502020204030204" pitchFamily="34" charset="0"/>
              </a:rPr>
              <a:t> me something </a:t>
            </a:r>
            <a:r>
              <a:rPr lang="en-US" sz="2000" b="1" dirty="0">
                <a:solidFill>
                  <a:srgbClr val="000000"/>
                </a:solidFill>
                <a:highlight>
                  <a:srgbClr val="BEE0D2"/>
                </a:highlight>
                <a:latin typeface="Calibri" panose="020F0502020204030204" pitchFamily="34" charset="0"/>
                <a:cs typeface="Calibri" panose="020F0502020204030204" pitchFamily="34" charset="0"/>
              </a:rPr>
              <a:t>about</a:t>
            </a:r>
            <a:r>
              <a:rPr lang="en-US" sz="2000" dirty="0">
                <a:solidFill>
                  <a:srgbClr val="000000"/>
                </a:solidFill>
                <a:latin typeface="Calibri" panose="020F0502020204030204" pitchFamily="34" charset="0"/>
                <a:cs typeface="Calibri" panose="020F0502020204030204" pitchFamily="34" charset="0"/>
              </a:rPr>
              <a:t> your </a:t>
            </a:r>
            <a:r>
              <a:rPr lang="en-US" sz="2000" b="1" dirty="0">
                <a:solidFill>
                  <a:srgbClr val="000000"/>
                </a:solidFill>
                <a:highlight>
                  <a:srgbClr val="BEE0D2"/>
                </a:highlight>
                <a:latin typeface="Calibri" panose="020F0502020204030204" pitchFamily="34" charset="0"/>
                <a:cs typeface="Calibri" panose="020F0502020204030204" pitchFamily="34" charset="0"/>
              </a:rPr>
              <a:t>school</a:t>
            </a:r>
            <a:r>
              <a:rPr lang="en-US" sz="2000" b="1"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outdoor activities</a:t>
            </a:r>
            <a:r>
              <a:rPr lang="en-US" sz="2000" dirty="0">
                <a:solidFill>
                  <a:srgbClr val="000000"/>
                </a:solidFill>
                <a:latin typeface="Calibri" panose="020F0502020204030204" pitchFamily="34" charset="0"/>
                <a:cs typeface="Calibri" panose="020F0502020204030204" pitchFamily="34" charset="0"/>
              </a:rPr>
              <a:t>?</a:t>
            </a:r>
          </a:p>
          <a:p>
            <a:r>
              <a:rPr lang="en-US" sz="2000" b="1" dirty="0">
                <a:solidFill>
                  <a:srgbClr val="000000"/>
                </a:solidFill>
                <a:latin typeface="Calibri" panose="020F0502020204030204" pitchFamily="34" charset="0"/>
                <a:cs typeface="Calibri" panose="020F0502020204030204" pitchFamily="34" charset="0"/>
              </a:rPr>
              <a:t>Trang: </a:t>
            </a:r>
            <a:r>
              <a:rPr lang="en-US" sz="2000" dirty="0">
                <a:solidFill>
                  <a:srgbClr val="000000"/>
                </a:solidFill>
                <a:latin typeface="Calibri" panose="020F0502020204030204" pitchFamily="34" charset="0"/>
                <a:cs typeface="Calibri" panose="020F0502020204030204" pitchFamily="34" charset="0"/>
              </a:rPr>
              <a:t>Well. School is great. We are busy with our subjects, but </a:t>
            </a:r>
            <a:r>
              <a:rPr lang="en-US" sz="2000" b="1" dirty="0">
                <a:solidFill>
                  <a:srgbClr val="000000"/>
                </a:solidFill>
                <a:highlight>
                  <a:srgbClr val="BEE0D2"/>
                </a:highlight>
                <a:latin typeface="Calibri" panose="020F0502020204030204" pitchFamily="34" charset="0"/>
                <a:cs typeface="Calibri" panose="020F0502020204030204" pitchFamily="34" charset="0"/>
              </a:rPr>
              <a:t>we</a:t>
            </a:r>
            <a:r>
              <a:rPr lang="en-US" sz="2000" dirty="0">
                <a:solidFill>
                  <a:srgbClr val="000000"/>
                </a:solidFill>
                <a:latin typeface="Calibri" panose="020F0502020204030204" pitchFamily="34" charset="0"/>
                <a:cs typeface="Calibri" panose="020F0502020204030204" pitchFamily="34" charset="0"/>
              </a:rPr>
              <a:t> really </a:t>
            </a:r>
            <a:r>
              <a:rPr lang="en-US" sz="2000" b="1" dirty="0">
                <a:solidFill>
                  <a:srgbClr val="000000"/>
                </a:solidFill>
                <a:highlight>
                  <a:srgbClr val="BEE0D2"/>
                </a:highlight>
                <a:latin typeface="Calibri" panose="020F0502020204030204" pitchFamily="34" charset="0"/>
                <a:cs typeface="Calibri" panose="020F0502020204030204" pitchFamily="34" charset="0"/>
              </a:rPr>
              <a:t>enjoy</a:t>
            </a:r>
            <a:r>
              <a:rPr lang="en-US" sz="2000" dirty="0">
                <a:solidFill>
                  <a:srgbClr val="000000"/>
                </a:solidFill>
                <a:latin typeface="Calibri" panose="020F0502020204030204" pitchFamily="34" charset="0"/>
                <a:cs typeface="Calibri" panose="020F0502020204030204" pitchFamily="34" charset="0"/>
              </a:rPr>
              <a:t> the </a:t>
            </a:r>
            <a:r>
              <a:rPr lang="en-US" sz="2000" b="1" dirty="0">
                <a:solidFill>
                  <a:srgbClr val="000000"/>
                </a:solidFill>
                <a:highlight>
                  <a:srgbClr val="BEE0D2"/>
                </a:highlight>
                <a:latin typeface="Calibri" panose="020F0502020204030204" pitchFamily="34" charset="0"/>
                <a:cs typeface="Calibri" panose="020F0502020204030204" pitchFamily="34" charset="0"/>
              </a:rPr>
              <a:t>opportunities we have for</a:t>
            </a:r>
            <a:r>
              <a:rPr lang="en-US" sz="2000" b="1"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outdoor activities</a:t>
            </a:r>
            <a:r>
              <a:rPr lang="en-US" sz="2000" dirty="0">
                <a:solidFill>
                  <a:srgbClr val="000000"/>
                </a:solidFill>
                <a:latin typeface="Calibri" panose="020F0502020204030204" pitchFamily="34" charset="0"/>
                <a:cs typeface="Calibri" panose="020F0502020204030204" pitchFamily="34" charset="0"/>
              </a:rPr>
              <a:t>.</a:t>
            </a:r>
          </a:p>
          <a:p>
            <a:endParaRPr lang="en-US" sz="2000" dirty="0">
              <a:solidFill>
                <a:srgbClr val="000000"/>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B15D63E4-5CF0-E88A-CF6B-5765C2221567}"/>
              </a:ext>
            </a:extLst>
          </p:cNvPr>
          <p:cNvSpPr/>
          <p:nvPr/>
        </p:nvSpPr>
        <p:spPr>
          <a:xfrm>
            <a:off x="570759" y="3391995"/>
            <a:ext cx="396941" cy="3969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au 1">
            <a:hlinkClick r:id="" action="ppaction://media"/>
            <a:extLst>
              <a:ext uri="{FF2B5EF4-FFF2-40B4-BE49-F238E27FC236}">
                <a16:creationId xmlns:a16="http://schemas.microsoft.com/office/drawing/2014/main" id="{FCB1C2E7-298A-C016-83F7-D3F8B5F618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619" y="210537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 presetClass="mediacall" presetSubtype="0" fill="hold" nodeType="withEffect">
                                  <p:stCondLst>
                                    <p:cond delay="0"/>
                                  </p:stCondLst>
                                  <p:childTnLst>
                                    <p:cmd type="call" cmd="playFrom(0.0)">
                                      <p:cBhvr>
                                        <p:cTn id="17" dur="15499" fill="hold"/>
                                        <p:tgtEl>
                                          <p:spTgt spid="26"/>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6"/>
                </p:tgtEl>
              </p:cMediaNode>
            </p:audio>
          </p:childTnLst>
        </p:cTn>
      </p:par>
    </p:tnLst>
    <p:bldLst>
      <p:bldP spid="6"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304" name="Google Shape;2304;p52"/>
          <p:cNvSpPr/>
          <p:nvPr/>
        </p:nvSpPr>
        <p:spPr>
          <a:xfrm rot="-794124">
            <a:off x="5770674" y="3617612"/>
            <a:ext cx="3974468" cy="239491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2"/>
          <p:cNvSpPr/>
          <p:nvPr/>
        </p:nvSpPr>
        <p:spPr>
          <a:xfrm rot="10609556">
            <a:off x="6115883" y="3488025"/>
            <a:ext cx="4102242" cy="1768226"/>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84;p39">
            <a:extLst>
              <a:ext uri="{FF2B5EF4-FFF2-40B4-BE49-F238E27FC236}">
                <a16:creationId xmlns:a16="http://schemas.microsoft.com/office/drawing/2014/main" id="{E55833A9-3192-5D06-9EE5-8515FB63E6A9}"/>
              </a:ext>
            </a:extLst>
          </p:cNvPr>
          <p:cNvSpPr txBox="1">
            <a:spLocks/>
          </p:cNvSpPr>
          <p:nvPr/>
        </p:nvSpPr>
        <p:spPr>
          <a:xfrm>
            <a:off x="2589451" y="292304"/>
            <a:ext cx="3965098" cy="64280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500"/>
              <a:buFont typeface="Patrick Hand"/>
              <a:buNone/>
              <a:defRPr sz="2400" b="1" i="0" u="none" strike="noStrike" cap="none">
                <a:solidFill>
                  <a:schemeClr val="accent4"/>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4400" dirty="0">
                <a:solidFill>
                  <a:schemeClr val="accent3">
                    <a:lumMod val="75000"/>
                  </a:schemeClr>
                </a:solidFill>
              </a:rPr>
              <a:t>Let’s check!</a:t>
            </a:r>
          </a:p>
        </p:txBody>
      </p:sp>
      <p:sp>
        <p:nvSpPr>
          <p:cNvPr id="8" name="TextBox 7">
            <a:extLst>
              <a:ext uri="{FF2B5EF4-FFF2-40B4-BE49-F238E27FC236}">
                <a16:creationId xmlns:a16="http://schemas.microsoft.com/office/drawing/2014/main" id="{BD9D2A99-6F3A-B871-F0F6-8F7424A5247B}"/>
              </a:ext>
            </a:extLst>
          </p:cNvPr>
          <p:cNvSpPr txBox="1"/>
          <p:nvPr/>
        </p:nvSpPr>
        <p:spPr>
          <a:xfrm>
            <a:off x="623085" y="1242518"/>
            <a:ext cx="3471485" cy="2576859"/>
          </a:xfrm>
          <a:prstGeom prst="rect">
            <a:avLst/>
          </a:prstGeom>
          <a:noFill/>
        </p:spPr>
        <p:txBody>
          <a:bodyPr wrap="square">
            <a:spAutoFit/>
          </a:bodyPr>
          <a:lstStyle/>
          <a:p>
            <a:pPr>
              <a:lnSpc>
                <a:spcPct val="150000"/>
              </a:lnSpc>
            </a:pPr>
            <a:r>
              <a:rPr lang="en-US" sz="2200" b="1" dirty="0">
                <a:solidFill>
                  <a:srgbClr val="F26548"/>
                </a:solidFill>
                <a:latin typeface="Calibri" panose="020F0502020204030204" pitchFamily="34" charset="0"/>
                <a:ea typeface="Calibri"/>
                <a:cs typeface="Calibri" panose="020F0502020204030204" pitchFamily="34" charset="0"/>
                <a:sym typeface="Calibri"/>
              </a:rPr>
              <a:t>2. </a:t>
            </a:r>
            <a:r>
              <a:rPr lang="en-US" sz="2200" dirty="0">
                <a:latin typeface="Calibri" panose="020F0502020204030204" pitchFamily="34" charset="0"/>
                <a:ea typeface="Calibri"/>
                <a:cs typeface="Calibri" panose="020F0502020204030204" pitchFamily="34" charset="0"/>
                <a:sym typeface="Calibri"/>
              </a:rPr>
              <a:t>They are members of _____ club(s).</a:t>
            </a:r>
          </a:p>
          <a:p>
            <a:pPr>
              <a:lnSpc>
                <a:spcPct val="150000"/>
              </a:lnSpc>
            </a:pPr>
            <a:r>
              <a:rPr lang="en-US" sz="2200" dirty="0">
                <a:latin typeface="Calibri" panose="020F0502020204030204" pitchFamily="34" charset="0"/>
                <a:ea typeface="Calibri"/>
                <a:cs typeface="Calibri" panose="020F0502020204030204" pitchFamily="34" charset="0"/>
                <a:sym typeface="Calibri"/>
              </a:rPr>
              <a:t>A. one			</a:t>
            </a:r>
          </a:p>
          <a:p>
            <a:pPr>
              <a:lnSpc>
                <a:spcPct val="150000"/>
              </a:lnSpc>
            </a:pPr>
            <a:r>
              <a:rPr lang="en-US" sz="2200" dirty="0">
                <a:latin typeface="Calibri" panose="020F0502020204030204" pitchFamily="34" charset="0"/>
                <a:ea typeface="Calibri"/>
                <a:cs typeface="Calibri" panose="020F0502020204030204" pitchFamily="34" charset="0"/>
                <a:sym typeface="Calibri"/>
              </a:rPr>
              <a:t>B. two			</a:t>
            </a:r>
          </a:p>
          <a:p>
            <a:pPr>
              <a:lnSpc>
                <a:spcPct val="150000"/>
              </a:lnSpc>
            </a:pPr>
            <a:r>
              <a:rPr lang="en-US" sz="2200" dirty="0">
                <a:latin typeface="Calibri" panose="020F0502020204030204" pitchFamily="34" charset="0"/>
                <a:ea typeface="Calibri"/>
                <a:cs typeface="Calibri" panose="020F0502020204030204" pitchFamily="34" charset="0"/>
                <a:sym typeface="Calibri"/>
              </a:rPr>
              <a:t>C. three</a:t>
            </a:r>
            <a:endParaRPr lang="en-US" sz="2200" dirty="0"/>
          </a:p>
        </p:txBody>
      </p:sp>
      <p:cxnSp>
        <p:nvCxnSpPr>
          <p:cNvPr id="9" name="Straight Connector 8">
            <a:extLst>
              <a:ext uri="{FF2B5EF4-FFF2-40B4-BE49-F238E27FC236}">
                <a16:creationId xmlns:a16="http://schemas.microsoft.com/office/drawing/2014/main" id="{B98BC65B-E0BD-E111-7B9F-BB6A309DFEBB}"/>
              </a:ext>
            </a:extLst>
          </p:cNvPr>
          <p:cNvCxnSpPr>
            <a:cxnSpLocks/>
          </p:cNvCxnSpPr>
          <p:nvPr/>
        </p:nvCxnSpPr>
        <p:spPr>
          <a:xfrm>
            <a:off x="1019596" y="1714164"/>
            <a:ext cx="50170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A9D4B4-854F-E1C2-F875-00CFF9184426}"/>
              </a:ext>
            </a:extLst>
          </p:cNvPr>
          <p:cNvCxnSpPr>
            <a:cxnSpLocks/>
          </p:cNvCxnSpPr>
          <p:nvPr/>
        </p:nvCxnSpPr>
        <p:spPr>
          <a:xfrm>
            <a:off x="2031101" y="1714164"/>
            <a:ext cx="10600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DF88DC-1891-C833-8A16-84E8BD3D204D}"/>
              </a:ext>
            </a:extLst>
          </p:cNvPr>
          <p:cNvCxnSpPr>
            <a:cxnSpLocks/>
          </p:cNvCxnSpPr>
          <p:nvPr/>
        </p:nvCxnSpPr>
        <p:spPr>
          <a:xfrm>
            <a:off x="1521303" y="2246890"/>
            <a:ext cx="66489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36FECA42-9B7E-9F59-14A5-BED1DCC88197}"/>
              </a:ext>
            </a:extLst>
          </p:cNvPr>
          <p:cNvSpPr/>
          <p:nvPr/>
        </p:nvSpPr>
        <p:spPr>
          <a:xfrm>
            <a:off x="4094570" y="1173344"/>
            <a:ext cx="4895681" cy="13984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Great. What types of outdoor activities do you take part in?</a:t>
            </a:r>
          </a:p>
          <a:p>
            <a:r>
              <a:rPr lang="en-US" sz="2000" b="1" dirty="0">
                <a:solidFill>
                  <a:srgbClr val="000000"/>
                </a:solidFill>
                <a:latin typeface="Calibri" panose="020F0502020204030204" pitchFamily="34" charset="0"/>
                <a:cs typeface="Calibri" panose="020F0502020204030204" pitchFamily="34" charset="0"/>
              </a:rPr>
              <a:t>Trang: </a:t>
            </a:r>
            <a:r>
              <a:rPr lang="en-US" sz="2000" dirty="0">
                <a:solidFill>
                  <a:srgbClr val="000000"/>
                </a:solidFill>
                <a:latin typeface="Calibri" panose="020F0502020204030204" pitchFamily="34" charset="0"/>
                <a:cs typeface="Calibri" panose="020F0502020204030204" pitchFamily="34" charset="0"/>
              </a:rPr>
              <a:t>I’m a </a:t>
            </a:r>
            <a:r>
              <a:rPr lang="en-US" sz="2000" b="1" dirty="0">
                <a:solidFill>
                  <a:srgbClr val="000000"/>
                </a:solidFill>
                <a:highlight>
                  <a:srgbClr val="BEE0D2"/>
                </a:highlight>
                <a:latin typeface="Calibri" panose="020F0502020204030204" pitchFamily="34" charset="0"/>
                <a:cs typeface="Calibri" panose="020F0502020204030204" pitchFamily="34" charset="0"/>
              </a:rPr>
              <a:t>member</a:t>
            </a:r>
            <a:r>
              <a:rPr lang="en-US" sz="2000" dirty="0">
                <a:solidFill>
                  <a:srgbClr val="000000"/>
                </a:solidFill>
                <a:latin typeface="Calibri" panose="020F0502020204030204" pitchFamily="34" charset="0"/>
                <a:cs typeface="Calibri" panose="020F0502020204030204" pitchFamily="34" charset="0"/>
              </a:rPr>
              <a:t> of </a:t>
            </a:r>
            <a:r>
              <a:rPr lang="en-US" sz="2000" b="1" dirty="0">
                <a:solidFill>
                  <a:srgbClr val="000000"/>
                </a:solidFill>
                <a:highlight>
                  <a:srgbClr val="BEE0D2"/>
                </a:highlight>
                <a:latin typeface="Calibri" panose="020F0502020204030204" pitchFamily="34" charset="0"/>
                <a:cs typeface="Calibri" panose="020F0502020204030204" pitchFamily="34" charset="0"/>
              </a:rPr>
              <a:t>a club</a:t>
            </a:r>
            <a:r>
              <a:rPr lang="en-US" sz="2000" dirty="0">
                <a:solidFill>
                  <a:srgbClr val="000000"/>
                </a:solidFill>
                <a:latin typeface="Calibri" panose="020F0502020204030204" pitchFamily="34" charset="0"/>
                <a:cs typeface="Calibri" panose="020F0502020204030204" pitchFamily="34" charset="0"/>
              </a:rPr>
              <a:t> called </a:t>
            </a:r>
            <a:r>
              <a:rPr lang="en-US" sz="2000" b="1" dirty="0">
                <a:solidFill>
                  <a:srgbClr val="000000"/>
                </a:solidFill>
                <a:highlight>
                  <a:srgbClr val="FAC8BE"/>
                </a:highlight>
                <a:latin typeface="Calibri" panose="020F0502020204030204" pitchFamily="34" charset="0"/>
                <a:cs typeface="Calibri" panose="020F0502020204030204" pitchFamily="34" charset="0"/>
              </a:rPr>
              <a:t>Go Green Club</a:t>
            </a:r>
            <a:r>
              <a:rPr lang="en-US" sz="2000" dirty="0">
                <a:solidFill>
                  <a:srgbClr val="000000"/>
                </a:solidFill>
                <a:latin typeface="Calibri" panose="020F0502020204030204" pitchFamily="34" charset="0"/>
                <a:cs typeface="Calibri" panose="020F0502020204030204" pitchFamily="34" charset="0"/>
              </a:rPr>
              <a:t>. And we do lots of activities.</a:t>
            </a:r>
          </a:p>
        </p:txBody>
      </p:sp>
      <p:sp>
        <p:nvSpPr>
          <p:cNvPr id="25" name="Oval 24">
            <a:extLst>
              <a:ext uri="{FF2B5EF4-FFF2-40B4-BE49-F238E27FC236}">
                <a16:creationId xmlns:a16="http://schemas.microsoft.com/office/drawing/2014/main" id="{B15D63E4-5CF0-E88A-CF6B-5765C2221567}"/>
              </a:ext>
            </a:extLst>
          </p:cNvPr>
          <p:cNvSpPr/>
          <p:nvPr/>
        </p:nvSpPr>
        <p:spPr>
          <a:xfrm>
            <a:off x="550259" y="2869989"/>
            <a:ext cx="396941" cy="3969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8797F1F-1204-21B5-C96E-969402C65A16}"/>
              </a:ext>
            </a:extLst>
          </p:cNvPr>
          <p:cNvSpPr/>
          <p:nvPr/>
        </p:nvSpPr>
        <p:spPr>
          <a:xfrm>
            <a:off x="4094571" y="2751774"/>
            <a:ext cx="4895680" cy="175549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What about you, </a:t>
            </a:r>
            <a:r>
              <a:rPr lang="en-US" sz="2000" dirty="0" err="1">
                <a:solidFill>
                  <a:srgbClr val="000000"/>
                </a:solidFill>
                <a:latin typeface="Calibri" panose="020F0502020204030204" pitchFamily="34" charset="0"/>
                <a:cs typeface="Calibri" panose="020F0502020204030204" pitchFamily="34" charset="0"/>
              </a:rPr>
              <a:t>Phong</a:t>
            </a:r>
            <a:r>
              <a:rPr lang="en-US" sz="2000" dirty="0">
                <a:solidFill>
                  <a:srgbClr val="000000"/>
                </a:solidFill>
                <a:latin typeface="Calibri" panose="020F0502020204030204" pitchFamily="34" charset="0"/>
                <a:cs typeface="Calibri" panose="020F0502020204030204" pitchFamily="34" charset="0"/>
              </a:rPr>
              <a:t>? What outdoor activities do you do?</a:t>
            </a:r>
          </a:p>
          <a:p>
            <a:r>
              <a:rPr lang="en-US" sz="2000" b="1" dirty="0" err="1">
                <a:solidFill>
                  <a:srgbClr val="000000"/>
                </a:solidFill>
                <a:latin typeface="Calibri" panose="020F0502020204030204" pitchFamily="34" charset="0"/>
                <a:cs typeface="Calibri" panose="020F0502020204030204" pitchFamily="34" charset="0"/>
              </a:rPr>
              <a:t>Phong</a:t>
            </a:r>
            <a:r>
              <a:rPr lang="en-US" sz="2000" b="1" dirty="0">
                <a:solidFill>
                  <a:srgbClr val="000000"/>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Well. I’m a </a:t>
            </a:r>
            <a:r>
              <a:rPr lang="en-US" sz="2000" b="1" dirty="0">
                <a:solidFill>
                  <a:srgbClr val="000000"/>
                </a:solidFill>
                <a:highlight>
                  <a:srgbClr val="BEE0D2"/>
                </a:highlight>
                <a:latin typeface="Calibri" panose="020F0502020204030204" pitchFamily="34" charset="0"/>
                <a:cs typeface="Calibri" panose="020F0502020204030204" pitchFamily="34" charset="0"/>
              </a:rPr>
              <a:t>member</a:t>
            </a:r>
            <a:r>
              <a:rPr lang="en-US" sz="2000" dirty="0">
                <a:solidFill>
                  <a:srgbClr val="000000"/>
                </a:solidFill>
                <a:latin typeface="Calibri" panose="020F0502020204030204" pitchFamily="34" charset="0"/>
                <a:cs typeface="Calibri" panose="020F0502020204030204" pitchFamily="34" charset="0"/>
              </a:rPr>
              <a:t> of the </a:t>
            </a:r>
            <a:r>
              <a:rPr lang="en-US" sz="2000" b="1" dirty="0">
                <a:solidFill>
                  <a:srgbClr val="000000"/>
                </a:solidFill>
                <a:highlight>
                  <a:srgbClr val="FAC8BE"/>
                </a:highlight>
                <a:latin typeface="Calibri" panose="020F0502020204030204" pitchFamily="34" charset="0"/>
                <a:cs typeface="Calibri" panose="020F0502020204030204" pitchFamily="34" charset="0"/>
              </a:rPr>
              <a:t>Green Garden Club</a:t>
            </a:r>
            <a:r>
              <a:rPr lang="en-US" sz="2000" dirty="0">
                <a:solidFill>
                  <a:srgbClr val="000000"/>
                </a:solidFill>
                <a:latin typeface="Calibri" panose="020F0502020204030204" pitchFamily="34" charset="0"/>
                <a:cs typeface="Calibri" panose="020F0502020204030204" pitchFamily="34" charset="0"/>
              </a:rPr>
              <a:t>. We grow vegetables in the school garden after school. </a:t>
            </a:r>
          </a:p>
        </p:txBody>
      </p:sp>
      <p:pic>
        <p:nvPicPr>
          <p:cNvPr id="2" name="cau 2">
            <a:hlinkClick r:id="" action="ppaction://media"/>
            <a:extLst>
              <a:ext uri="{FF2B5EF4-FFF2-40B4-BE49-F238E27FC236}">
                <a16:creationId xmlns:a16="http://schemas.microsoft.com/office/drawing/2014/main" id="{100BC5A5-4C3C-733E-7AB7-B26E8E3FB9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6389" y="1727378"/>
            <a:ext cx="406400" cy="406400"/>
          </a:xfrm>
          <a:prstGeom prst="rect">
            <a:avLst/>
          </a:prstGeom>
        </p:spPr>
      </p:pic>
      <p:pic>
        <p:nvPicPr>
          <p:cNvPr id="3" name="cau 2 (2)">
            <a:hlinkClick r:id="" action="ppaction://media"/>
            <a:extLst>
              <a:ext uri="{FF2B5EF4-FFF2-40B4-BE49-F238E27FC236}">
                <a16:creationId xmlns:a16="http://schemas.microsoft.com/office/drawing/2014/main" id="{5FDACC79-5323-1D74-F581-F8581DA8320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56389" y="2969411"/>
            <a:ext cx="406400" cy="406400"/>
          </a:xfrm>
          <a:prstGeom prst="rect">
            <a:avLst/>
          </a:prstGeom>
        </p:spPr>
      </p:pic>
    </p:spTree>
    <p:extLst>
      <p:ext uri="{BB962C8B-B14F-4D97-AF65-F5344CB8AC3E}">
        <p14:creationId xmlns:p14="http://schemas.microsoft.com/office/powerpoint/2010/main" val="361128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mediacall" presetSubtype="0" fill="hold" nodeType="withEffect">
                                  <p:stCondLst>
                                    <p:cond delay="0"/>
                                  </p:stCondLst>
                                  <p:childTnLst>
                                    <p:cmd type="call" cmd="playFrom(0.0)">
                                      <p:cBhvr>
                                        <p:cTn id="9" dur="11115"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 presetClass="mediacall" presetSubtype="0" fill="hold" nodeType="withEffect">
                                  <p:stCondLst>
                                    <p:cond delay="0"/>
                                  </p:stCondLst>
                                  <p:childTnLst>
                                    <p:cmd type="call" cmd="playFrom(0.0)">
                                      <p:cBhvr>
                                        <p:cTn id="16" dur="10776"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304" name="Google Shape;2304;p52"/>
          <p:cNvSpPr/>
          <p:nvPr/>
        </p:nvSpPr>
        <p:spPr>
          <a:xfrm rot="-794124">
            <a:off x="5770674" y="3617612"/>
            <a:ext cx="3974468" cy="2394912"/>
          </a:xfrm>
          <a:custGeom>
            <a:avLst/>
            <a:gdLst/>
            <a:ahLst/>
            <a:cxnLst/>
            <a:rect l="l" t="t" r="r" b="b"/>
            <a:pathLst>
              <a:path w="145886" h="87915" extrusionOk="0">
                <a:moveTo>
                  <a:pt x="56085" y="0"/>
                </a:moveTo>
                <a:cubicBezTo>
                  <a:pt x="53412" y="0"/>
                  <a:pt x="50719" y="621"/>
                  <a:pt x="48186" y="1579"/>
                </a:cubicBezTo>
                <a:cubicBezTo>
                  <a:pt x="40933" y="4235"/>
                  <a:pt x="34553" y="9869"/>
                  <a:pt x="32189" y="17220"/>
                </a:cubicBezTo>
                <a:cubicBezTo>
                  <a:pt x="30408" y="22725"/>
                  <a:pt x="30926" y="28684"/>
                  <a:pt x="30279" y="34448"/>
                </a:cubicBezTo>
                <a:cubicBezTo>
                  <a:pt x="29663" y="40212"/>
                  <a:pt x="27299" y="46430"/>
                  <a:pt x="22053" y="48858"/>
                </a:cubicBezTo>
                <a:cubicBezTo>
                  <a:pt x="20175" y="49733"/>
                  <a:pt x="18070" y="50024"/>
                  <a:pt x="16062" y="50639"/>
                </a:cubicBezTo>
                <a:cubicBezTo>
                  <a:pt x="6412" y="53554"/>
                  <a:pt x="1" y="64661"/>
                  <a:pt x="2364" y="74506"/>
                </a:cubicBezTo>
                <a:cubicBezTo>
                  <a:pt x="8582" y="74927"/>
                  <a:pt x="14055" y="79395"/>
                  <a:pt x="20013" y="81241"/>
                </a:cubicBezTo>
                <a:cubicBezTo>
                  <a:pt x="24223" y="82569"/>
                  <a:pt x="28627" y="83120"/>
                  <a:pt x="32999" y="83670"/>
                </a:cubicBezTo>
                <a:cubicBezTo>
                  <a:pt x="42616" y="84901"/>
                  <a:pt x="52274" y="86112"/>
                  <a:pt x="61925" y="86112"/>
                </a:cubicBezTo>
                <a:cubicBezTo>
                  <a:pt x="64460" y="86112"/>
                  <a:pt x="66994" y="86028"/>
                  <a:pt x="69527" y="85840"/>
                </a:cubicBezTo>
                <a:cubicBezTo>
                  <a:pt x="72271" y="85621"/>
                  <a:pt x="75034" y="85293"/>
                  <a:pt x="77801" y="85293"/>
                </a:cubicBezTo>
                <a:cubicBezTo>
                  <a:pt x="78723" y="85293"/>
                  <a:pt x="79646" y="85330"/>
                  <a:pt x="80569" y="85419"/>
                </a:cubicBezTo>
                <a:cubicBezTo>
                  <a:pt x="84131" y="85807"/>
                  <a:pt x="87564" y="86973"/>
                  <a:pt x="91126" y="87524"/>
                </a:cubicBezTo>
                <a:cubicBezTo>
                  <a:pt x="92841" y="87793"/>
                  <a:pt x="94557" y="87914"/>
                  <a:pt x="96271" y="87914"/>
                </a:cubicBezTo>
                <a:cubicBezTo>
                  <a:pt x="104462" y="87914"/>
                  <a:pt x="112613" y="85138"/>
                  <a:pt x="120433" y="82407"/>
                </a:cubicBezTo>
                <a:cubicBezTo>
                  <a:pt x="129532" y="79234"/>
                  <a:pt x="139765" y="74959"/>
                  <a:pt x="142874" y="65827"/>
                </a:cubicBezTo>
                <a:cubicBezTo>
                  <a:pt x="144525" y="60905"/>
                  <a:pt x="143716" y="55562"/>
                  <a:pt x="144137" y="50380"/>
                </a:cubicBezTo>
                <a:cubicBezTo>
                  <a:pt x="144525" y="45847"/>
                  <a:pt x="145853" y="41378"/>
                  <a:pt x="145853" y="36844"/>
                </a:cubicBezTo>
                <a:cubicBezTo>
                  <a:pt x="145885" y="29655"/>
                  <a:pt x="142647" y="22887"/>
                  <a:pt x="139474" y="16443"/>
                </a:cubicBezTo>
                <a:cubicBezTo>
                  <a:pt x="136881" y="15370"/>
                  <a:pt x="134261" y="12323"/>
                  <a:pt x="131538" y="12323"/>
                </a:cubicBezTo>
                <a:cubicBezTo>
                  <a:pt x="131302" y="12323"/>
                  <a:pt x="131065" y="12346"/>
                  <a:pt x="130827" y="12395"/>
                </a:cubicBezTo>
                <a:cubicBezTo>
                  <a:pt x="128132" y="12991"/>
                  <a:pt x="125103" y="14830"/>
                  <a:pt x="122356" y="14830"/>
                </a:cubicBezTo>
                <a:cubicBezTo>
                  <a:pt x="122265" y="14830"/>
                  <a:pt x="122174" y="14828"/>
                  <a:pt x="122084" y="14824"/>
                </a:cubicBezTo>
                <a:cubicBezTo>
                  <a:pt x="103852" y="14014"/>
                  <a:pt x="84973" y="13010"/>
                  <a:pt x="68814" y="4558"/>
                </a:cubicBezTo>
                <a:cubicBezTo>
                  <a:pt x="65770" y="2939"/>
                  <a:pt x="62791" y="1094"/>
                  <a:pt x="59423" y="349"/>
                </a:cubicBezTo>
                <a:cubicBezTo>
                  <a:pt x="58323" y="110"/>
                  <a:pt x="57206" y="0"/>
                  <a:pt x="56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2"/>
          <p:cNvSpPr/>
          <p:nvPr/>
        </p:nvSpPr>
        <p:spPr>
          <a:xfrm rot="10609556">
            <a:off x="6115883" y="3488025"/>
            <a:ext cx="4102242" cy="1768226"/>
          </a:xfrm>
          <a:custGeom>
            <a:avLst/>
            <a:gdLst/>
            <a:ahLst/>
            <a:cxnLst/>
            <a:rect l="l" t="t" r="r" b="b"/>
            <a:pathLst>
              <a:path w="114572" h="49385" fill="none" extrusionOk="0">
                <a:moveTo>
                  <a:pt x="1" y="38245"/>
                </a:moveTo>
                <a:cubicBezTo>
                  <a:pt x="5506" y="36431"/>
                  <a:pt x="11205" y="34845"/>
                  <a:pt x="16905" y="35751"/>
                </a:cubicBezTo>
                <a:cubicBezTo>
                  <a:pt x="23155" y="36723"/>
                  <a:pt x="29307" y="41807"/>
                  <a:pt x="29113" y="48186"/>
                </a:cubicBezTo>
                <a:cubicBezTo>
                  <a:pt x="27980" y="49385"/>
                  <a:pt x="25680" y="48186"/>
                  <a:pt x="25519" y="46535"/>
                </a:cubicBezTo>
                <a:cubicBezTo>
                  <a:pt x="25357" y="44883"/>
                  <a:pt x="26652" y="43394"/>
                  <a:pt x="28109" y="42584"/>
                </a:cubicBezTo>
                <a:cubicBezTo>
                  <a:pt x="30667" y="41127"/>
                  <a:pt x="33776" y="41127"/>
                  <a:pt x="36723" y="40673"/>
                </a:cubicBezTo>
                <a:cubicBezTo>
                  <a:pt x="39637" y="40220"/>
                  <a:pt x="42843" y="39054"/>
                  <a:pt x="44042" y="36334"/>
                </a:cubicBezTo>
                <a:cubicBezTo>
                  <a:pt x="44592" y="35136"/>
                  <a:pt x="44657" y="33808"/>
                  <a:pt x="44819" y="32513"/>
                </a:cubicBezTo>
                <a:cubicBezTo>
                  <a:pt x="45466" y="27817"/>
                  <a:pt x="47442" y="23413"/>
                  <a:pt x="50486" y="19787"/>
                </a:cubicBezTo>
                <a:cubicBezTo>
                  <a:pt x="51749" y="18297"/>
                  <a:pt x="53303" y="16872"/>
                  <a:pt x="55214" y="16419"/>
                </a:cubicBezTo>
                <a:cubicBezTo>
                  <a:pt x="57124" y="15965"/>
                  <a:pt x="59423" y="16743"/>
                  <a:pt x="60136" y="18556"/>
                </a:cubicBezTo>
                <a:cubicBezTo>
                  <a:pt x="60881" y="20402"/>
                  <a:pt x="59132" y="22830"/>
                  <a:pt x="57254" y="22312"/>
                </a:cubicBezTo>
                <a:cubicBezTo>
                  <a:pt x="56153" y="21017"/>
                  <a:pt x="56509" y="18912"/>
                  <a:pt x="57675" y="17682"/>
                </a:cubicBezTo>
                <a:cubicBezTo>
                  <a:pt x="58873" y="16451"/>
                  <a:pt x="60654" y="15965"/>
                  <a:pt x="62370" y="15901"/>
                </a:cubicBezTo>
                <a:cubicBezTo>
                  <a:pt x="73640" y="15447"/>
                  <a:pt x="81573" y="29404"/>
                  <a:pt x="92875" y="29080"/>
                </a:cubicBezTo>
                <a:cubicBezTo>
                  <a:pt x="99546" y="28886"/>
                  <a:pt x="105051" y="23543"/>
                  <a:pt x="108095" y="17617"/>
                </a:cubicBezTo>
                <a:cubicBezTo>
                  <a:pt x="110977" y="12079"/>
                  <a:pt x="112305" y="5862"/>
                  <a:pt x="114571" y="1"/>
                </a:cubicBezTo>
              </a:path>
            </a:pathLst>
          </a:custGeom>
          <a:noFill/>
          <a:ln w="15375" cap="rnd"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84;p39">
            <a:extLst>
              <a:ext uri="{FF2B5EF4-FFF2-40B4-BE49-F238E27FC236}">
                <a16:creationId xmlns:a16="http://schemas.microsoft.com/office/drawing/2014/main" id="{E55833A9-3192-5D06-9EE5-8515FB63E6A9}"/>
              </a:ext>
            </a:extLst>
          </p:cNvPr>
          <p:cNvSpPr txBox="1">
            <a:spLocks/>
          </p:cNvSpPr>
          <p:nvPr/>
        </p:nvSpPr>
        <p:spPr>
          <a:xfrm>
            <a:off x="2589451" y="292304"/>
            <a:ext cx="3965098" cy="64280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500"/>
              <a:buFont typeface="Patrick Hand"/>
              <a:buNone/>
              <a:defRPr sz="2400" b="1" i="0" u="none" strike="noStrike" cap="none">
                <a:solidFill>
                  <a:schemeClr val="accent4"/>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4400" dirty="0">
                <a:solidFill>
                  <a:schemeClr val="accent3">
                    <a:lumMod val="75000"/>
                  </a:schemeClr>
                </a:solidFill>
              </a:rPr>
              <a:t>Let’s check!</a:t>
            </a:r>
          </a:p>
        </p:txBody>
      </p:sp>
      <p:sp>
        <p:nvSpPr>
          <p:cNvPr id="8" name="TextBox 7">
            <a:extLst>
              <a:ext uri="{FF2B5EF4-FFF2-40B4-BE49-F238E27FC236}">
                <a16:creationId xmlns:a16="http://schemas.microsoft.com/office/drawing/2014/main" id="{BD9D2A99-6F3A-B871-F0F6-8F7424A5247B}"/>
              </a:ext>
            </a:extLst>
          </p:cNvPr>
          <p:cNvSpPr txBox="1"/>
          <p:nvPr/>
        </p:nvSpPr>
        <p:spPr>
          <a:xfrm>
            <a:off x="623085" y="1242518"/>
            <a:ext cx="3471485" cy="2576859"/>
          </a:xfrm>
          <a:prstGeom prst="rect">
            <a:avLst/>
          </a:prstGeom>
          <a:noFill/>
        </p:spPr>
        <p:txBody>
          <a:bodyPr wrap="square">
            <a:spAutoFit/>
          </a:bodyPr>
          <a:lstStyle/>
          <a:p>
            <a:pPr>
              <a:lnSpc>
                <a:spcPct val="150000"/>
              </a:lnSpc>
            </a:pPr>
            <a:r>
              <a:rPr lang="en-US" sz="2200" b="1" dirty="0">
                <a:solidFill>
                  <a:srgbClr val="F26548"/>
                </a:solidFill>
                <a:latin typeface="Calibri" panose="020F0502020204030204" pitchFamily="34" charset="0"/>
                <a:ea typeface="Calibri"/>
                <a:cs typeface="Calibri" panose="020F0502020204030204" pitchFamily="34" charset="0"/>
                <a:sym typeface="Calibri"/>
              </a:rPr>
              <a:t>3. </a:t>
            </a:r>
            <a:r>
              <a:rPr lang="en-US" sz="2200" dirty="0">
                <a:latin typeface="Calibri" panose="020F0502020204030204" pitchFamily="34" charset="0"/>
                <a:ea typeface="Calibri"/>
                <a:cs typeface="Calibri" panose="020F0502020204030204" pitchFamily="34" charset="0"/>
                <a:sym typeface="Calibri"/>
              </a:rPr>
              <a:t>The Go Green Club cleans streets on _____.</a:t>
            </a:r>
          </a:p>
          <a:p>
            <a:pPr>
              <a:lnSpc>
                <a:spcPct val="150000"/>
              </a:lnSpc>
            </a:pPr>
            <a:r>
              <a:rPr lang="en-US" sz="2200" dirty="0">
                <a:latin typeface="Calibri" panose="020F0502020204030204" pitchFamily="34" charset="0"/>
                <a:ea typeface="Calibri"/>
                <a:cs typeface="Calibri" panose="020F0502020204030204" pitchFamily="34" charset="0"/>
                <a:sym typeface="Calibri"/>
              </a:rPr>
              <a:t>A. Saturday afternoons	</a:t>
            </a:r>
          </a:p>
          <a:p>
            <a:pPr>
              <a:lnSpc>
                <a:spcPct val="150000"/>
              </a:lnSpc>
            </a:pPr>
            <a:r>
              <a:rPr lang="en-US" sz="2200" dirty="0">
                <a:latin typeface="Calibri" panose="020F0502020204030204" pitchFamily="34" charset="0"/>
                <a:ea typeface="Calibri"/>
                <a:cs typeface="Calibri" panose="020F0502020204030204" pitchFamily="34" charset="0"/>
                <a:sym typeface="Calibri"/>
              </a:rPr>
              <a:t>B. Saturday mornings	</a:t>
            </a:r>
          </a:p>
          <a:p>
            <a:pPr>
              <a:lnSpc>
                <a:spcPct val="150000"/>
              </a:lnSpc>
            </a:pPr>
            <a:r>
              <a:rPr lang="en-US" sz="2200" dirty="0">
                <a:latin typeface="Calibri" panose="020F0502020204030204" pitchFamily="34" charset="0"/>
                <a:ea typeface="Calibri"/>
                <a:cs typeface="Calibri" panose="020F0502020204030204" pitchFamily="34" charset="0"/>
                <a:sym typeface="Calibri"/>
              </a:rPr>
              <a:t>C. Sunday afternoons</a:t>
            </a:r>
            <a:endParaRPr lang="en-US" sz="2200" dirty="0"/>
          </a:p>
        </p:txBody>
      </p:sp>
      <p:cxnSp>
        <p:nvCxnSpPr>
          <p:cNvPr id="9" name="Straight Connector 8">
            <a:extLst>
              <a:ext uri="{FF2B5EF4-FFF2-40B4-BE49-F238E27FC236}">
                <a16:creationId xmlns:a16="http://schemas.microsoft.com/office/drawing/2014/main" id="{B98BC65B-E0BD-E111-7B9F-BB6A309DFEBB}"/>
              </a:ext>
            </a:extLst>
          </p:cNvPr>
          <p:cNvCxnSpPr>
            <a:cxnSpLocks/>
          </p:cNvCxnSpPr>
          <p:nvPr/>
        </p:nvCxnSpPr>
        <p:spPr>
          <a:xfrm>
            <a:off x="1521303" y="1729001"/>
            <a:ext cx="156985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A9D4B4-854F-E1C2-F875-00CFF9184426}"/>
              </a:ext>
            </a:extLst>
          </p:cNvPr>
          <p:cNvCxnSpPr>
            <a:cxnSpLocks/>
          </p:cNvCxnSpPr>
          <p:nvPr/>
        </p:nvCxnSpPr>
        <p:spPr>
          <a:xfrm>
            <a:off x="3180170" y="1729001"/>
            <a:ext cx="71209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DF88DC-1891-C833-8A16-84E8BD3D204D}"/>
              </a:ext>
            </a:extLst>
          </p:cNvPr>
          <p:cNvCxnSpPr>
            <a:cxnSpLocks/>
          </p:cNvCxnSpPr>
          <p:nvPr/>
        </p:nvCxnSpPr>
        <p:spPr>
          <a:xfrm>
            <a:off x="736376" y="2222614"/>
            <a:ext cx="66489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36FECA42-9B7E-9F59-14A5-BED1DCC88197}"/>
              </a:ext>
            </a:extLst>
          </p:cNvPr>
          <p:cNvSpPr/>
          <p:nvPr/>
        </p:nvSpPr>
        <p:spPr>
          <a:xfrm>
            <a:off x="4094570" y="1482276"/>
            <a:ext cx="4895681" cy="18354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000000"/>
                </a:solidFill>
                <a:latin typeface="Calibri" panose="020F0502020204030204" pitchFamily="34" charset="0"/>
                <a:cs typeface="Calibri" panose="020F0502020204030204" pitchFamily="34" charset="0"/>
              </a:rPr>
              <a:t>Trang</a:t>
            </a:r>
            <a:r>
              <a:rPr lang="en-US" sz="2000" dirty="0">
                <a:solidFill>
                  <a:srgbClr val="000000"/>
                </a:solidFill>
                <a:latin typeface="Calibri" panose="020F0502020204030204" pitchFamily="34" charset="0"/>
                <a:cs typeface="Calibri" panose="020F0502020204030204" pitchFamily="34" charset="0"/>
              </a:rPr>
              <a:t>: I’m a member of a club called </a:t>
            </a:r>
            <a:r>
              <a:rPr lang="en-US" sz="2000" b="1" dirty="0">
                <a:solidFill>
                  <a:srgbClr val="000000"/>
                </a:solidFill>
                <a:highlight>
                  <a:srgbClr val="BEE0D2"/>
                </a:highlight>
                <a:latin typeface="Calibri" panose="020F0502020204030204" pitchFamily="34" charset="0"/>
                <a:cs typeface="Calibri" panose="020F0502020204030204" pitchFamily="34" charset="0"/>
              </a:rPr>
              <a:t>Go Green Club</a:t>
            </a:r>
            <a:r>
              <a:rPr lang="en-US" sz="2000" dirty="0">
                <a:solidFill>
                  <a:srgbClr val="000000"/>
                </a:solidFill>
                <a:latin typeface="Calibri" panose="020F0502020204030204" pitchFamily="34" charset="0"/>
                <a:cs typeface="Calibri" panose="020F0502020204030204" pitchFamily="34" charset="0"/>
              </a:rPr>
              <a:t>. And we do lots of activities.</a:t>
            </a:r>
          </a:p>
          <a:p>
            <a:r>
              <a:rPr lang="en-US" sz="2000" b="1" dirty="0">
                <a:solidFill>
                  <a:srgbClr val="000000"/>
                </a:solidFill>
                <a:latin typeface="Calibri" panose="020F0502020204030204" pitchFamily="34" charset="0"/>
                <a:cs typeface="Calibri" panose="020F0502020204030204" pitchFamily="34" charset="0"/>
              </a:rPr>
              <a:t>Reporter: </a:t>
            </a:r>
            <a:r>
              <a:rPr lang="en-US" sz="2000" dirty="0">
                <a:solidFill>
                  <a:srgbClr val="000000"/>
                </a:solidFill>
                <a:latin typeface="Calibri" panose="020F0502020204030204" pitchFamily="34" charset="0"/>
                <a:cs typeface="Calibri" panose="020F0502020204030204" pitchFamily="34" charset="0"/>
              </a:rPr>
              <a:t>What activities, for example?</a:t>
            </a:r>
          </a:p>
          <a:p>
            <a:r>
              <a:rPr lang="en-US" sz="2000" b="1" dirty="0">
                <a:solidFill>
                  <a:srgbClr val="000000"/>
                </a:solidFill>
                <a:latin typeface="Calibri" panose="020F0502020204030204" pitchFamily="34" charset="0"/>
                <a:cs typeface="Calibri" panose="020F0502020204030204" pitchFamily="34" charset="0"/>
              </a:rPr>
              <a:t>Trang: </a:t>
            </a:r>
            <a:r>
              <a:rPr lang="en-US" sz="2000" dirty="0">
                <a:solidFill>
                  <a:srgbClr val="000000"/>
                </a:solidFill>
                <a:latin typeface="Calibri" panose="020F0502020204030204" pitchFamily="34" charset="0"/>
                <a:cs typeface="Calibri" panose="020F0502020204030204" pitchFamily="34" charset="0"/>
              </a:rPr>
              <a:t>Well, our members </a:t>
            </a:r>
            <a:r>
              <a:rPr lang="en-US" sz="2000" b="1" dirty="0">
                <a:solidFill>
                  <a:srgbClr val="000000"/>
                </a:solidFill>
                <a:highlight>
                  <a:srgbClr val="BEE0D2"/>
                </a:highlight>
                <a:latin typeface="Calibri" panose="020F0502020204030204" pitchFamily="34" charset="0"/>
                <a:cs typeface="Calibri" panose="020F0502020204030204" pitchFamily="34" charset="0"/>
              </a:rPr>
              <a:t>clean streets</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BEE0D2"/>
                </a:highlight>
                <a:latin typeface="Calibri" panose="020F0502020204030204" pitchFamily="34" charset="0"/>
                <a:cs typeface="Calibri" panose="020F0502020204030204" pitchFamily="34" charset="0"/>
              </a:rPr>
              <a:t>on</a:t>
            </a:r>
            <a:r>
              <a:rPr lang="en-US" sz="2000" dirty="0">
                <a:solidFill>
                  <a:srgbClr val="000000"/>
                </a:solidFill>
                <a:latin typeface="Calibri" panose="020F0502020204030204" pitchFamily="34" charset="0"/>
                <a:cs typeface="Calibri" panose="020F0502020204030204" pitchFamily="34" charset="0"/>
              </a:rPr>
              <a:t> </a:t>
            </a:r>
            <a:r>
              <a:rPr lang="en-US" sz="2000" b="1" dirty="0">
                <a:solidFill>
                  <a:srgbClr val="000000"/>
                </a:solidFill>
                <a:highlight>
                  <a:srgbClr val="FAC8BE"/>
                </a:highlight>
                <a:latin typeface="Calibri" panose="020F0502020204030204" pitchFamily="34" charset="0"/>
                <a:cs typeface="Calibri" panose="020F0502020204030204" pitchFamily="34" charset="0"/>
              </a:rPr>
              <a:t>Saturday afternoons</a:t>
            </a:r>
            <a:r>
              <a:rPr lang="en-US" sz="2000" dirty="0">
                <a:solidFill>
                  <a:srgbClr val="000000"/>
                </a:solidFill>
                <a:latin typeface="Calibri" panose="020F0502020204030204" pitchFamily="34" charset="0"/>
                <a:cs typeface="Calibri" panose="020F0502020204030204" pitchFamily="34" charset="0"/>
              </a:rPr>
              <a:t>…</a:t>
            </a:r>
          </a:p>
        </p:txBody>
      </p:sp>
      <p:sp>
        <p:nvSpPr>
          <p:cNvPr id="25" name="Oval 24">
            <a:extLst>
              <a:ext uri="{FF2B5EF4-FFF2-40B4-BE49-F238E27FC236}">
                <a16:creationId xmlns:a16="http://schemas.microsoft.com/office/drawing/2014/main" id="{B15D63E4-5CF0-E88A-CF6B-5765C2221567}"/>
              </a:ext>
            </a:extLst>
          </p:cNvPr>
          <p:cNvSpPr/>
          <p:nvPr/>
        </p:nvSpPr>
        <p:spPr>
          <a:xfrm>
            <a:off x="623085" y="2377737"/>
            <a:ext cx="396941" cy="39694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B971CE9-3A1F-6630-6264-2CD80C187062}"/>
              </a:ext>
            </a:extLst>
          </p:cNvPr>
          <p:cNvCxnSpPr>
            <a:cxnSpLocks/>
          </p:cNvCxnSpPr>
          <p:nvPr/>
        </p:nvCxnSpPr>
        <p:spPr>
          <a:xfrm>
            <a:off x="1592783" y="2222614"/>
            <a:ext cx="23601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cau 3">
            <a:hlinkClick r:id="" action="ppaction://media"/>
            <a:extLst>
              <a:ext uri="{FF2B5EF4-FFF2-40B4-BE49-F238E27FC236}">
                <a16:creationId xmlns:a16="http://schemas.microsoft.com/office/drawing/2014/main" id="{89984467-AF43-9047-F86C-FF6F49DF9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0644" y="2196805"/>
            <a:ext cx="406400" cy="406400"/>
          </a:xfrm>
          <a:prstGeom prst="rect">
            <a:avLst/>
          </a:prstGeom>
        </p:spPr>
      </p:pic>
    </p:spTree>
    <p:extLst>
      <p:ext uri="{BB962C8B-B14F-4D97-AF65-F5344CB8AC3E}">
        <p14:creationId xmlns:p14="http://schemas.microsoft.com/office/powerpoint/2010/main" val="17826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mediacall" presetSubtype="0" fill="hold" nodeType="withEffect">
                                  <p:stCondLst>
                                    <p:cond delay="0"/>
                                  </p:stCondLst>
                                  <p:childTnLst>
                                    <p:cmd type="call" cmd="playFrom(0.0)">
                                      <p:cBhvr>
                                        <p:cTn id="9" dur="1283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4" grpId="0" animBg="1"/>
      <p:bldP spid="25" grpId="0" animBg="1"/>
    </p:bldLst>
  </p:timing>
</p:sld>
</file>

<file path=ppt/theme/theme1.xml><?xml version="1.0" encoding="utf-8"?>
<a:theme xmlns:a="http://schemas.openxmlformats.org/drawingml/2006/main" name="P.E. Subject for Elementary - 2nd Grade Outdoor Education &amp; Team Building by Slidesgo">
  <a:themeElements>
    <a:clrScheme name="Simple Light">
      <a:dk1>
        <a:srgbClr val="FFFFFF"/>
      </a:dk1>
      <a:lt1>
        <a:srgbClr val="FFFFFF"/>
      </a:lt1>
      <a:dk2>
        <a:srgbClr val="FFFFFF"/>
      </a:dk2>
      <a:lt2>
        <a:srgbClr val="FFFFFF"/>
      </a:lt2>
      <a:accent1>
        <a:srgbClr val="C68B14"/>
      </a:accent1>
      <a:accent2>
        <a:srgbClr val="F1C04E"/>
      </a:accent2>
      <a:accent3>
        <a:srgbClr val="58A582"/>
      </a:accent3>
      <a:accent4>
        <a:srgbClr val="92CCB4"/>
      </a:accent4>
      <a:accent5>
        <a:srgbClr val="0B6060"/>
      </a:accent5>
      <a:accent6>
        <a:srgbClr val="FFFFFF"/>
      </a:accent6>
      <a:hlink>
        <a:srgbClr val="0B60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1246</Words>
  <Application>Microsoft Office PowerPoint</Application>
  <PresentationFormat>On-screen Show (16:9)</PresentationFormat>
  <Paragraphs>112</Paragraphs>
  <Slides>23</Slides>
  <Notes>20</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Bebas Neue</vt:lpstr>
      <vt:lpstr>Barlow</vt:lpstr>
      <vt:lpstr>Calibri</vt:lpstr>
      <vt:lpstr>Poppins</vt:lpstr>
      <vt:lpstr>Barlow Medium</vt:lpstr>
      <vt:lpstr>Open Sans</vt:lpstr>
      <vt:lpstr>Arial</vt:lpstr>
      <vt:lpstr>Roboto Condensed Light</vt:lpstr>
      <vt:lpstr>Patrick Hand</vt:lpstr>
      <vt:lpstr>Lato</vt:lpstr>
      <vt:lpstr>P.E. Subject for Elementary - 2nd Grade Outdoor Education &amp; Team Building by Slidesgo</vt:lpstr>
      <vt:lpstr>UNIT 6:  A VISIT TO A SCHOOL</vt:lpstr>
      <vt:lpstr>OBJECTIVES </vt:lpstr>
      <vt:lpstr>LISTENING</vt:lpstr>
      <vt:lpstr>Ex 1. Work in pairs. Look and discuss.</vt:lpstr>
      <vt:lpstr>Ex 2. Listen to an interview and circle the correct answer. </vt:lpstr>
      <vt:lpstr>Underline key words </vt:lpstr>
      <vt:lpstr>PowerPoint Presentation</vt:lpstr>
      <vt:lpstr>PowerPoint Presentation</vt:lpstr>
      <vt:lpstr>PowerPoint Presentation</vt:lpstr>
      <vt:lpstr>PowerPoint Presentation</vt:lpstr>
      <vt:lpstr>Ex 3. Listen again and answer the questions.</vt:lpstr>
      <vt:lpstr>Let’s check!</vt:lpstr>
      <vt:lpstr>Let’s check!</vt:lpstr>
      <vt:lpstr>Let’s check!</vt:lpstr>
      <vt:lpstr>WRITING</vt:lpstr>
      <vt:lpstr>Ex 4. Work in pairs. Ask and answer questions about your school’s outdoor activities.</vt:lpstr>
      <vt:lpstr>Ex 5. Write a paragraph of about 70 words about an outdoor activity at your school. </vt:lpstr>
      <vt:lpstr>Writing model </vt:lpstr>
      <vt:lpstr>Now, your turn!</vt:lpstr>
      <vt:lpstr>CLASS GALLERY </vt:lpstr>
      <vt:lpstr>Class gallery</vt:lpstr>
      <vt:lpstr>RECAP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6:  A VISIT TO A SCHOOL</dc:title>
  <cp:lastModifiedBy>Dung Thuy</cp:lastModifiedBy>
  <cp:revision>7</cp:revision>
  <dcterms:modified xsi:type="dcterms:W3CDTF">2022-08-14T16:24:24Z</dcterms:modified>
</cp:coreProperties>
</file>