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0" r:id="rId2"/>
    <p:sldId id="559" r:id="rId3"/>
    <p:sldId id="503" r:id="rId4"/>
    <p:sldId id="554" r:id="rId5"/>
    <p:sldId id="543" r:id="rId6"/>
    <p:sldId id="547" r:id="rId7"/>
    <p:sldId id="548" r:id="rId8"/>
    <p:sldId id="552" r:id="rId9"/>
    <p:sldId id="497" r:id="rId10"/>
    <p:sldId id="527" r:id="rId11"/>
    <p:sldId id="528" r:id="rId12"/>
    <p:sldId id="529" r:id="rId13"/>
    <p:sldId id="530" r:id="rId14"/>
    <p:sldId id="531" r:id="rId15"/>
    <p:sldId id="555" r:id="rId16"/>
    <p:sldId id="556" r:id="rId17"/>
    <p:sldId id="557" r:id="rId18"/>
    <p:sldId id="558" r:id="rId19"/>
    <p:sldId id="542" r:id="rId20"/>
    <p:sldId id="524" r:id="rId21"/>
    <p:sldId id="55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101" d="100"/>
          <a:sy n="101" d="100"/>
        </p:scale>
        <p:origin x="537"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13/08/2023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13/08/2023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13/08/2023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13/08/2023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13/08/2023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12"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17.jpe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jpe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png"/><Relationship Id="rId7" Type="http://schemas.openxmlformats.org/officeDocument/2006/relationships/diagramQuickStyle" Target="../diagrams/quickStyle3.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0.png"/><Relationship Id="rId4" Type="http://schemas.openxmlformats.org/officeDocument/2006/relationships/image" Target="../media/image17.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png"/><Relationship Id="rId7" Type="http://schemas.openxmlformats.org/officeDocument/2006/relationships/diagramQuickStyle" Target="../diagrams/quickStyle4.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0.png"/><Relationship Id="rId4" Type="http://schemas.openxmlformats.org/officeDocument/2006/relationships/image" Target="../media/image17.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8.png"/><Relationship Id="rId10" Type="http://schemas.openxmlformats.org/officeDocument/2006/relationships/image" Target="../media/image42.png"/><Relationship Id="rId4" Type="http://schemas.openxmlformats.org/officeDocument/2006/relationships/image" Target="../media/image17.jpe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diagramQuickStyle" Target="../diagrams/quickStyle5.xml"/><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8.png"/><Relationship Id="rId10" Type="http://schemas.openxmlformats.org/officeDocument/2006/relationships/diagramData" Target="../diagrams/data5.xml"/><Relationship Id="rId4" Type="http://schemas.openxmlformats.org/officeDocument/2006/relationships/image" Target="../media/image17.jpeg"/><Relationship Id="rId9" Type="http://schemas.openxmlformats.org/officeDocument/2006/relationships/image" Target="../media/image41.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diagramData" Target="../diagrams/data1.xml"/><Relationship Id="rId2" Type="http://schemas.openxmlformats.org/officeDocument/2006/relationships/image" Target="../media/image16.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8.png"/><Relationship Id="rId15" Type="http://schemas.openxmlformats.org/officeDocument/2006/relationships/diagramColors" Target="../diagrams/colors1.xml"/><Relationship Id="rId10" Type="http://schemas.openxmlformats.org/officeDocument/2006/relationships/image" Target="../media/image21.png"/><Relationship Id="rId4" Type="http://schemas.openxmlformats.org/officeDocument/2006/relationships/image" Target="../media/image17.jpeg"/><Relationship Id="rId9" Type="http://schemas.openxmlformats.org/officeDocument/2006/relationships/image" Target="../media/image20.jpeg"/><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diagramLayout" Target="../diagrams/layout2.xml"/><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8.png"/><Relationship Id="rId15" Type="http://schemas.microsoft.com/office/2007/relationships/diagramDrawing" Target="../diagrams/drawing2.xml"/><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0.jpeg"/><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C4B20BB7-180D-DF59-8748-548B17013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250"/>
            <a:ext cx="90999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4C4136-9F1D-189F-EFA8-6A7610B95FED}"/>
              </a:ext>
            </a:extLst>
          </p:cNvPr>
          <p:cNvSpPr txBox="1"/>
          <p:nvPr/>
        </p:nvSpPr>
        <p:spPr>
          <a:xfrm>
            <a:off x="1766318" y="2042629"/>
            <a:ext cx="5707011" cy="1323439"/>
          </a:xfrm>
          <a:prstGeom prst="rect">
            <a:avLst/>
          </a:prstGeom>
          <a:noFill/>
        </p:spPr>
        <p:txBody>
          <a:bodyPr wrap="none">
            <a:spAutoFit/>
          </a:bodyPr>
          <a:lstStyle/>
          <a:p>
            <a:pPr algn="ctr">
              <a:defRPr/>
            </a:pP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b="1">
                <a:ln w="38100">
                  <a:noFill/>
                </a:ln>
                <a:solidFill>
                  <a:srgbClr val="FF0000"/>
                </a:solidFill>
                <a:latin typeface="Times New Roman" panose="02020603050405020304" pitchFamily="18" charset="0"/>
                <a:cs typeface="Times New Roman" panose="02020603050405020304" pitchFamily="18" charset="0"/>
              </a:rPr>
              <a:t>ĐỊA 8</a:t>
            </a: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defRPr/>
            </a:pPr>
            <a:endParaRPr lang="en-US" b="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defRPr/>
            </a:pPr>
            <a:r>
              <a:rPr lang="en-US" sz="2400" b="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1: </a:t>
            </a:r>
          </a:p>
          <a:p>
            <a:pPr algn="ctr">
              <a:defRPr/>
            </a:pPr>
            <a:r>
              <a:rPr lang="en-US" sz="2000" b="1">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endParaRPr lang="en-US" sz="20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DF96DE3-46D1-8C65-5DC1-88CAB7675ACC}"/>
              </a:ext>
            </a:extLst>
          </p:cNvPr>
          <p:cNvPicPr>
            <a:picLocks noChangeAspect="1"/>
          </p:cNvPicPr>
          <p:nvPr/>
        </p:nvPicPr>
        <p:blipFill rotWithShape="1">
          <a:blip r:embed="rId3"/>
          <a:srcRect l="9323" t="7012" r="8375" b="3760"/>
          <a:stretch/>
        </p:blipFill>
        <p:spPr>
          <a:xfrm>
            <a:off x="284991" y="1036901"/>
            <a:ext cx="770866" cy="776474"/>
          </a:xfrm>
          <a:prstGeom prst="ellipse">
            <a:avLst/>
          </a:prstGeom>
        </p:spPr>
      </p:pic>
      <p:sp>
        <p:nvSpPr>
          <p:cNvPr id="5" name="TextBox 4">
            <a:extLst>
              <a:ext uri="{FF2B5EF4-FFF2-40B4-BE49-F238E27FC236}">
                <a16:creationId xmlns:a16="http://schemas.microsoft.com/office/drawing/2014/main" id="{F371172E-138F-7740-3B64-9CB0BF2ADDA2}"/>
              </a:ext>
            </a:extLst>
          </p:cNvPr>
          <p:cNvSpPr txBox="1"/>
          <p:nvPr/>
        </p:nvSpPr>
        <p:spPr>
          <a:xfrm>
            <a:off x="2703910" y="3527822"/>
            <a:ext cx="2650084" cy="738664"/>
          </a:xfrm>
          <a:prstGeom prst="rect">
            <a:avLst/>
          </a:prstGeom>
          <a:noFill/>
        </p:spPr>
        <p:txBody>
          <a:bodyPr wrap="none">
            <a:spAutoFit/>
          </a:bodyPr>
          <a:lstStyle/>
          <a:p>
            <a:pPr>
              <a:defRPr/>
            </a:pP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GV:Trần</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Kiều</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defRPr/>
            </a:pP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2054" name="TextBox 6">
            <a:extLst>
              <a:ext uri="{FF2B5EF4-FFF2-40B4-BE49-F238E27FC236}">
                <a16:creationId xmlns:a16="http://schemas.microsoft.com/office/drawing/2014/main" id="{3CAD1BF5-828F-979C-859E-6EC92DD7210B}"/>
              </a:ext>
            </a:extLst>
          </p:cNvPr>
          <p:cNvSpPr txBox="1">
            <a:spLocks noChangeArrowheads="1"/>
          </p:cNvSpPr>
          <p:nvPr/>
        </p:nvSpPr>
        <p:spPr bwMode="auto">
          <a:xfrm>
            <a:off x="2631282" y="1319212"/>
            <a:ext cx="402866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250" b="1">
                <a:solidFill>
                  <a:schemeClr val="bg1"/>
                </a:solidFill>
                <a:latin typeface="Times New Roman" panose="02020603050405020304" pitchFamily="18" charset="0"/>
                <a:cs typeface="Times New Roman" panose="02020603050405020304" pitchFamily="18" charset="0"/>
              </a:rPr>
              <a:t>TRƯỜNG THCS LONG BIÊN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5704</TotalTime>
  <Words>2048</Words>
  <Application>Microsoft Office PowerPoint</Application>
  <PresentationFormat>On-screen Show (4:3)</PresentationFormat>
  <Paragraphs>176</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Cambria</vt:lpstr>
      <vt:lpstr>Times New Roman</vt:lpstr>
      <vt:lpstr>Office Theme</vt:lpstr>
      <vt:lpstr>PowerPoint Presentation</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P261119</cp:lastModifiedBy>
  <cp:revision>418</cp:revision>
  <dcterms:created xsi:type="dcterms:W3CDTF">2016-02-15T14:28:12Z</dcterms:created>
  <dcterms:modified xsi:type="dcterms:W3CDTF">2023-08-13T16:33:37Z</dcterms:modified>
</cp:coreProperties>
</file>