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8" r:id="rId3"/>
    <p:sldId id="256" r:id="rId4"/>
    <p:sldId id="275" r:id="rId5"/>
    <p:sldId id="340" r:id="rId6"/>
    <p:sldId id="354" r:id="rId7"/>
    <p:sldId id="279" r:id="rId8"/>
    <p:sldId id="355" r:id="rId10"/>
    <p:sldId id="353" r:id="rId11"/>
    <p:sldId id="357" r:id="rId12"/>
    <p:sldId id="341" r:id="rId13"/>
    <p:sldId id="351" r:id="rId14"/>
    <p:sldId id="356" r:id="rId15"/>
    <p:sldId id="344" r:id="rId16"/>
    <p:sldId id="345" r:id="rId17"/>
    <p:sldId id="346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83" d="100"/>
          <a:sy n="8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2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179" y="2121489"/>
            <a:ext cx="456628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HOBBIES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699" y="2527438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4" t="8862" r="1703" b="3065"/>
          <a:stretch>
            <a:fillRect/>
          </a:stretch>
        </p:blipFill>
        <p:spPr>
          <a:xfrm>
            <a:off x="6372471" y="1962833"/>
            <a:ext cx="5380916" cy="357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613" y="1051321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558222" y="1117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07" y="1014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9" t="3261" r="937" b="2353"/>
          <a:stretch>
            <a:fillRect/>
          </a:stretch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7304314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Look at the picture. What hobby is it? do you think it is a good hobby? Why or why not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5" y="3474738"/>
            <a:ext cx="7316275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22011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1791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0765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8" r="2525"/>
          <a:stretch>
            <a:fillRect/>
          </a:stretch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>
            <a:fillRect/>
          </a:stretch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>
            <a:fillRect/>
          </a:stretch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  <a:endParaRPr lang="en-US" sz="2800" b="1" dirty="0"/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  <a:endParaRPr lang="en-US" sz="2800" dirty="0"/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48" y="2042185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757476"/>
            <a:ext cx="28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6" name="Picture 4" descr="HOBBIES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 passage about her hobbies</a:t>
            </a:r>
            <a:endParaRPr lang="en-US" sz="2800" dirty="0">
              <a:latin typeface="Calibri (Body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6856" y="5000312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73413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72217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6" y="3474738"/>
            <a:ext cx="6734138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10470" y="3965877"/>
            <a:ext cx="768270" cy="10344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6703" y="5989649"/>
            <a:ext cx="1883767" cy="578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68588" y="5325647"/>
            <a:ext cx="768269" cy="6640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8692" y="5936242"/>
            <a:ext cx="67423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926" y="5000312"/>
            <a:ext cx="6734138" cy="6712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9783" y="2966224"/>
            <a:ext cx="4656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prepare students for the listening text</a:t>
            </a:r>
            <a:endParaRPr lang="en-US" sz="6000" dirty="0"/>
          </a:p>
        </p:txBody>
      </p:sp>
      <p:pic>
        <p:nvPicPr>
          <p:cNvPr id="31" name="Picture 2" descr="Do You NEED To Exercise To Be Healthy? - Integrative Osteopathy | Exercise  for kids, Animated clipart,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1" y="2765103"/>
            <a:ext cx="5468344" cy="2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>
            <a:grpSpLocks noGrp="1" noRot="1" noChangeAspect="1" noMove="1" noResize="1" noUngrp="1"/>
          </p:cNvGrpSpPr>
          <p:nvPr/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927" y="1503256"/>
            <a:ext cx="7157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24538" y="2703908"/>
            <a:ext cx="6096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/ she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38689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37493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develop listening skills for </a:t>
            </a:r>
            <a:r>
              <a:rPr lang="vi-VN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rgbClr val="F7941E"/>
                </a:solidFill>
              </a:rPr>
              <a:t>decorate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0877" y="320038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0" y="2361235"/>
            <a:ext cx="5342440" cy="3274399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benefit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20565" y="320038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2345" y="513724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>
            <a:fillRect/>
          </a:stretch>
        </p:blipFill>
        <p:spPr>
          <a:xfrm>
            <a:off x="5513773" y="1917539"/>
            <a:ext cx="6424256" cy="3499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2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2707</Words>
  <Application>WPS Presentation</Application>
  <PresentationFormat>Widescreen</PresentationFormat>
  <Paragraphs>183</Paragraphs>
  <Slides>18</Slides>
  <Notes>10</Notes>
  <HiddenSlides>0</HiddenSlides>
  <MMClips>3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Myriad Pro</vt:lpstr>
      <vt:lpstr>Segoe Print</vt:lpstr>
      <vt:lpstr>Calibri (Body)</vt:lpstr>
      <vt:lpstr>Courier New</vt:lpstr>
      <vt:lpstr>Adobe Gothic Std B</vt:lpstr>
      <vt:lpstr>Yu Gothic UI Semibold</vt:lpstr>
      <vt:lpstr>Calibri</vt:lpstr>
      <vt:lpstr>ChronicaProBookIt</vt:lpstr>
      <vt:lpstr>ChronicaPro-Book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206</cp:revision>
  <dcterms:created xsi:type="dcterms:W3CDTF">2020-12-09T02:04:00Z</dcterms:created>
  <dcterms:modified xsi:type="dcterms:W3CDTF">2023-10-14T06:41:21Z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2CC47744E4DD46A9B62F324CFE73368E_12</vt:lpwstr>
  </property>
  <property fmtid="{D5CDD505-2E9C-101B-9397-08002B2CF9AE}" pid="3" name="KSOProductBuildVer">
    <vt:lpwstr>1033-12.2.0.13215</vt:lpwstr>
  </property>
</Properties>
</file>