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4" r:id="rId3"/>
    <p:sldId id="256" r:id="rId4"/>
    <p:sldId id="275" r:id="rId5"/>
    <p:sldId id="340" r:id="rId6"/>
    <p:sldId id="350" r:id="rId7"/>
    <p:sldId id="279" r:id="rId8"/>
    <p:sldId id="351" r:id="rId10"/>
    <p:sldId id="281" r:id="rId11"/>
    <p:sldId id="348" r:id="rId12"/>
    <p:sldId id="342" r:id="rId13"/>
    <p:sldId id="352" r:id="rId14"/>
    <p:sldId id="349" r:id="rId15"/>
    <p:sldId id="344" r:id="rId16"/>
    <p:sldId id="345" r:id="rId17"/>
    <p:sldId id="346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179" y="2121489"/>
            <a:ext cx="456628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14042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491" y="290934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91" y="402136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491" y="513339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91" y="613578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244" y="1742474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067" y="1923665"/>
            <a:ext cx="9070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 smtClean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 smtClean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  <a:endParaRPr lang="en-US" sz="2800" dirty="0" smtClean="0">
              <a:solidFill>
                <a:srgbClr val="242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8" y="2765523"/>
            <a:ext cx="11450444" cy="229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307" y="1364527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Những kiến thức cơ bản về COVID-19 - Phần 1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" y="2188584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/>
          <p:cNvSpPr/>
          <p:nvPr/>
        </p:nvSpPr>
        <p:spPr>
          <a:xfrm>
            <a:off x="5377040" y="3107194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2480" y="4845570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latin typeface="ChronicaPro-Book"/>
              </a:rPr>
              <a:t>How to avoid viruses???</a:t>
            </a:r>
            <a:endParaRPr lang="en-US" sz="3600" b="1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78" y="1856970"/>
            <a:ext cx="4962781" cy="286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7" y="1358646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9" y="2341224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532" y="2564248"/>
            <a:ext cx="5610029" cy="323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8627" y="1566559"/>
            <a:ext cx="391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6" y="2706196"/>
            <a:ext cx="3335768" cy="333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973" y="2457491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72145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passage on the notebook.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3422565"/>
            <a:ext cx="4314350" cy="301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706"/>
          <a:stretch>
            <a:fillRect/>
          </a:stretch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</a:t>
            </a:r>
            <a:r>
              <a:rPr lang="en-US" sz="2800" dirty="0" smtClean="0">
                <a:latin typeface="Calibri (Body)"/>
              </a:rPr>
              <a:t>viruses</a:t>
            </a:r>
            <a:endParaRPr lang="en-US" sz="2800" dirty="0">
              <a:latin typeface="Calibri (Body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8017" y="4700700"/>
            <a:ext cx="1572039" cy="102651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4689" y="5727219"/>
            <a:ext cx="1950733" cy="6883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6615" y="5730567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8799"/>
          <a:stretch>
            <a:fillRect/>
          </a:stretch>
        </p:blipFill>
        <p:spPr>
          <a:xfrm>
            <a:off x="481896" y="2511199"/>
            <a:ext cx="4122637" cy="303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706"/>
          <a:stretch>
            <a:fillRect/>
          </a:stretch>
        </p:blipFill>
        <p:spPr>
          <a:xfrm>
            <a:off x="3398075" y="1536289"/>
            <a:ext cx="4448175" cy="428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0113" y="3991859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Ss brainstorm the topic and prepare for the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Headphones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430" y="3844698"/>
            <a:ext cx="1771650" cy="177165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5392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1854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08" y="2521685"/>
            <a:ext cx="7724775" cy="203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-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02891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57" y="2277294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8625" y="12505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091"/>
          <a:stretch>
            <a:fillRect/>
          </a:stretch>
        </p:blipFill>
        <p:spPr>
          <a:xfrm>
            <a:off x="1638929" y="1753405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2654433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3800635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4346876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5512174"/>
            <a:ext cx="490348" cy="49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2778</Words>
  <Application>WPS Presentation</Application>
  <PresentationFormat>Widescreen</PresentationFormat>
  <Paragraphs>171</Paragraphs>
  <Slides>18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Myriad Pro</vt:lpstr>
      <vt:lpstr>Segoe Print</vt:lpstr>
      <vt:lpstr>Calibri (Body)</vt:lpstr>
      <vt:lpstr>Courier New</vt:lpstr>
      <vt:lpstr>Adobe Gothic Std B</vt:lpstr>
      <vt:lpstr>Yu Gothic UI Semibold</vt:lpstr>
      <vt:lpstr>Calibri</vt:lpstr>
      <vt:lpstr>ChronicaPro-Book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189</cp:revision>
  <dcterms:created xsi:type="dcterms:W3CDTF">2020-12-09T02:04:00Z</dcterms:created>
  <dcterms:modified xsi:type="dcterms:W3CDTF">2023-10-14T06:41:07Z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C15C06CA303448EF9F4E951C232AC5CF_12</vt:lpwstr>
  </property>
  <property fmtid="{D5CDD505-2E9C-101B-9397-08002B2CF9AE}" pid="3" name="KSOProductBuildVer">
    <vt:lpwstr>1033-12.2.0.13215</vt:lpwstr>
  </property>
</Properties>
</file>