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colors3.xml" ContentType="application/vnd.openxmlformats-officedocument.drawingml.diagramColors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drawing1.xml" ContentType="application/vnd.ms-office.drawingml.diagramDrawing+xml"/>
  <Override PartName="/ppt/diagrams/drawing2.xml" ContentType="application/vnd.ms-office.drawingml.diagramDrawing+xml"/>
  <Override PartName="/ppt/diagrams/drawing3.xml" ContentType="application/vnd.ms-office.drawingml.diagramDrawing+xml"/>
  <Override PartName="/ppt/diagrams/layout1.xml" ContentType="application/vnd.openxmlformats-officedocument.drawingml.diagram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367" r:id="rId3"/>
    <p:sldId id="256" r:id="rId4"/>
    <p:sldId id="275" r:id="rId5"/>
    <p:sldId id="302" r:id="rId6"/>
    <p:sldId id="346" r:id="rId7"/>
    <p:sldId id="279" r:id="rId8"/>
    <p:sldId id="347" r:id="rId10"/>
    <p:sldId id="281" r:id="rId11"/>
    <p:sldId id="315" r:id="rId12"/>
    <p:sldId id="316" r:id="rId13"/>
    <p:sldId id="317" r:id="rId14"/>
    <p:sldId id="283" r:id="rId15"/>
    <p:sldId id="332" r:id="rId16"/>
    <p:sldId id="339" r:id="rId17"/>
    <p:sldId id="342" r:id="rId18"/>
    <p:sldId id="350" r:id="rId19"/>
    <p:sldId id="344" r:id="rId20"/>
    <p:sldId id="348" r:id="rId21"/>
    <p:sldId id="313" r:id="rId22"/>
    <p:sldId id="337" r:id="rId23"/>
    <p:sldId id="351" r:id="rId24"/>
    <p:sldId id="349" r:id="rId25"/>
    <p:sldId id="314" r:id="rId26"/>
    <p:sldId id="330" r:id="rId27"/>
    <p:sldId id="272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oai Linh" initials="Q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941E"/>
    <a:srgbClr val="00A9A5"/>
    <a:srgbClr val="008A80"/>
    <a:srgbClr val="00B2A5"/>
    <a:srgbClr val="FFDAAB"/>
    <a:srgbClr val="CBEAF0"/>
    <a:srgbClr val="48C0B6"/>
    <a:srgbClr val="FBB040"/>
    <a:srgbClr val="FF9801"/>
    <a:srgbClr val="0FB7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浅色样式 3 - 强调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28" autoAdjust="0"/>
    <p:restoredTop sz="94660"/>
  </p:normalViewPr>
  <p:slideViewPr>
    <p:cSldViewPr snapToGrid="0" showGuides="1">
      <p:cViewPr varScale="1">
        <p:scale>
          <a:sx n="75" d="100"/>
          <a:sy n="75" d="100"/>
        </p:scale>
        <p:origin x="66" y="2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2" Type="http://schemas.openxmlformats.org/officeDocument/2006/relationships/commentAuthors" Target="commentAuthors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" Target="slides/slide1.xml"/><Relationship Id="rId29" Type="http://schemas.openxmlformats.org/officeDocument/2006/relationships/presProps" Target="presProps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image" Target="../media/image40.jpeg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image" Target="../media/image42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image" Target="../media/image40.jpe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image" Target="../media/image4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17FF3D-0D84-425D-A740-172FE146B3DA}" type="doc">
      <dgm:prSet loTypeId="urn:microsoft.com/office/officeart/2008/layout/CaptionedPictures" loCatId="pictur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6E2EC4FF-87BB-4981-9261-FCCD12FAF9D6}">
      <dgm:prSet phldrT="[Text]" phldr="1"/>
      <dgm:spPr/>
      <dgm:t>
        <a:bodyPr/>
        <a:lstStyle/>
        <a:p>
          <a:endParaRPr lang="en-US" dirty="0"/>
        </a:p>
      </dgm:t>
    </dgm:pt>
    <dgm:pt modelId="{026147F8-A964-4835-BEFD-BEBA021CFDBD}" cxnId="{D65D486E-C7E6-49A5-9F26-7656D451CD0A}" type="parTrans">
      <dgm:prSet/>
      <dgm:spPr/>
      <dgm:t>
        <a:bodyPr/>
        <a:lstStyle/>
        <a:p>
          <a:endParaRPr lang="en-US"/>
        </a:p>
      </dgm:t>
    </dgm:pt>
    <dgm:pt modelId="{414A8F5D-2A53-4C13-86D8-9FD6AF542337}" cxnId="{D65D486E-C7E6-49A5-9F26-7656D451CD0A}" type="sibTrans">
      <dgm:prSet/>
      <dgm:spPr/>
      <dgm:t>
        <a:bodyPr/>
        <a:lstStyle/>
        <a:p>
          <a:endParaRPr lang="en-US"/>
        </a:p>
      </dgm:t>
    </dgm:pt>
    <dgm:pt modelId="{99EF5B34-7CAD-4CDA-A26A-5A3B896567AA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dirty="0"/>
            <a:t>READING</a:t>
          </a:r>
        </a:p>
      </dgm:t>
    </dgm:pt>
    <dgm:pt modelId="{FFA441AF-25E2-44A9-AC69-AB381D8CB7AD}" cxnId="{3F8E9C8A-851F-48BE-870A-D3A3A0AD7E02}" type="parTrans">
      <dgm:prSet/>
      <dgm:spPr/>
      <dgm:t>
        <a:bodyPr/>
        <a:lstStyle/>
        <a:p>
          <a:endParaRPr lang="en-US"/>
        </a:p>
      </dgm:t>
    </dgm:pt>
    <dgm:pt modelId="{81CE79A6-B996-411A-A509-A5B7DD185BAB}" cxnId="{3F8E9C8A-851F-48BE-870A-D3A3A0AD7E02}" type="sibTrans">
      <dgm:prSet/>
      <dgm:spPr/>
      <dgm:t>
        <a:bodyPr/>
        <a:lstStyle/>
        <a:p>
          <a:endParaRPr lang="en-US"/>
        </a:p>
      </dgm:t>
    </dgm:pt>
    <dgm:pt modelId="{529540C5-19D3-42D7-B207-41F17E2E845F}">
      <dgm:prSet phldrT="[Text]" phldr="1"/>
      <dgm:spPr/>
      <dgm:t>
        <a:bodyPr/>
        <a:lstStyle/>
        <a:p>
          <a:endParaRPr lang="en-US" dirty="0"/>
        </a:p>
      </dgm:t>
    </dgm:pt>
    <dgm:pt modelId="{A6F8F542-B478-47A5-AD26-B3AA6A83816A}" cxnId="{4D738DBD-0C57-47AB-B672-844BCFD7C727}" type="parTrans">
      <dgm:prSet/>
      <dgm:spPr/>
      <dgm:t>
        <a:bodyPr/>
        <a:lstStyle/>
        <a:p>
          <a:endParaRPr lang="en-US"/>
        </a:p>
      </dgm:t>
    </dgm:pt>
    <dgm:pt modelId="{A3DE4228-F6FF-4534-9295-3ED3B08A4FB3}" cxnId="{4D738DBD-0C57-47AB-B672-844BCFD7C727}" type="sibTrans">
      <dgm:prSet/>
      <dgm:spPr/>
      <dgm:t>
        <a:bodyPr/>
        <a:lstStyle/>
        <a:p>
          <a:endParaRPr lang="en-US"/>
        </a:p>
      </dgm:t>
    </dgm:pt>
    <dgm:pt modelId="{99885F10-89EB-4CBE-8246-4DE838C9FDED}">
      <dgm:prSet phldrT="[Text]"/>
      <dgm:spPr/>
      <dgm:t>
        <a:bodyPr/>
        <a:lstStyle/>
        <a:p>
          <a:r>
            <a:rPr lang="en-US" dirty="0"/>
            <a:t>SPEAKING</a:t>
          </a:r>
        </a:p>
      </dgm:t>
    </dgm:pt>
    <dgm:pt modelId="{C0E24716-CB97-41FE-807C-8F6372242490}" cxnId="{D1A6581F-8CD2-48C2-B6C4-BF29E7B1FA1A}" type="parTrans">
      <dgm:prSet/>
      <dgm:spPr/>
      <dgm:t>
        <a:bodyPr/>
        <a:lstStyle/>
        <a:p>
          <a:endParaRPr lang="en-US"/>
        </a:p>
      </dgm:t>
    </dgm:pt>
    <dgm:pt modelId="{33A66B95-D307-4062-B3C0-62425865F635}" cxnId="{D1A6581F-8CD2-48C2-B6C4-BF29E7B1FA1A}" type="sibTrans">
      <dgm:prSet/>
      <dgm:spPr/>
      <dgm:t>
        <a:bodyPr/>
        <a:lstStyle/>
        <a:p>
          <a:endParaRPr lang="en-US"/>
        </a:p>
      </dgm:t>
    </dgm:pt>
    <dgm:pt modelId="{E12139EA-8FBB-49A8-BCE5-0FDE179037F2}" type="pres">
      <dgm:prSet presAssocID="{FF17FF3D-0D84-425D-A740-172FE146B3DA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US"/>
        </a:p>
      </dgm:t>
    </dgm:pt>
    <dgm:pt modelId="{E2BEACA7-D697-4294-B2FF-816A93EDAF07}" type="pres">
      <dgm:prSet presAssocID="{6E2EC4FF-87BB-4981-9261-FCCD12FAF9D6}" presName="composite" presStyleCnt="0">
        <dgm:presLayoutVars>
          <dgm:chMax val="1"/>
          <dgm:chPref val="1"/>
        </dgm:presLayoutVars>
      </dgm:prSet>
      <dgm:spPr/>
    </dgm:pt>
    <dgm:pt modelId="{5D993DCE-BB7E-4D4A-A9F1-893F2F6C0109}" type="pres">
      <dgm:prSet presAssocID="{6E2EC4FF-87BB-4981-9261-FCCD12FAF9D6}" presName="Accent" presStyleLbl="trAlignAcc1" presStyleIdx="0" presStyleCnt="2">
        <dgm:presLayoutVars>
          <dgm:chMax val="0"/>
          <dgm:chPref val="0"/>
        </dgm:presLayoutVars>
      </dgm:prSet>
      <dgm:spPr>
        <a:ln w="28575">
          <a:solidFill>
            <a:schemeClr val="accent2"/>
          </a:solidFill>
        </a:ln>
      </dgm:spPr>
    </dgm:pt>
    <dgm:pt modelId="{423236B0-843C-4728-AFCD-F5062CC55FF1}" type="pres">
      <dgm:prSet presAssocID="{6E2EC4FF-87BB-4981-9261-FCCD12FAF9D6}" presName="Image" presStyleLbl="alignImgPlace1" presStyleIdx="0" presStyleCnt="2" custLinFactNeighborX="2538" custLinFactNeighborY="-1036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  <dgm:t>
        <a:bodyPr/>
        <a:lstStyle/>
        <a:p>
          <a:endParaRPr lang="en-US"/>
        </a:p>
      </dgm:t>
    </dgm:pt>
    <dgm:pt modelId="{5AD1246F-2CD7-48F2-9559-2B0150002FC0}" type="pres">
      <dgm:prSet presAssocID="{6E2EC4FF-87BB-4981-9261-FCCD12FAF9D6}" presName="ChildComposite" presStyleCnt="0"/>
      <dgm:spPr/>
    </dgm:pt>
    <dgm:pt modelId="{B326B1F2-0D8B-46EB-A6B1-48C4829627E0}" type="pres">
      <dgm:prSet presAssocID="{6E2EC4FF-87BB-4981-9261-FCCD12FAF9D6}" presName="Child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868911-C9A5-4CE4-8865-4E08C293274B}" type="pres">
      <dgm:prSet presAssocID="{6E2EC4FF-87BB-4981-9261-FCCD12FAF9D6}" presName="Parent" presStyleLbl="revTx" presStyleIdx="0" presStyleCnt="2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0A6F45-7035-4788-B9F7-E3042D751D0E}" type="pres">
      <dgm:prSet presAssocID="{414A8F5D-2A53-4C13-86D8-9FD6AF542337}" presName="sibTrans" presStyleCnt="0"/>
      <dgm:spPr/>
    </dgm:pt>
    <dgm:pt modelId="{92A33174-058B-4D17-B9DB-DC1EAAAFC2A3}" type="pres">
      <dgm:prSet presAssocID="{529540C5-19D3-42D7-B207-41F17E2E845F}" presName="composite" presStyleCnt="0">
        <dgm:presLayoutVars>
          <dgm:chMax val="1"/>
          <dgm:chPref val="1"/>
        </dgm:presLayoutVars>
      </dgm:prSet>
      <dgm:spPr/>
    </dgm:pt>
    <dgm:pt modelId="{EAF9549E-A938-4718-A3C8-E47C3969E41D}" type="pres">
      <dgm:prSet presAssocID="{529540C5-19D3-42D7-B207-41F17E2E845F}" presName="Accent" presStyleLbl="trAlignAcc1" presStyleIdx="1" presStyleCnt="2">
        <dgm:presLayoutVars>
          <dgm:chMax val="0"/>
          <dgm:chPref val="0"/>
        </dgm:presLayoutVars>
      </dgm:prSet>
      <dgm:spPr>
        <a:ln w="28575">
          <a:solidFill>
            <a:schemeClr val="accent1">
              <a:lumMod val="75000"/>
            </a:schemeClr>
          </a:solidFill>
        </a:ln>
      </dgm:spPr>
    </dgm:pt>
    <dgm:pt modelId="{FFCB90D5-AF72-4ECE-BEA6-6EB502F2BF01}" type="pres">
      <dgm:prSet presAssocID="{529540C5-19D3-42D7-B207-41F17E2E845F}" presName="Image" presStyleLbl="alignImgPlace1" presStyleIdx="1" presStyleCnt="2">
        <dgm:presLayoutVars>
          <dgm:chMax val="0"/>
          <dgm:chPref val="0"/>
        </dgm:presLayoutVars>
      </dgm:prSet>
      <dgm:spPr>
        <a:blipFill rotWithShape="1">
          <a:blip xmlns:r="http://schemas.openxmlformats.org/officeDocument/2006/relationships" r:embed="rId2"/>
          <a:srcRect/>
          <a:stretch>
            <a:fillRect t="-2000" b="-2000"/>
          </a:stretch>
        </a:blipFill>
      </dgm:spPr>
    </dgm:pt>
    <dgm:pt modelId="{DC4ACF24-6253-48DE-8D91-CAF9B054140A}" type="pres">
      <dgm:prSet presAssocID="{529540C5-19D3-42D7-B207-41F17E2E845F}" presName="ChildComposite" presStyleCnt="0"/>
      <dgm:spPr/>
    </dgm:pt>
    <dgm:pt modelId="{AC35FF13-FE4D-4015-A87E-3504FD995115}" type="pres">
      <dgm:prSet presAssocID="{529540C5-19D3-42D7-B207-41F17E2E845F}" presName="Child" presStyleLbl="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C6C3A8-5200-414E-B66A-11B39AEE7FAA}" type="pres">
      <dgm:prSet presAssocID="{529540C5-19D3-42D7-B207-41F17E2E845F}" presName="Parent" presStyleLbl="revTx" presStyleIdx="1" presStyleCnt="2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65D486E-C7E6-49A5-9F26-7656D451CD0A}" srcId="{FF17FF3D-0D84-425D-A740-172FE146B3DA}" destId="{6E2EC4FF-87BB-4981-9261-FCCD12FAF9D6}" srcOrd="0" destOrd="0" parTransId="{026147F8-A964-4835-BEFD-BEBA021CFDBD}" sibTransId="{414A8F5D-2A53-4C13-86D8-9FD6AF542337}"/>
    <dgm:cxn modelId="{C4AC956C-46E5-49E2-8379-C33505B4953E}" type="presOf" srcId="{99885F10-89EB-4CBE-8246-4DE838C9FDED}" destId="{AC35FF13-FE4D-4015-A87E-3504FD995115}" srcOrd="0" destOrd="0" presId="urn:microsoft.com/office/officeart/2008/layout/CaptionedPictures"/>
    <dgm:cxn modelId="{D930BA20-0BF0-4972-900F-2A215E983158}" type="presOf" srcId="{529540C5-19D3-42D7-B207-41F17E2E845F}" destId="{DEC6C3A8-5200-414E-B66A-11B39AEE7FAA}" srcOrd="0" destOrd="0" presId="urn:microsoft.com/office/officeart/2008/layout/CaptionedPictures"/>
    <dgm:cxn modelId="{D1A6581F-8CD2-48C2-B6C4-BF29E7B1FA1A}" srcId="{529540C5-19D3-42D7-B207-41F17E2E845F}" destId="{99885F10-89EB-4CBE-8246-4DE838C9FDED}" srcOrd="0" destOrd="0" parTransId="{C0E24716-CB97-41FE-807C-8F6372242490}" sibTransId="{33A66B95-D307-4062-B3C0-62425865F635}"/>
    <dgm:cxn modelId="{4D738DBD-0C57-47AB-B672-844BCFD7C727}" srcId="{FF17FF3D-0D84-425D-A740-172FE146B3DA}" destId="{529540C5-19D3-42D7-B207-41F17E2E845F}" srcOrd="1" destOrd="0" parTransId="{A6F8F542-B478-47A5-AD26-B3AA6A83816A}" sibTransId="{A3DE4228-F6FF-4534-9295-3ED3B08A4FB3}"/>
    <dgm:cxn modelId="{06C5D5AD-1579-404C-B479-BC0C6DB0735D}" type="presOf" srcId="{FF17FF3D-0D84-425D-A740-172FE146B3DA}" destId="{E12139EA-8FBB-49A8-BCE5-0FDE179037F2}" srcOrd="0" destOrd="0" presId="urn:microsoft.com/office/officeart/2008/layout/CaptionedPictures"/>
    <dgm:cxn modelId="{3F8E9C8A-851F-48BE-870A-D3A3A0AD7E02}" srcId="{6E2EC4FF-87BB-4981-9261-FCCD12FAF9D6}" destId="{99EF5B34-7CAD-4CDA-A26A-5A3B896567AA}" srcOrd="0" destOrd="0" parTransId="{FFA441AF-25E2-44A9-AC69-AB381D8CB7AD}" sibTransId="{81CE79A6-B996-411A-A509-A5B7DD185BAB}"/>
    <dgm:cxn modelId="{2DE59470-4B4D-46CD-8331-B7F54BABC8E5}" type="presOf" srcId="{99EF5B34-7CAD-4CDA-A26A-5A3B896567AA}" destId="{B326B1F2-0D8B-46EB-A6B1-48C4829627E0}" srcOrd="0" destOrd="0" presId="urn:microsoft.com/office/officeart/2008/layout/CaptionedPictures"/>
    <dgm:cxn modelId="{4C825DE3-2C57-4911-A69E-01DBDB8DFAFC}" type="presOf" srcId="{6E2EC4FF-87BB-4981-9261-FCCD12FAF9D6}" destId="{F8868911-C9A5-4CE4-8865-4E08C293274B}" srcOrd="0" destOrd="0" presId="urn:microsoft.com/office/officeart/2008/layout/CaptionedPictures"/>
    <dgm:cxn modelId="{C9B8477C-FCCA-4B01-89F5-EC016C6A3611}" type="presParOf" srcId="{E12139EA-8FBB-49A8-BCE5-0FDE179037F2}" destId="{E2BEACA7-D697-4294-B2FF-816A93EDAF07}" srcOrd="0" destOrd="0" presId="urn:microsoft.com/office/officeart/2008/layout/CaptionedPictures"/>
    <dgm:cxn modelId="{797FEA02-D10A-4173-9AEE-20612F11FAC7}" type="presParOf" srcId="{E2BEACA7-D697-4294-B2FF-816A93EDAF07}" destId="{5D993DCE-BB7E-4D4A-A9F1-893F2F6C0109}" srcOrd="0" destOrd="0" presId="urn:microsoft.com/office/officeart/2008/layout/CaptionedPictures"/>
    <dgm:cxn modelId="{94D20DDF-2DED-490D-8D0F-6167AC532240}" type="presParOf" srcId="{E2BEACA7-D697-4294-B2FF-816A93EDAF07}" destId="{423236B0-843C-4728-AFCD-F5062CC55FF1}" srcOrd="1" destOrd="0" presId="urn:microsoft.com/office/officeart/2008/layout/CaptionedPictures"/>
    <dgm:cxn modelId="{5B76EB8B-77D7-4D84-9FEF-2DE108B9BA84}" type="presParOf" srcId="{E2BEACA7-D697-4294-B2FF-816A93EDAF07}" destId="{5AD1246F-2CD7-48F2-9559-2B0150002FC0}" srcOrd="2" destOrd="0" presId="urn:microsoft.com/office/officeart/2008/layout/CaptionedPictures"/>
    <dgm:cxn modelId="{CA17B218-44F5-4EA0-B978-14D1DFE39DA1}" type="presParOf" srcId="{5AD1246F-2CD7-48F2-9559-2B0150002FC0}" destId="{B326B1F2-0D8B-46EB-A6B1-48C4829627E0}" srcOrd="0" destOrd="0" presId="urn:microsoft.com/office/officeart/2008/layout/CaptionedPictures"/>
    <dgm:cxn modelId="{7C06283B-154B-4E11-B0CD-56E5AC803213}" type="presParOf" srcId="{5AD1246F-2CD7-48F2-9559-2B0150002FC0}" destId="{F8868911-C9A5-4CE4-8865-4E08C293274B}" srcOrd="1" destOrd="0" presId="urn:microsoft.com/office/officeart/2008/layout/CaptionedPictures"/>
    <dgm:cxn modelId="{63D7605C-13C8-451D-B3AC-D494B483C586}" type="presParOf" srcId="{E12139EA-8FBB-49A8-BCE5-0FDE179037F2}" destId="{1A0A6F45-7035-4788-B9F7-E3042D751D0E}" srcOrd="1" destOrd="0" presId="urn:microsoft.com/office/officeart/2008/layout/CaptionedPictures"/>
    <dgm:cxn modelId="{842A3F93-5304-43DE-BBE0-988A681E1047}" type="presParOf" srcId="{E12139EA-8FBB-49A8-BCE5-0FDE179037F2}" destId="{92A33174-058B-4D17-B9DB-DC1EAAAFC2A3}" srcOrd="2" destOrd="0" presId="urn:microsoft.com/office/officeart/2008/layout/CaptionedPictures"/>
    <dgm:cxn modelId="{A26BBD6A-A421-42C9-AE54-E6E3E64C9940}" type="presParOf" srcId="{92A33174-058B-4D17-B9DB-DC1EAAAFC2A3}" destId="{EAF9549E-A938-4718-A3C8-E47C3969E41D}" srcOrd="0" destOrd="0" presId="urn:microsoft.com/office/officeart/2008/layout/CaptionedPictures"/>
    <dgm:cxn modelId="{B4C4C5DA-092A-4361-905F-112F058D8DDD}" type="presParOf" srcId="{92A33174-058B-4D17-B9DB-DC1EAAAFC2A3}" destId="{FFCB90D5-AF72-4ECE-BEA6-6EB502F2BF01}" srcOrd="1" destOrd="0" presId="urn:microsoft.com/office/officeart/2008/layout/CaptionedPictures"/>
    <dgm:cxn modelId="{24C44419-D68E-4F44-ABC2-F4F76C6624BB}" type="presParOf" srcId="{92A33174-058B-4D17-B9DB-DC1EAAAFC2A3}" destId="{DC4ACF24-6253-48DE-8D91-CAF9B054140A}" srcOrd="2" destOrd="0" presId="urn:microsoft.com/office/officeart/2008/layout/CaptionedPictures"/>
    <dgm:cxn modelId="{55D6A221-D31F-47C3-BDCC-4806CE8978D6}" type="presParOf" srcId="{DC4ACF24-6253-48DE-8D91-CAF9B054140A}" destId="{AC35FF13-FE4D-4015-A87E-3504FD995115}" srcOrd="0" destOrd="0" presId="urn:microsoft.com/office/officeart/2008/layout/CaptionedPictures"/>
    <dgm:cxn modelId="{BA100D27-6EB3-4418-9D3C-F053A58BD0D3}" type="presParOf" srcId="{DC4ACF24-6253-48DE-8D91-CAF9B054140A}" destId="{DEC6C3A8-5200-414E-B66A-11B39AEE7FAA}" srcOrd="1" destOrd="0" presId="urn:microsoft.com/office/officeart/2008/layout/CaptionedPicture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678017D-F02C-4CDD-A0D7-2F440164086E}" type="doc">
      <dgm:prSet loTypeId="urn:microsoft.com/office/officeart/2008/layout/HalfCircle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48B407C-24F3-453D-9ECF-0754C3EC69CF}">
      <dgm:prSet phldrT="[Text]"/>
      <dgm:spPr/>
      <dgm:t>
        <a:bodyPr/>
        <a:lstStyle/>
        <a:p>
          <a:r>
            <a:rPr lang="en-US" b="1" dirty="0" smtClean="0">
              <a:solidFill>
                <a:srgbClr val="00A9A5"/>
              </a:solidFill>
              <a:latin typeface="ChronicaPro-Book"/>
            </a:rPr>
            <a:t>acne</a:t>
          </a:r>
          <a:endParaRPr lang="en-US" b="1" dirty="0">
            <a:solidFill>
              <a:srgbClr val="00A9A5"/>
            </a:solidFill>
            <a:latin typeface="ChronicaPro-Book"/>
          </a:endParaRPr>
        </a:p>
      </dgm:t>
    </dgm:pt>
    <dgm:pt modelId="{C8EE9A1C-CE60-4468-88B6-27D97412A329}" cxnId="{8CEA155E-239A-4159-B084-38929504285F}" type="parTrans">
      <dgm:prSet/>
      <dgm:spPr/>
      <dgm:t>
        <a:bodyPr/>
        <a:lstStyle/>
        <a:p>
          <a:endParaRPr lang="en-US"/>
        </a:p>
      </dgm:t>
    </dgm:pt>
    <dgm:pt modelId="{4FC1B403-ACF0-4FCA-8F59-A1378552EE7A}" cxnId="{8CEA155E-239A-4159-B084-38929504285F}" type="sibTrans">
      <dgm:prSet/>
      <dgm:spPr/>
      <dgm:t>
        <a:bodyPr/>
        <a:lstStyle/>
        <a:p>
          <a:endParaRPr lang="en-US"/>
        </a:p>
      </dgm:t>
    </dgm:pt>
    <dgm:pt modelId="{362ABD41-A47A-409C-B0F4-811C34328B70}" type="asst">
      <dgm:prSet phldrT="[Text]"/>
      <dgm:spPr/>
      <dgm:t>
        <a:bodyPr/>
        <a:lstStyle/>
        <a:p>
          <a:r>
            <a:rPr lang="en-US" b="1">
              <a:solidFill>
                <a:srgbClr val="00A9A5"/>
              </a:solidFill>
              <a:latin typeface="ChronicaPro-Book"/>
            </a:rPr>
            <a:t>a </a:t>
          </a:r>
          <a:r>
            <a:rPr lang="en-US" b="1" smtClean="0">
              <a:solidFill>
                <a:srgbClr val="00A9A5"/>
              </a:solidFill>
              <a:latin typeface="ChronicaPro-Book"/>
            </a:rPr>
            <a:t>skin condition</a:t>
          </a:r>
          <a:endParaRPr lang="en-US" b="1" dirty="0">
            <a:solidFill>
              <a:srgbClr val="00A9A5"/>
            </a:solidFill>
            <a:latin typeface="ChronicaPro-Book"/>
          </a:endParaRPr>
        </a:p>
      </dgm:t>
    </dgm:pt>
    <dgm:pt modelId="{D5922F9D-FFA3-4BA3-A594-3F86BBFF6CB5}" cxnId="{92D5279D-211E-4438-AD14-224B7778DE3A}" type="parTrans">
      <dgm:prSet/>
      <dgm:spPr/>
      <dgm:t>
        <a:bodyPr/>
        <a:lstStyle/>
        <a:p>
          <a:endParaRPr lang="en-US"/>
        </a:p>
      </dgm:t>
    </dgm:pt>
    <dgm:pt modelId="{EA3C925E-5143-4AFF-AAA1-D274C4311E45}" cxnId="{92D5279D-211E-4438-AD14-224B7778DE3A}" type="sibTrans">
      <dgm:prSet/>
      <dgm:spPr/>
      <dgm:t>
        <a:bodyPr/>
        <a:lstStyle/>
        <a:p>
          <a:endParaRPr lang="en-US"/>
        </a:p>
      </dgm:t>
    </dgm:pt>
    <dgm:pt modelId="{840B3752-7915-4BAC-9B56-A8BE561949F1}">
      <dgm:prSet phldrT="[Text]"/>
      <dgm:spPr/>
      <dgm:t>
        <a:bodyPr/>
        <a:lstStyle/>
        <a:p>
          <a:r>
            <a:rPr lang="en-US" b="1" dirty="0">
              <a:solidFill>
                <a:srgbClr val="00A9A5"/>
              </a:solidFill>
              <a:latin typeface="ChronicaPro-Book"/>
            </a:rPr>
            <a:t>causes small, red spots on the face and back</a:t>
          </a:r>
        </a:p>
      </dgm:t>
    </dgm:pt>
    <dgm:pt modelId="{DFDE1674-9A65-4DBE-922E-7020B5D6EF8C}" cxnId="{043E9377-E964-4D8F-A639-86E3F494161E}" type="parTrans">
      <dgm:prSet/>
      <dgm:spPr/>
      <dgm:t>
        <a:bodyPr/>
        <a:lstStyle/>
        <a:p>
          <a:endParaRPr lang="en-US"/>
        </a:p>
      </dgm:t>
    </dgm:pt>
    <dgm:pt modelId="{E5B7DF89-3172-470B-B603-A8128FA69808}" cxnId="{043E9377-E964-4D8F-A639-86E3F494161E}" type="sibTrans">
      <dgm:prSet/>
      <dgm:spPr/>
      <dgm:t>
        <a:bodyPr/>
        <a:lstStyle/>
        <a:p>
          <a:endParaRPr lang="en-US"/>
        </a:p>
      </dgm:t>
    </dgm:pt>
    <dgm:pt modelId="{727FA541-090D-4C5A-A1E6-CA902F6FF579}">
      <dgm:prSet phldrT="[Text]"/>
      <dgm:spPr/>
      <dgm:t>
        <a:bodyPr/>
        <a:lstStyle/>
        <a:p>
          <a:r>
            <a:rPr lang="en-US" b="1" dirty="0">
              <a:solidFill>
                <a:srgbClr val="00A9A5"/>
              </a:solidFill>
              <a:latin typeface="ChronicaPro-Book"/>
            </a:rPr>
            <a:t>affects 70-80% of young people between 12 &amp; 30</a:t>
          </a:r>
        </a:p>
      </dgm:t>
    </dgm:pt>
    <dgm:pt modelId="{D01470C1-B44C-457D-9AA8-815A164D15DD}" cxnId="{63374F22-6195-42B2-A60E-038BF47ED633}" type="parTrans">
      <dgm:prSet/>
      <dgm:spPr/>
      <dgm:t>
        <a:bodyPr/>
        <a:lstStyle/>
        <a:p>
          <a:endParaRPr lang="en-US"/>
        </a:p>
      </dgm:t>
    </dgm:pt>
    <dgm:pt modelId="{0D5C50F5-2874-44CC-85F6-1FA43AEA6614}" cxnId="{63374F22-6195-42B2-A60E-038BF47ED633}" type="sibTrans">
      <dgm:prSet/>
      <dgm:spPr/>
      <dgm:t>
        <a:bodyPr/>
        <a:lstStyle/>
        <a:p>
          <a:endParaRPr lang="en-US"/>
        </a:p>
      </dgm:t>
    </dgm:pt>
    <dgm:pt modelId="{59F38B1F-45AB-4602-965C-5501B012A7A7}">
      <dgm:prSet phldrT="[Text]"/>
      <dgm:spPr/>
      <dgm:t>
        <a:bodyPr/>
        <a:lstStyle/>
        <a:p>
          <a:pPr algn="l"/>
          <a:r>
            <a:rPr lang="en-US" b="1" dirty="0" smtClean="0">
              <a:solidFill>
                <a:srgbClr val="00A9A5"/>
              </a:solidFill>
              <a:latin typeface="ChronicaPro-Book"/>
            </a:rPr>
            <a:t>- more </a:t>
          </a:r>
          <a:r>
            <a:rPr lang="en-US" b="1" dirty="0">
              <a:solidFill>
                <a:srgbClr val="00A9A5"/>
              </a:solidFill>
              <a:latin typeface="ChronicaPro-Book"/>
            </a:rPr>
            <a:t>girls have </a:t>
          </a:r>
          <a:r>
            <a:rPr lang="en-US" b="1" dirty="0" smtClean="0">
              <a:solidFill>
                <a:srgbClr val="00A9A5"/>
              </a:solidFill>
              <a:latin typeface="ChronicaPro-Book"/>
            </a:rPr>
            <a:t>acne </a:t>
          </a:r>
          <a:r>
            <a:rPr lang="en-US" b="1" dirty="0" smtClean="0">
              <a:solidFill>
                <a:srgbClr val="00A9A5"/>
              </a:solidFill>
              <a:latin typeface="ChronicaPro-Book"/>
            </a:rPr>
            <a:t>than </a:t>
          </a:r>
          <a:r>
            <a:rPr lang="en-US" b="1" dirty="0">
              <a:solidFill>
                <a:srgbClr val="00A9A5"/>
              </a:solidFill>
              <a:latin typeface="ChronicaPro-Book"/>
            </a:rPr>
            <a:t>boys.</a:t>
          </a:r>
        </a:p>
        <a:p>
          <a:pPr algn="l"/>
          <a:r>
            <a:rPr lang="en-US" b="1" dirty="0" smtClean="0">
              <a:solidFill>
                <a:srgbClr val="00A9A5"/>
              </a:solidFill>
              <a:latin typeface="ChronicaPro-Book"/>
            </a:rPr>
            <a:t>- not </a:t>
          </a:r>
          <a:r>
            <a:rPr lang="en-US" b="1" dirty="0">
              <a:solidFill>
                <a:srgbClr val="00A9A5"/>
              </a:solidFill>
              <a:latin typeface="ChronicaPro-Book"/>
            </a:rPr>
            <a:t>a serious disease</a:t>
          </a:r>
        </a:p>
      </dgm:t>
    </dgm:pt>
    <dgm:pt modelId="{E0DAE7EC-B056-42E3-9B87-0CFED78DA51D}" cxnId="{4AC4BC17-2D05-40CB-B233-8D7A5E20810B}" type="parTrans">
      <dgm:prSet/>
      <dgm:spPr/>
      <dgm:t>
        <a:bodyPr/>
        <a:lstStyle/>
        <a:p>
          <a:endParaRPr lang="en-US"/>
        </a:p>
      </dgm:t>
    </dgm:pt>
    <dgm:pt modelId="{342935CC-D111-45C6-A980-E3D7FA9136DB}" cxnId="{4AC4BC17-2D05-40CB-B233-8D7A5E20810B}" type="sibTrans">
      <dgm:prSet/>
      <dgm:spPr/>
      <dgm:t>
        <a:bodyPr/>
        <a:lstStyle/>
        <a:p>
          <a:endParaRPr lang="en-US"/>
        </a:p>
      </dgm:t>
    </dgm:pt>
    <dgm:pt modelId="{356BD638-9B13-4685-8693-EE38256FC92C}">
      <dgm:prSet custT="1"/>
      <dgm:spPr/>
      <dgm:t>
        <a:bodyPr/>
        <a:lstStyle/>
        <a:p>
          <a:r>
            <a:rPr lang="en-US" sz="1500" b="1" dirty="0">
              <a:solidFill>
                <a:srgbClr val="00A9A5"/>
              </a:solidFill>
              <a:latin typeface="ChronicaPro-Book"/>
            </a:rPr>
            <a:t>Tips</a:t>
          </a:r>
        </a:p>
      </dgm:t>
    </dgm:pt>
    <dgm:pt modelId="{E7AF4508-274C-435A-9A02-000779C81F15}" cxnId="{A209C5F4-AAA7-450D-B976-2C21AD48078B}" type="parTrans">
      <dgm:prSet/>
      <dgm:spPr/>
      <dgm:t>
        <a:bodyPr/>
        <a:lstStyle/>
        <a:p>
          <a:endParaRPr lang="en-US"/>
        </a:p>
      </dgm:t>
    </dgm:pt>
    <dgm:pt modelId="{D897C87F-771F-46A0-84FB-26553296CCBC}" cxnId="{A209C5F4-AAA7-450D-B976-2C21AD48078B}" type="sibTrans">
      <dgm:prSet/>
      <dgm:spPr/>
      <dgm:t>
        <a:bodyPr/>
        <a:lstStyle/>
        <a:p>
          <a:endParaRPr lang="en-US"/>
        </a:p>
      </dgm:t>
    </dgm:pt>
    <dgm:pt modelId="{BCEEC3A5-87E3-49B1-A47C-97467CFE9F02}" type="pres">
      <dgm:prSet presAssocID="{F678017D-F02C-4CDD-A0D7-2F440164086E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31BF6F8-7226-4F37-9DE5-794B74999190}" type="pres">
      <dgm:prSet presAssocID="{A48B407C-24F3-453D-9ECF-0754C3EC69CF}" presName="hierRoot1" presStyleCnt="0">
        <dgm:presLayoutVars>
          <dgm:hierBranch val="init"/>
        </dgm:presLayoutVars>
      </dgm:prSet>
      <dgm:spPr/>
    </dgm:pt>
    <dgm:pt modelId="{88130F8D-99DD-433D-B97B-1774840BB887}" type="pres">
      <dgm:prSet presAssocID="{A48B407C-24F3-453D-9ECF-0754C3EC69CF}" presName="rootComposite1" presStyleCnt="0"/>
      <dgm:spPr/>
    </dgm:pt>
    <dgm:pt modelId="{A087AB3C-750D-435B-897C-5AB6A741F96C}" type="pres">
      <dgm:prSet presAssocID="{A48B407C-24F3-453D-9ECF-0754C3EC69CF}" presName="rootText1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4207016-DB86-4965-91A5-81BFB8106494}" type="pres">
      <dgm:prSet presAssocID="{A48B407C-24F3-453D-9ECF-0754C3EC69CF}" presName="topArc1" presStyleLbl="parChTrans1D1" presStyleIdx="0" presStyleCnt="12"/>
      <dgm:spPr/>
    </dgm:pt>
    <dgm:pt modelId="{5DEFE6F2-6278-4209-9C58-25FE6DF78A89}" type="pres">
      <dgm:prSet presAssocID="{A48B407C-24F3-453D-9ECF-0754C3EC69CF}" presName="bottomArc1" presStyleLbl="parChTrans1D1" presStyleIdx="1" presStyleCnt="12"/>
      <dgm:spPr/>
    </dgm:pt>
    <dgm:pt modelId="{B68DDD25-ED9F-42E5-AF6C-7E79DCB33A0A}" type="pres">
      <dgm:prSet presAssocID="{A48B407C-24F3-453D-9ECF-0754C3EC69CF}" presName="topConnNode1" presStyleLbl="node1" presStyleIdx="0" presStyleCnt="0"/>
      <dgm:spPr/>
      <dgm:t>
        <a:bodyPr/>
        <a:lstStyle/>
        <a:p>
          <a:endParaRPr lang="en-US"/>
        </a:p>
      </dgm:t>
    </dgm:pt>
    <dgm:pt modelId="{E4F39C5B-965D-4ADC-9068-A22CB2AF195E}" type="pres">
      <dgm:prSet presAssocID="{A48B407C-24F3-453D-9ECF-0754C3EC69CF}" presName="hierChild2" presStyleCnt="0"/>
      <dgm:spPr/>
    </dgm:pt>
    <dgm:pt modelId="{3EC0CF2B-7851-4CBC-88F3-1953E8F4A7E8}" type="pres">
      <dgm:prSet presAssocID="{DFDE1674-9A65-4DBE-922E-7020B5D6EF8C}" presName="Name28" presStyleLbl="parChTrans1D2" presStyleIdx="0" presStyleCnt="5"/>
      <dgm:spPr/>
      <dgm:t>
        <a:bodyPr/>
        <a:lstStyle/>
        <a:p>
          <a:endParaRPr lang="en-US"/>
        </a:p>
      </dgm:t>
    </dgm:pt>
    <dgm:pt modelId="{3CE1AABA-E909-49CF-87FD-8F57653F77A2}" type="pres">
      <dgm:prSet presAssocID="{840B3752-7915-4BAC-9B56-A8BE561949F1}" presName="hierRoot2" presStyleCnt="0">
        <dgm:presLayoutVars>
          <dgm:hierBranch val="init"/>
        </dgm:presLayoutVars>
      </dgm:prSet>
      <dgm:spPr/>
    </dgm:pt>
    <dgm:pt modelId="{FCA43A1B-C37E-47FA-A130-F95CEF4A19EA}" type="pres">
      <dgm:prSet presAssocID="{840B3752-7915-4BAC-9B56-A8BE561949F1}" presName="rootComposite2" presStyleCnt="0"/>
      <dgm:spPr/>
    </dgm:pt>
    <dgm:pt modelId="{13DD24B5-6E20-4878-99D4-C3EAA7ABECC7}" type="pres">
      <dgm:prSet presAssocID="{840B3752-7915-4BAC-9B56-A8BE561949F1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5520001-9D8D-4B46-B792-3A5EB93C3D51}" type="pres">
      <dgm:prSet presAssocID="{840B3752-7915-4BAC-9B56-A8BE561949F1}" presName="topArc2" presStyleLbl="parChTrans1D1" presStyleIdx="2" presStyleCnt="12"/>
      <dgm:spPr/>
    </dgm:pt>
    <dgm:pt modelId="{76E04AE6-5B38-43CA-A1FA-997D02F323D8}" type="pres">
      <dgm:prSet presAssocID="{840B3752-7915-4BAC-9B56-A8BE561949F1}" presName="bottomArc2" presStyleLbl="parChTrans1D1" presStyleIdx="3" presStyleCnt="12"/>
      <dgm:spPr/>
    </dgm:pt>
    <dgm:pt modelId="{03315C9C-03C8-4377-98DA-C466FC07D716}" type="pres">
      <dgm:prSet presAssocID="{840B3752-7915-4BAC-9B56-A8BE561949F1}" presName="topConnNode2" presStyleLbl="node2" presStyleIdx="0" presStyleCnt="0"/>
      <dgm:spPr/>
      <dgm:t>
        <a:bodyPr/>
        <a:lstStyle/>
        <a:p>
          <a:endParaRPr lang="en-US"/>
        </a:p>
      </dgm:t>
    </dgm:pt>
    <dgm:pt modelId="{9DB8120D-1551-4898-9856-39F2DD2B9AC2}" type="pres">
      <dgm:prSet presAssocID="{840B3752-7915-4BAC-9B56-A8BE561949F1}" presName="hierChild4" presStyleCnt="0"/>
      <dgm:spPr/>
    </dgm:pt>
    <dgm:pt modelId="{60E0AE33-6342-4D2A-A61C-8282E623F73E}" type="pres">
      <dgm:prSet presAssocID="{840B3752-7915-4BAC-9B56-A8BE561949F1}" presName="hierChild5" presStyleCnt="0"/>
      <dgm:spPr/>
    </dgm:pt>
    <dgm:pt modelId="{99133FFF-D7C0-4FC1-9FC9-028C54873F59}" type="pres">
      <dgm:prSet presAssocID="{D01470C1-B44C-457D-9AA8-815A164D15DD}" presName="Name28" presStyleLbl="parChTrans1D2" presStyleIdx="1" presStyleCnt="5"/>
      <dgm:spPr/>
      <dgm:t>
        <a:bodyPr/>
        <a:lstStyle/>
        <a:p>
          <a:endParaRPr lang="en-US"/>
        </a:p>
      </dgm:t>
    </dgm:pt>
    <dgm:pt modelId="{DE3C9CD9-2048-4310-B6E2-DE1EB9158F3C}" type="pres">
      <dgm:prSet presAssocID="{727FA541-090D-4C5A-A1E6-CA902F6FF579}" presName="hierRoot2" presStyleCnt="0">
        <dgm:presLayoutVars>
          <dgm:hierBranch val="init"/>
        </dgm:presLayoutVars>
      </dgm:prSet>
      <dgm:spPr/>
    </dgm:pt>
    <dgm:pt modelId="{E72CDB55-7337-42A7-B764-F8CF490F60BA}" type="pres">
      <dgm:prSet presAssocID="{727FA541-090D-4C5A-A1E6-CA902F6FF579}" presName="rootComposite2" presStyleCnt="0"/>
      <dgm:spPr/>
    </dgm:pt>
    <dgm:pt modelId="{5A0494A8-C106-47CC-A2A7-D16915EB599F}" type="pres">
      <dgm:prSet presAssocID="{727FA541-090D-4C5A-A1E6-CA902F6FF579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263EA36-22D6-4A72-9817-017447AD321D}" type="pres">
      <dgm:prSet presAssocID="{727FA541-090D-4C5A-A1E6-CA902F6FF579}" presName="topArc2" presStyleLbl="parChTrans1D1" presStyleIdx="4" presStyleCnt="12"/>
      <dgm:spPr/>
    </dgm:pt>
    <dgm:pt modelId="{7C14B4DE-ADD5-4290-A91D-792FE0223E0C}" type="pres">
      <dgm:prSet presAssocID="{727FA541-090D-4C5A-A1E6-CA902F6FF579}" presName="bottomArc2" presStyleLbl="parChTrans1D1" presStyleIdx="5" presStyleCnt="12"/>
      <dgm:spPr/>
    </dgm:pt>
    <dgm:pt modelId="{AA50C69F-869A-48F0-A2DF-DDEC8E3673AB}" type="pres">
      <dgm:prSet presAssocID="{727FA541-090D-4C5A-A1E6-CA902F6FF579}" presName="topConnNode2" presStyleLbl="node2" presStyleIdx="0" presStyleCnt="0"/>
      <dgm:spPr/>
      <dgm:t>
        <a:bodyPr/>
        <a:lstStyle/>
        <a:p>
          <a:endParaRPr lang="en-US"/>
        </a:p>
      </dgm:t>
    </dgm:pt>
    <dgm:pt modelId="{1A916917-0A68-469C-BED7-60CDA7CCF6CB}" type="pres">
      <dgm:prSet presAssocID="{727FA541-090D-4C5A-A1E6-CA902F6FF579}" presName="hierChild4" presStyleCnt="0"/>
      <dgm:spPr/>
    </dgm:pt>
    <dgm:pt modelId="{D0B42C34-BC70-4134-A6DC-9D2CBE9B8EB7}" type="pres">
      <dgm:prSet presAssocID="{727FA541-090D-4C5A-A1E6-CA902F6FF579}" presName="hierChild5" presStyleCnt="0"/>
      <dgm:spPr/>
    </dgm:pt>
    <dgm:pt modelId="{AB51AEFD-C774-4156-BFC1-86C2A26E1D64}" type="pres">
      <dgm:prSet presAssocID="{E0DAE7EC-B056-42E3-9B87-0CFED78DA51D}" presName="Name28" presStyleLbl="parChTrans1D2" presStyleIdx="2" presStyleCnt="5"/>
      <dgm:spPr/>
      <dgm:t>
        <a:bodyPr/>
        <a:lstStyle/>
        <a:p>
          <a:endParaRPr lang="en-US"/>
        </a:p>
      </dgm:t>
    </dgm:pt>
    <dgm:pt modelId="{6F176F7E-E8E3-421E-B32F-CF54243F5D39}" type="pres">
      <dgm:prSet presAssocID="{59F38B1F-45AB-4602-965C-5501B012A7A7}" presName="hierRoot2" presStyleCnt="0">
        <dgm:presLayoutVars>
          <dgm:hierBranch val="init"/>
        </dgm:presLayoutVars>
      </dgm:prSet>
      <dgm:spPr/>
    </dgm:pt>
    <dgm:pt modelId="{150042BB-0454-403C-A282-00FB12FBE972}" type="pres">
      <dgm:prSet presAssocID="{59F38B1F-45AB-4602-965C-5501B012A7A7}" presName="rootComposite2" presStyleCnt="0"/>
      <dgm:spPr/>
    </dgm:pt>
    <dgm:pt modelId="{44A8A78A-897E-4AF8-8D4E-D1DD9372FE14}" type="pres">
      <dgm:prSet presAssocID="{59F38B1F-45AB-4602-965C-5501B012A7A7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156B281-1BDF-4F8B-B00E-82B12D3AA9A0}" type="pres">
      <dgm:prSet presAssocID="{59F38B1F-45AB-4602-965C-5501B012A7A7}" presName="topArc2" presStyleLbl="parChTrans1D1" presStyleIdx="6" presStyleCnt="12"/>
      <dgm:spPr/>
    </dgm:pt>
    <dgm:pt modelId="{CBFB5D3B-C0A3-42DC-8961-517FA33A3730}" type="pres">
      <dgm:prSet presAssocID="{59F38B1F-45AB-4602-965C-5501B012A7A7}" presName="bottomArc2" presStyleLbl="parChTrans1D1" presStyleIdx="7" presStyleCnt="12"/>
      <dgm:spPr/>
    </dgm:pt>
    <dgm:pt modelId="{3D7894D6-25DE-4E10-AF10-D18540541E51}" type="pres">
      <dgm:prSet presAssocID="{59F38B1F-45AB-4602-965C-5501B012A7A7}" presName="topConnNode2" presStyleLbl="node2" presStyleIdx="0" presStyleCnt="0"/>
      <dgm:spPr/>
      <dgm:t>
        <a:bodyPr/>
        <a:lstStyle/>
        <a:p>
          <a:endParaRPr lang="en-US"/>
        </a:p>
      </dgm:t>
    </dgm:pt>
    <dgm:pt modelId="{E43FEC13-022D-4A8B-AA7F-A6A82AD62215}" type="pres">
      <dgm:prSet presAssocID="{59F38B1F-45AB-4602-965C-5501B012A7A7}" presName="hierChild4" presStyleCnt="0"/>
      <dgm:spPr/>
    </dgm:pt>
    <dgm:pt modelId="{B8521DF7-2C30-4321-92EE-A0136184B351}" type="pres">
      <dgm:prSet presAssocID="{59F38B1F-45AB-4602-965C-5501B012A7A7}" presName="hierChild5" presStyleCnt="0"/>
      <dgm:spPr/>
    </dgm:pt>
    <dgm:pt modelId="{652C8216-5E13-42A9-9118-9357BB61AE99}" type="pres">
      <dgm:prSet presAssocID="{E7AF4508-274C-435A-9A02-000779C81F15}" presName="Name28" presStyleLbl="parChTrans1D2" presStyleIdx="3" presStyleCnt="5"/>
      <dgm:spPr/>
      <dgm:t>
        <a:bodyPr/>
        <a:lstStyle/>
        <a:p>
          <a:endParaRPr lang="en-US"/>
        </a:p>
      </dgm:t>
    </dgm:pt>
    <dgm:pt modelId="{F6123F5D-AF7A-40D8-AAF1-C89551492B27}" type="pres">
      <dgm:prSet presAssocID="{356BD638-9B13-4685-8693-EE38256FC92C}" presName="hierRoot2" presStyleCnt="0">
        <dgm:presLayoutVars>
          <dgm:hierBranch val="init"/>
        </dgm:presLayoutVars>
      </dgm:prSet>
      <dgm:spPr/>
    </dgm:pt>
    <dgm:pt modelId="{90B36736-4AB2-42DB-A94F-2DC896DCE46E}" type="pres">
      <dgm:prSet presAssocID="{356BD638-9B13-4685-8693-EE38256FC92C}" presName="rootComposite2" presStyleCnt="0"/>
      <dgm:spPr/>
    </dgm:pt>
    <dgm:pt modelId="{E3829C46-62AC-4883-93C2-2033141A3AB5}" type="pres">
      <dgm:prSet presAssocID="{356BD638-9B13-4685-8693-EE38256FC92C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CBD5659-10AA-4784-B30F-24CAA8DD1E8F}" type="pres">
      <dgm:prSet presAssocID="{356BD638-9B13-4685-8693-EE38256FC92C}" presName="topArc2" presStyleLbl="parChTrans1D1" presStyleIdx="8" presStyleCnt="12"/>
      <dgm:spPr/>
    </dgm:pt>
    <dgm:pt modelId="{DC22C9F6-120E-4E9B-B628-866F48EB96A1}" type="pres">
      <dgm:prSet presAssocID="{356BD638-9B13-4685-8693-EE38256FC92C}" presName="bottomArc2" presStyleLbl="parChTrans1D1" presStyleIdx="9" presStyleCnt="12"/>
      <dgm:spPr/>
    </dgm:pt>
    <dgm:pt modelId="{164415DB-1805-49CB-8DD0-64DDA8459ED0}" type="pres">
      <dgm:prSet presAssocID="{356BD638-9B13-4685-8693-EE38256FC92C}" presName="topConnNode2" presStyleLbl="node2" presStyleIdx="0" presStyleCnt="0"/>
      <dgm:spPr/>
      <dgm:t>
        <a:bodyPr/>
        <a:lstStyle/>
        <a:p>
          <a:endParaRPr lang="en-US"/>
        </a:p>
      </dgm:t>
    </dgm:pt>
    <dgm:pt modelId="{0E40D5D5-B422-4A03-ACFD-24ADF2E9111A}" type="pres">
      <dgm:prSet presAssocID="{356BD638-9B13-4685-8693-EE38256FC92C}" presName="hierChild4" presStyleCnt="0"/>
      <dgm:spPr/>
    </dgm:pt>
    <dgm:pt modelId="{3C7A4F6C-FDCD-4577-975F-F9046A9B3051}" type="pres">
      <dgm:prSet presAssocID="{356BD638-9B13-4685-8693-EE38256FC92C}" presName="hierChild5" presStyleCnt="0"/>
      <dgm:spPr/>
    </dgm:pt>
    <dgm:pt modelId="{69FE427C-7BF2-4C12-AA62-94B35518568A}" type="pres">
      <dgm:prSet presAssocID="{A48B407C-24F3-453D-9ECF-0754C3EC69CF}" presName="hierChild3" presStyleCnt="0"/>
      <dgm:spPr/>
    </dgm:pt>
    <dgm:pt modelId="{472B1C1B-243E-4AF0-8EB7-D8F47243B27F}" type="pres">
      <dgm:prSet presAssocID="{D5922F9D-FFA3-4BA3-A594-3F86BBFF6CB5}" presName="Name101" presStyleLbl="parChTrans1D2" presStyleIdx="4" presStyleCnt="5"/>
      <dgm:spPr/>
      <dgm:t>
        <a:bodyPr/>
        <a:lstStyle/>
        <a:p>
          <a:endParaRPr lang="en-US"/>
        </a:p>
      </dgm:t>
    </dgm:pt>
    <dgm:pt modelId="{BA60D993-AB8C-4AB0-8A8B-532C813ABCD6}" type="pres">
      <dgm:prSet presAssocID="{362ABD41-A47A-409C-B0F4-811C34328B70}" presName="hierRoot3" presStyleCnt="0">
        <dgm:presLayoutVars>
          <dgm:hierBranch val="init"/>
        </dgm:presLayoutVars>
      </dgm:prSet>
      <dgm:spPr/>
    </dgm:pt>
    <dgm:pt modelId="{07B36357-951C-417D-8AC9-2136DD459B42}" type="pres">
      <dgm:prSet presAssocID="{362ABD41-A47A-409C-B0F4-811C34328B70}" presName="rootComposite3" presStyleCnt="0"/>
      <dgm:spPr/>
    </dgm:pt>
    <dgm:pt modelId="{50CCB83B-BA95-4A5D-9BBC-F89A3890C3ED}" type="pres">
      <dgm:prSet presAssocID="{362ABD41-A47A-409C-B0F4-811C34328B70}" presName="rootText3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C8A4F13-5764-427E-AE0F-D5E124A651EA}" type="pres">
      <dgm:prSet presAssocID="{362ABD41-A47A-409C-B0F4-811C34328B70}" presName="topArc3" presStyleLbl="parChTrans1D1" presStyleIdx="10" presStyleCnt="12"/>
      <dgm:spPr/>
    </dgm:pt>
    <dgm:pt modelId="{0EE6CC24-61D9-451D-A9FF-649452675924}" type="pres">
      <dgm:prSet presAssocID="{362ABD41-A47A-409C-B0F4-811C34328B70}" presName="bottomArc3" presStyleLbl="parChTrans1D1" presStyleIdx="11" presStyleCnt="12"/>
      <dgm:spPr/>
    </dgm:pt>
    <dgm:pt modelId="{E8C7EB58-FC38-4D56-8FCF-B0CF859ABA9C}" type="pres">
      <dgm:prSet presAssocID="{362ABD41-A47A-409C-B0F4-811C34328B70}" presName="topConnNode3" presStyleLbl="asst1" presStyleIdx="0" presStyleCnt="0"/>
      <dgm:spPr/>
      <dgm:t>
        <a:bodyPr/>
        <a:lstStyle/>
        <a:p>
          <a:endParaRPr lang="en-US"/>
        </a:p>
      </dgm:t>
    </dgm:pt>
    <dgm:pt modelId="{FE85556C-D680-441F-8442-34EF2C6B7643}" type="pres">
      <dgm:prSet presAssocID="{362ABD41-A47A-409C-B0F4-811C34328B70}" presName="hierChild6" presStyleCnt="0"/>
      <dgm:spPr/>
    </dgm:pt>
    <dgm:pt modelId="{3928AA57-B1B2-4D63-9AAB-1C312834C213}" type="pres">
      <dgm:prSet presAssocID="{362ABD41-A47A-409C-B0F4-811C34328B70}" presName="hierChild7" presStyleCnt="0"/>
      <dgm:spPr/>
    </dgm:pt>
  </dgm:ptLst>
  <dgm:cxnLst>
    <dgm:cxn modelId="{5F3CD512-25DC-4F31-8FFD-F61BFB6F939E}" type="presOf" srcId="{E0DAE7EC-B056-42E3-9B87-0CFED78DA51D}" destId="{AB51AEFD-C774-4156-BFC1-86C2A26E1D64}" srcOrd="0" destOrd="0" presId="urn:microsoft.com/office/officeart/2008/layout/HalfCircleOrganizationChart"/>
    <dgm:cxn modelId="{F5D3F680-93E8-447A-AD43-16CFED6B0D4F}" type="presOf" srcId="{A48B407C-24F3-453D-9ECF-0754C3EC69CF}" destId="{B68DDD25-ED9F-42E5-AF6C-7E79DCB33A0A}" srcOrd="1" destOrd="0" presId="urn:microsoft.com/office/officeart/2008/layout/HalfCircleOrganizationChart"/>
    <dgm:cxn modelId="{15D077AF-5E9F-42B8-995B-4E138DF829CA}" type="presOf" srcId="{D01470C1-B44C-457D-9AA8-815A164D15DD}" destId="{99133FFF-D7C0-4FC1-9FC9-028C54873F59}" srcOrd="0" destOrd="0" presId="urn:microsoft.com/office/officeart/2008/layout/HalfCircleOrganizationChart"/>
    <dgm:cxn modelId="{83CFB17F-2572-4532-AA52-1F1929060177}" type="presOf" srcId="{727FA541-090D-4C5A-A1E6-CA902F6FF579}" destId="{AA50C69F-869A-48F0-A2DF-DDEC8E3673AB}" srcOrd="1" destOrd="0" presId="urn:microsoft.com/office/officeart/2008/layout/HalfCircleOrganizationChart"/>
    <dgm:cxn modelId="{2CB5E440-5307-42A2-A29F-58551B56E0DE}" type="presOf" srcId="{727FA541-090D-4C5A-A1E6-CA902F6FF579}" destId="{5A0494A8-C106-47CC-A2A7-D16915EB599F}" srcOrd="0" destOrd="0" presId="urn:microsoft.com/office/officeart/2008/layout/HalfCircleOrganizationChart"/>
    <dgm:cxn modelId="{AC5D6E7B-46AA-4400-BF29-48215219FDF6}" type="presOf" srcId="{DFDE1674-9A65-4DBE-922E-7020B5D6EF8C}" destId="{3EC0CF2B-7851-4CBC-88F3-1953E8F4A7E8}" srcOrd="0" destOrd="0" presId="urn:microsoft.com/office/officeart/2008/layout/HalfCircleOrganizationChart"/>
    <dgm:cxn modelId="{24AE8912-4EBC-4E7C-BB78-85D4E792004C}" type="presOf" srcId="{59F38B1F-45AB-4602-965C-5501B012A7A7}" destId="{3D7894D6-25DE-4E10-AF10-D18540541E51}" srcOrd="1" destOrd="0" presId="urn:microsoft.com/office/officeart/2008/layout/HalfCircleOrganizationChart"/>
    <dgm:cxn modelId="{92D5279D-211E-4438-AD14-224B7778DE3A}" srcId="{A48B407C-24F3-453D-9ECF-0754C3EC69CF}" destId="{362ABD41-A47A-409C-B0F4-811C34328B70}" srcOrd="0" destOrd="0" parTransId="{D5922F9D-FFA3-4BA3-A594-3F86BBFF6CB5}" sibTransId="{EA3C925E-5143-4AFF-AAA1-D274C4311E45}"/>
    <dgm:cxn modelId="{8CEA155E-239A-4159-B084-38929504285F}" srcId="{F678017D-F02C-4CDD-A0D7-2F440164086E}" destId="{A48B407C-24F3-453D-9ECF-0754C3EC69CF}" srcOrd="0" destOrd="0" parTransId="{C8EE9A1C-CE60-4468-88B6-27D97412A329}" sibTransId="{4FC1B403-ACF0-4FCA-8F59-A1378552EE7A}"/>
    <dgm:cxn modelId="{D32E8D04-BFC9-44E8-AC3F-4A14C5DB1F97}" type="presOf" srcId="{F678017D-F02C-4CDD-A0D7-2F440164086E}" destId="{BCEEC3A5-87E3-49B1-A47C-97467CFE9F02}" srcOrd="0" destOrd="0" presId="urn:microsoft.com/office/officeart/2008/layout/HalfCircleOrganizationChart"/>
    <dgm:cxn modelId="{F4B90E52-5227-4406-B915-ECBC61741C6F}" type="presOf" srcId="{356BD638-9B13-4685-8693-EE38256FC92C}" destId="{E3829C46-62AC-4883-93C2-2033141A3AB5}" srcOrd="0" destOrd="0" presId="urn:microsoft.com/office/officeart/2008/layout/HalfCircleOrganizationChart"/>
    <dgm:cxn modelId="{4D51E971-885D-41BC-9C04-D579263CCD1E}" type="presOf" srcId="{840B3752-7915-4BAC-9B56-A8BE561949F1}" destId="{13DD24B5-6E20-4878-99D4-C3EAA7ABECC7}" srcOrd="0" destOrd="0" presId="urn:microsoft.com/office/officeart/2008/layout/HalfCircleOrganizationChart"/>
    <dgm:cxn modelId="{043E9377-E964-4D8F-A639-86E3F494161E}" srcId="{A48B407C-24F3-453D-9ECF-0754C3EC69CF}" destId="{840B3752-7915-4BAC-9B56-A8BE561949F1}" srcOrd="1" destOrd="0" parTransId="{DFDE1674-9A65-4DBE-922E-7020B5D6EF8C}" sibTransId="{E5B7DF89-3172-470B-B603-A8128FA69808}"/>
    <dgm:cxn modelId="{A209C5F4-AAA7-450D-B976-2C21AD48078B}" srcId="{A48B407C-24F3-453D-9ECF-0754C3EC69CF}" destId="{356BD638-9B13-4685-8693-EE38256FC92C}" srcOrd="4" destOrd="0" parTransId="{E7AF4508-274C-435A-9A02-000779C81F15}" sibTransId="{D897C87F-771F-46A0-84FB-26553296CCBC}"/>
    <dgm:cxn modelId="{4AC4BC17-2D05-40CB-B233-8D7A5E20810B}" srcId="{A48B407C-24F3-453D-9ECF-0754C3EC69CF}" destId="{59F38B1F-45AB-4602-965C-5501B012A7A7}" srcOrd="3" destOrd="0" parTransId="{E0DAE7EC-B056-42E3-9B87-0CFED78DA51D}" sibTransId="{342935CC-D111-45C6-A980-E3D7FA9136DB}"/>
    <dgm:cxn modelId="{4E059E12-F4B5-4C0C-ADA8-F7DD26620B94}" type="presOf" srcId="{840B3752-7915-4BAC-9B56-A8BE561949F1}" destId="{03315C9C-03C8-4377-98DA-C466FC07D716}" srcOrd="1" destOrd="0" presId="urn:microsoft.com/office/officeart/2008/layout/HalfCircleOrganizationChart"/>
    <dgm:cxn modelId="{AE10EB7D-23D3-4267-AB0F-E4C6D4935CB0}" type="presOf" srcId="{362ABD41-A47A-409C-B0F4-811C34328B70}" destId="{50CCB83B-BA95-4A5D-9BBC-F89A3890C3ED}" srcOrd="0" destOrd="0" presId="urn:microsoft.com/office/officeart/2008/layout/HalfCircleOrganizationChart"/>
    <dgm:cxn modelId="{63374F22-6195-42B2-A60E-038BF47ED633}" srcId="{A48B407C-24F3-453D-9ECF-0754C3EC69CF}" destId="{727FA541-090D-4C5A-A1E6-CA902F6FF579}" srcOrd="2" destOrd="0" parTransId="{D01470C1-B44C-457D-9AA8-815A164D15DD}" sibTransId="{0D5C50F5-2874-44CC-85F6-1FA43AEA6614}"/>
    <dgm:cxn modelId="{FF59F38A-6D7D-45F0-92C1-2C71B925CBF5}" type="presOf" srcId="{A48B407C-24F3-453D-9ECF-0754C3EC69CF}" destId="{A087AB3C-750D-435B-897C-5AB6A741F96C}" srcOrd="0" destOrd="0" presId="urn:microsoft.com/office/officeart/2008/layout/HalfCircleOrganizationChart"/>
    <dgm:cxn modelId="{7C0941D8-093A-4858-9342-D106F6550592}" type="presOf" srcId="{356BD638-9B13-4685-8693-EE38256FC92C}" destId="{164415DB-1805-49CB-8DD0-64DDA8459ED0}" srcOrd="1" destOrd="0" presId="urn:microsoft.com/office/officeart/2008/layout/HalfCircleOrganizationChart"/>
    <dgm:cxn modelId="{5FFFA800-1E70-4A26-B133-A39EEC536AFD}" type="presOf" srcId="{59F38B1F-45AB-4602-965C-5501B012A7A7}" destId="{44A8A78A-897E-4AF8-8D4E-D1DD9372FE14}" srcOrd="0" destOrd="0" presId="urn:microsoft.com/office/officeart/2008/layout/HalfCircleOrganizationChart"/>
    <dgm:cxn modelId="{0ECF3A57-F46B-4C53-A628-DFE85967504F}" type="presOf" srcId="{D5922F9D-FFA3-4BA3-A594-3F86BBFF6CB5}" destId="{472B1C1B-243E-4AF0-8EB7-D8F47243B27F}" srcOrd="0" destOrd="0" presId="urn:microsoft.com/office/officeart/2008/layout/HalfCircleOrganizationChart"/>
    <dgm:cxn modelId="{9B926B86-3A9E-4EF6-9D34-BE58E846ED3E}" type="presOf" srcId="{362ABD41-A47A-409C-B0F4-811C34328B70}" destId="{E8C7EB58-FC38-4D56-8FCF-B0CF859ABA9C}" srcOrd="1" destOrd="0" presId="urn:microsoft.com/office/officeart/2008/layout/HalfCircleOrganizationChart"/>
    <dgm:cxn modelId="{C96B0953-E6CC-411A-8E3F-118961086809}" type="presOf" srcId="{E7AF4508-274C-435A-9A02-000779C81F15}" destId="{652C8216-5E13-42A9-9118-9357BB61AE99}" srcOrd="0" destOrd="0" presId="urn:microsoft.com/office/officeart/2008/layout/HalfCircleOrganizationChart"/>
    <dgm:cxn modelId="{4D3BE3E3-91BD-4D8A-85B4-36EEE75C6A0F}" type="presParOf" srcId="{BCEEC3A5-87E3-49B1-A47C-97467CFE9F02}" destId="{931BF6F8-7226-4F37-9DE5-794B74999190}" srcOrd="0" destOrd="0" presId="urn:microsoft.com/office/officeart/2008/layout/HalfCircleOrganizationChart"/>
    <dgm:cxn modelId="{C0966826-FA66-4431-9E49-26C1D8CA54FD}" type="presParOf" srcId="{931BF6F8-7226-4F37-9DE5-794B74999190}" destId="{88130F8D-99DD-433D-B97B-1774840BB887}" srcOrd="0" destOrd="0" presId="urn:microsoft.com/office/officeart/2008/layout/HalfCircleOrganizationChart"/>
    <dgm:cxn modelId="{10985DAB-D26F-477E-864F-F8E225636234}" type="presParOf" srcId="{88130F8D-99DD-433D-B97B-1774840BB887}" destId="{A087AB3C-750D-435B-897C-5AB6A741F96C}" srcOrd="0" destOrd="0" presId="urn:microsoft.com/office/officeart/2008/layout/HalfCircleOrganizationChart"/>
    <dgm:cxn modelId="{982ECC77-32AC-4E10-BF49-9D58061477AE}" type="presParOf" srcId="{88130F8D-99DD-433D-B97B-1774840BB887}" destId="{24207016-DB86-4965-91A5-81BFB8106494}" srcOrd="1" destOrd="0" presId="urn:microsoft.com/office/officeart/2008/layout/HalfCircleOrganizationChart"/>
    <dgm:cxn modelId="{F1FF4735-1398-4EBB-8BD7-6DECFF4A8034}" type="presParOf" srcId="{88130F8D-99DD-433D-B97B-1774840BB887}" destId="{5DEFE6F2-6278-4209-9C58-25FE6DF78A89}" srcOrd="2" destOrd="0" presId="urn:microsoft.com/office/officeart/2008/layout/HalfCircleOrganizationChart"/>
    <dgm:cxn modelId="{B6D68959-6435-459F-87F4-EBE7FECBA019}" type="presParOf" srcId="{88130F8D-99DD-433D-B97B-1774840BB887}" destId="{B68DDD25-ED9F-42E5-AF6C-7E79DCB33A0A}" srcOrd="3" destOrd="0" presId="urn:microsoft.com/office/officeart/2008/layout/HalfCircleOrganizationChart"/>
    <dgm:cxn modelId="{D29EAE5F-D8D9-4EE4-93AA-6E553AA09C7A}" type="presParOf" srcId="{931BF6F8-7226-4F37-9DE5-794B74999190}" destId="{E4F39C5B-965D-4ADC-9068-A22CB2AF195E}" srcOrd="1" destOrd="0" presId="urn:microsoft.com/office/officeart/2008/layout/HalfCircleOrganizationChart"/>
    <dgm:cxn modelId="{E00A6F14-4A0F-4A53-AA78-987AED84F771}" type="presParOf" srcId="{E4F39C5B-965D-4ADC-9068-A22CB2AF195E}" destId="{3EC0CF2B-7851-4CBC-88F3-1953E8F4A7E8}" srcOrd="0" destOrd="0" presId="urn:microsoft.com/office/officeart/2008/layout/HalfCircleOrganizationChart"/>
    <dgm:cxn modelId="{0637115F-F573-465A-B425-89299FB6FF52}" type="presParOf" srcId="{E4F39C5B-965D-4ADC-9068-A22CB2AF195E}" destId="{3CE1AABA-E909-49CF-87FD-8F57653F77A2}" srcOrd="1" destOrd="0" presId="urn:microsoft.com/office/officeart/2008/layout/HalfCircleOrganizationChart"/>
    <dgm:cxn modelId="{37274277-73EE-41B3-A28D-C71325B43C3F}" type="presParOf" srcId="{3CE1AABA-E909-49CF-87FD-8F57653F77A2}" destId="{FCA43A1B-C37E-47FA-A130-F95CEF4A19EA}" srcOrd="0" destOrd="0" presId="urn:microsoft.com/office/officeart/2008/layout/HalfCircleOrganizationChart"/>
    <dgm:cxn modelId="{D283E4DE-1427-4499-BBFB-BF4D94313408}" type="presParOf" srcId="{FCA43A1B-C37E-47FA-A130-F95CEF4A19EA}" destId="{13DD24B5-6E20-4878-99D4-C3EAA7ABECC7}" srcOrd="0" destOrd="0" presId="urn:microsoft.com/office/officeart/2008/layout/HalfCircleOrganizationChart"/>
    <dgm:cxn modelId="{E994E166-3A82-4353-A41E-4D0AE8AC9ABB}" type="presParOf" srcId="{FCA43A1B-C37E-47FA-A130-F95CEF4A19EA}" destId="{35520001-9D8D-4B46-B792-3A5EB93C3D51}" srcOrd="1" destOrd="0" presId="urn:microsoft.com/office/officeart/2008/layout/HalfCircleOrganizationChart"/>
    <dgm:cxn modelId="{F9037BF7-C8FF-495E-B545-0B985EA758ED}" type="presParOf" srcId="{FCA43A1B-C37E-47FA-A130-F95CEF4A19EA}" destId="{76E04AE6-5B38-43CA-A1FA-997D02F323D8}" srcOrd="2" destOrd="0" presId="urn:microsoft.com/office/officeart/2008/layout/HalfCircleOrganizationChart"/>
    <dgm:cxn modelId="{8501D029-CD50-4E98-BA29-717335363F74}" type="presParOf" srcId="{FCA43A1B-C37E-47FA-A130-F95CEF4A19EA}" destId="{03315C9C-03C8-4377-98DA-C466FC07D716}" srcOrd="3" destOrd="0" presId="urn:microsoft.com/office/officeart/2008/layout/HalfCircleOrganizationChart"/>
    <dgm:cxn modelId="{BD654FC4-EF7A-43B3-BF55-CFFD7C787055}" type="presParOf" srcId="{3CE1AABA-E909-49CF-87FD-8F57653F77A2}" destId="{9DB8120D-1551-4898-9856-39F2DD2B9AC2}" srcOrd="1" destOrd="0" presId="urn:microsoft.com/office/officeart/2008/layout/HalfCircleOrganizationChart"/>
    <dgm:cxn modelId="{FE3797F0-678A-4244-8C3E-BE66B0DF0813}" type="presParOf" srcId="{3CE1AABA-E909-49CF-87FD-8F57653F77A2}" destId="{60E0AE33-6342-4D2A-A61C-8282E623F73E}" srcOrd="2" destOrd="0" presId="urn:microsoft.com/office/officeart/2008/layout/HalfCircleOrganizationChart"/>
    <dgm:cxn modelId="{054986DE-A59C-43DC-9F12-145AB9A6D74C}" type="presParOf" srcId="{E4F39C5B-965D-4ADC-9068-A22CB2AF195E}" destId="{99133FFF-D7C0-4FC1-9FC9-028C54873F59}" srcOrd="2" destOrd="0" presId="urn:microsoft.com/office/officeart/2008/layout/HalfCircleOrganizationChart"/>
    <dgm:cxn modelId="{1742D9D5-1CC2-4123-A19D-2A6583FBCFFB}" type="presParOf" srcId="{E4F39C5B-965D-4ADC-9068-A22CB2AF195E}" destId="{DE3C9CD9-2048-4310-B6E2-DE1EB9158F3C}" srcOrd="3" destOrd="0" presId="urn:microsoft.com/office/officeart/2008/layout/HalfCircleOrganizationChart"/>
    <dgm:cxn modelId="{157D8FDA-4596-4617-BCE1-925E4A7FA0F3}" type="presParOf" srcId="{DE3C9CD9-2048-4310-B6E2-DE1EB9158F3C}" destId="{E72CDB55-7337-42A7-B764-F8CF490F60BA}" srcOrd="0" destOrd="0" presId="urn:microsoft.com/office/officeart/2008/layout/HalfCircleOrganizationChart"/>
    <dgm:cxn modelId="{676F6C38-93C1-46F7-9E9B-D736F7F77B2A}" type="presParOf" srcId="{E72CDB55-7337-42A7-B764-F8CF490F60BA}" destId="{5A0494A8-C106-47CC-A2A7-D16915EB599F}" srcOrd="0" destOrd="0" presId="urn:microsoft.com/office/officeart/2008/layout/HalfCircleOrganizationChart"/>
    <dgm:cxn modelId="{74902465-3544-4B1F-AF75-8E06B6028D1E}" type="presParOf" srcId="{E72CDB55-7337-42A7-B764-F8CF490F60BA}" destId="{3263EA36-22D6-4A72-9817-017447AD321D}" srcOrd="1" destOrd="0" presId="urn:microsoft.com/office/officeart/2008/layout/HalfCircleOrganizationChart"/>
    <dgm:cxn modelId="{838A0B94-5B36-4850-ABA7-66ED3B39B4E8}" type="presParOf" srcId="{E72CDB55-7337-42A7-B764-F8CF490F60BA}" destId="{7C14B4DE-ADD5-4290-A91D-792FE0223E0C}" srcOrd="2" destOrd="0" presId="urn:microsoft.com/office/officeart/2008/layout/HalfCircleOrganizationChart"/>
    <dgm:cxn modelId="{741CA9FD-3B96-498C-9546-060C640A899D}" type="presParOf" srcId="{E72CDB55-7337-42A7-B764-F8CF490F60BA}" destId="{AA50C69F-869A-48F0-A2DF-DDEC8E3673AB}" srcOrd="3" destOrd="0" presId="urn:microsoft.com/office/officeart/2008/layout/HalfCircleOrganizationChart"/>
    <dgm:cxn modelId="{E0293F83-A357-4522-9291-71631DF8B8BB}" type="presParOf" srcId="{DE3C9CD9-2048-4310-B6E2-DE1EB9158F3C}" destId="{1A916917-0A68-469C-BED7-60CDA7CCF6CB}" srcOrd="1" destOrd="0" presId="urn:microsoft.com/office/officeart/2008/layout/HalfCircleOrganizationChart"/>
    <dgm:cxn modelId="{3DC8527C-68E1-4D1E-A2EB-271456DC188F}" type="presParOf" srcId="{DE3C9CD9-2048-4310-B6E2-DE1EB9158F3C}" destId="{D0B42C34-BC70-4134-A6DC-9D2CBE9B8EB7}" srcOrd="2" destOrd="0" presId="urn:microsoft.com/office/officeart/2008/layout/HalfCircleOrganizationChart"/>
    <dgm:cxn modelId="{C268F4A9-5137-45BC-8DB9-D9892DC93E00}" type="presParOf" srcId="{E4F39C5B-965D-4ADC-9068-A22CB2AF195E}" destId="{AB51AEFD-C774-4156-BFC1-86C2A26E1D64}" srcOrd="4" destOrd="0" presId="urn:microsoft.com/office/officeart/2008/layout/HalfCircleOrganizationChart"/>
    <dgm:cxn modelId="{32FA5060-CC03-49B5-9F28-62C8F30D5EB0}" type="presParOf" srcId="{E4F39C5B-965D-4ADC-9068-A22CB2AF195E}" destId="{6F176F7E-E8E3-421E-B32F-CF54243F5D39}" srcOrd="5" destOrd="0" presId="urn:microsoft.com/office/officeart/2008/layout/HalfCircleOrganizationChart"/>
    <dgm:cxn modelId="{FAFE983F-E1A7-40AE-A8B5-C984E021F9DF}" type="presParOf" srcId="{6F176F7E-E8E3-421E-B32F-CF54243F5D39}" destId="{150042BB-0454-403C-A282-00FB12FBE972}" srcOrd="0" destOrd="0" presId="urn:microsoft.com/office/officeart/2008/layout/HalfCircleOrganizationChart"/>
    <dgm:cxn modelId="{C3D0ADC1-9FDA-4D41-800D-27EDDFCFA32D}" type="presParOf" srcId="{150042BB-0454-403C-A282-00FB12FBE972}" destId="{44A8A78A-897E-4AF8-8D4E-D1DD9372FE14}" srcOrd="0" destOrd="0" presId="urn:microsoft.com/office/officeart/2008/layout/HalfCircleOrganizationChart"/>
    <dgm:cxn modelId="{D6D07BA2-ED47-4358-8B3B-48C31789F0BA}" type="presParOf" srcId="{150042BB-0454-403C-A282-00FB12FBE972}" destId="{F156B281-1BDF-4F8B-B00E-82B12D3AA9A0}" srcOrd="1" destOrd="0" presId="urn:microsoft.com/office/officeart/2008/layout/HalfCircleOrganizationChart"/>
    <dgm:cxn modelId="{4A956EC8-665C-47C0-A9AF-86AEC07E8196}" type="presParOf" srcId="{150042BB-0454-403C-A282-00FB12FBE972}" destId="{CBFB5D3B-C0A3-42DC-8961-517FA33A3730}" srcOrd="2" destOrd="0" presId="urn:microsoft.com/office/officeart/2008/layout/HalfCircleOrganizationChart"/>
    <dgm:cxn modelId="{53705658-A335-4E10-B277-B6E3E7D79C94}" type="presParOf" srcId="{150042BB-0454-403C-A282-00FB12FBE972}" destId="{3D7894D6-25DE-4E10-AF10-D18540541E51}" srcOrd="3" destOrd="0" presId="urn:microsoft.com/office/officeart/2008/layout/HalfCircleOrganizationChart"/>
    <dgm:cxn modelId="{B8D739EC-072B-4325-91B4-24D605CD931C}" type="presParOf" srcId="{6F176F7E-E8E3-421E-B32F-CF54243F5D39}" destId="{E43FEC13-022D-4A8B-AA7F-A6A82AD62215}" srcOrd="1" destOrd="0" presId="urn:microsoft.com/office/officeart/2008/layout/HalfCircleOrganizationChart"/>
    <dgm:cxn modelId="{77C491B9-06A3-4BA6-94B1-11E5DEBBEDAE}" type="presParOf" srcId="{6F176F7E-E8E3-421E-B32F-CF54243F5D39}" destId="{B8521DF7-2C30-4321-92EE-A0136184B351}" srcOrd="2" destOrd="0" presId="urn:microsoft.com/office/officeart/2008/layout/HalfCircleOrganizationChart"/>
    <dgm:cxn modelId="{092A4AC2-7A76-454D-94E0-7F0281F732C2}" type="presParOf" srcId="{E4F39C5B-965D-4ADC-9068-A22CB2AF195E}" destId="{652C8216-5E13-42A9-9118-9357BB61AE99}" srcOrd="6" destOrd="0" presId="urn:microsoft.com/office/officeart/2008/layout/HalfCircleOrganizationChart"/>
    <dgm:cxn modelId="{7F05417F-CA72-4FA5-83D1-49BF23795DCB}" type="presParOf" srcId="{E4F39C5B-965D-4ADC-9068-A22CB2AF195E}" destId="{F6123F5D-AF7A-40D8-AAF1-C89551492B27}" srcOrd="7" destOrd="0" presId="urn:microsoft.com/office/officeart/2008/layout/HalfCircleOrganizationChart"/>
    <dgm:cxn modelId="{5ADE0D3E-42AD-494F-88FF-B4807076E975}" type="presParOf" srcId="{F6123F5D-AF7A-40D8-AAF1-C89551492B27}" destId="{90B36736-4AB2-42DB-A94F-2DC896DCE46E}" srcOrd="0" destOrd="0" presId="urn:microsoft.com/office/officeart/2008/layout/HalfCircleOrganizationChart"/>
    <dgm:cxn modelId="{958F3E78-2B67-424E-B83F-55CF55542431}" type="presParOf" srcId="{90B36736-4AB2-42DB-A94F-2DC896DCE46E}" destId="{E3829C46-62AC-4883-93C2-2033141A3AB5}" srcOrd="0" destOrd="0" presId="urn:microsoft.com/office/officeart/2008/layout/HalfCircleOrganizationChart"/>
    <dgm:cxn modelId="{4EA986A5-57E2-4C67-88C2-4862793E802A}" type="presParOf" srcId="{90B36736-4AB2-42DB-A94F-2DC896DCE46E}" destId="{6CBD5659-10AA-4784-B30F-24CAA8DD1E8F}" srcOrd="1" destOrd="0" presId="urn:microsoft.com/office/officeart/2008/layout/HalfCircleOrganizationChart"/>
    <dgm:cxn modelId="{BDAF95AB-34CF-4937-91CB-A9E6D2F043A4}" type="presParOf" srcId="{90B36736-4AB2-42DB-A94F-2DC896DCE46E}" destId="{DC22C9F6-120E-4E9B-B628-866F48EB96A1}" srcOrd="2" destOrd="0" presId="urn:microsoft.com/office/officeart/2008/layout/HalfCircleOrganizationChart"/>
    <dgm:cxn modelId="{5D5F234F-B3D9-46A8-AC29-28E1606665FC}" type="presParOf" srcId="{90B36736-4AB2-42DB-A94F-2DC896DCE46E}" destId="{164415DB-1805-49CB-8DD0-64DDA8459ED0}" srcOrd="3" destOrd="0" presId="urn:microsoft.com/office/officeart/2008/layout/HalfCircleOrganizationChart"/>
    <dgm:cxn modelId="{BC6E1445-887D-4338-88E3-FE312F09D173}" type="presParOf" srcId="{F6123F5D-AF7A-40D8-AAF1-C89551492B27}" destId="{0E40D5D5-B422-4A03-ACFD-24ADF2E9111A}" srcOrd="1" destOrd="0" presId="urn:microsoft.com/office/officeart/2008/layout/HalfCircleOrganizationChart"/>
    <dgm:cxn modelId="{04B82195-E18D-45E0-B5EB-89D3BD5A7778}" type="presParOf" srcId="{F6123F5D-AF7A-40D8-AAF1-C89551492B27}" destId="{3C7A4F6C-FDCD-4577-975F-F9046A9B3051}" srcOrd="2" destOrd="0" presId="urn:microsoft.com/office/officeart/2008/layout/HalfCircleOrganizationChart"/>
    <dgm:cxn modelId="{3BCAD474-AE7D-4C81-9C42-2FCCD6D1ED69}" type="presParOf" srcId="{931BF6F8-7226-4F37-9DE5-794B74999190}" destId="{69FE427C-7BF2-4C12-AA62-94B35518568A}" srcOrd="2" destOrd="0" presId="urn:microsoft.com/office/officeart/2008/layout/HalfCircleOrganizationChart"/>
    <dgm:cxn modelId="{58D28D3E-2DD9-498E-9D13-2339BD0B105E}" type="presParOf" srcId="{69FE427C-7BF2-4C12-AA62-94B35518568A}" destId="{472B1C1B-243E-4AF0-8EB7-D8F47243B27F}" srcOrd="0" destOrd="0" presId="urn:microsoft.com/office/officeart/2008/layout/HalfCircleOrganizationChart"/>
    <dgm:cxn modelId="{DB79D587-E53A-4D6D-899A-D7AE089C6E71}" type="presParOf" srcId="{69FE427C-7BF2-4C12-AA62-94B35518568A}" destId="{BA60D993-AB8C-4AB0-8A8B-532C813ABCD6}" srcOrd="1" destOrd="0" presId="urn:microsoft.com/office/officeart/2008/layout/HalfCircleOrganizationChart"/>
    <dgm:cxn modelId="{A65660CE-823F-4A83-A40F-3D3FC7796672}" type="presParOf" srcId="{BA60D993-AB8C-4AB0-8A8B-532C813ABCD6}" destId="{07B36357-951C-417D-8AC9-2136DD459B42}" srcOrd="0" destOrd="0" presId="urn:microsoft.com/office/officeart/2008/layout/HalfCircleOrganizationChart"/>
    <dgm:cxn modelId="{80A7BCD2-0488-43F7-AAF5-C9166E282703}" type="presParOf" srcId="{07B36357-951C-417D-8AC9-2136DD459B42}" destId="{50CCB83B-BA95-4A5D-9BBC-F89A3890C3ED}" srcOrd="0" destOrd="0" presId="urn:microsoft.com/office/officeart/2008/layout/HalfCircleOrganizationChart"/>
    <dgm:cxn modelId="{76259333-2F7C-46A1-8E30-E99C5135BCA0}" type="presParOf" srcId="{07B36357-951C-417D-8AC9-2136DD459B42}" destId="{7C8A4F13-5764-427E-AE0F-D5E124A651EA}" srcOrd="1" destOrd="0" presId="urn:microsoft.com/office/officeart/2008/layout/HalfCircleOrganizationChart"/>
    <dgm:cxn modelId="{1D43ABDC-8DB4-4166-A932-1E379A65CD8F}" type="presParOf" srcId="{07B36357-951C-417D-8AC9-2136DD459B42}" destId="{0EE6CC24-61D9-451D-A9FF-649452675924}" srcOrd="2" destOrd="0" presId="urn:microsoft.com/office/officeart/2008/layout/HalfCircleOrganizationChart"/>
    <dgm:cxn modelId="{1B84F141-13D4-4FF3-980B-A62CDB401C1B}" type="presParOf" srcId="{07B36357-951C-417D-8AC9-2136DD459B42}" destId="{E8C7EB58-FC38-4D56-8FCF-B0CF859ABA9C}" srcOrd="3" destOrd="0" presId="urn:microsoft.com/office/officeart/2008/layout/HalfCircleOrganizationChart"/>
    <dgm:cxn modelId="{44625007-4731-4BA8-BC11-9BD072B91A59}" type="presParOf" srcId="{BA60D993-AB8C-4AB0-8A8B-532C813ABCD6}" destId="{FE85556C-D680-441F-8442-34EF2C6B7643}" srcOrd="1" destOrd="0" presId="urn:microsoft.com/office/officeart/2008/layout/HalfCircleOrganizationChart"/>
    <dgm:cxn modelId="{EA1F3079-5929-4471-A65B-82335FD6DBDF}" type="presParOf" srcId="{BA60D993-AB8C-4AB0-8A8B-532C813ABCD6}" destId="{3928AA57-B1B2-4D63-9AAB-1C312834C213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F17FF3D-0D84-425D-A740-172FE146B3DA}" type="doc">
      <dgm:prSet loTypeId="urn:microsoft.com/office/officeart/2008/layout/CaptionedPictures" loCatId="pictur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6E2EC4FF-87BB-4981-9261-FCCD12FAF9D6}">
      <dgm:prSet phldrT="[Text]" phldr="1"/>
      <dgm:spPr/>
      <dgm:t>
        <a:bodyPr/>
        <a:lstStyle/>
        <a:p>
          <a:endParaRPr lang="en-US" dirty="0"/>
        </a:p>
      </dgm:t>
    </dgm:pt>
    <dgm:pt modelId="{026147F8-A964-4835-BEFD-BEBA021CFDBD}" cxnId="{D65D486E-C7E6-49A5-9F26-7656D451CD0A}" type="parTrans">
      <dgm:prSet/>
      <dgm:spPr/>
      <dgm:t>
        <a:bodyPr/>
        <a:lstStyle/>
        <a:p>
          <a:endParaRPr lang="en-US"/>
        </a:p>
      </dgm:t>
    </dgm:pt>
    <dgm:pt modelId="{414A8F5D-2A53-4C13-86D8-9FD6AF542337}" cxnId="{D65D486E-C7E6-49A5-9F26-7656D451CD0A}" type="sibTrans">
      <dgm:prSet/>
      <dgm:spPr/>
      <dgm:t>
        <a:bodyPr/>
        <a:lstStyle/>
        <a:p>
          <a:endParaRPr lang="en-US"/>
        </a:p>
      </dgm:t>
    </dgm:pt>
    <dgm:pt modelId="{99EF5B34-7CAD-4CDA-A26A-5A3B896567AA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dirty="0"/>
            <a:t>READING</a:t>
          </a:r>
        </a:p>
      </dgm:t>
    </dgm:pt>
    <dgm:pt modelId="{FFA441AF-25E2-44A9-AC69-AB381D8CB7AD}" cxnId="{3F8E9C8A-851F-48BE-870A-D3A3A0AD7E02}" type="parTrans">
      <dgm:prSet/>
      <dgm:spPr/>
      <dgm:t>
        <a:bodyPr/>
        <a:lstStyle/>
        <a:p>
          <a:endParaRPr lang="en-US"/>
        </a:p>
      </dgm:t>
    </dgm:pt>
    <dgm:pt modelId="{81CE79A6-B996-411A-A509-A5B7DD185BAB}" cxnId="{3F8E9C8A-851F-48BE-870A-D3A3A0AD7E02}" type="sibTrans">
      <dgm:prSet/>
      <dgm:spPr/>
      <dgm:t>
        <a:bodyPr/>
        <a:lstStyle/>
        <a:p>
          <a:endParaRPr lang="en-US"/>
        </a:p>
      </dgm:t>
    </dgm:pt>
    <dgm:pt modelId="{529540C5-19D3-42D7-B207-41F17E2E845F}">
      <dgm:prSet phldrT="[Text]" phldr="1"/>
      <dgm:spPr/>
      <dgm:t>
        <a:bodyPr/>
        <a:lstStyle/>
        <a:p>
          <a:endParaRPr lang="en-US" dirty="0"/>
        </a:p>
      </dgm:t>
    </dgm:pt>
    <dgm:pt modelId="{A6F8F542-B478-47A5-AD26-B3AA6A83816A}" cxnId="{4D738DBD-0C57-47AB-B672-844BCFD7C727}" type="parTrans">
      <dgm:prSet/>
      <dgm:spPr/>
      <dgm:t>
        <a:bodyPr/>
        <a:lstStyle/>
        <a:p>
          <a:endParaRPr lang="en-US"/>
        </a:p>
      </dgm:t>
    </dgm:pt>
    <dgm:pt modelId="{A3DE4228-F6FF-4534-9295-3ED3B08A4FB3}" cxnId="{4D738DBD-0C57-47AB-B672-844BCFD7C727}" type="sibTrans">
      <dgm:prSet/>
      <dgm:spPr/>
      <dgm:t>
        <a:bodyPr/>
        <a:lstStyle/>
        <a:p>
          <a:endParaRPr lang="en-US"/>
        </a:p>
      </dgm:t>
    </dgm:pt>
    <dgm:pt modelId="{99885F10-89EB-4CBE-8246-4DE838C9FDED}">
      <dgm:prSet phldrT="[Text]"/>
      <dgm:spPr/>
      <dgm:t>
        <a:bodyPr/>
        <a:lstStyle/>
        <a:p>
          <a:r>
            <a:rPr lang="en-US" dirty="0"/>
            <a:t>SPEAKING</a:t>
          </a:r>
        </a:p>
      </dgm:t>
    </dgm:pt>
    <dgm:pt modelId="{C0E24716-CB97-41FE-807C-8F6372242490}" cxnId="{D1A6581F-8CD2-48C2-B6C4-BF29E7B1FA1A}" type="parTrans">
      <dgm:prSet/>
      <dgm:spPr/>
      <dgm:t>
        <a:bodyPr/>
        <a:lstStyle/>
        <a:p>
          <a:endParaRPr lang="en-US"/>
        </a:p>
      </dgm:t>
    </dgm:pt>
    <dgm:pt modelId="{33A66B95-D307-4062-B3C0-62425865F635}" cxnId="{D1A6581F-8CD2-48C2-B6C4-BF29E7B1FA1A}" type="sibTrans">
      <dgm:prSet/>
      <dgm:spPr/>
      <dgm:t>
        <a:bodyPr/>
        <a:lstStyle/>
        <a:p>
          <a:endParaRPr lang="en-US"/>
        </a:p>
      </dgm:t>
    </dgm:pt>
    <dgm:pt modelId="{E12139EA-8FBB-49A8-BCE5-0FDE179037F2}" type="pres">
      <dgm:prSet presAssocID="{FF17FF3D-0D84-425D-A740-172FE146B3DA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US"/>
        </a:p>
      </dgm:t>
    </dgm:pt>
    <dgm:pt modelId="{E2BEACA7-D697-4294-B2FF-816A93EDAF07}" type="pres">
      <dgm:prSet presAssocID="{6E2EC4FF-87BB-4981-9261-FCCD12FAF9D6}" presName="composite" presStyleCnt="0">
        <dgm:presLayoutVars>
          <dgm:chMax val="1"/>
          <dgm:chPref val="1"/>
        </dgm:presLayoutVars>
      </dgm:prSet>
      <dgm:spPr/>
    </dgm:pt>
    <dgm:pt modelId="{5D993DCE-BB7E-4D4A-A9F1-893F2F6C0109}" type="pres">
      <dgm:prSet presAssocID="{6E2EC4FF-87BB-4981-9261-FCCD12FAF9D6}" presName="Accent" presStyleLbl="trAlignAcc1" presStyleIdx="0" presStyleCnt="2">
        <dgm:presLayoutVars>
          <dgm:chMax val="0"/>
          <dgm:chPref val="0"/>
        </dgm:presLayoutVars>
      </dgm:prSet>
      <dgm:spPr>
        <a:ln w="28575">
          <a:solidFill>
            <a:schemeClr val="accent2"/>
          </a:solidFill>
        </a:ln>
      </dgm:spPr>
    </dgm:pt>
    <dgm:pt modelId="{423236B0-843C-4728-AFCD-F5062CC55FF1}" type="pres">
      <dgm:prSet presAssocID="{6E2EC4FF-87BB-4981-9261-FCCD12FAF9D6}" presName="Image" presStyleLbl="alignImgPlace1" presStyleIdx="0" presStyleCnt="2">
        <dgm:presLayoutVars>
          <dgm:chMax val="0"/>
          <dgm:chPref val="0"/>
        </dgm:presLayoutVars>
      </dgm:prSet>
      <dgm:spPr>
        <a:blipFill rotWithShape="1">
          <a:blip xmlns:r="http://schemas.openxmlformats.org/officeDocument/2006/relationships" r:embed="rId1"/>
          <a:srcRect/>
          <a:stretch>
            <a:fillRect t="-21000" b="-21000"/>
          </a:stretch>
        </a:blipFill>
      </dgm:spPr>
    </dgm:pt>
    <dgm:pt modelId="{5AD1246F-2CD7-48F2-9559-2B0150002FC0}" type="pres">
      <dgm:prSet presAssocID="{6E2EC4FF-87BB-4981-9261-FCCD12FAF9D6}" presName="ChildComposite" presStyleCnt="0"/>
      <dgm:spPr/>
    </dgm:pt>
    <dgm:pt modelId="{B326B1F2-0D8B-46EB-A6B1-48C4829627E0}" type="pres">
      <dgm:prSet presAssocID="{6E2EC4FF-87BB-4981-9261-FCCD12FAF9D6}" presName="Child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868911-C9A5-4CE4-8865-4E08C293274B}" type="pres">
      <dgm:prSet presAssocID="{6E2EC4FF-87BB-4981-9261-FCCD12FAF9D6}" presName="Parent" presStyleLbl="revTx" presStyleIdx="0" presStyleCnt="2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0A6F45-7035-4788-B9F7-E3042D751D0E}" type="pres">
      <dgm:prSet presAssocID="{414A8F5D-2A53-4C13-86D8-9FD6AF542337}" presName="sibTrans" presStyleCnt="0"/>
      <dgm:spPr/>
    </dgm:pt>
    <dgm:pt modelId="{92A33174-058B-4D17-B9DB-DC1EAAAFC2A3}" type="pres">
      <dgm:prSet presAssocID="{529540C5-19D3-42D7-B207-41F17E2E845F}" presName="composite" presStyleCnt="0">
        <dgm:presLayoutVars>
          <dgm:chMax val="1"/>
          <dgm:chPref val="1"/>
        </dgm:presLayoutVars>
      </dgm:prSet>
      <dgm:spPr/>
    </dgm:pt>
    <dgm:pt modelId="{EAF9549E-A938-4718-A3C8-E47C3969E41D}" type="pres">
      <dgm:prSet presAssocID="{529540C5-19D3-42D7-B207-41F17E2E845F}" presName="Accent" presStyleLbl="trAlignAcc1" presStyleIdx="1" presStyleCnt="2">
        <dgm:presLayoutVars>
          <dgm:chMax val="0"/>
          <dgm:chPref val="0"/>
        </dgm:presLayoutVars>
      </dgm:prSet>
      <dgm:spPr>
        <a:ln w="28575">
          <a:solidFill>
            <a:schemeClr val="accent1">
              <a:lumMod val="75000"/>
            </a:schemeClr>
          </a:solidFill>
        </a:ln>
      </dgm:spPr>
    </dgm:pt>
    <dgm:pt modelId="{FFCB90D5-AF72-4ECE-BEA6-6EB502F2BF01}" type="pres">
      <dgm:prSet presAssocID="{529540C5-19D3-42D7-B207-41F17E2E845F}" presName="Image" presStyleLbl="alignImgPlace1" presStyleIdx="1" presStyleCnt="2">
        <dgm:presLayoutVars>
          <dgm:chMax val="0"/>
          <dgm:chPref val="0"/>
        </dgm:presLayoutVars>
      </dgm:prSet>
      <dgm:spPr>
        <a:blipFill rotWithShape="1">
          <a:blip xmlns:r="http://schemas.openxmlformats.org/officeDocument/2006/relationships" r:embed="rId2"/>
          <a:srcRect/>
          <a:stretch>
            <a:fillRect l="-7000" r="-7000"/>
          </a:stretch>
        </a:blipFill>
      </dgm:spPr>
    </dgm:pt>
    <dgm:pt modelId="{DC4ACF24-6253-48DE-8D91-CAF9B054140A}" type="pres">
      <dgm:prSet presAssocID="{529540C5-19D3-42D7-B207-41F17E2E845F}" presName="ChildComposite" presStyleCnt="0"/>
      <dgm:spPr/>
    </dgm:pt>
    <dgm:pt modelId="{AC35FF13-FE4D-4015-A87E-3504FD995115}" type="pres">
      <dgm:prSet presAssocID="{529540C5-19D3-42D7-B207-41F17E2E845F}" presName="Child" presStyleLbl="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C6C3A8-5200-414E-B66A-11B39AEE7FAA}" type="pres">
      <dgm:prSet presAssocID="{529540C5-19D3-42D7-B207-41F17E2E845F}" presName="Parent" presStyleLbl="revTx" presStyleIdx="1" presStyleCnt="2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1A6581F-8CD2-48C2-B6C4-BF29E7B1FA1A}" srcId="{529540C5-19D3-42D7-B207-41F17E2E845F}" destId="{99885F10-89EB-4CBE-8246-4DE838C9FDED}" srcOrd="0" destOrd="0" parTransId="{C0E24716-CB97-41FE-807C-8F6372242490}" sibTransId="{33A66B95-D307-4062-B3C0-62425865F635}"/>
    <dgm:cxn modelId="{6D6B51DF-8418-47FD-877F-2ACFFF254CFD}" type="presOf" srcId="{FF17FF3D-0D84-425D-A740-172FE146B3DA}" destId="{E12139EA-8FBB-49A8-BCE5-0FDE179037F2}" srcOrd="0" destOrd="0" presId="urn:microsoft.com/office/officeart/2008/layout/CaptionedPictures"/>
    <dgm:cxn modelId="{D65D486E-C7E6-49A5-9F26-7656D451CD0A}" srcId="{FF17FF3D-0D84-425D-A740-172FE146B3DA}" destId="{6E2EC4FF-87BB-4981-9261-FCCD12FAF9D6}" srcOrd="0" destOrd="0" parTransId="{026147F8-A964-4835-BEFD-BEBA021CFDBD}" sibTransId="{414A8F5D-2A53-4C13-86D8-9FD6AF542337}"/>
    <dgm:cxn modelId="{FE38AA02-42F5-4695-9786-0A1B37880FE4}" type="presOf" srcId="{99885F10-89EB-4CBE-8246-4DE838C9FDED}" destId="{AC35FF13-FE4D-4015-A87E-3504FD995115}" srcOrd="0" destOrd="0" presId="urn:microsoft.com/office/officeart/2008/layout/CaptionedPictures"/>
    <dgm:cxn modelId="{4D738DBD-0C57-47AB-B672-844BCFD7C727}" srcId="{FF17FF3D-0D84-425D-A740-172FE146B3DA}" destId="{529540C5-19D3-42D7-B207-41F17E2E845F}" srcOrd="1" destOrd="0" parTransId="{A6F8F542-B478-47A5-AD26-B3AA6A83816A}" sibTransId="{A3DE4228-F6FF-4534-9295-3ED3B08A4FB3}"/>
    <dgm:cxn modelId="{E91F19A0-053D-48E5-BEC8-54724A8452BB}" type="presOf" srcId="{529540C5-19D3-42D7-B207-41F17E2E845F}" destId="{DEC6C3A8-5200-414E-B66A-11B39AEE7FAA}" srcOrd="0" destOrd="0" presId="urn:microsoft.com/office/officeart/2008/layout/CaptionedPictures"/>
    <dgm:cxn modelId="{FC29B826-EC34-4ACC-BBAE-28E6614ACB43}" type="presOf" srcId="{6E2EC4FF-87BB-4981-9261-FCCD12FAF9D6}" destId="{F8868911-C9A5-4CE4-8865-4E08C293274B}" srcOrd="0" destOrd="0" presId="urn:microsoft.com/office/officeart/2008/layout/CaptionedPictures"/>
    <dgm:cxn modelId="{3F8E9C8A-851F-48BE-870A-D3A3A0AD7E02}" srcId="{6E2EC4FF-87BB-4981-9261-FCCD12FAF9D6}" destId="{99EF5B34-7CAD-4CDA-A26A-5A3B896567AA}" srcOrd="0" destOrd="0" parTransId="{FFA441AF-25E2-44A9-AC69-AB381D8CB7AD}" sibTransId="{81CE79A6-B996-411A-A509-A5B7DD185BAB}"/>
    <dgm:cxn modelId="{26A8EEE6-DF6F-4E98-A078-EAE286FD68F8}" type="presOf" srcId="{99EF5B34-7CAD-4CDA-A26A-5A3B896567AA}" destId="{B326B1F2-0D8B-46EB-A6B1-48C4829627E0}" srcOrd="0" destOrd="0" presId="urn:microsoft.com/office/officeart/2008/layout/CaptionedPictures"/>
    <dgm:cxn modelId="{739103E8-9761-4E5D-B2C6-333F0B20C26B}" type="presParOf" srcId="{E12139EA-8FBB-49A8-BCE5-0FDE179037F2}" destId="{E2BEACA7-D697-4294-B2FF-816A93EDAF07}" srcOrd="0" destOrd="0" presId="urn:microsoft.com/office/officeart/2008/layout/CaptionedPictures"/>
    <dgm:cxn modelId="{8785D8B1-B3F7-415E-AB5B-E646618D27BC}" type="presParOf" srcId="{E2BEACA7-D697-4294-B2FF-816A93EDAF07}" destId="{5D993DCE-BB7E-4D4A-A9F1-893F2F6C0109}" srcOrd="0" destOrd="0" presId="urn:microsoft.com/office/officeart/2008/layout/CaptionedPictures"/>
    <dgm:cxn modelId="{EBE57BA8-90FD-4534-9400-37F3E7E38D3B}" type="presParOf" srcId="{E2BEACA7-D697-4294-B2FF-816A93EDAF07}" destId="{423236B0-843C-4728-AFCD-F5062CC55FF1}" srcOrd="1" destOrd="0" presId="urn:microsoft.com/office/officeart/2008/layout/CaptionedPictures"/>
    <dgm:cxn modelId="{75369912-E53D-40BF-8566-79BCD9BA1245}" type="presParOf" srcId="{E2BEACA7-D697-4294-B2FF-816A93EDAF07}" destId="{5AD1246F-2CD7-48F2-9559-2B0150002FC0}" srcOrd="2" destOrd="0" presId="urn:microsoft.com/office/officeart/2008/layout/CaptionedPictures"/>
    <dgm:cxn modelId="{5E8CE01D-00C6-4013-98AB-F796538FAA0F}" type="presParOf" srcId="{5AD1246F-2CD7-48F2-9559-2B0150002FC0}" destId="{B326B1F2-0D8B-46EB-A6B1-48C4829627E0}" srcOrd="0" destOrd="0" presId="urn:microsoft.com/office/officeart/2008/layout/CaptionedPictures"/>
    <dgm:cxn modelId="{D6B68C74-5BF0-4E7C-96C3-4F1D303DF93D}" type="presParOf" srcId="{5AD1246F-2CD7-48F2-9559-2B0150002FC0}" destId="{F8868911-C9A5-4CE4-8865-4E08C293274B}" srcOrd="1" destOrd="0" presId="urn:microsoft.com/office/officeart/2008/layout/CaptionedPictures"/>
    <dgm:cxn modelId="{A4C0D933-7B87-439A-B677-370E39F5578D}" type="presParOf" srcId="{E12139EA-8FBB-49A8-BCE5-0FDE179037F2}" destId="{1A0A6F45-7035-4788-B9F7-E3042D751D0E}" srcOrd="1" destOrd="0" presId="urn:microsoft.com/office/officeart/2008/layout/CaptionedPictures"/>
    <dgm:cxn modelId="{C2F061D5-2B66-457E-8121-6BC423DAD4E4}" type="presParOf" srcId="{E12139EA-8FBB-49A8-BCE5-0FDE179037F2}" destId="{92A33174-058B-4D17-B9DB-DC1EAAAFC2A3}" srcOrd="2" destOrd="0" presId="urn:microsoft.com/office/officeart/2008/layout/CaptionedPictures"/>
    <dgm:cxn modelId="{D4BAC6C2-68BA-4D31-A901-DD2125C0184D}" type="presParOf" srcId="{92A33174-058B-4D17-B9DB-DC1EAAAFC2A3}" destId="{EAF9549E-A938-4718-A3C8-E47C3969E41D}" srcOrd="0" destOrd="0" presId="urn:microsoft.com/office/officeart/2008/layout/CaptionedPictures"/>
    <dgm:cxn modelId="{0995B1C8-4FA1-4F3A-AD10-A4E6A53C7C4C}" type="presParOf" srcId="{92A33174-058B-4D17-B9DB-DC1EAAAFC2A3}" destId="{FFCB90D5-AF72-4ECE-BEA6-6EB502F2BF01}" srcOrd="1" destOrd="0" presId="urn:microsoft.com/office/officeart/2008/layout/CaptionedPictures"/>
    <dgm:cxn modelId="{3DB1F1F8-75EB-4E0D-9B61-FC99C4D56CDD}" type="presParOf" srcId="{92A33174-058B-4D17-B9DB-DC1EAAAFC2A3}" destId="{DC4ACF24-6253-48DE-8D91-CAF9B054140A}" srcOrd="2" destOrd="0" presId="urn:microsoft.com/office/officeart/2008/layout/CaptionedPictures"/>
    <dgm:cxn modelId="{1D4F3ACC-F5F5-4962-9111-244CADDAC1BF}" type="presParOf" srcId="{DC4ACF24-6253-48DE-8D91-CAF9B054140A}" destId="{AC35FF13-FE4D-4015-A87E-3504FD995115}" srcOrd="0" destOrd="0" presId="urn:microsoft.com/office/officeart/2008/layout/CaptionedPictures"/>
    <dgm:cxn modelId="{06B03967-CDCF-4D68-B6EE-B3607FB0C341}" type="presParOf" srcId="{DC4ACF24-6253-48DE-8D91-CAF9B054140A}" destId="{DEC6C3A8-5200-414E-B66A-11B39AEE7FAA}" srcOrd="1" destOrd="0" presId="urn:microsoft.com/office/officeart/2008/layout/CaptionedPicture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7522095" cy="4445309"/>
        <a:chOff x="0" y="0"/>
        <a:chExt cx="7522095" cy="4445309"/>
      </a:xfrm>
    </dsp:grpSpPr>
    <dsp:sp modelId="{5D993DCE-BB7E-4D4A-A9F1-893F2F6C0109}">
      <dsp:nvSpPr>
        <dsp:cNvPr id="3" name="Rectangles 2"/>
        <dsp:cNvSpPr/>
      </dsp:nvSpPr>
      <dsp:spPr bwMode="white">
        <a:xfrm>
          <a:off x="-17" y="209459"/>
          <a:ext cx="3422432" cy="4026391"/>
        </a:xfrm>
        <a:prstGeom prst="rect">
          <a:avLst/>
        </a:prstGeom>
        <a:ln w="28575">
          <a:solidFill>
            <a:schemeClr val="accent2"/>
          </a:solidFill>
        </a:ln>
      </dsp:spPr>
      <dsp:style>
        <a:lnRef idx="1">
          <a:schemeClr val="accent4"/>
        </a:lnRef>
        <a:fillRef idx="1">
          <a:schemeClr val="lt1">
            <a:alpha val="40000"/>
          </a:schemeClr>
        </a:fillRef>
        <a:effectRef idx="0">
          <a:scrgbClr r="0" g="0" b="0"/>
        </a:effectRef>
        <a:fontRef idx="minor"/>
      </dsp:style>
      <dsp:txXfrm>
        <a:off x="-17" y="209459"/>
        <a:ext cx="3422432" cy="4026391"/>
      </dsp:txXfrm>
    </dsp:sp>
    <dsp:sp modelId="{423236B0-843C-4728-AFCD-F5062CC55FF1}">
      <dsp:nvSpPr>
        <dsp:cNvPr id="4" name="Rectangles 3"/>
        <dsp:cNvSpPr/>
      </dsp:nvSpPr>
      <dsp:spPr bwMode="white">
        <a:xfrm>
          <a:off x="249280" y="343401"/>
          <a:ext cx="3080189" cy="2617154"/>
        </a:xfrm>
        <a:prstGeom prst="rect">
          <a:avLst/>
        </a:prstGeom>
        <a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sp:spPr>
      <dsp:style>
        <a:lnRef idx="2">
          <a:schemeClr val="lt1"/>
        </a:lnRef>
        <a:fillRef idx="1">
          <a:schemeClr val="accent4">
            <a:tint val="50000"/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/>
      </dsp:style>
      <dsp:txXfrm>
        <a:off x="249280" y="343401"/>
        <a:ext cx="3080189" cy="2617154"/>
      </dsp:txXfrm>
    </dsp:sp>
    <dsp:sp modelId="{B326B1F2-0D8B-46EB-A6B1-48C4829627E0}">
      <dsp:nvSpPr>
        <dsp:cNvPr id="5" name="Rectangles 4"/>
        <dsp:cNvSpPr/>
      </dsp:nvSpPr>
      <dsp:spPr bwMode="white">
        <a:xfrm>
          <a:off x="171104" y="3390340"/>
          <a:ext cx="3080189" cy="684454"/>
        </a:xfrm>
        <a:prstGeom prst="rect">
          <a:avLst/>
        </a:prstGeom>
        <a:solidFill>
          <a:schemeClr val="accent6">
            <a:lumMod val="75000"/>
          </a:schemeClr>
        </a:solidFill>
      </dsp:spPr>
      <dsp:style>
        <a:lnRef idx="2">
          <a:schemeClr val="lt1"/>
        </a:lnRef>
        <a:fillRef idx="1">
          <a:schemeClr val="accent4"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64769" tIns="64769" rIns="64769" bIns="64769" anchor="ctr"/>
        <a:lstStyle>
          <a:lvl1pPr algn="ctr">
            <a:defRPr sz="1700"/>
          </a:lvl1pPr>
          <a:lvl2pPr marL="114300" indent="-114300" algn="ctr">
            <a:defRPr sz="1300"/>
          </a:lvl2pPr>
          <a:lvl3pPr marL="228600" indent="-114300" algn="ctr">
            <a:defRPr sz="1300"/>
          </a:lvl3pPr>
          <a:lvl4pPr marL="342900" indent="-114300" algn="ctr">
            <a:defRPr sz="1300"/>
          </a:lvl4pPr>
          <a:lvl5pPr marL="457200" indent="-114300" algn="ctr">
            <a:defRPr sz="1300"/>
          </a:lvl5pPr>
          <a:lvl6pPr marL="571500" indent="-114300" algn="ctr">
            <a:defRPr sz="1300"/>
          </a:lvl6pPr>
          <a:lvl7pPr marL="685800" indent="-114300" algn="ctr">
            <a:defRPr sz="1300"/>
          </a:lvl7pPr>
          <a:lvl8pPr marL="800100" indent="-114300" algn="ctr">
            <a:defRPr sz="1300"/>
          </a:lvl8pPr>
          <a:lvl9pPr marL="914400" indent="-114300" algn="ctr">
            <a:defRPr sz="13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dirty="0"/>
            <a:t>READING</a:t>
          </a:r>
        </a:p>
      </dsp:txBody>
      <dsp:txXfrm>
        <a:off x="171104" y="3390340"/>
        <a:ext cx="3080189" cy="684454"/>
      </dsp:txXfrm>
    </dsp:sp>
    <dsp:sp modelId="{F8868911-C9A5-4CE4-8865-4E08C293274B}">
      <dsp:nvSpPr>
        <dsp:cNvPr id="6" name="Rectangles 5"/>
        <dsp:cNvSpPr/>
      </dsp:nvSpPr>
      <dsp:spPr bwMode="white">
        <a:xfrm>
          <a:off x="171104" y="2987669"/>
          <a:ext cx="3080189" cy="402671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lIns="64769" tIns="64769" rIns="64769" bIns="64769" anchor="ctr"/>
        <a:lstStyle>
          <a:lvl1pPr algn="ctr">
            <a:defRPr sz="1700"/>
          </a:lvl1pPr>
          <a:lvl2pPr marL="114300" indent="-114300" algn="ctr">
            <a:defRPr sz="1300"/>
          </a:lvl2pPr>
          <a:lvl3pPr marL="228600" indent="-114300" algn="ctr">
            <a:defRPr sz="1300"/>
          </a:lvl3pPr>
          <a:lvl4pPr marL="342900" indent="-114300" algn="ctr">
            <a:defRPr sz="1300"/>
          </a:lvl4pPr>
          <a:lvl5pPr marL="457200" indent="-114300" algn="ctr">
            <a:defRPr sz="1300"/>
          </a:lvl5pPr>
          <a:lvl6pPr marL="571500" indent="-114300" algn="ctr">
            <a:defRPr sz="1300"/>
          </a:lvl6pPr>
          <a:lvl7pPr marL="685800" indent="-114300" algn="ctr">
            <a:defRPr sz="1300"/>
          </a:lvl7pPr>
          <a:lvl8pPr marL="800100" indent="-114300" algn="ctr">
            <a:defRPr sz="1300"/>
          </a:lvl8pPr>
          <a:lvl9pPr marL="914400" indent="-114300" algn="ctr">
            <a:defRPr sz="13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US" dirty="0">
            <a:solidFill>
              <a:schemeClr val="tx1"/>
            </a:solidFill>
          </a:endParaRPr>
        </a:p>
      </dsp:txBody>
      <dsp:txXfrm>
        <a:off x="171104" y="2987669"/>
        <a:ext cx="3080189" cy="402671"/>
      </dsp:txXfrm>
    </dsp:sp>
    <dsp:sp modelId="{EAF9549E-A938-4718-A3C8-E47C3969E41D}">
      <dsp:nvSpPr>
        <dsp:cNvPr id="7" name="Rectangles 6"/>
        <dsp:cNvSpPr/>
      </dsp:nvSpPr>
      <dsp:spPr bwMode="white">
        <a:xfrm>
          <a:off x="4103737" y="209459"/>
          <a:ext cx="3422432" cy="4026391"/>
        </a:xfrm>
        <a:prstGeom prst="rect">
          <a:avLst/>
        </a:prstGeom>
        <a:ln w="28575">
          <a:solidFill>
            <a:schemeClr val="accent1">
              <a:lumMod val="75000"/>
            </a:schemeClr>
          </a:solidFill>
        </a:ln>
      </dsp:spPr>
      <dsp:style>
        <a:lnRef idx="1">
          <a:schemeClr val="accent4"/>
        </a:lnRef>
        <a:fillRef idx="1">
          <a:schemeClr val="lt1">
            <a:alpha val="40000"/>
          </a:schemeClr>
        </a:fillRef>
        <a:effectRef idx="0">
          <a:scrgbClr r="0" g="0" b="0"/>
        </a:effectRef>
        <a:fontRef idx="minor"/>
      </dsp:style>
      <dsp:txXfrm>
        <a:off x="4103737" y="209459"/>
        <a:ext cx="3422432" cy="4026391"/>
      </dsp:txXfrm>
    </dsp:sp>
    <dsp:sp modelId="{FFCB90D5-AF72-4ECE-BEA6-6EB502F2BF01}">
      <dsp:nvSpPr>
        <dsp:cNvPr id="8" name="Rectangles 7"/>
        <dsp:cNvSpPr/>
      </dsp:nvSpPr>
      <dsp:spPr bwMode="white">
        <a:xfrm>
          <a:off x="4274859" y="370515"/>
          <a:ext cx="3080189" cy="2617154"/>
        </a:xfrm>
        <a:prstGeom prst="rect">
          <a:avLst/>
        </a:prstGeom>
        <a:blipFill rotWithShape="1">
          <a:blip r:embed="rId2"/>
          <a:srcRect/>
          <a:stretch>
            <a:fillRect t="-2000" b="-2000"/>
          </a:stretch>
        </a:blipFill>
      </dsp:spPr>
      <dsp:style>
        <a:lnRef idx="2">
          <a:schemeClr val="lt1"/>
        </a:lnRef>
        <a:fillRef idx="1">
          <a:schemeClr val="accent4">
            <a:tint val="50000"/>
            <a:hueOff val="11760000"/>
            <a:satOff val="-62352"/>
            <a:lumOff val="6667"/>
            <a:alpha val="100000"/>
          </a:schemeClr>
        </a:fillRef>
        <a:effectRef idx="0">
          <a:scrgbClr r="0" g="0" b="0"/>
        </a:effectRef>
        <a:fontRef idx="minor"/>
      </dsp:style>
      <dsp:txXfrm>
        <a:off x="4274859" y="370515"/>
        <a:ext cx="3080189" cy="2617154"/>
      </dsp:txXfrm>
    </dsp:sp>
    <dsp:sp modelId="{AC35FF13-FE4D-4015-A87E-3504FD995115}">
      <dsp:nvSpPr>
        <dsp:cNvPr id="9" name="Rectangles 8"/>
        <dsp:cNvSpPr/>
      </dsp:nvSpPr>
      <dsp:spPr bwMode="white">
        <a:xfrm>
          <a:off x="4274859" y="3390340"/>
          <a:ext cx="3080189" cy="684454"/>
        </a:xfrm>
        <a:prstGeom prst="rect">
          <a:avLst/>
        </a:prstGeom>
      </dsp:spPr>
      <dsp:style>
        <a:lnRef idx="2">
          <a:schemeClr val="lt1"/>
        </a:lnRef>
        <a:fillRef idx="1">
          <a:schemeClr val="accent4">
            <a:hueOff val="10380000"/>
            <a:satOff val="-47842"/>
            <a:lumOff val="1569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64769" tIns="64769" rIns="64769" bIns="64769" anchor="ctr"/>
        <a:lstStyle>
          <a:lvl1pPr algn="ctr">
            <a:defRPr sz="1700"/>
          </a:lvl1pPr>
          <a:lvl2pPr marL="114300" indent="-114300" algn="ctr">
            <a:defRPr sz="1300"/>
          </a:lvl2pPr>
          <a:lvl3pPr marL="228600" indent="-114300" algn="ctr">
            <a:defRPr sz="1300"/>
          </a:lvl3pPr>
          <a:lvl4pPr marL="342900" indent="-114300" algn="ctr">
            <a:defRPr sz="1300"/>
          </a:lvl4pPr>
          <a:lvl5pPr marL="457200" indent="-114300" algn="ctr">
            <a:defRPr sz="1300"/>
          </a:lvl5pPr>
          <a:lvl6pPr marL="571500" indent="-114300" algn="ctr">
            <a:defRPr sz="1300"/>
          </a:lvl6pPr>
          <a:lvl7pPr marL="685800" indent="-114300" algn="ctr">
            <a:defRPr sz="1300"/>
          </a:lvl7pPr>
          <a:lvl8pPr marL="800100" indent="-114300" algn="ctr">
            <a:defRPr sz="1300"/>
          </a:lvl8pPr>
          <a:lvl9pPr marL="914400" indent="-114300" algn="ctr">
            <a:defRPr sz="13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dirty="0"/>
            <a:t>SPEAKING</a:t>
          </a:r>
        </a:p>
      </dsp:txBody>
      <dsp:txXfrm>
        <a:off x="4274859" y="3390340"/>
        <a:ext cx="3080189" cy="684454"/>
      </dsp:txXfrm>
    </dsp:sp>
    <dsp:sp modelId="{DEC6C3A8-5200-414E-B66A-11B39AEE7FAA}">
      <dsp:nvSpPr>
        <dsp:cNvPr id="10" name="Rectangles 9"/>
        <dsp:cNvSpPr/>
      </dsp:nvSpPr>
      <dsp:spPr bwMode="white">
        <a:xfrm>
          <a:off x="4274859" y="2987669"/>
          <a:ext cx="3080189" cy="402671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lIns="64769" tIns="64769" rIns="64769" bIns="64769" anchor="ctr"/>
        <a:lstStyle>
          <a:lvl1pPr algn="ctr">
            <a:defRPr sz="1700"/>
          </a:lvl1pPr>
          <a:lvl2pPr marL="114300" indent="-114300" algn="ctr">
            <a:defRPr sz="1300"/>
          </a:lvl2pPr>
          <a:lvl3pPr marL="228600" indent="-114300" algn="ctr">
            <a:defRPr sz="1300"/>
          </a:lvl3pPr>
          <a:lvl4pPr marL="342900" indent="-114300" algn="ctr">
            <a:defRPr sz="1300"/>
          </a:lvl4pPr>
          <a:lvl5pPr marL="457200" indent="-114300" algn="ctr">
            <a:defRPr sz="1300"/>
          </a:lvl5pPr>
          <a:lvl6pPr marL="571500" indent="-114300" algn="ctr">
            <a:defRPr sz="1300"/>
          </a:lvl6pPr>
          <a:lvl7pPr marL="685800" indent="-114300" algn="ctr">
            <a:defRPr sz="1300"/>
          </a:lvl7pPr>
          <a:lvl8pPr marL="800100" indent="-114300" algn="ctr">
            <a:defRPr sz="1300"/>
          </a:lvl8pPr>
          <a:lvl9pPr marL="914400" indent="-114300" algn="ctr">
            <a:defRPr sz="13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US" dirty="0">
            <a:solidFill>
              <a:schemeClr val="tx1"/>
            </a:solidFill>
          </a:endParaRPr>
        </a:p>
      </dsp:txBody>
      <dsp:txXfrm>
        <a:off x="4274859" y="2987669"/>
        <a:ext cx="3080189" cy="40267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2B1C1B-243E-4AF0-8EB7-D8F47243B27F}">
      <dsp:nvSpPr>
        <dsp:cNvPr id="0" name=""/>
        <dsp:cNvSpPr/>
      </dsp:nvSpPr>
      <dsp:spPr>
        <a:xfrm>
          <a:off x="4648577" y="1585306"/>
          <a:ext cx="1014067" cy="733060"/>
        </a:xfrm>
        <a:custGeom>
          <a:avLst/>
          <a:gdLst/>
          <a:ahLst/>
          <a:cxnLst/>
          <a:rect l="0" t="0" r="0" b="0"/>
          <a:pathLst>
            <a:path>
              <a:moveTo>
                <a:pt x="1014067" y="0"/>
              </a:moveTo>
              <a:lnTo>
                <a:pt x="1014067" y="733060"/>
              </a:lnTo>
              <a:lnTo>
                <a:pt x="0" y="73306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2C8216-5E13-42A9-9118-9357BB61AE99}">
      <dsp:nvSpPr>
        <dsp:cNvPr id="0" name=""/>
        <dsp:cNvSpPr/>
      </dsp:nvSpPr>
      <dsp:spPr>
        <a:xfrm>
          <a:off x="5662645" y="1585306"/>
          <a:ext cx="4435018" cy="22480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91482"/>
              </a:lnTo>
              <a:lnTo>
                <a:pt x="4435018" y="1991482"/>
              </a:lnTo>
              <a:lnTo>
                <a:pt x="4435018" y="224805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51AEFD-C774-4156-BFC1-86C2A26E1D64}">
      <dsp:nvSpPr>
        <dsp:cNvPr id="0" name=""/>
        <dsp:cNvSpPr/>
      </dsp:nvSpPr>
      <dsp:spPr>
        <a:xfrm>
          <a:off x="5662645" y="1585306"/>
          <a:ext cx="1478339" cy="22480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91482"/>
              </a:lnTo>
              <a:lnTo>
                <a:pt x="1478339" y="1991482"/>
              </a:lnTo>
              <a:lnTo>
                <a:pt x="1478339" y="224805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133FFF-D7C0-4FC1-9FC9-028C54873F59}">
      <dsp:nvSpPr>
        <dsp:cNvPr id="0" name=""/>
        <dsp:cNvSpPr/>
      </dsp:nvSpPr>
      <dsp:spPr>
        <a:xfrm>
          <a:off x="4184305" y="1585306"/>
          <a:ext cx="1478339" cy="2248053"/>
        </a:xfrm>
        <a:custGeom>
          <a:avLst/>
          <a:gdLst/>
          <a:ahLst/>
          <a:cxnLst/>
          <a:rect l="0" t="0" r="0" b="0"/>
          <a:pathLst>
            <a:path>
              <a:moveTo>
                <a:pt x="1478339" y="0"/>
              </a:moveTo>
              <a:lnTo>
                <a:pt x="1478339" y="1991482"/>
              </a:lnTo>
              <a:lnTo>
                <a:pt x="0" y="1991482"/>
              </a:lnTo>
              <a:lnTo>
                <a:pt x="0" y="224805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C0CF2B-7851-4CBC-88F3-1953E8F4A7E8}">
      <dsp:nvSpPr>
        <dsp:cNvPr id="0" name=""/>
        <dsp:cNvSpPr/>
      </dsp:nvSpPr>
      <dsp:spPr>
        <a:xfrm>
          <a:off x="1227626" y="1585306"/>
          <a:ext cx="4435018" cy="2248053"/>
        </a:xfrm>
        <a:custGeom>
          <a:avLst/>
          <a:gdLst/>
          <a:ahLst/>
          <a:cxnLst/>
          <a:rect l="0" t="0" r="0" b="0"/>
          <a:pathLst>
            <a:path>
              <a:moveTo>
                <a:pt x="4435018" y="0"/>
              </a:moveTo>
              <a:lnTo>
                <a:pt x="4435018" y="1991482"/>
              </a:lnTo>
              <a:lnTo>
                <a:pt x="0" y="1991482"/>
              </a:lnTo>
              <a:lnTo>
                <a:pt x="0" y="224805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207016-DB86-4965-91A5-81BFB8106494}">
      <dsp:nvSpPr>
        <dsp:cNvPr id="0" name=""/>
        <dsp:cNvSpPr/>
      </dsp:nvSpPr>
      <dsp:spPr>
        <a:xfrm>
          <a:off x="5051760" y="363538"/>
          <a:ext cx="1221768" cy="1221768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EFE6F2-6278-4209-9C58-25FE6DF78A89}">
      <dsp:nvSpPr>
        <dsp:cNvPr id="0" name=""/>
        <dsp:cNvSpPr/>
      </dsp:nvSpPr>
      <dsp:spPr>
        <a:xfrm>
          <a:off x="5051760" y="363538"/>
          <a:ext cx="1221768" cy="1221768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87AB3C-750D-435B-897C-5AB6A741F96C}">
      <dsp:nvSpPr>
        <dsp:cNvPr id="0" name=""/>
        <dsp:cNvSpPr/>
      </dsp:nvSpPr>
      <dsp:spPr>
        <a:xfrm>
          <a:off x="4440876" y="583456"/>
          <a:ext cx="2443536" cy="78193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>
              <a:solidFill>
                <a:srgbClr val="00A9A5"/>
              </a:solidFill>
              <a:latin typeface="ChronicaPro-Book"/>
            </a:rPr>
            <a:t>acne</a:t>
          </a:r>
          <a:endParaRPr lang="en-US" sz="1700" b="1" kern="1200" dirty="0">
            <a:solidFill>
              <a:srgbClr val="00A9A5"/>
            </a:solidFill>
            <a:latin typeface="ChronicaPro-Book"/>
          </a:endParaRPr>
        </a:p>
      </dsp:txBody>
      <dsp:txXfrm>
        <a:off x="4440876" y="583456"/>
        <a:ext cx="2443536" cy="781931"/>
      </dsp:txXfrm>
    </dsp:sp>
    <dsp:sp modelId="{35520001-9D8D-4B46-B792-3A5EB93C3D51}">
      <dsp:nvSpPr>
        <dsp:cNvPr id="0" name=""/>
        <dsp:cNvSpPr/>
      </dsp:nvSpPr>
      <dsp:spPr>
        <a:xfrm>
          <a:off x="616742" y="3833360"/>
          <a:ext cx="1221768" cy="1221768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E04AE6-5B38-43CA-A1FA-997D02F323D8}">
      <dsp:nvSpPr>
        <dsp:cNvPr id="0" name=""/>
        <dsp:cNvSpPr/>
      </dsp:nvSpPr>
      <dsp:spPr>
        <a:xfrm>
          <a:off x="616742" y="3833360"/>
          <a:ext cx="1221768" cy="1221768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DD24B5-6E20-4878-99D4-C3EAA7ABECC7}">
      <dsp:nvSpPr>
        <dsp:cNvPr id="0" name=""/>
        <dsp:cNvSpPr/>
      </dsp:nvSpPr>
      <dsp:spPr>
        <a:xfrm>
          <a:off x="5858" y="4053278"/>
          <a:ext cx="2443536" cy="78193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>
              <a:solidFill>
                <a:srgbClr val="00A9A5"/>
              </a:solidFill>
              <a:latin typeface="ChronicaPro-Book"/>
            </a:rPr>
            <a:t>causes small, red spots on the face and back</a:t>
          </a:r>
        </a:p>
      </dsp:txBody>
      <dsp:txXfrm>
        <a:off x="5858" y="4053278"/>
        <a:ext cx="2443536" cy="781931"/>
      </dsp:txXfrm>
    </dsp:sp>
    <dsp:sp modelId="{3263EA36-22D6-4A72-9817-017447AD321D}">
      <dsp:nvSpPr>
        <dsp:cNvPr id="0" name=""/>
        <dsp:cNvSpPr/>
      </dsp:nvSpPr>
      <dsp:spPr>
        <a:xfrm>
          <a:off x="3573421" y="3833360"/>
          <a:ext cx="1221768" cy="1221768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14B4DE-ADD5-4290-A91D-792FE0223E0C}">
      <dsp:nvSpPr>
        <dsp:cNvPr id="0" name=""/>
        <dsp:cNvSpPr/>
      </dsp:nvSpPr>
      <dsp:spPr>
        <a:xfrm>
          <a:off x="3573421" y="3833360"/>
          <a:ext cx="1221768" cy="1221768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0494A8-C106-47CC-A2A7-D16915EB599F}">
      <dsp:nvSpPr>
        <dsp:cNvPr id="0" name=""/>
        <dsp:cNvSpPr/>
      </dsp:nvSpPr>
      <dsp:spPr>
        <a:xfrm>
          <a:off x="2962537" y="4053278"/>
          <a:ext cx="2443536" cy="78193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>
              <a:solidFill>
                <a:srgbClr val="00A9A5"/>
              </a:solidFill>
              <a:latin typeface="ChronicaPro-Book"/>
            </a:rPr>
            <a:t>affects 70-80% of young people between 12 &amp; 30</a:t>
          </a:r>
        </a:p>
      </dsp:txBody>
      <dsp:txXfrm>
        <a:off x="2962537" y="4053278"/>
        <a:ext cx="2443536" cy="781931"/>
      </dsp:txXfrm>
    </dsp:sp>
    <dsp:sp modelId="{F156B281-1BDF-4F8B-B00E-82B12D3AA9A0}">
      <dsp:nvSpPr>
        <dsp:cNvPr id="0" name=""/>
        <dsp:cNvSpPr/>
      </dsp:nvSpPr>
      <dsp:spPr>
        <a:xfrm>
          <a:off x="6530100" y="3833360"/>
          <a:ext cx="1221768" cy="1221768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FB5D3B-C0A3-42DC-8961-517FA33A3730}">
      <dsp:nvSpPr>
        <dsp:cNvPr id="0" name=""/>
        <dsp:cNvSpPr/>
      </dsp:nvSpPr>
      <dsp:spPr>
        <a:xfrm>
          <a:off x="6530100" y="3833360"/>
          <a:ext cx="1221768" cy="1221768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A8A78A-897E-4AF8-8D4E-D1DD9372FE14}">
      <dsp:nvSpPr>
        <dsp:cNvPr id="0" name=""/>
        <dsp:cNvSpPr/>
      </dsp:nvSpPr>
      <dsp:spPr>
        <a:xfrm>
          <a:off x="5919216" y="4053278"/>
          <a:ext cx="2443536" cy="78193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>
              <a:solidFill>
                <a:srgbClr val="00A9A5"/>
              </a:solidFill>
              <a:latin typeface="ChronicaPro-Book"/>
            </a:rPr>
            <a:t>- more </a:t>
          </a:r>
          <a:r>
            <a:rPr lang="en-US" sz="1700" b="1" kern="1200" dirty="0">
              <a:solidFill>
                <a:srgbClr val="00A9A5"/>
              </a:solidFill>
              <a:latin typeface="ChronicaPro-Book"/>
            </a:rPr>
            <a:t>girls have </a:t>
          </a:r>
          <a:r>
            <a:rPr lang="en-US" sz="1700" b="1" kern="1200" dirty="0" smtClean="0">
              <a:solidFill>
                <a:srgbClr val="00A9A5"/>
              </a:solidFill>
              <a:latin typeface="ChronicaPro-Book"/>
            </a:rPr>
            <a:t>acne </a:t>
          </a:r>
          <a:r>
            <a:rPr lang="en-US" sz="1700" b="1" kern="1200" dirty="0" smtClean="0">
              <a:solidFill>
                <a:srgbClr val="00A9A5"/>
              </a:solidFill>
              <a:latin typeface="ChronicaPro-Book"/>
            </a:rPr>
            <a:t>than </a:t>
          </a:r>
          <a:r>
            <a:rPr lang="en-US" sz="1700" b="1" kern="1200" dirty="0">
              <a:solidFill>
                <a:srgbClr val="00A9A5"/>
              </a:solidFill>
              <a:latin typeface="ChronicaPro-Book"/>
            </a:rPr>
            <a:t>boys.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>
              <a:solidFill>
                <a:srgbClr val="00A9A5"/>
              </a:solidFill>
              <a:latin typeface="ChronicaPro-Book"/>
            </a:rPr>
            <a:t>- not </a:t>
          </a:r>
          <a:r>
            <a:rPr lang="en-US" sz="1700" b="1" kern="1200" dirty="0">
              <a:solidFill>
                <a:srgbClr val="00A9A5"/>
              </a:solidFill>
              <a:latin typeface="ChronicaPro-Book"/>
            </a:rPr>
            <a:t>a serious disease</a:t>
          </a:r>
        </a:p>
      </dsp:txBody>
      <dsp:txXfrm>
        <a:off x="5919216" y="4053278"/>
        <a:ext cx="2443536" cy="781931"/>
      </dsp:txXfrm>
    </dsp:sp>
    <dsp:sp modelId="{6CBD5659-10AA-4784-B30F-24CAA8DD1E8F}">
      <dsp:nvSpPr>
        <dsp:cNvPr id="0" name=""/>
        <dsp:cNvSpPr/>
      </dsp:nvSpPr>
      <dsp:spPr>
        <a:xfrm>
          <a:off x="9486779" y="3833360"/>
          <a:ext cx="1221768" cy="1221768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22C9F6-120E-4E9B-B628-866F48EB96A1}">
      <dsp:nvSpPr>
        <dsp:cNvPr id="0" name=""/>
        <dsp:cNvSpPr/>
      </dsp:nvSpPr>
      <dsp:spPr>
        <a:xfrm>
          <a:off x="9486779" y="3833360"/>
          <a:ext cx="1221768" cy="1221768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829C46-62AC-4883-93C2-2033141A3AB5}">
      <dsp:nvSpPr>
        <dsp:cNvPr id="0" name=""/>
        <dsp:cNvSpPr/>
      </dsp:nvSpPr>
      <dsp:spPr>
        <a:xfrm>
          <a:off x="8875895" y="4053278"/>
          <a:ext cx="2443536" cy="78193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>
              <a:solidFill>
                <a:srgbClr val="00A9A5"/>
              </a:solidFill>
              <a:latin typeface="ChronicaPro-Book"/>
            </a:rPr>
            <a:t>Tips</a:t>
          </a:r>
        </a:p>
      </dsp:txBody>
      <dsp:txXfrm>
        <a:off x="8875895" y="4053278"/>
        <a:ext cx="2443536" cy="781931"/>
      </dsp:txXfrm>
    </dsp:sp>
    <dsp:sp modelId="{7C8A4F13-5764-427E-AE0F-D5E124A651EA}">
      <dsp:nvSpPr>
        <dsp:cNvPr id="0" name=""/>
        <dsp:cNvSpPr/>
      </dsp:nvSpPr>
      <dsp:spPr>
        <a:xfrm>
          <a:off x="3573421" y="2098449"/>
          <a:ext cx="1221768" cy="1221768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E6CC24-61D9-451D-A9FF-649452675924}">
      <dsp:nvSpPr>
        <dsp:cNvPr id="0" name=""/>
        <dsp:cNvSpPr/>
      </dsp:nvSpPr>
      <dsp:spPr>
        <a:xfrm>
          <a:off x="3573421" y="2098449"/>
          <a:ext cx="1221768" cy="1221768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CCB83B-BA95-4A5D-9BBC-F89A3890C3ED}">
      <dsp:nvSpPr>
        <dsp:cNvPr id="0" name=""/>
        <dsp:cNvSpPr/>
      </dsp:nvSpPr>
      <dsp:spPr>
        <a:xfrm>
          <a:off x="2962537" y="2318367"/>
          <a:ext cx="2443536" cy="78193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>
              <a:solidFill>
                <a:srgbClr val="00A9A5"/>
              </a:solidFill>
              <a:latin typeface="ChronicaPro-Book"/>
            </a:rPr>
            <a:t>a </a:t>
          </a:r>
          <a:r>
            <a:rPr lang="en-US" sz="1700" b="1" kern="1200" smtClean="0">
              <a:solidFill>
                <a:srgbClr val="00A9A5"/>
              </a:solidFill>
              <a:latin typeface="ChronicaPro-Book"/>
            </a:rPr>
            <a:t>skin condition</a:t>
          </a:r>
          <a:endParaRPr lang="en-US" sz="1700" b="1" kern="1200" dirty="0">
            <a:solidFill>
              <a:srgbClr val="00A9A5"/>
            </a:solidFill>
            <a:latin typeface="ChronicaPro-Book"/>
          </a:endParaRPr>
        </a:p>
      </dsp:txBody>
      <dsp:txXfrm>
        <a:off x="2962537" y="2318367"/>
        <a:ext cx="2443536" cy="78193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993DCE-BB7E-4D4A-A9F1-893F2F6C0109}">
      <dsp:nvSpPr>
        <dsp:cNvPr id="0" name=""/>
        <dsp:cNvSpPr/>
      </dsp:nvSpPr>
      <dsp:spPr>
        <a:xfrm>
          <a:off x="4039" y="212714"/>
          <a:ext cx="3416897" cy="401987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3236B0-843C-4728-AFCD-F5062CC55FF1}">
      <dsp:nvSpPr>
        <dsp:cNvPr id="0" name=""/>
        <dsp:cNvSpPr/>
      </dsp:nvSpPr>
      <dsp:spPr>
        <a:xfrm>
          <a:off x="174884" y="373510"/>
          <a:ext cx="3075207" cy="2612921"/>
        </a:xfrm>
        <a:prstGeom prst="rect">
          <a:avLst/>
        </a:prstGeom>
        <a:blipFill rotWithShape="1">
          <a:blip xmlns:r="http://schemas.openxmlformats.org/officeDocument/2006/relationships" r:embed="rId1"/>
          <a:srcRect/>
          <a:stretch>
            <a:fillRect t="-21000" b="-2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26B1F2-0D8B-46EB-A6B1-48C4829627E0}">
      <dsp:nvSpPr>
        <dsp:cNvPr id="0" name=""/>
        <dsp:cNvSpPr/>
      </dsp:nvSpPr>
      <dsp:spPr>
        <a:xfrm>
          <a:off x="174884" y="3388451"/>
          <a:ext cx="3075207" cy="683347"/>
        </a:xfrm>
        <a:prstGeom prst="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/>
            <a:t>READING</a:t>
          </a:r>
        </a:p>
      </dsp:txBody>
      <dsp:txXfrm>
        <a:off x="174884" y="3388451"/>
        <a:ext cx="3075207" cy="683347"/>
      </dsp:txXfrm>
    </dsp:sp>
    <dsp:sp modelId="{F8868911-C9A5-4CE4-8865-4E08C293274B}">
      <dsp:nvSpPr>
        <dsp:cNvPr id="0" name=""/>
        <dsp:cNvSpPr/>
      </dsp:nvSpPr>
      <dsp:spPr>
        <a:xfrm>
          <a:off x="174884" y="2986431"/>
          <a:ext cx="3075207" cy="4020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/>
        </a:p>
      </dsp:txBody>
      <dsp:txXfrm>
        <a:off x="174884" y="2986431"/>
        <a:ext cx="3075207" cy="402020"/>
      </dsp:txXfrm>
    </dsp:sp>
    <dsp:sp modelId="{EAF9549E-A938-4718-A3C8-E47C3969E41D}">
      <dsp:nvSpPr>
        <dsp:cNvPr id="0" name=""/>
        <dsp:cNvSpPr/>
      </dsp:nvSpPr>
      <dsp:spPr>
        <a:xfrm>
          <a:off x="4101157" y="212714"/>
          <a:ext cx="3416897" cy="401987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CB90D5-AF72-4ECE-BEA6-6EB502F2BF01}">
      <dsp:nvSpPr>
        <dsp:cNvPr id="0" name=""/>
        <dsp:cNvSpPr/>
      </dsp:nvSpPr>
      <dsp:spPr>
        <a:xfrm>
          <a:off x="4272002" y="373510"/>
          <a:ext cx="3075207" cy="2612921"/>
        </a:xfrm>
        <a:prstGeom prst="rect">
          <a:avLst/>
        </a:prstGeom>
        <a:blipFill rotWithShape="1">
          <a:blip xmlns:r="http://schemas.openxmlformats.org/officeDocument/2006/relationships" r:embed="rId2"/>
          <a:srcRect/>
          <a:stretch>
            <a:fillRect l="-7000" r="-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35FF13-FE4D-4015-A87E-3504FD995115}">
      <dsp:nvSpPr>
        <dsp:cNvPr id="0" name=""/>
        <dsp:cNvSpPr/>
      </dsp:nvSpPr>
      <dsp:spPr>
        <a:xfrm>
          <a:off x="4272002" y="3388451"/>
          <a:ext cx="3075207" cy="683347"/>
        </a:xfrm>
        <a:prstGeom prst="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/>
            <a:t>SPEAKING</a:t>
          </a:r>
        </a:p>
      </dsp:txBody>
      <dsp:txXfrm>
        <a:off x="4272002" y="3388451"/>
        <a:ext cx="3075207" cy="683347"/>
      </dsp:txXfrm>
    </dsp:sp>
    <dsp:sp modelId="{DEC6C3A8-5200-414E-B66A-11B39AEE7FAA}">
      <dsp:nvSpPr>
        <dsp:cNvPr id="0" name=""/>
        <dsp:cNvSpPr/>
      </dsp:nvSpPr>
      <dsp:spPr>
        <a:xfrm>
          <a:off x="4272002" y="2986431"/>
          <a:ext cx="3075207" cy="4020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/>
        </a:p>
      </dsp:txBody>
      <dsp:txXfrm>
        <a:off x="4272002" y="2986431"/>
        <a:ext cx="3075207" cy="4020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Ch" val="mid"/>
                  <dgm:param type="txAnchorVert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Ch" val="mid"/>
                  <dgm:param type="txAnchorVert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linDir" val="fromT"/>
                  <dgm:param type="chAlign" val="r"/>
                </dgm:alg>
              </dgm:if>
              <dgm:if name="Name18" func="var" arg="hierBranch" op="equ" val="r">
                <dgm:alg type="hierChild">
                  <dgm:param type="linDir" val="fromT"/>
                  <dgm:param type="chAlign" val="l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linDir" val="fromL"/>
                      <dgm:param type="chAlign" val="l"/>
                      <dgm:param type="secLinDir" val="fromT"/>
                      <dgm:param type="secChAlign" val="t"/>
                    </dgm:alg>
                  </dgm:if>
                  <dgm:else name="Name22">
                    <dgm:alg type="hierChild">
                      <dgm:param type="linDir" val="fromR"/>
                      <dgm:param type="chAlign" val="l"/>
                      <dgm:param type="secLinDir" val="fromT"/>
                      <dgm:param type="secChAlign" val="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srcNode" val="bottomArc1"/>
                            <dgm:param type="dstNode" val="topArc2"/>
                            <dgm:param type="dim" val="1D"/>
                            <dgm:param type="endSty" val="noArr"/>
                            <dgm:param type="connRout" val="bend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if name="Name33" axis="par" ptType="asst" func="cnt" op="equ" val="1">
                          <dgm:alg type="conn">
                            <dgm:param type="srcNode" val="bottomArc3"/>
                            <dgm:param type="dstNode" val="topArc2"/>
                            <dgm:param type="dim" val="1D"/>
                            <dgm:param type="endSty" val="noArr"/>
                            <dgm:param type="connRout" val="bend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34">
                          <dgm:alg type="conn">
                            <dgm:param type="srcNode" val="bottomArc2"/>
                            <dgm:param type="dstNode" val="topArc2"/>
                            <dgm:param type="dim" val="1D"/>
                            <dgm:param type="endSty" val="noArr"/>
                            <dgm:param type="connRout" val="bend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srcNode" val="bottomArc1"/>
                                <dgm:param type="dstNode" val="topArc2"/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srcNode" val="bottomArc3"/>
                                <dgm:param type="dstNode" val="topArc2"/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if>
                            <dgm:else name="Name41">
                              <dgm:alg type="conn">
                                <dgm:param type="srcNode" val="bottomArc2"/>
                                <dgm:param type="dstNode" val="topArc2"/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srcNode" val="bottomArc1"/>
                                    <dgm:param type="dstNode" val="topConnNode2"/>
                                    <dgm:param type="dim" val="1D"/>
                                    <dgm:param type="endSty" val="noArr"/>
                                    <dgm:param type="connRout" val="bend"/>
                                    <dgm:param type="begPts" val="bCtr"/>
                                    <dgm:param type="endPts" val="bL bR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srcNode" val="bottomArc3"/>
                                    <dgm:param type="dstNode" val="topConnNode2"/>
                                    <dgm:param type="dim" val="1D"/>
                                    <dgm:param type="endSty" val="noArr"/>
                                    <dgm:param type="connRout" val="bend"/>
                                    <dgm:param type="begPts" val="bCtr"/>
                                    <dgm:param type="endPts" val="bL bR"/>
                                  </dgm:alg>
                                </dgm:if>
                                <dgm:else name="Name48">
                                  <dgm:alg type="conn">
                                    <dgm:param type="srcNode" val="bottomArc2"/>
                                    <dgm:param type="dstNode" val="topConnNode2"/>
                                    <dgm:param type="dim" val="1D"/>
                                    <dgm:param type="endSty" val="noArr"/>
                                    <dgm:param type="connRout" val="bend"/>
                                    <dgm:param type="begPts" val="bCtr"/>
                                    <dgm:param type="endPts" val="bL bR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srcNode" val="bottomArc1"/>
                                    <dgm:param type="dstNode" val="topArc2"/>
                                    <dgm:param type="dim" val="1D"/>
                                    <dgm:param type="endSty" val="noArr"/>
                                    <dgm:param type="connRout" val="bend"/>
                                    <dgm:param type="begPts" val="bCtr"/>
                                    <dgm:param type="endPts" val="tCtr"/>
                                    <dgm:param type="bendPt" val="end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srcNode" val="bottomArc3"/>
                                    <dgm:param type="dstNode" val="topArc2"/>
                                    <dgm:param type="dim" val="1D"/>
                                    <dgm:param type="endSty" val="noArr"/>
                                    <dgm:param type="connRout" val="bend"/>
                                    <dgm:param type="begPts" val="bCtr"/>
                                    <dgm:param type="endPts" val="tCtr"/>
                                    <dgm:param type="bendPt" val="end"/>
                                  </dgm:alg>
                                </dgm:if>
                                <dgm:else name="Name53">
                                  <dgm:alg type="conn">
                                    <dgm:param type="srcNode" val="bottomArc2"/>
                                    <dgm:param type="dstNode" val="topArc2"/>
                                    <dgm:param type="dim" val="1D"/>
                                    <dgm:param type="endSty" val="noArr"/>
                                    <dgm:param type="connRout" val="bend"/>
                                    <dgm:param type="begPts" val="bCtr"/>
                                    <dgm:param type="endPts" val="tCtr"/>
                                    <dgm:param type="bendPt" val="end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srcNode" val="bottomArc1"/>
                            <dgm:param type="dstNode" val="topConnNode2"/>
                            <dgm:param type="dim" val="1D"/>
                            <dgm:param type="endSty" val="noArr"/>
                            <dgm:param type="connRout" val="bend"/>
                            <dgm:param type="begPts" val="bCtr"/>
                            <dgm:param type="endPts" val="bL bR"/>
                          </dgm:alg>
                        </dgm:if>
                        <dgm:if name="Name57" axis="par" ptType="asst" func="cnt" op="equ" val="1">
                          <dgm:alg type="conn">
                            <dgm:param type="srcNode" val="bottomArc3"/>
                            <dgm:param type="dstNode" val="topConnNode2"/>
                            <dgm:param type="dim" val="1D"/>
                            <dgm:param type="endSty" val="noArr"/>
                            <dgm:param type="connRout" val="bend"/>
                            <dgm:param type="begPts" val="bCtr"/>
                            <dgm:param type="endPts" val="bL bR"/>
                          </dgm:alg>
                        </dgm:if>
                        <dgm:else name="Name58">
                          <dgm:alg type="conn">
                            <dgm:param type="srcNode" val="bottomArc2"/>
                            <dgm:param type="dstNode" val="topConnNode2"/>
                            <dgm:param type="dim" val="1D"/>
                            <dgm:param type="endSty" val="noArr"/>
                            <dgm:param type="connRout" val="bend"/>
                            <dgm:param type="begPts" val="bCtr"/>
                            <dgm:param type="endPts" val="bL b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linDir" val="fromT"/>
                        <dgm:param type="chAlign" val="r"/>
                      </dgm:alg>
                    </dgm:if>
                    <dgm:if name="Name75" func="var" arg="hierBranch" op="equ" val="r">
                      <dgm:alg type="hierChild">
                        <dgm:param type="linDir" val="fromT"/>
                        <dgm:param type="chAlign" val="l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linDir" val="fromL"/>
                            <dgm:param type="chAlign" val="l"/>
                            <dgm:param type="secLinDir" val="fromT"/>
                            <dgm:param type="secChAlign" val="t"/>
                          </dgm:alg>
                        </dgm:if>
                        <dgm:else name="Name79">
                          <dgm:alg type="hierChild">
                            <dgm:param type="linDir" val="fromR"/>
                            <dgm:param type="chAlign" val="l"/>
                            <dgm:param type="secLinDir" val="fromT"/>
                            <dgm:param type="secChAlign" val="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linDir" val="fromL"/>
                        <dgm:param type="chAlign" val="l"/>
                        <dgm:param type="secLinDir" val="fromT"/>
                        <dgm:param type="secChAlign" val="t"/>
                      </dgm:alg>
                    </dgm:if>
                    <dgm:else name="Name95">
                      <dgm:alg type="hierChild">
                        <dgm:param type="linDir" val="fromR"/>
                        <dgm:param type="chAlign" val="l"/>
                        <dgm:param type="secLinDir" val="fromT"/>
                        <dgm:param type="secChAlign" val="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linDir" val="fromL"/>
                  <dgm:param type="chAlign" val="l"/>
                  <dgm:param type="secLinDir" val="fromT"/>
                  <dgm:param type="secChAlign" val="t"/>
                </dgm:alg>
              </dgm:if>
              <dgm:else name="Name99">
                <dgm:alg type="hierChild">
                  <dgm:param type="linDir" val="fromR"/>
                  <dgm:param type="chAlign" val="l"/>
                  <dgm:param type="secLinDir" val="fromT"/>
                  <dgm:param type="secChAlign" val="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srcNode" val="bottomArc1"/>
                        <dgm:param type="dstNode" val="topConnNode3"/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bL bR"/>
                      </dgm:alg>
                    </dgm:if>
                    <dgm:if name="Name104" axis="par" ptType="asst" func="cnt" op="equ" val="1">
                      <dgm:alg type="conn">
                        <dgm:param type="srcNode" val="bottomArc3"/>
                        <dgm:param type="dstNode" val="topConnNode3"/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bL bR"/>
                      </dgm:alg>
                    </dgm:if>
                    <dgm:else name="Name105">
                      <dgm:alg type="conn">
                        <dgm:param type="srcNode" val="bottomArc2"/>
                        <dgm:param type="dstNode" val="topConnNode3"/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bL b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linDir" val="fromT"/>
                        <dgm:param type="chAlign" val="r"/>
                      </dgm:alg>
                    </dgm:if>
                    <dgm:if name="Name123" func="var" arg="hierBranch" op="equ" val="r">
                      <dgm:alg type="hierChild">
                        <dgm:param type="linDir" val="fromT"/>
                        <dgm:param type="chAlign" val="l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linDir" val="fromL"/>
                            <dgm:param type="chAlign" val="l"/>
                            <dgm:param type="secLinDir" val="fromT"/>
                            <dgm:param type="secChAlign" val="t"/>
                          </dgm:alg>
                        </dgm:if>
                        <dgm:else name="Name127">
                          <dgm:alg type="hierChild">
                            <dgm:param type="linDir" val="fromR"/>
                            <dgm:param type="chAlign" val="l"/>
                            <dgm:param type="secLinDir" val="fromT"/>
                            <dgm:param type="secChAlign" val="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linDir" val="fromL"/>
                        <dgm:param type="chAlign" val="l"/>
                        <dgm:param type="secLinDir" val="fromT"/>
                        <dgm:param type="secChAlign" val="t"/>
                      </dgm:alg>
                    </dgm:if>
                    <dgm:else name="Name140">
                      <dgm:alg type="hierChild">
                        <dgm:param type="linDir" val="fromR"/>
                        <dgm:param type="chAlign" val="l"/>
                        <dgm:param type="secLinDir" val="fromT"/>
                        <dgm:param type="secChAlign" val="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Ch" val="mid"/>
                  <dgm:param type="txAnchorVert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Ch" val="mid"/>
                  <dgm:param type="txAnchorVert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jpeg"/><Relationship Id="rId1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7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1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1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image" Target="../media/image25.jpeg"/><Relationship Id="rId8" Type="http://schemas.openxmlformats.org/officeDocument/2006/relationships/image" Target="../media/image24.jpeg"/><Relationship Id="rId7" Type="http://schemas.openxmlformats.org/officeDocument/2006/relationships/image" Target="../media/image23.jpeg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3" Type="http://schemas.openxmlformats.org/officeDocument/2006/relationships/notesSlide" Target="../notesSlides/notesSlide11.xml"/><Relationship Id="rId12" Type="http://schemas.openxmlformats.org/officeDocument/2006/relationships/slideLayout" Target="../slideLayouts/slideLayout2.xml"/><Relationship Id="rId11" Type="http://schemas.openxmlformats.org/officeDocument/2006/relationships/image" Target="../media/image27.jpeg"/><Relationship Id="rId10" Type="http://schemas.openxmlformats.org/officeDocument/2006/relationships/image" Target="../media/image26.jpeg"/><Relationship Id="rId1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2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Relationship Id="rId3" Type="http://schemas.openxmlformats.org/officeDocument/2006/relationships/image" Target="../media/image8.jpeg"/><Relationship Id="rId2" Type="http://schemas.openxmlformats.org/officeDocument/2006/relationships/image" Target="../media/image29.jpeg"/><Relationship Id="rId1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microsoft.com/office/2007/relationships/diagramDrawing" Target="../diagrams/drawing1.xml"/><Relationship Id="rId7" Type="http://schemas.openxmlformats.org/officeDocument/2006/relationships/diagramColors" Target="../diagrams/colors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image" Target="../media/image8.jpeg"/></Relationships>
</file>

<file path=ppt/slides/_rels/slide2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4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7.png"/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image" Target="../media/image8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5.xml"/><Relationship Id="rId7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image" Target="../media/image8.jpe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6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8.png"/><Relationship Id="rId1" Type="http://schemas.openxmlformats.org/officeDocument/2006/relationships/image" Target="../media/image8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50" name="Picture 2" descr="Hình nền Powerpoint làm Slide chào hỏi 10 - Kinh nghiệm dạy học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399" y="956297"/>
            <a:ext cx="9099947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449585" y="1556226"/>
            <a:ext cx="4023474" cy="438582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250" b="1" dirty="0">
                <a:ln w="38100"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THCS LONG BIÊN</a:t>
            </a:r>
            <a:endParaRPr lang="en-US" sz="2250" b="1" dirty="0">
              <a:ln w="38100">
                <a:noFill/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49604" y="2121489"/>
            <a:ext cx="4623435" cy="131445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/>
            <a:r>
              <a:rPr lang="en-US" b="1" dirty="0">
                <a:ln w="381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GIẢNG ĐIỆN TỬ MÔN TIẾNG ANH </a:t>
            </a:r>
            <a:r>
              <a:rPr lang="vi-VN" altLang="en-US" b="1" dirty="0">
                <a:ln w="381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</a:t>
            </a:r>
            <a:endParaRPr lang="en-US" b="1" dirty="0">
              <a:ln w="38100">
                <a:noFill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1350" b="1" dirty="0">
              <a:ln w="38100">
                <a:noFill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ln w="38100">
                  <a:noFill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</a:t>
            </a:r>
            <a:r>
              <a:rPr lang="vi-VN" altLang="en-US" sz="2400" b="1" dirty="0">
                <a:ln w="38100">
                  <a:noFill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dirty="0">
                <a:ln w="38100">
                  <a:noFill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altLang="en-US" sz="2400" b="1" dirty="0">
                <a:ln w="38100">
                  <a:noFill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HEALTHY LIVING</a:t>
            </a:r>
            <a:endParaRPr lang="en-US" sz="2400" b="1" dirty="0">
              <a:ln w="38100">
                <a:noFill/>
              </a:ln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err="1">
                <a:ln w="38100">
                  <a:noFill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Peroid</a:t>
            </a:r>
            <a:r>
              <a:rPr lang="en-US" sz="2400" b="1" dirty="0">
                <a:ln w="38100">
                  <a:noFill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vi-VN" altLang="en-US" sz="2400" b="1" dirty="0">
                <a:ln w="38100">
                  <a:noFill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b="1" dirty="0">
                <a:ln w="38100">
                  <a:noFill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 </a:t>
            </a:r>
            <a:r>
              <a:rPr lang="vi-VN" altLang="en-US" sz="2400" b="1" dirty="0">
                <a:ln w="38100">
                  <a:noFill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Skills </a:t>
            </a:r>
            <a:r>
              <a:rPr lang="vi-VN" altLang="en-US" sz="2400" b="1" dirty="0">
                <a:ln w="38100">
                  <a:noFill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altLang="en-US" sz="2400" b="1" dirty="0">
              <a:ln w="38100">
                <a:noFill/>
              </a:ln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34659" y="3528047"/>
            <a:ext cx="3314700" cy="73723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/>
            <a:r>
              <a:rPr lang="en-US" sz="21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sz="2100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sz="2100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ần Thị Thu Trang</a:t>
            </a:r>
            <a:endParaRPr lang="en-US" sz="2100" b="1" dirty="0">
              <a:ln w="38100">
                <a:noFill/>
              </a:ln>
              <a:solidFill>
                <a:schemeClr val="accent5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100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1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21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1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100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1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khiếu</a:t>
            </a:r>
            <a:endParaRPr lang="en-US" sz="2100" b="1" dirty="0">
              <a:ln w="38100">
                <a:noFill/>
              </a:ln>
              <a:solidFill>
                <a:schemeClr val="accent5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/>
          <p:nvPr/>
        </p:nvSpPr>
        <p:spPr>
          <a:xfrm>
            <a:off x="245767" y="1647629"/>
            <a:ext cx="5728634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 smtClean="0">
                <a:solidFill>
                  <a:srgbClr val="F7941E"/>
                </a:solidFill>
              </a:rPr>
              <a:t>take </a:t>
            </a:r>
            <a:r>
              <a:rPr lang="en-US" sz="6000" b="1" dirty="0">
                <a:solidFill>
                  <a:srgbClr val="F7941E"/>
                </a:solidFill>
              </a:rPr>
              <a:t>care </a:t>
            </a:r>
            <a:r>
              <a:rPr lang="en-US" sz="6000" b="1" dirty="0" smtClean="0">
                <a:solidFill>
                  <a:srgbClr val="F7941E"/>
                </a:solidFill>
              </a:rPr>
              <a:t>of </a:t>
            </a:r>
            <a:r>
              <a:rPr lang="en-US" sz="4400" b="1" dirty="0" smtClean="0">
                <a:solidFill>
                  <a:srgbClr val="F7941E"/>
                </a:solidFill>
              </a:rPr>
              <a:t>(</a:t>
            </a:r>
            <a:r>
              <a:rPr lang="en-US" sz="4400" b="1" dirty="0" err="1" smtClean="0">
                <a:solidFill>
                  <a:srgbClr val="F7941E"/>
                </a:solidFill>
              </a:rPr>
              <a:t>phr</a:t>
            </a:r>
            <a:r>
              <a:rPr lang="en-US" sz="4400" b="1" dirty="0" smtClean="0">
                <a:solidFill>
                  <a:srgbClr val="F7941E"/>
                </a:solidFill>
              </a:rPr>
              <a:t> v) </a:t>
            </a:r>
            <a:endParaRPr lang="en-US" sz="44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01798" y="4305309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/>
              <a:t>chăm sóc 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1408746" y="3188592"/>
            <a:ext cx="28369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/</a:t>
            </a:r>
            <a:r>
              <a:rPr lang="en-US" sz="3600" b="1" dirty="0" err="1" smtClean="0">
                <a:solidFill>
                  <a:srgbClr val="0FB7BD"/>
                </a:solidFill>
              </a:rPr>
              <a:t>te</a:t>
            </a:r>
            <a:r>
              <a:rPr lang="en-US" sz="3600" b="1" dirty="0" err="1">
                <a:solidFill>
                  <a:srgbClr val="0FB7BD"/>
                </a:solidFill>
              </a:rPr>
              <a:t>ɪ</a:t>
            </a:r>
            <a:r>
              <a:rPr lang="en-US" sz="3600" b="1" dirty="0" err="1">
                <a:solidFill>
                  <a:srgbClr val="0FB7BD"/>
                </a:solidFill>
              </a:rPr>
              <a:t>k</a:t>
            </a:r>
            <a:r>
              <a:rPr lang="en-US" sz="3600" b="1" dirty="0" smtClean="0">
                <a:solidFill>
                  <a:srgbClr val="0FB7BD"/>
                </a:solidFill>
              </a:rPr>
              <a:t> </a:t>
            </a:r>
            <a:r>
              <a:rPr lang="en-US" sz="3600" b="1" dirty="0" err="1">
                <a:solidFill>
                  <a:srgbClr val="0FB7BD"/>
                </a:solidFill>
              </a:rPr>
              <a:t>keər</a:t>
            </a:r>
            <a:r>
              <a:rPr lang="en-US" sz="3600" b="1" dirty="0">
                <a:solidFill>
                  <a:srgbClr val="0FB7BD"/>
                </a:solidFill>
              </a:rPr>
              <a:t> </a:t>
            </a:r>
            <a:r>
              <a:rPr lang="en-US" sz="3600" b="1" dirty="0" err="1">
                <a:solidFill>
                  <a:srgbClr val="0FB7BD"/>
                </a:solidFill>
              </a:rPr>
              <a:t>əv</a:t>
            </a:r>
            <a:r>
              <a:rPr lang="en-US" sz="3600" b="1" dirty="0">
                <a:solidFill>
                  <a:srgbClr val="0FB7BD"/>
                </a:solidFill>
              </a:rPr>
              <a:t>/</a:t>
            </a:r>
            <a:endParaRPr lang="en-US" sz="3600" b="1" dirty="0">
              <a:solidFill>
                <a:srgbClr val="0FB7BD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3" t="11111" r="4197" b="14999"/>
          <a:stretch>
            <a:fillRect/>
          </a:stretch>
        </p:blipFill>
        <p:spPr>
          <a:xfrm>
            <a:off x="5775100" y="2305070"/>
            <a:ext cx="6416900" cy="34834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/>
          <p:nvPr/>
        </p:nvSpPr>
        <p:spPr>
          <a:xfrm>
            <a:off x="660487" y="1721990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>
                <a:solidFill>
                  <a:srgbClr val="F7941E"/>
                </a:solidFill>
              </a:rPr>
              <a:t>p</a:t>
            </a:r>
            <a:r>
              <a:rPr lang="en-US" sz="6000" b="1" smtClean="0">
                <a:solidFill>
                  <a:srgbClr val="F7941E"/>
                </a:solidFill>
              </a:rPr>
              <a:t>op </a:t>
            </a:r>
            <a:r>
              <a:rPr lang="en-US" sz="4400" b="1" smtClean="0">
                <a:solidFill>
                  <a:srgbClr val="F7941E"/>
                </a:solidFill>
              </a:rPr>
              <a:t>(v) </a:t>
            </a:r>
            <a:endParaRPr lang="en-US" sz="44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08227" y="4263248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 err="1"/>
              <a:t>nặn</a:t>
            </a:r>
            <a:r>
              <a:rPr lang="en-US" sz="3600" dirty="0"/>
              <a:t>, </a:t>
            </a:r>
            <a:r>
              <a:rPr lang="en-US" sz="3600" dirty="0" err="1"/>
              <a:t>bóp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2469869" y="3159757"/>
            <a:ext cx="13276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/</a:t>
            </a:r>
            <a:r>
              <a:rPr lang="en-US" sz="3600" b="1" dirty="0" err="1">
                <a:solidFill>
                  <a:srgbClr val="0FB7BD"/>
                </a:solidFill>
              </a:rPr>
              <a:t>pɒp</a:t>
            </a:r>
            <a:r>
              <a:rPr lang="en-US" sz="3600" b="1" dirty="0">
                <a:solidFill>
                  <a:srgbClr val="0FB7BD"/>
                </a:solidFill>
              </a:rPr>
              <a:t>/</a:t>
            </a:r>
            <a:endParaRPr lang="en-US" sz="3600" b="1" dirty="0">
              <a:solidFill>
                <a:srgbClr val="0FB7BD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87067" y="208434"/>
            <a:ext cx="418653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SOS:Pimple Removal Treatment In Hyderabad | Acne Removal Treatment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6802" y="1471232"/>
            <a:ext cx="4023383" cy="40233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1396032" y="1402823"/>
          <a:ext cx="9399936" cy="5119089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024329"/>
                <a:gridCol w="2799546"/>
                <a:gridCol w="3576061"/>
              </a:tblGrid>
              <a:tr h="564388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New words</a:t>
                      </a:r>
                      <a:endParaRPr lang="en-US" sz="25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Pronunciation</a:t>
                      </a:r>
                      <a:endParaRPr lang="en-US" sz="25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Meaning</a:t>
                      </a:r>
                      <a:endParaRPr lang="en-US" sz="25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10261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5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disease (n)</a:t>
                      </a:r>
                      <a:endParaRPr lang="en-US" sz="25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5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25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dɪˈziːz</a:t>
                      </a:r>
                      <a:r>
                        <a:rPr lang="en-US" sz="25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endParaRPr lang="en-US" sz="2500" b="1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400" dirty="0" err="1"/>
                        <a:t>bệnh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tật</a:t>
                      </a:r>
                      <a:endParaRPr lang="en-US" sz="2400" dirty="0"/>
                    </a:p>
                  </a:txBody>
                  <a:tcPr anchor="ctr"/>
                </a:tc>
              </a:tr>
              <a:tr h="111453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5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serious (</a:t>
                      </a:r>
                      <a:r>
                        <a:rPr lang="en-US" sz="25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adj</a:t>
                      </a:r>
                      <a:r>
                        <a:rPr lang="en-US" sz="25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sz="25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5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/ˈ</a:t>
                      </a:r>
                      <a:r>
                        <a:rPr lang="en-US" sz="25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sɪəriəs</a:t>
                      </a:r>
                      <a:r>
                        <a:rPr lang="en-US" sz="25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endParaRPr lang="en-US" sz="25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400" dirty="0" err="1"/>
                        <a:t>nghiêm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trọng</a:t>
                      </a:r>
                      <a:endParaRPr lang="en-US" sz="2400" dirty="0"/>
                    </a:p>
                  </a:txBody>
                  <a:tcPr anchor="ctr"/>
                </a:tc>
              </a:tr>
              <a:tr h="123621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5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take </a:t>
                      </a:r>
                      <a:r>
                        <a:rPr lang="en-US" sz="25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care </a:t>
                      </a:r>
                      <a:r>
                        <a:rPr lang="en-US" sz="25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of (</a:t>
                      </a:r>
                      <a:r>
                        <a:rPr lang="en-US" sz="25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phr</a:t>
                      </a:r>
                      <a:r>
                        <a:rPr lang="en-US" sz="25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v)</a:t>
                      </a:r>
                      <a:endParaRPr lang="en-US" sz="25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5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25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teɪk</a:t>
                      </a:r>
                      <a:r>
                        <a:rPr lang="en-US" sz="25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keər</a:t>
                      </a:r>
                      <a:r>
                        <a:rPr lang="en-US" sz="25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əv</a:t>
                      </a:r>
                      <a:r>
                        <a:rPr lang="en-US" sz="25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endParaRPr lang="en-US" sz="25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400" dirty="0" err="1"/>
                        <a:t>chăm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sóc</a:t>
                      </a:r>
                      <a:r>
                        <a:rPr lang="en-US" sz="2400" dirty="0"/>
                        <a:t> </a:t>
                      </a:r>
                      <a:endParaRPr lang="en-US" sz="2400" dirty="0"/>
                    </a:p>
                  </a:txBody>
                  <a:tcPr anchor="ctr"/>
                </a:tc>
              </a:tr>
              <a:tr h="117783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pl-PL" sz="2500" b="1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pop</a:t>
                      </a:r>
                      <a:r>
                        <a:rPr lang="en-US" sz="2500" b="1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(v)</a:t>
                      </a:r>
                      <a:endParaRPr lang="en-US" sz="25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pl-PL" sz="25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/pɒp</a:t>
                      </a:r>
                      <a:r>
                        <a:rPr lang="en-US" sz="25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endParaRPr lang="en-US" sz="25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pl-PL" sz="2400" dirty="0"/>
                        <a:t>nặn, bóp</a:t>
                      </a:r>
                      <a:endParaRPr lang="en-US" sz="2400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PRE-READING: DISCUSSION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4" descr="Investigating Authentic Questions — Learning in Hand with Tony Vincen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547" y="1520349"/>
            <a:ext cx="3192041" cy="2107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8124420" y="6242395"/>
            <a:ext cx="17189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Calibri (Body)"/>
              </a:rPr>
              <a:t>sunburn</a:t>
            </a:r>
            <a:endParaRPr lang="en-US" sz="2800" dirty="0">
              <a:latin typeface="Calibri (Body)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68047" y="3967604"/>
            <a:ext cx="2322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 (Body)"/>
              </a:rPr>
              <a:t>chapped skin</a:t>
            </a:r>
            <a:endParaRPr lang="en-US" sz="2800" dirty="0">
              <a:latin typeface="Calibri (Body)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343308" y="3914622"/>
            <a:ext cx="1436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libri (Body)"/>
              </a:rPr>
              <a:t>acne</a:t>
            </a:r>
            <a:endParaRPr lang="en-US" sz="2800" dirty="0">
              <a:latin typeface="Calibri (Body)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93047" y="3914622"/>
            <a:ext cx="4144632" cy="22320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3200" i="1" dirty="0"/>
              <a:t>Which skin condition is the most common among teenagers?</a:t>
            </a:r>
            <a:endParaRPr lang="en-US" sz="3200" i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974" t="9052" r="2193" b="15392"/>
          <a:stretch>
            <a:fillRect/>
          </a:stretch>
        </p:blipFill>
        <p:spPr>
          <a:xfrm>
            <a:off x="6216650" y="1275753"/>
            <a:ext cx="5549900" cy="6477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3108" t="2359" r="3097" b="3917"/>
          <a:stretch>
            <a:fillRect/>
          </a:stretch>
        </p:blipFill>
        <p:spPr>
          <a:xfrm>
            <a:off x="6332322" y="2074071"/>
            <a:ext cx="2472334" cy="186256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46003" y="2021089"/>
            <a:ext cx="2441661" cy="189353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95082" y="4506308"/>
            <a:ext cx="2620737" cy="172398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332322" y="3967604"/>
            <a:ext cx="4635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solidFill>
                  <a:srgbClr val="F7941E"/>
                </a:solidFill>
              </a:rPr>
              <a:t>1.</a:t>
            </a:r>
            <a:endParaRPr lang="en-GB" sz="2800" b="1">
              <a:solidFill>
                <a:srgbClr val="F7941E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000841" y="3927322"/>
            <a:ext cx="4635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solidFill>
                  <a:srgbClr val="F7941E"/>
                </a:solidFill>
              </a:rPr>
              <a:t>2.</a:t>
            </a:r>
            <a:endParaRPr lang="en-GB" sz="2800" b="1">
              <a:solidFill>
                <a:srgbClr val="F7941E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781238" y="6254496"/>
            <a:ext cx="4635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solidFill>
                  <a:srgbClr val="F7941E"/>
                </a:solidFill>
              </a:rPr>
              <a:t>3.</a:t>
            </a:r>
            <a:endParaRPr lang="en-GB" sz="2800" b="1">
              <a:solidFill>
                <a:srgbClr val="F7941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72112" y="1357312"/>
            <a:ext cx="10729376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cs typeface="Arial" panose="020B0604020202020204" pitchFamily="34" charset="0"/>
              </a:rPr>
              <a:t>Read the passage and match the beginnings in A with the endings in B. 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WHILE-READING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5287" y="2320925"/>
            <a:ext cx="2638425" cy="32575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9612" y="2320925"/>
            <a:ext cx="3381375" cy="3267075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4303712" y="3352800"/>
            <a:ext cx="2755900" cy="78740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4303712" y="4140200"/>
            <a:ext cx="2755900" cy="113030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4303712" y="3352800"/>
            <a:ext cx="2755900" cy="135255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4303712" y="4705350"/>
            <a:ext cx="2755900" cy="587673"/>
          </a:xfrm>
          <a:prstGeom prst="straightConnector1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"/>
          <a:srcRect l="738" t="1103" r="1866" b="2056"/>
          <a:stretch>
            <a:fillRect/>
          </a:stretch>
        </p:blipFill>
        <p:spPr>
          <a:xfrm>
            <a:off x="576198" y="1998857"/>
            <a:ext cx="5100271" cy="452120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72112" y="1331912"/>
            <a:ext cx="10729376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alibri (Body)"/>
                <a:cs typeface="Arial" panose="020B0604020202020204" pitchFamily="34" charset="0"/>
              </a:rPr>
              <a:t>Read the passage again and choose the correct answer A, B, or C. 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Calibri (Body)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WHILE-READING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76571" y="3474627"/>
            <a:ext cx="60630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6"/>
                </a:solidFill>
              </a:rPr>
              <a:t>Acne is a skin condition. It causes small, red spots on the face and the back. It affects </a:t>
            </a:r>
            <a:r>
              <a:rPr lang="en-US" sz="2400" b="1" dirty="0" smtClean="0">
                <a:solidFill>
                  <a:schemeClr val="accent6"/>
                </a:solidFill>
              </a:rPr>
              <a:t>70 -</a:t>
            </a:r>
            <a:r>
              <a:rPr lang="en-US" sz="2400" b="1" dirty="0">
                <a:solidFill>
                  <a:schemeClr val="accent6"/>
                </a:solidFill>
              </a:rPr>
              <a:t>80% of young people between 12 and 30. More girls have acne than boys. </a:t>
            </a:r>
            <a:endParaRPr lang="en-US" sz="2400" b="1" dirty="0">
              <a:solidFill>
                <a:schemeClr val="accent6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863600" y="2806700"/>
            <a:ext cx="457200" cy="4699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863600" y="6120402"/>
            <a:ext cx="457200" cy="4699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7848144" y="1888928"/>
            <a:ext cx="15058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solidFill>
                  <a:srgbClr val="F7941E"/>
                </a:solidFill>
              </a:rPr>
              <a:t>Evidence</a:t>
            </a:r>
            <a:endParaRPr lang="en-GB" sz="2800" b="1">
              <a:solidFill>
                <a:srgbClr val="F7941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8983" y="2042183"/>
            <a:ext cx="5202713" cy="463887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72112" y="1331912"/>
            <a:ext cx="10729376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alibri (Body)"/>
                <a:cs typeface="Arial" panose="020B0604020202020204" pitchFamily="34" charset="0"/>
              </a:rPr>
              <a:t>Read the passage again and choose the correct answer A, B, or C. 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Calibri (Body)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WHILE-READING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2693115" y="2839892"/>
            <a:ext cx="457200" cy="4699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943512" y="4374319"/>
            <a:ext cx="457200" cy="4699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7848144" y="1888928"/>
            <a:ext cx="15058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solidFill>
                  <a:srgbClr val="F7941E"/>
                </a:solidFill>
              </a:rPr>
              <a:t>Evidence</a:t>
            </a:r>
            <a:endParaRPr lang="en-GB" sz="2800" b="1">
              <a:solidFill>
                <a:srgbClr val="F7941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943512" y="6261124"/>
            <a:ext cx="457200" cy="4699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/>
          <p:cNvSpPr txBox="1"/>
          <p:nvPr/>
        </p:nvSpPr>
        <p:spPr>
          <a:xfrm>
            <a:off x="6373587" y="2424393"/>
            <a:ext cx="56533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6"/>
                </a:solidFill>
              </a:rPr>
              <a:t>It affects 70-80% of young people between 12 and 30. </a:t>
            </a:r>
            <a:endParaRPr lang="en-US" sz="2400" b="1" dirty="0">
              <a:solidFill>
                <a:schemeClr val="accent6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373587" y="3903243"/>
            <a:ext cx="55279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chemeClr val="accent6"/>
                </a:solidFill>
              </a:rPr>
              <a:t>Wash </a:t>
            </a:r>
            <a:r>
              <a:rPr lang="en-US" sz="2400" b="1" dirty="0">
                <a:solidFill>
                  <a:schemeClr val="accent6"/>
                </a:solidFill>
              </a:rPr>
              <a:t>your face with special soap for acne, but no more than twice a day.</a:t>
            </a:r>
            <a:endParaRPr lang="en-US" sz="2400" b="1" dirty="0">
              <a:solidFill>
                <a:schemeClr val="accent6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373587" y="5382093"/>
            <a:ext cx="55279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6"/>
                </a:solidFill>
              </a:rPr>
              <a:t>Here are </a:t>
            </a:r>
            <a:r>
              <a:rPr lang="en-US" sz="2400" b="1" dirty="0" smtClean="0">
                <a:solidFill>
                  <a:schemeClr val="accent6"/>
                </a:solidFill>
              </a:rPr>
              <a:t>some tips for taking care of skin with </a:t>
            </a:r>
            <a:r>
              <a:rPr lang="en-US" sz="2400" b="1" dirty="0" smtClean="0">
                <a:solidFill>
                  <a:srgbClr val="FF0000"/>
                </a:solidFill>
              </a:rPr>
              <a:t>acne</a:t>
            </a:r>
            <a:r>
              <a:rPr lang="en-US" sz="2400" b="1" dirty="0" smtClean="0">
                <a:solidFill>
                  <a:schemeClr val="accent6"/>
                </a:solidFill>
              </a:rPr>
              <a:t>… </a:t>
            </a:r>
            <a:r>
              <a:rPr lang="en-US" sz="2400" b="1" dirty="0" smtClean="0">
                <a:solidFill>
                  <a:schemeClr val="accent6"/>
                </a:solidFill>
              </a:rPr>
              <a:t>If </a:t>
            </a:r>
            <a:r>
              <a:rPr lang="en-US" sz="2400" b="1" u="sng" dirty="0">
                <a:solidFill>
                  <a:srgbClr val="FF0000"/>
                </a:solidFill>
              </a:rPr>
              <a:t>it</a:t>
            </a:r>
            <a:r>
              <a:rPr lang="en-US" sz="2400" b="1" dirty="0">
                <a:solidFill>
                  <a:schemeClr val="accent6"/>
                </a:solidFill>
              </a:rPr>
              <a:t> gets serious, see a doctor.</a:t>
            </a:r>
            <a:endParaRPr lang="en-US" sz="2400" b="1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5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72112" y="1331912"/>
            <a:ext cx="10729376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Retelling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POST-READING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Diagram 8"/>
          <p:cNvGraphicFramePr/>
          <p:nvPr/>
        </p:nvGraphicFramePr>
        <p:xfrm>
          <a:off x="325056" y="853996"/>
          <a:ext cx="1132529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098" name="Picture 2" descr="Early to bed stock vector. Illustration of sleep, success - 12886089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7071" y="4959109"/>
            <a:ext cx="1040702" cy="663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Eat more Fruit and Vegetables | Chris James Mind Body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5131" y="5998044"/>
            <a:ext cx="1040702" cy="694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ActiGlow Anti Acne Soap: Buy Online at Best Prices in Pakistan | Daraz.pk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8693" y="4904752"/>
            <a:ext cx="1083307" cy="1083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How to Stop a Zit from Bleeding: 13 Steps (with Pictures)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0724" y="3813778"/>
            <a:ext cx="1000200" cy="75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Cute boy see doctor Royalty Free Vector Image - VectorStock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3656" y="3739415"/>
            <a:ext cx="742950" cy="871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71988" y="1090731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827962" y="2601400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READING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71988" y="4664433"/>
            <a:ext cx="1950733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SPEAKING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130399"/>
            <a:ext cx="5926886" cy="575738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Game: Hangman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88839" y="1785473"/>
            <a:ext cx="5935415" cy="2327469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* Vocabulary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* Discussion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* Practice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1: Read the passage and match the beginnings in A with the endings in B. 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2: Read the passage again and choose the correct answer A, B, or C. 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3: Retelling</a:t>
            </a:r>
            <a:endParaRPr lang="en-US" dirty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97208" y="4220126"/>
            <a:ext cx="5929778" cy="1598820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4: Read the passage again. Pick the tips which you can easily follow. Share your ideas with your partner</a:t>
            </a:r>
            <a:r>
              <a:rPr lang="en-US">
                <a:solidFill>
                  <a:schemeClr val="tx1"/>
                </a:solidFill>
              </a:rPr>
              <a:t>. </a:t>
            </a:r>
            <a:endParaRPr lang="en-US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Task 5: Read about the health problems below. Discuss and make notes of some tips you can give each person. Then share your ideas with the class. </a:t>
            </a:r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855755" y="1418268"/>
            <a:ext cx="947574" cy="1183132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947356" y="2929101"/>
            <a:ext cx="880607" cy="1735331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5: SKILLS 1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614" y="2124353"/>
            <a:ext cx="2691220" cy="1864012"/>
          </a:xfrm>
          <a:prstGeom prst="rect">
            <a:avLst/>
          </a:prstGeom>
        </p:spPr>
      </p:pic>
      <p:pic>
        <p:nvPicPr>
          <p:cNvPr id="14" name="Picture 6" descr="ActiGlow Anti Acne Soap: Buy Online at Best Prices in Pakistan | Daraz.p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7" t="5010" r="3492" b="5311"/>
          <a:stretch>
            <a:fillRect/>
          </a:stretch>
        </p:blipFill>
        <p:spPr bwMode="auto">
          <a:xfrm>
            <a:off x="7137400" y="3576002"/>
            <a:ext cx="2463800" cy="238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183195" y="1188331"/>
            <a:ext cx="1081531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cs typeface="Arial" panose="020B0604020202020204" pitchFamily="34" charset="0"/>
              </a:rPr>
              <a:t>Read the passage again. Pick the tips which you can easily follow. Share your ideas with your partner. </a:t>
            </a:r>
            <a:endParaRPr lang="en-US" sz="2400" dirty="0"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2" descr="Early to bed stock vector. Illustration of sleep, success - 12886089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787" y="3958207"/>
            <a:ext cx="2557654" cy="163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Eat more Fruit and Vegetables | Chris James Mind Bod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5309" y="5032071"/>
            <a:ext cx="2557655" cy="1707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How to Stop a Zit from Bleeding: 13 Steps (with Pictures)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841" y="1817063"/>
            <a:ext cx="2458116" cy="1843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372567" y="1670264"/>
            <a:ext cx="5020836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778" y="1303957"/>
            <a:ext cx="1344559" cy="127769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125338" y="1757476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5: SKILLS 1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13039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547" y="172218"/>
            <a:ext cx="855823" cy="8488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0915" y="237708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27150" y="229764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HEALTHY LIVING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35238" y="190029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8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graphicFrame>
        <p:nvGraphicFramePr>
          <p:cNvPr id="14" name="Diagram 13"/>
          <p:cNvGraphicFramePr/>
          <p:nvPr/>
        </p:nvGraphicFramePr>
        <p:xfrm>
          <a:off x="2235238" y="2412691"/>
          <a:ext cx="7522095" cy="44453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83195" y="1188331"/>
            <a:ext cx="1081531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Read about the health problems below. Discuss and make notes of some tips you can give each person. Then share your ideas with the class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929424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SPEAKING 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7500" y="2687763"/>
            <a:ext cx="30146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A9A5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Use some </a:t>
            </a:r>
            <a:r>
              <a:rPr lang="en-US" sz="2800">
                <a:solidFill>
                  <a:srgbClr val="00A9A5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lip </a:t>
            </a:r>
            <a:r>
              <a:rPr lang="en-US" sz="2800" smtClean="0">
                <a:solidFill>
                  <a:srgbClr val="00A9A5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balm.</a:t>
            </a:r>
            <a:r>
              <a:rPr lang="en-US" sz="280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827500" y="3273276"/>
            <a:ext cx="5217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00A9A5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Use </a:t>
            </a:r>
            <a:r>
              <a:rPr lang="en-US" sz="2800" dirty="0">
                <a:solidFill>
                  <a:srgbClr val="00A9A5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coconut oil or </a:t>
            </a:r>
            <a:r>
              <a:rPr lang="en-US" sz="2800">
                <a:solidFill>
                  <a:srgbClr val="00A9A5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body </a:t>
            </a:r>
            <a:r>
              <a:rPr lang="en-US" sz="2800" smtClean="0">
                <a:solidFill>
                  <a:srgbClr val="00A9A5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lotion.</a:t>
            </a:r>
            <a:r>
              <a:rPr lang="en-US" sz="280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/>
          </a:p>
        </p:txBody>
      </p:sp>
      <p:sp>
        <p:nvSpPr>
          <p:cNvPr id="19" name="TextBox 18"/>
          <p:cNvSpPr txBox="1"/>
          <p:nvPr/>
        </p:nvSpPr>
        <p:spPr>
          <a:xfrm>
            <a:off x="827500" y="4742667"/>
            <a:ext cx="6309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00A9A5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Eat </a:t>
            </a:r>
            <a:r>
              <a:rPr lang="en-US" sz="2800" dirty="0">
                <a:solidFill>
                  <a:srgbClr val="00A9A5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less fast food, meat, and ice cream</a:t>
            </a:r>
            <a:r>
              <a:rPr lang="en-US" sz="2800">
                <a:solidFill>
                  <a:srgbClr val="00A9A5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827500" y="5334902"/>
            <a:ext cx="59189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A9A5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Eat more fruit and vegetable. 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487067" y="2196875"/>
            <a:ext cx="34131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smtClean="0">
                <a:solidFill>
                  <a:srgbClr val="F26548"/>
                </a:solidFill>
              </a:rPr>
              <a:t>1. </a:t>
            </a:r>
            <a:r>
              <a:rPr lang="en-US" sz="2800" smtClean="0">
                <a:solidFill>
                  <a:srgbClr val="242021"/>
                </a:solidFill>
              </a:rPr>
              <a:t>I have chapped lips.</a:t>
            </a:r>
            <a:endParaRPr lang="en-US" sz="2800" smtClean="0">
              <a:solidFill>
                <a:srgbClr val="24202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87067" y="4203321"/>
            <a:ext cx="39002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smtClean="0">
                <a:solidFill>
                  <a:srgbClr val="F26548"/>
                </a:solidFill>
              </a:rPr>
              <a:t>2. </a:t>
            </a:r>
            <a:r>
              <a:rPr lang="en-US" sz="2800" smtClean="0">
                <a:solidFill>
                  <a:srgbClr val="242021"/>
                </a:solidFill>
              </a:rPr>
              <a:t>I’m putting on weight.</a:t>
            </a:r>
            <a:endParaRPr lang="en-US" sz="2800" smtClean="0">
              <a:solidFill>
                <a:srgbClr val="24202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6897" r="7590" b="3935"/>
          <a:stretch>
            <a:fillRect/>
          </a:stretch>
        </p:blipFill>
        <p:spPr>
          <a:xfrm rot="21413368">
            <a:off x="6202724" y="1964975"/>
            <a:ext cx="2587805" cy="19704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8738">
            <a:off x="8931023" y="3639906"/>
            <a:ext cx="2799408" cy="31596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19" grpId="0"/>
      <p:bldP spid="2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83195" y="1188331"/>
            <a:ext cx="1081531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Read about the health problems below. Discuss and make notes of some tips you can give each person. Then share your ideas with the class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929424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SPEAKING 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7067" y="2132247"/>
            <a:ext cx="61296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smtClean="0">
                <a:solidFill>
                  <a:srgbClr val="F26548"/>
                </a:solidFill>
              </a:rPr>
              <a:t>3. </a:t>
            </a:r>
            <a:r>
              <a:rPr lang="en-US" sz="2800" smtClean="0">
                <a:solidFill>
                  <a:srgbClr val="242021"/>
                </a:solidFill>
              </a:rPr>
              <a:t>I often feel sleepy during the day.</a:t>
            </a:r>
            <a:endParaRPr lang="en-US" sz="2800" smtClean="0">
              <a:solidFill>
                <a:srgbClr val="24202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87067" y="3599293"/>
            <a:ext cx="25299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smtClean="0">
                <a:solidFill>
                  <a:srgbClr val="F26548"/>
                </a:solidFill>
              </a:rPr>
              <a:t>4. </a:t>
            </a:r>
            <a:r>
              <a:rPr lang="en-US" sz="2800" smtClean="0">
                <a:solidFill>
                  <a:srgbClr val="242021"/>
                </a:solidFill>
              </a:rPr>
              <a:t>I have the flu.</a:t>
            </a:r>
            <a:endParaRPr lang="en-US" sz="2800" smtClean="0">
              <a:solidFill>
                <a:srgbClr val="24202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5100" y="2542394"/>
            <a:ext cx="5547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A9A5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Get enough sleep, 7 - 8 hours a day. 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75100" y="3032548"/>
            <a:ext cx="5547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A9A5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Don't go to bed too late.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675100" y="4009440"/>
            <a:ext cx="64796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A9A5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Keep warm and stay in bed. 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675100" y="4499594"/>
            <a:ext cx="64796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A9A5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Drink plenty of water and eat light food. 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487067" y="4972837"/>
            <a:ext cx="25960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smtClean="0">
                <a:solidFill>
                  <a:srgbClr val="F26548"/>
                </a:solidFill>
              </a:rPr>
              <a:t>5. </a:t>
            </a:r>
            <a:r>
              <a:rPr lang="en-US" sz="2800" smtClean="0">
                <a:solidFill>
                  <a:srgbClr val="242021"/>
                </a:solidFill>
              </a:rPr>
              <a:t>My hair is dry.</a:t>
            </a:r>
            <a:endParaRPr lang="en-US" sz="2800" smtClean="0">
              <a:solidFill>
                <a:srgbClr val="24202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28982" y="5459180"/>
            <a:ext cx="65257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A9A5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Avoid washing your hair every day. 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628981" y="5943900"/>
            <a:ext cx="65257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A9A5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Take vitamins.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6061" t="5282" r="7576" b="2411"/>
          <a:stretch>
            <a:fillRect/>
          </a:stretch>
        </p:blipFill>
        <p:spPr>
          <a:xfrm rot="21372866">
            <a:off x="7067924" y="1958371"/>
            <a:ext cx="1968392" cy="258998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8939" t="5611" r="13091" b="4700"/>
          <a:stretch>
            <a:fillRect/>
          </a:stretch>
        </p:blipFill>
        <p:spPr>
          <a:xfrm rot="222985">
            <a:off x="9415561" y="2202080"/>
            <a:ext cx="2506054" cy="33216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5759" t="4627" r="3964" b="12518"/>
          <a:stretch>
            <a:fillRect/>
          </a:stretch>
        </p:blipFill>
        <p:spPr>
          <a:xfrm rot="21446404">
            <a:off x="6792451" y="4769888"/>
            <a:ext cx="2476500" cy="1917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1" grpId="0"/>
      <p:bldP spid="22" grpId="0"/>
      <p:bldP spid="23" grpId="0"/>
      <p:bldP spid="25" grpId="0"/>
      <p:bldP spid="2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71988" y="1090731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827962" y="2601400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READING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71988" y="4664433"/>
            <a:ext cx="1950733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SPEAKING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130399"/>
            <a:ext cx="5926886" cy="575738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Game: Hangman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88839" y="1785473"/>
            <a:ext cx="5935415" cy="2327469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* Vocabulary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* Discussion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* Practice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1: Read the passage and match the beginnings in A with the endings in B. 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2: Read the passage again and choose the correct answer A, B, or C. 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3: Retelling</a:t>
            </a:r>
            <a:endParaRPr lang="en-US" dirty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97208" y="4220126"/>
            <a:ext cx="5929778" cy="1598820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4: Read the passage again. Pick the tips which you can easily follow. Share your ideas with your partner</a:t>
            </a:r>
            <a:r>
              <a:rPr lang="en-US">
                <a:solidFill>
                  <a:schemeClr val="tx1"/>
                </a:solidFill>
              </a:rPr>
              <a:t>. </a:t>
            </a:r>
            <a:endParaRPr lang="en-US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Task 5: Read about the health problems below. Discuss and make notes of some tips you can give each person. Then share your ideas with the class. </a:t>
            </a:r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855755" y="1418268"/>
            <a:ext cx="947574" cy="1183132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947356" y="2929101"/>
            <a:ext cx="880607" cy="1735331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5: SKILLS 1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2834952" y="5913509"/>
            <a:ext cx="1950733" cy="69758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18" idx="3"/>
            <a:endCxn id="27" idx="0"/>
          </p:cNvCxnSpPr>
          <p:nvPr/>
        </p:nvCxnSpPr>
        <p:spPr>
          <a:xfrm>
            <a:off x="2922721" y="5019536"/>
            <a:ext cx="887598" cy="893973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97208" y="5926130"/>
            <a:ext cx="5918517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Home work</a:t>
            </a:r>
            <a:endParaRPr lang="en-GB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Diagram 2"/>
          <p:cNvGraphicFramePr/>
          <p:nvPr/>
        </p:nvGraphicFramePr>
        <p:xfrm>
          <a:off x="2471649" y="1999826"/>
          <a:ext cx="7522095" cy="44453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51955" y="2272146"/>
            <a:ext cx="887245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/>
              <a:t>Prepare for the next lesson: </a:t>
            </a:r>
            <a:r>
              <a:rPr lang="en-US" sz="2800" b="1">
                <a:solidFill>
                  <a:schemeClr val="accent2"/>
                </a:solidFill>
              </a:rPr>
              <a:t>Skills </a:t>
            </a:r>
            <a:r>
              <a:rPr lang="en-US" sz="2800" b="1" smtClean="0">
                <a:solidFill>
                  <a:schemeClr val="accent2"/>
                </a:solidFill>
              </a:rPr>
              <a:t>2</a:t>
            </a:r>
            <a:endParaRPr lang="en-US" sz="2800" b="1" smtClean="0">
              <a:solidFill>
                <a:schemeClr val="accent2"/>
              </a:solidFill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/>
              <a:t>Do exercises in the workbook.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9029" y="3459857"/>
            <a:ext cx="4316342" cy="30116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7553"/>
            <a:ext cx="9143999" cy="6839711"/>
          </a:xfrm>
        </p:spPr>
      </p:pic>
      <p:sp>
        <p:nvSpPr>
          <p:cNvPr id="3" name="Rectangle 2"/>
          <p:cNvSpPr/>
          <p:nvPr/>
        </p:nvSpPr>
        <p:spPr>
          <a:xfrm>
            <a:off x="2951748" y="599314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anose="020F0502020204030204" pitchFamily="34" charset="0"/>
              </a:rPr>
              <a:t>Website: </a:t>
            </a:r>
            <a:r>
              <a:rPr lang="en-GB" b="1" i="1">
                <a:latin typeface="Calibri" panose="020F0502020204030204" pitchFamily="34" charset="0"/>
              </a:rPr>
              <a:t>sachmem.vn</a:t>
            </a:r>
            <a:endParaRPr lang="en-GB"/>
          </a:p>
          <a:p>
            <a:pPr algn="ctr"/>
            <a:r>
              <a:rPr lang="en-GB" b="1">
                <a:latin typeface="Calibri" panose="020F0502020204030204" pitchFamily="34" charset="0"/>
              </a:rPr>
              <a:t>Fanpage: </a:t>
            </a:r>
            <a:r>
              <a:rPr lang="en-GB" b="1" i="1">
                <a:latin typeface="Calibri" panose="020F0502020204030204" pitchFamily="34" charset="0"/>
              </a:rPr>
              <a:t>facebook.com/sachmem.vn</a:t>
            </a:r>
            <a:r>
              <a:rPr lang="en-GB" b="1" i="1" smtClean="0">
                <a:latin typeface="Calibri" panose="020F0502020204030204" pitchFamily="34" charset="0"/>
              </a:rPr>
              <a:t>/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427102" y="587387"/>
            <a:ext cx="4958616" cy="884574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91560" y="706508"/>
            <a:ext cx="3315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OBJECTIVES</a:t>
            </a:r>
            <a:endParaRPr lang="en-US" sz="36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92320" y="144696"/>
            <a:ext cx="1515332" cy="158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823258" y="1914652"/>
            <a:ext cx="977022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dirty="0"/>
              <a:t>By the end of the lesson, students will be able to:</a:t>
            </a:r>
            <a:endParaRPr lang="en-US" sz="2800" dirty="0"/>
          </a:p>
          <a:p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+ Reading: </a:t>
            </a:r>
            <a:endParaRPr lang="en-US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 read for specific information about acne</a:t>
            </a:r>
            <a:endParaRPr lang="en-US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7950" indent="-107950"/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 Speaking: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en-US" sz="280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 talk </a:t>
            </a:r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about how to deal with some </a:t>
            </a:r>
            <a:r>
              <a:rPr lang="en-US" sz="2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health </a:t>
            </a:r>
            <a:r>
              <a:rPr lang="en-US" sz="280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problems</a:t>
            </a:r>
            <a:endParaRPr lang="en-US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71988" y="1090731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827962" y="2601400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READING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71988" y="4664433"/>
            <a:ext cx="1950733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SPEAKING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130399"/>
            <a:ext cx="5926886" cy="575738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Game: Hangman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88839" y="1785473"/>
            <a:ext cx="5935415" cy="2327469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* Vocabulary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* Discussion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* Practice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1: Read the passage and match the beginnings in A with the endings in B. 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2: Read the passage again and choose the correct answer A, B, or C. 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3: Retelling</a:t>
            </a:r>
            <a:endParaRPr lang="en-US" dirty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97208" y="4220126"/>
            <a:ext cx="5929778" cy="1598820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4: Read the passage again. Pick the tips which you can easily follow. Share your ideas with your partner</a:t>
            </a:r>
            <a:r>
              <a:rPr lang="en-US">
                <a:solidFill>
                  <a:schemeClr val="tx1"/>
                </a:solidFill>
              </a:rPr>
              <a:t>. </a:t>
            </a:r>
            <a:endParaRPr lang="en-US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Task 5: Read about the health problems below. Discuss and make notes of some tips you can give each person. Then share your ideas with the class. </a:t>
            </a:r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855755" y="1418268"/>
            <a:ext cx="947574" cy="1183132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947356" y="2929101"/>
            <a:ext cx="880607" cy="1735331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5: SKILLS 1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2834952" y="5913509"/>
            <a:ext cx="1950733" cy="69758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18" idx="3"/>
            <a:endCxn id="27" idx="0"/>
          </p:cNvCxnSpPr>
          <p:nvPr/>
        </p:nvCxnSpPr>
        <p:spPr>
          <a:xfrm>
            <a:off x="2922721" y="5019536"/>
            <a:ext cx="887598" cy="893973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97208" y="5926130"/>
            <a:ext cx="5918517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Home work</a:t>
            </a:r>
            <a:endParaRPr lang="en-GB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71988" y="1090731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130399"/>
            <a:ext cx="5926886" cy="575738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Game: Hangman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5: SKILLS 1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19" name="Picture 2" descr="🙋🏻‍♂️ Man Raising Hand: Light Skin Tone Emoj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656" y="3356517"/>
            <a:ext cx="1906482" cy="1906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Person raising hand emoji clipart. Free download transparent .PNG |  Creazil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422" y="3124139"/>
            <a:ext cx="2138860" cy="2138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25"/>
          <p:cNvSpPr/>
          <p:nvPr/>
        </p:nvSpPr>
        <p:spPr>
          <a:xfrm>
            <a:off x="5559032" y="2692911"/>
            <a:ext cx="551901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Aims of the stage:</a:t>
            </a:r>
            <a:endParaRPr lang="en-US" sz="2800" b="1" dirty="0">
              <a:solidFill>
                <a:srgbClr val="000000"/>
              </a:solidFill>
              <a:latin typeface="Calibri (Body)"/>
              <a:ea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800" smtClean="0"/>
              <a:t>to </a:t>
            </a:r>
            <a:r>
              <a:rPr lang="en-GB" sz="2800" dirty="0"/>
              <a:t>introduce the topic </a:t>
            </a:r>
            <a:r>
              <a:rPr lang="en-GB" sz="2800"/>
              <a:t>of </a:t>
            </a:r>
            <a:r>
              <a:rPr lang="en-GB" sz="2800" smtClean="0"/>
              <a:t>reading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"/>
            <a:ext cx="12192000" cy="108330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63572" y="202239"/>
            <a:ext cx="305980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72" y="1285545"/>
            <a:ext cx="4344352" cy="4344352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5161360" y="2920484"/>
            <a:ext cx="609361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4472C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 K I N C O N D I T I O N</a:t>
            </a:r>
            <a:endParaRPr lang="en-US" sz="4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793582" y="3505199"/>
            <a:ext cx="242887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150769" y="3500437"/>
            <a:ext cx="276225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541294" y="3500437"/>
            <a:ext cx="138112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791326" y="3500437"/>
            <a:ext cx="335755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7239001" y="3500437"/>
            <a:ext cx="266699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7622382" y="3500437"/>
            <a:ext cx="342899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8079582" y="3500437"/>
            <a:ext cx="335755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8529638" y="3500437"/>
            <a:ext cx="319087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8965407" y="3500437"/>
            <a:ext cx="133349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9213057" y="3500437"/>
            <a:ext cx="252412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9582151" y="3500437"/>
            <a:ext cx="135730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0287000" y="3500437"/>
            <a:ext cx="335755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9829801" y="3502818"/>
            <a:ext cx="342899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71988" y="1090731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827962" y="2601400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READING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130399"/>
            <a:ext cx="5926886" cy="575738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Game: Hangman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88839" y="1785473"/>
            <a:ext cx="5935415" cy="2327469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* Vocabulary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* Discussion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* Practice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1: Read the passage and match the beginnings in A with the endings in B. 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2: Read the passage again and choose the correct answer A, B, or C. 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3: Retelling</a:t>
            </a:r>
            <a:endParaRPr lang="en-US" dirty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855755" y="1418268"/>
            <a:ext cx="947574" cy="1183132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5: SKILLS 1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/>
          <p:nvPr/>
        </p:nvSpPr>
        <p:spPr>
          <a:xfrm>
            <a:off x="787967" y="1505231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>
                <a:solidFill>
                  <a:srgbClr val="F7941E"/>
                </a:solidFill>
              </a:rPr>
              <a:t>disease</a:t>
            </a:r>
            <a:r>
              <a:rPr lang="en-US" sz="4800" b="1">
                <a:solidFill>
                  <a:srgbClr val="F7941E"/>
                </a:solidFill>
              </a:rPr>
              <a:t> </a:t>
            </a:r>
            <a:r>
              <a:rPr lang="en-US" sz="4400" b="1">
                <a:solidFill>
                  <a:srgbClr val="F7941E"/>
                </a:solidFill>
              </a:rPr>
              <a:t>(n)</a:t>
            </a:r>
            <a:r>
              <a:rPr lang="en-US" sz="4800" b="1">
                <a:solidFill>
                  <a:srgbClr val="F7941E"/>
                </a:solidFill>
              </a:rPr>
              <a:t> </a:t>
            </a:r>
            <a:endParaRPr lang="en-US" sz="40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62185" y="4267209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 err="1"/>
              <a:t>bệnh</a:t>
            </a:r>
            <a:r>
              <a:rPr lang="en-US" sz="3600" dirty="0"/>
              <a:t> </a:t>
            </a:r>
            <a:r>
              <a:rPr lang="en-US" sz="3600" dirty="0" err="1"/>
              <a:t>tật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2274560" y="2987290"/>
            <a:ext cx="18261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/</a:t>
            </a:r>
            <a:r>
              <a:rPr lang="en-US" sz="3600" b="1" dirty="0" err="1">
                <a:solidFill>
                  <a:srgbClr val="0FB7BD"/>
                </a:solidFill>
              </a:rPr>
              <a:t>dɪˈ</a:t>
            </a:r>
            <a:r>
              <a:rPr lang="en-US" sz="3600" b="1" err="1">
                <a:solidFill>
                  <a:srgbClr val="0FB7BD"/>
                </a:solidFill>
              </a:rPr>
              <a:t>ziːz</a:t>
            </a:r>
            <a:r>
              <a:rPr lang="en-US" sz="3600" b="1" smtClean="0">
                <a:solidFill>
                  <a:srgbClr val="0FB7BD"/>
                </a:solidFill>
              </a:rPr>
              <a:t>/ </a:t>
            </a:r>
            <a:endParaRPr lang="en-US" sz="3600" b="1" dirty="0">
              <a:solidFill>
                <a:srgbClr val="0FB7BD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PRE-READING: 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131" t="3430" r="28399" b="2045"/>
          <a:stretch>
            <a:fillRect/>
          </a:stretch>
        </p:blipFill>
        <p:spPr>
          <a:xfrm>
            <a:off x="6096001" y="1291741"/>
            <a:ext cx="5426610" cy="51979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/>
          <p:nvPr/>
        </p:nvSpPr>
        <p:spPr>
          <a:xfrm>
            <a:off x="431484" y="1439703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rgbClr val="F7941E"/>
                </a:solidFill>
              </a:rPr>
              <a:t>serious</a:t>
            </a:r>
            <a:r>
              <a:rPr lang="en-US" sz="4800" b="1" dirty="0">
                <a:solidFill>
                  <a:srgbClr val="F7941E"/>
                </a:solidFill>
              </a:rPr>
              <a:t> </a:t>
            </a:r>
            <a:r>
              <a:rPr lang="en-US" sz="4400" b="1" dirty="0">
                <a:solidFill>
                  <a:srgbClr val="F7941E"/>
                </a:solidFill>
              </a:rPr>
              <a:t>(</a:t>
            </a:r>
            <a:r>
              <a:rPr lang="en-US" sz="4400" b="1" dirty="0" err="1" smtClean="0">
                <a:solidFill>
                  <a:srgbClr val="F7941E"/>
                </a:solidFill>
              </a:rPr>
              <a:t>adj</a:t>
            </a:r>
            <a:r>
              <a:rPr lang="en-US" sz="4400" b="1" dirty="0" smtClean="0">
                <a:solidFill>
                  <a:srgbClr val="F7941E"/>
                </a:solidFill>
              </a:rPr>
              <a:t>)</a:t>
            </a:r>
            <a:r>
              <a:rPr lang="en-US" sz="4800" b="1" dirty="0" smtClean="0">
                <a:solidFill>
                  <a:srgbClr val="F7941E"/>
                </a:solidFill>
              </a:rPr>
              <a:t> </a:t>
            </a:r>
            <a:endParaRPr lang="en-US" sz="40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3487" y="4224570"/>
            <a:ext cx="52727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 err="1"/>
              <a:t>nghiêm</a:t>
            </a:r>
            <a:r>
              <a:rPr lang="en-US" sz="3600" dirty="0"/>
              <a:t> </a:t>
            </a:r>
            <a:r>
              <a:rPr lang="en-US" sz="3600" dirty="0" err="1"/>
              <a:t>trọng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1791458" y="2936945"/>
            <a:ext cx="19768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/</a:t>
            </a:r>
            <a:r>
              <a:rPr lang="en-US" sz="3600" b="1">
                <a:solidFill>
                  <a:srgbClr val="0FB7BD"/>
                </a:solidFill>
              </a:rPr>
              <a:t>ˈ</a:t>
            </a:r>
            <a:r>
              <a:rPr lang="en-US" sz="3600" b="1" smtClean="0">
                <a:solidFill>
                  <a:srgbClr val="0FB7BD"/>
                </a:solidFill>
              </a:rPr>
              <a:t>sɪəriəs</a:t>
            </a:r>
            <a:r>
              <a:rPr lang="en-US" sz="3600" b="1" dirty="0">
                <a:solidFill>
                  <a:srgbClr val="0FB7BD"/>
                </a:solidFill>
              </a:rPr>
              <a:t>/</a:t>
            </a:r>
            <a:endParaRPr lang="en-US" sz="3600" b="1" dirty="0">
              <a:solidFill>
                <a:srgbClr val="0FB7BD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Serious GIF - The Boss Baby Serious - Discover &amp;amp;amp; Share GIF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2612" y="1768424"/>
            <a:ext cx="6096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4431</Words>
  <Application>WPS Presentation</Application>
  <PresentationFormat>Widescreen</PresentationFormat>
  <Paragraphs>312</Paragraphs>
  <Slides>25</Slides>
  <Notes>17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40" baseType="lpstr">
      <vt:lpstr>Arial</vt:lpstr>
      <vt:lpstr>SimSun</vt:lpstr>
      <vt:lpstr>Wingdings</vt:lpstr>
      <vt:lpstr>Myriad Pro</vt:lpstr>
      <vt:lpstr>Segoe Print</vt:lpstr>
      <vt:lpstr>Calibri</vt:lpstr>
      <vt:lpstr>Times New Roman</vt:lpstr>
      <vt:lpstr>Adobe Gothic Std B</vt:lpstr>
      <vt:lpstr>Yu Gothic UI Semibold</vt:lpstr>
      <vt:lpstr>Calibri (Body)</vt:lpstr>
      <vt:lpstr>Microsoft YaHei</vt:lpstr>
      <vt:lpstr>Arial Unicode MS</vt:lpstr>
      <vt:lpstr>Calibri Light</vt:lpstr>
      <vt:lpstr>ChronicaPro-Book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</cp:lastModifiedBy>
  <cp:revision>159</cp:revision>
  <dcterms:created xsi:type="dcterms:W3CDTF">2020-12-09T02:04:00Z</dcterms:created>
  <dcterms:modified xsi:type="dcterms:W3CDTF">2023-10-14T06:40:41Z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DE557D5DD6014B94B597C34372BA096A_12</vt:lpwstr>
  </property>
  <property fmtid="{D5CDD505-2E9C-101B-9397-08002B2CF9AE}" pid="3" name="KSOProductBuildVer">
    <vt:lpwstr>1033-12.2.0.13215</vt:lpwstr>
  </property>
</Properties>
</file>