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2" r:id="rId2"/>
  </p:sldMasterIdLst>
  <p:notesMasterIdLst>
    <p:notesMasterId r:id="rId34"/>
  </p:notesMasterIdLst>
  <p:sldIdLst>
    <p:sldId id="380" r:id="rId3"/>
    <p:sldId id="342" r:id="rId4"/>
    <p:sldId id="264" r:id="rId5"/>
    <p:sldId id="343" r:id="rId6"/>
    <p:sldId id="344" r:id="rId7"/>
    <p:sldId id="256" r:id="rId8"/>
    <p:sldId id="314" r:id="rId9"/>
    <p:sldId id="308" r:id="rId10"/>
    <p:sldId id="299" r:id="rId11"/>
    <p:sldId id="367" r:id="rId12"/>
    <p:sldId id="364" r:id="rId13"/>
    <p:sldId id="370" r:id="rId14"/>
    <p:sldId id="304" r:id="rId15"/>
    <p:sldId id="313" r:id="rId16"/>
    <p:sldId id="347" r:id="rId17"/>
    <p:sldId id="350" r:id="rId18"/>
    <p:sldId id="351" r:id="rId19"/>
    <p:sldId id="374" r:id="rId20"/>
    <p:sldId id="372" r:id="rId21"/>
    <p:sldId id="348" r:id="rId22"/>
    <p:sldId id="375" r:id="rId23"/>
    <p:sldId id="355" r:id="rId24"/>
    <p:sldId id="353" r:id="rId25"/>
    <p:sldId id="310" r:id="rId26"/>
    <p:sldId id="377" r:id="rId27"/>
    <p:sldId id="357" r:id="rId28"/>
    <p:sldId id="376" r:id="rId29"/>
    <p:sldId id="365" r:id="rId30"/>
    <p:sldId id="379" r:id="rId31"/>
    <p:sldId id="354" r:id="rId32"/>
    <p:sldId id="271" r:id="rId33"/>
  </p:sldIdLst>
  <p:sldSz cx="12192000" cy="6858000"/>
  <p:notesSz cx="6858000" cy="9144000"/>
  <p:embeddedFontLst>
    <p:embeddedFont>
      <p:font typeface="Calibri Light" panose="020F0302020204030204" pitchFamily="34" charset="0"/>
      <p:regular r:id="rId35"/>
      <p:italic r:id="rId36"/>
    </p:embeddedFont>
    <p:embeddedFont>
      <p:font typeface="SimSun" panose="02010600030101010101" pitchFamily="2" charset="-122"/>
      <p:regular r:id="rId37"/>
    </p:embeddedFont>
    <p:embeddedFont>
      <p:font typeface="#9Slide03 Arima Madurai ExtraBo" panose="020B0604020202020204" charset="0"/>
      <p:bold r:id="rId38"/>
    </p:embeddedFont>
    <p:embeddedFont>
      <p:font typeface="#9Slide03 AmpleSoft" panose="020B0604020202020204" charset="0"/>
      <p:regular r:id="rId39"/>
    </p:embeddedFont>
    <p:embeddedFont>
      <p:font typeface="Calibri" panose="020F0502020204030204" pitchFamily="34" charset="0"/>
      <p:regular r:id="rId40"/>
      <p:bold r:id="rId41"/>
      <p:italic r:id="rId42"/>
      <p:boldItalic r:id="rId43"/>
    </p:embeddedFont>
    <p:embeddedFont>
      <p:font typeface="Microsoft YaHei" panose="020B0503020204020204" pitchFamily="34" charset="-122"/>
      <p:regular r:id="rId44"/>
      <p:bold r:id="rId45"/>
    </p:embeddedFont>
    <p:embeddedFont>
      <p:font typeface="#9Slide03 Arima Madurai Bold" panose="020B0604020202020204" charset="0"/>
      <p:bold r:id="rId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EEF"/>
    <a:srgbClr val="E3D9D8"/>
    <a:srgbClr val="E4DAD9"/>
    <a:srgbClr val="C8A858"/>
    <a:srgbClr val="FF99FF"/>
    <a:srgbClr val="E6E6E6"/>
    <a:srgbClr val="FFFFFF"/>
    <a:srgbClr val="F7B759"/>
    <a:srgbClr val="819FA1"/>
    <a:srgbClr val="C753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110" d="100"/>
          <a:sy n="110" d="100"/>
        </p:scale>
        <p:origin x="63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B464F-81D0-440F-93DE-AB89F8B4C264}" type="datetimeFigureOut">
              <a:rPr lang="en-SG" smtClean="0"/>
              <a:t>12/3/2023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B4EEB-C73C-4F11-8AAF-F1CE490A15AD}" type="slidenum">
              <a:rPr lang="en-SG" smtClean="0"/>
              <a:t>‹#›</a:t>
            </a:fld>
            <a:endParaRPr lang="en-SG"/>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7</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17</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18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19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20</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21</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22</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23</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24</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25</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26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8</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27</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28</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30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10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11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13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14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E96900-B456-437F-9475-64321498E6F7}" type="slidenum">
              <a:rPr lang="zh-CN" altLang="en-US" smtClean="0"/>
              <a:t>16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129C66-0B8E-4984-8651-D0CFCAB57EF7}"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F2911C-5866-4C23-9D0E-2F8349179BC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129C66-0B8E-4984-8651-D0CFCAB57EF7}"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F2911C-5866-4C23-9D0E-2F8349179BC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129C66-0B8E-4984-8651-D0CFCAB57EF7}"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F2911C-5866-4C23-9D0E-2F8349179BC9}"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
        <p:nvSpPr>
          <p:cNvPr id="8" name="Picture Placeholder 7"/>
          <p:cNvSpPr>
            <a:spLocks noGrp="1"/>
          </p:cNvSpPr>
          <p:nvPr>
            <p:ph type="pic" sz="quarter" idx="24" hasCustomPrompt="1"/>
          </p:nvPr>
        </p:nvSpPr>
        <p:spPr>
          <a:xfrm>
            <a:off x="1843790" y="-1364105"/>
            <a:ext cx="3117954" cy="3117954"/>
          </a:xfrm>
          <a:custGeom>
            <a:avLst/>
            <a:gdLst>
              <a:gd name="connsiteX0" fmla="*/ 1558977 w 3117954"/>
              <a:gd name="connsiteY0" fmla="*/ 0 h 3117954"/>
              <a:gd name="connsiteX1" fmla="*/ 3117954 w 3117954"/>
              <a:gd name="connsiteY1" fmla="*/ 1558977 h 3117954"/>
              <a:gd name="connsiteX2" fmla="*/ 1558977 w 3117954"/>
              <a:gd name="connsiteY2" fmla="*/ 3117954 h 3117954"/>
              <a:gd name="connsiteX3" fmla="*/ 0 w 3117954"/>
              <a:gd name="connsiteY3" fmla="*/ 1558977 h 3117954"/>
              <a:gd name="connsiteX4" fmla="*/ 1558977 w 3117954"/>
              <a:gd name="connsiteY4" fmla="*/ 0 h 3117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7954" h="3117954">
                <a:moveTo>
                  <a:pt x="1558977" y="0"/>
                </a:moveTo>
                <a:cubicBezTo>
                  <a:pt x="2419976" y="0"/>
                  <a:pt x="3117954" y="697978"/>
                  <a:pt x="3117954" y="1558977"/>
                </a:cubicBezTo>
                <a:cubicBezTo>
                  <a:pt x="3117954" y="2419976"/>
                  <a:pt x="2419976" y="3117954"/>
                  <a:pt x="1558977" y="3117954"/>
                </a:cubicBezTo>
                <a:cubicBezTo>
                  <a:pt x="697978" y="3117954"/>
                  <a:pt x="0" y="2419976"/>
                  <a:pt x="0" y="1558977"/>
                </a:cubicBezTo>
                <a:cubicBezTo>
                  <a:pt x="0" y="697978"/>
                  <a:pt x="697978" y="0"/>
                  <a:pt x="155897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
        <p:nvSpPr>
          <p:cNvPr id="9" name="Picture Placeholder 8"/>
          <p:cNvSpPr>
            <a:spLocks noGrp="1"/>
          </p:cNvSpPr>
          <p:nvPr>
            <p:ph type="pic" sz="quarter" idx="25" hasCustomPrompt="1"/>
          </p:nvPr>
        </p:nvSpPr>
        <p:spPr>
          <a:xfrm>
            <a:off x="2743200" y="2503357"/>
            <a:ext cx="1319134" cy="1319134"/>
          </a:xfrm>
          <a:custGeom>
            <a:avLst/>
            <a:gdLst>
              <a:gd name="connsiteX0" fmla="*/ 659567 w 1319134"/>
              <a:gd name="connsiteY0" fmla="*/ 0 h 1319134"/>
              <a:gd name="connsiteX1" fmla="*/ 1319134 w 1319134"/>
              <a:gd name="connsiteY1" fmla="*/ 659567 h 1319134"/>
              <a:gd name="connsiteX2" fmla="*/ 659567 w 1319134"/>
              <a:gd name="connsiteY2" fmla="*/ 1319134 h 1319134"/>
              <a:gd name="connsiteX3" fmla="*/ 0 w 1319134"/>
              <a:gd name="connsiteY3" fmla="*/ 659567 h 1319134"/>
              <a:gd name="connsiteX4" fmla="*/ 659567 w 1319134"/>
              <a:gd name="connsiteY4" fmla="*/ 0 h 131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34" h="1319134">
                <a:moveTo>
                  <a:pt x="659567" y="0"/>
                </a:moveTo>
                <a:cubicBezTo>
                  <a:pt x="1023836" y="0"/>
                  <a:pt x="1319134" y="295298"/>
                  <a:pt x="1319134" y="659567"/>
                </a:cubicBezTo>
                <a:cubicBezTo>
                  <a:pt x="1319134" y="1023836"/>
                  <a:pt x="1023836" y="1319134"/>
                  <a:pt x="659567" y="1319134"/>
                </a:cubicBezTo>
                <a:cubicBezTo>
                  <a:pt x="295298" y="1319134"/>
                  <a:pt x="0" y="1023836"/>
                  <a:pt x="0" y="659567"/>
                </a:cubicBezTo>
                <a:cubicBezTo>
                  <a:pt x="0" y="295298"/>
                  <a:pt x="295298" y="0"/>
                  <a:pt x="65956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
        <p:nvSpPr>
          <p:cNvPr id="10" name="Picture Placeholder 9"/>
          <p:cNvSpPr>
            <a:spLocks noGrp="1"/>
          </p:cNvSpPr>
          <p:nvPr>
            <p:ph type="pic" sz="quarter" idx="26" hasCustomPrompt="1"/>
          </p:nvPr>
        </p:nvSpPr>
        <p:spPr>
          <a:xfrm>
            <a:off x="2743200" y="4571999"/>
            <a:ext cx="1319134" cy="1319134"/>
          </a:xfrm>
          <a:custGeom>
            <a:avLst/>
            <a:gdLst>
              <a:gd name="connsiteX0" fmla="*/ 659567 w 1319134"/>
              <a:gd name="connsiteY0" fmla="*/ 0 h 1319134"/>
              <a:gd name="connsiteX1" fmla="*/ 1319134 w 1319134"/>
              <a:gd name="connsiteY1" fmla="*/ 659567 h 1319134"/>
              <a:gd name="connsiteX2" fmla="*/ 659567 w 1319134"/>
              <a:gd name="connsiteY2" fmla="*/ 1319134 h 1319134"/>
              <a:gd name="connsiteX3" fmla="*/ 0 w 1319134"/>
              <a:gd name="connsiteY3" fmla="*/ 659567 h 1319134"/>
              <a:gd name="connsiteX4" fmla="*/ 659567 w 1319134"/>
              <a:gd name="connsiteY4" fmla="*/ 0 h 131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34" h="1319134">
                <a:moveTo>
                  <a:pt x="659567" y="0"/>
                </a:moveTo>
                <a:cubicBezTo>
                  <a:pt x="1023836" y="0"/>
                  <a:pt x="1319134" y="295298"/>
                  <a:pt x="1319134" y="659567"/>
                </a:cubicBezTo>
                <a:cubicBezTo>
                  <a:pt x="1319134" y="1023836"/>
                  <a:pt x="1023836" y="1319134"/>
                  <a:pt x="659567" y="1319134"/>
                </a:cubicBezTo>
                <a:cubicBezTo>
                  <a:pt x="295298" y="1319134"/>
                  <a:pt x="0" y="1023836"/>
                  <a:pt x="0" y="659567"/>
                </a:cubicBezTo>
                <a:cubicBezTo>
                  <a:pt x="0" y="295298"/>
                  <a:pt x="295298" y="0"/>
                  <a:pt x="65956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
        <p:nvSpPr>
          <p:cNvPr id="6" name="Picture Placeholder 5"/>
          <p:cNvSpPr>
            <a:spLocks noGrp="1"/>
          </p:cNvSpPr>
          <p:nvPr>
            <p:ph type="pic" sz="quarter" idx="25" hasCustomPrompt="1"/>
          </p:nvPr>
        </p:nvSpPr>
        <p:spPr>
          <a:xfrm>
            <a:off x="2743200" y="700791"/>
            <a:ext cx="1319134" cy="1319134"/>
          </a:xfrm>
          <a:custGeom>
            <a:avLst/>
            <a:gdLst>
              <a:gd name="connsiteX0" fmla="*/ 659567 w 1319134"/>
              <a:gd name="connsiteY0" fmla="*/ 0 h 1319134"/>
              <a:gd name="connsiteX1" fmla="*/ 1319134 w 1319134"/>
              <a:gd name="connsiteY1" fmla="*/ 659567 h 1319134"/>
              <a:gd name="connsiteX2" fmla="*/ 659567 w 1319134"/>
              <a:gd name="connsiteY2" fmla="*/ 1319134 h 1319134"/>
              <a:gd name="connsiteX3" fmla="*/ 0 w 1319134"/>
              <a:gd name="connsiteY3" fmla="*/ 659567 h 1319134"/>
              <a:gd name="connsiteX4" fmla="*/ 659567 w 1319134"/>
              <a:gd name="connsiteY4" fmla="*/ 0 h 131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34" h="1319134">
                <a:moveTo>
                  <a:pt x="659567" y="0"/>
                </a:moveTo>
                <a:cubicBezTo>
                  <a:pt x="1023836" y="0"/>
                  <a:pt x="1319134" y="295298"/>
                  <a:pt x="1319134" y="659567"/>
                </a:cubicBezTo>
                <a:cubicBezTo>
                  <a:pt x="1319134" y="1023836"/>
                  <a:pt x="1023836" y="1319134"/>
                  <a:pt x="659567" y="1319134"/>
                </a:cubicBezTo>
                <a:cubicBezTo>
                  <a:pt x="295298" y="1319134"/>
                  <a:pt x="0" y="1023836"/>
                  <a:pt x="0" y="659567"/>
                </a:cubicBezTo>
                <a:cubicBezTo>
                  <a:pt x="0" y="295298"/>
                  <a:pt x="295298" y="0"/>
                  <a:pt x="65956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
        <p:nvSpPr>
          <p:cNvPr id="7" name="Picture Placeholder 6"/>
          <p:cNvSpPr>
            <a:spLocks noGrp="1"/>
          </p:cNvSpPr>
          <p:nvPr>
            <p:ph type="pic" sz="quarter" idx="26" hasCustomPrompt="1"/>
          </p:nvPr>
        </p:nvSpPr>
        <p:spPr>
          <a:xfrm>
            <a:off x="2743200" y="2769433"/>
            <a:ext cx="1319134" cy="1319134"/>
          </a:xfrm>
          <a:custGeom>
            <a:avLst/>
            <a:gdLst>
              <a:gd name="connsiteX0" fmla="*/ 659567 w 1319134"/>
              <a:gd name="connsiteY0" fmla="*/ 0 h 1319134"/>
              <a:gd name="connsiteX1" fmla="*/ 1319134 w 1319134"/>
              <a:gd name="connsiteY1" fmla="*/ 659567 h 1319134"/>
              <a:gd name="connsiteX2" fmla="*/ 659567 w 1319134"/>
              <a:gd name="connsiteY2" fmla="*/ 1319134 h 1319134"/>
              <a:gd name="connsiteX3" fmla="*/ 0 w 1319134"/>
              <a:gd name="connsiteY3" fmla="*/ 659567 h 1319134"/>
              <a:gd name="connsiteX4" fmla="*/ 659567 w 1319134"/>
              <a:gd name="connsiteY4" fmla="*/ 0 h 131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34" h="1319134">
                <a:moveTo>
                  <a:pt x="659567" y="0"/>
                </a:moveTo>
                <a:cubicBezTo>
                  <a:pt x="1023836" y="0"/>
                  <a:pt x="1319134" y="295298"/>
                  <a:pt x="1319134" y="659567"/>
                </a:cubicBezTo>
                <a:cubicBezTo>
                  <a:pt x="1319134" y="1023836"/>
                  <a:pt x="1023836" y="1319134"/>
                  <a:pt x="659567" y="1319134"/>
                </a:cubicBezTo>
                <a:cubicBezTo>
                  <a:pt x="295298" y="1319134"/>
                  <a:pt x="0" y="1023836"/>
                  <a:pt x="0" y="659567"/>
                </a:cubicBezTo>
                <a:cubicBezTo>
                  <a:pt x="0" y="295298"/>
                  <a:pt x="295298" y="0"/>
                  <a:pt x="65956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
        <p:nvSpPr>
          <p:cNvPr id="8" name="Picture Placeholder 7"/>
          <p:cNvSpPr>
            <a:spLocks noGrp="1"/>
          </p:cNvSpPr>
          <p:nvPr>
            <p:ph type="pic" sz="quarter" idx="27" hasCustomPrompt="1"/>
          </p:nvPr>
        </p:nvSpPr>
        <p:spPr>
          <a:xfrm>
            <a:off x="2743200" y="4838075"/>
            <a:ext cx="1319134" cy="1319134"/>
          </a:xfrm>
          <a:custGeom>
            <a:avLst/>
            <a:gdLst>
              <a:gd name="connsiteX0" fmla="*/ 659567 w 1319134"/>
              <a:gd name="connsiteY0" fmla="*/ 0 h 1319134"/>
              <a:gd name="connsiteX1" fmla="*/ 1319134 w 1319134"/>
              <a:gd name="connsiteY1" fmla="*/ 659567 h 1319134"/>
              <a:gd name="connsiteX2" fmla="*/ 659567 w 1319134"/>
              <a:gd name="connsiteY2" fmla="*/ 1319134 h 1319134"/>
              <a:gd name="connsiteX3" fmla="*/ 0 w 1319134"/>
              <a:gd name="connsiteY3" fmla="*/ 659567 h 1319134"/>
              <a:gd name="connsiteX4" fmla="*/ 659567 w 1319134"/>
              <a:gd name="connsiteY4" fmla="*/ 0 h 131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34" h="1319134">
                <a:moveTo>
                  <a:pt x="659567" y="0"/>
                </a:moveTo>
                <a:cubicBezTo>
                  <a:pt x="1023836" y="0"/>
                  <a:pt x="1319134" y="295298"/>
                  <a:pt x="1319134" y="659567"/>
                </a:cubicBezTo>
                <a:cubicBezTo>
                  <a:pt x="1319134" y="1023836"/>
                  <a:pt x="1023836" y="1319134"/>
                  <a:pt x="659567" y="1319134"/>
                </a:cubicBezTo>
                <a:cubicBezTo>
                  <a:pt x="295298" y="1319134"/>
                  <a:pt x="0" y="1023836"/>
                  <a:pt x="0" y="659567"/>
                </a:cubicBezTo>
                <a:cubicBezTo>
                  <a:pt x="0" y="295298"/>
                  <a:pt x="295298" y="0"/>
                  <a:pt x="659567"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1274164" y="132766"/>
            <a:ext cx="3762532" cy="6592469"/>
          </a:xfrm>
          <a:custGeom>
            <a:avLst/>
            <a:gdLst>
              <a:gd name="connsiteX0" fmla="*/ 0 w 3762532"/>
              <a:gd name="connsiteY0" fmla="*/ 0 h 6592469"/>
              <a:gd name="connsiteX1" fmla="*/ 3746453 w 3762532"/>
              <a:gd name="connsiteY1" fmla="*/ 0 h 6592469"/>
              <a:gd name="connsiteX2" fmla="*/ 3762532 w 3762532"/>
              <a:gd name="connsiteY2" fmla="*/ 6592469 h 6592469"/>
              <a:gd name="connsiteX3" fmla="*/ 0 w 3762532"/>
              <a:gd name="connsiteY3" fmla="*/ 2878176 h 6592469"/>
            </a:gdLst>
            <a:ahLst/>
            <a:cxnLst>
              <a:cxn ang="0">
                <a:pos x="connsiteX0" y="connsiteY0"/>
              </a:cxn>
              <a:cxn ang="0">
                <a:pos x="connsiteX1" y="connsiteY1"/>
              </a:cxn>
              <a:cxn ang="0">
                <a:pos x="connsiteX2" y="connsiteY2"/>
              </a:cxn>
              <a:cxn ang="0">
                <a:pos x="connsiteX3" y="connsiteY3"/>
              </a:cxn>
            </a:cxnLst>
            <a:rect l="l" t="t" r="r" b="b"/>
            <a:pathLst>
              <a:path w="3762532" h="6592469">
                <a:moveTo>
                  <a:pt x="0" y="0"/>
                </a:moveTo>
                <a:lnTo>
                  <a:pt x="3746453" y="0"/>
                </a:lnTo>
                <a:cubicBezTo>
                  <a:pt x="3751813" y="2197490"/>
                  <a:pt x="3757172" y="4394979"/>
                  <a:pt x="3762532" y="6592469"/>
                </a:cubicBezTo>
                <a:lnTo>
                  <a:pt x="0" y="2878176"/>
                </a:ln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3" name="Rectangle 2"/>
          <p:cNvSpPr/>
          <p:nvPr userDrawn="1"/>
        </p:nvSpPr>
        <p:spPr>
          <a:xfrm>
            <a:off x="4137284" y="0"/>
            <a:ext cx="8054715" cy="685800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Picture Placeholder 8"/>
          <p:cNvSpPr>
            <a:spLocks noGrp="1"/>
          </p:cNvSpPr>
          <p:nvPr>
            <p:ph type="pic" sz="quarter" idx="16" hasCustomPrompt="1"/>
          </p:nvPr>
        </p:nvSpPr>
        <p:spPr>
          <a:xfrm>
            <a:off x="4137284" y="7494"/>
            <a:ext cx="8054715" cy="685050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
        <p:nvSpPr>
          <p:cNvPr id="6" name="Picture Placeholder 8"/>
          <p:cNvSpPr>
            <a:spLocks noGrp="1"/>
          </p:cNvSpPr>
          <p:nvPr>
            <p:ph type="pic" sz="quarter" idx="17" hasCustomPrompt="1"/>
          </p:nvPr>
        </p:nvSpPr>
        <p:spPr>
          <a:xfrm>
            <a:off x="3" y="3200400"/>
            <a:ext cx="4137281" cy="36576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5" name="Picture Placeholder 8"/>
          <p:cNvSpPr>
            <a:spLocks noGrp="1"/>
          </p:cNvSpPr>
          <p:nvPr>
            <p:ph type="pic" sz="quarter" idx="18" hasCustomPrompt="1"/>
          </p:nvPr>
        </p:nvSpPr>
        <p:spPr>
          <a:xfrm>
            <a:off x="3567659" y="3175266"/>
            <a:ext cx="2743199" cy="277582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
        <p:nvSpPr>
          <p:cNvPr id="6" name="Picture Placeholder 8"/>
          <p:cNvSpPr>
            <a:spLocks noGrp="1"/>
          </p:cNvSpPr>
          <p:nvPr>
            <p:ph type="pic" sz="quarter" idx="19" hasCustomPrompt="1"/>
          </p:nvPr>
        </p:nvSpPr>
        <p:spPr>
          <a:xfrm>
            <a:off x="6310858" y="-1"/>
            <a:ext cx="5881141" cy="595109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
        <p:nvSpPr>
          <p:cNvPr id="4" name="Picture Placeholder 8"/>
          <p:cNvSpPr>
            <a:spLocks noGrp="1"/>
          </p:cNvSpPr>
          <p:nvPr>
            <p:ph type="pic" sz="quarter" idx="18" hasCustomPrompt="1"/>
          </p:nvPr>
        </p:nvSpPr>
        <p:spPr>
          <a:xfrm>
            <a:off x="7176541" y="1461539"/>
            <a:ext cx="3934920" cy="393491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4" name="Picture Placeholder 8"/>
          <p:cNvSpPr>
            <a:spLocks noGrp="1"/>
          </p:cNvSpPr>
          <p:nvPr>
            <p:ph type="pic" sz="quarter" idx="18" hasCustomPrompt="1"/>
          </p:nvPr>
        </p:nvSpPr>
        <p:spPr>
          <a:xfrm>
            <a:off x="5387988" y="1588959"/>
            <a:ext cx="3071463" cy="368008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129C66-0B8E-4984-8651-D0CFCAB57EF7}"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F2911C-5866-4C23-9D0E-2F8349179BC9}"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4" name="Picture Placeholder 8"/>
          <p:cNvSpPr>
            <a:spLocks noGrp="1"/>
          </p:cNvSpPr>
          <p:nvPr>
            <p:ph type="pic" sz="quarter" idx="17" hasCustomPrompt="1"/>
          </p:nvPr>
        </p:nvSpPr>
        <p:spPr>
          <a:xfrm>
            <a:off x="0" y="1128008"/>
            <a:ext cx="9009089" cy="460198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5" name="Picture Placeholder 8"/>
          <p:cNvSpPr>
            <a:spLocks noGrp="1"/>
          </p:cNvSpPr>
          <p:nvPr>
            <p:ph type="pic" sz="quarter" idx="12" hasCustomPrompt="1"/>
          </p:nvPr>
        </p:nvSpPr>
        <p:spPr>
          <a:xfrm>
            <a:off x="0" y="-1"/>
            <a:ext cx="8589362" cy="427219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
        <p:nvSpPr>
          <p:cNvPr id="6" name="Picture Placeholder 8"/>
          <p:cNvSpPr>
            <a:spLocks noGrp="1"/>
          </p:cNvSpPr>
          <p:nvPr>
            <p:ph type="pic" sz="quarter" idx="13" hasCustomPrompt="1"/>
          </p:nvPr>
        </p:nvSpPr>
        <p:spPr>
          <a:xfrm>
            <a:off x="8589361" y="4272196"/>
            <a:ext cx="3602637" cy="258580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4" name="Picture Placeholder 8"/>
          <p:cNvSpPr>
            <a:spLocks noGrp="1"/>
          </p:cNvSpPr>
          <p:nvPr>
            <p:ph type="pic" sz="quarter" idx="22" hasCustomPrompt="1"/>
          </p:nvPr>
        </p:nvSpPr>
        <p:spPr>
          <a:xfrm>
            <a:off x="4332126" y="2138761"/>
            <a:ext cx="3446690" cy="204606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
        <p:nvSpPr>
          <p:cNvPr id="5" name="Picture Placeholder 8"/>
          <p:cNvSpPr>
            <a:spLocks noGrp="1"/>
          </p:cNvSpPr>
          <p:nvPr>
            <p:ph type="pic" sz="quarter" idx="22" hasCustomPrompt="1"/>
          </p:nvPr>
        </p:nvSpPr>
        <p:spPr>
          <a:xfrm>
            <a:off x="2076209" y="3877620"/>
            <a:ext cx="3446690" cy="204606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
        <p:nvSpPr>
          <p:cNvPr id="6" name="Picture Placeholder 8"/>
          <p:cNvSpPr>
            <a:spLocks noGrp="1"/>
          </p:cNvSpPr>
          <p:nvPr>
            <p:ph type="pic" sz="quarter" idx="23" hasCustomPrompt="1"/>
          </p:nvPr>
        </p:nvSpPr>
        <p:spPr>
          <a:xfrm>
            <a:off x="6669101" y="3877620"/>
            <a:ext cx="3446690" cy="204606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4" name="Picture Placeholder 8"/>
          <p:cNvSpPr>
            <a:spLocks noGrp="1"/>
          </p:cNvSpPr>
          <p:nvPr>
            <p:ph type="pic" sz="quarter" idx="16" hasCustomPrompt="1"/>
          </p:nvPr>
        </p:nvSpPr>
        <p:spPr>
          <a:xfrm>
            <a:off x="374755" y="378501"/>
            <a:ext cx="4646951" cy="610099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4" name="Picture Placeholder 8"/>
          <p:cNvSpPr>
            <a:spLocks noGrp="1"/>
          </p:cNvSpPr>
          <p:nvPr>
            <p:ph type="pic" sz="quarter" idx="12" hasCustomPrompt="1"/>
          </p:nvPr>
        </p:nvSpPr>
        <p:spPr>
          <a:xfrm>
            <a:off x="2158584" y="0"/>
            <a:ext cx="2723213"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4" name="Picture Placeholder 8"/>
          <p:cNvSpPr>
            <a:spLocks noGrp="1"/>
          </p:cNvSpPr>
          <p:nvPr>
            <p:ph type="pic" sz="quarter" idx="14" hasCustomPrompt="1"/>
          </p:nvPr>
        </p:nvSpPr>
        <p:spPr>
          <a:xfrm>
            <a:off x="710583" y="457029"/>
            <a:ext cx="6457134" cy="594394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6" name="Picture Placeholder 8"/>
          <p:cNvSpPr>
            <a:spLocks noGrp="1"/>
          </p:cNvSpPr>
          <p:nvPr>
            <p:ph type="pic" sz="quarter" idx="20" hasCustomPrompt="1"/>
          </p:nvPr>
        </p:nvSpPr>
        <p:spPr>
          <a:xfrm>
            <a:off x="5924744" y="468442"/>
            <a:ext cx="1514006" cy="149901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
        <p:nvSpPr>
          <p:cNvPr id="7" name="Picture Placeholder 8"/>
          <p:cNvSpPr>
            <a:spLocks noGrp="1"/>
          </p:cNvSpPr>
          <p:nvPr>
            <p:ph type="pic" sz="quarter" idx="21" hasCustomPrompt="1"/>
          </p:nvPr>
        </p:nvSpPr>
        <p:spPr>
          <a:xfrm>
            <a:off x="5924744" y="2686986"/>
            <a:ext cx="1514006" cy="149901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
        <p:nvSpPr>
          <p:cNvPr id="8" name="Picture Placeholder 8"/>
          <p:cNvSpPr>
            <a:spLocks noGrp="1"/>
          </p:cNvSpPr>
          <p:nvPr>
            <p:ph type="pic" sz="quarter" idx="22" hasCustomPrompt="1"/>
          </p:nvPr>
        </p:nvSpPr>
        <p:spPr>
          <a:xfrm>
            <a:off x="5924744" y="4890541"/>
            <a:ext cx="1514006" cy="149901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7" name="Picture Placeholder 8"/>
          <p:cNvSpPr>
            <a:spLocks noGrp="1"/>
          </p:cNvSpPr>
          <p:nvPr>
            <p:ph type="pic" sz="quarter" idx="22" hasCustomPrompt="1"/>
          </p:nvPr>
        </p:nvSpPr>
        <p:spPr>
          <a:xfrm>
            <a:off x="0" y="1262920"/>
            <a:ext cx="1558978" cy="433215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
        <p:nvSpPr>
          <p:cNvPr id="8" name="Picture Placeholder 8"/>
          <p:cNvSpPr>
            <a:spLocks noGrp="1"/>
          </p:cNvSpPr>
          <p:nvPr>
            <p:ph type="pic" sz="quarter" idx="23" hasCustomPrompt="1"/>
          </p:nvPr>
        </p:nvSpPr>
        <p:spPr>
          <a:xfrm>
            <a:off x="2443397" y="5141626"/>
            <a:ext cx="2398424" cy="171637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
        <p:nvSpPr>
          <p:cNvPr id="9" name="Picture Placeholder 8"/>
          <p:cNvSpPr>
            <a:spLocks noGrp="1"/>
          </p:cNvSpPr>
          <p:nvPr>
            <p:ph type="pic" sz="quarter" idx="24" hasCustomPrompt="1"/>
          </p:nvPr>
        </p:nvSpPr>
        <p:spPr>
          <a:xfrm>
            <a:off x="5726240" y="5141626"/>
            <a:ext cx="2398424" cy="171637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
        <p:nvSpPr>
          <p:cNvPr id="10" name="Picture Placeholder 8"/>
          <p:cNvSpPr>
            <a:spLocks noGrp="1"/>
          </p:cNvSpPr>
          <p:nvPr>
            <p:ph type="pic" sz="quarter" idx="25" hasCustomPrompt="1"/>
          </p:nvPr>
        </p:nvSpPr>
        <p:spPr>
          <a:xfrm>
            <a:off x="9009090" y="5141626"/>
            <a:ext cx="2398424" cy="171637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t>Click Here to Add Picture</a:t>
            </a:r>
            <a:endParaRPr lang="id-I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fontAlgn="base">
              <a:spcBef>
                <a:spcPct val="0"/>
              </a:spcBef>
              <a:spcAft>
                <a:spcPct val="0"/>
              </a:spcAft>
              <a:defRPr/>
            </a:pPr>
            <a:fld id="{6FD7413E-87D2-4EF8-8C81-4F2C365C6F9D}"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762397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129C66-0B8E-4984-8651-D0CFCAB57EF7}"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F2911C-5866-4C23-9D0E-2F8349179BC9}"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fontAlgn="base">
              <a:spcBef>
                <a:spcPct val="0"/>
              </a:spcBef>
              <a:spcAft>
                <a:spcPct val="0"/>
              </a:spcAft>
              <a:defRPr/>
            </a:pPr>
            <a:fld id="{77A62538-16AB-4EA4-80B1-DCFBB6742499}"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48798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fontAlgn="base">
              <a:spcBef>
                <a:spcPct val="0"/>
              </a:spcBef>
              <a:spcAft>
                <a:spcPct val="0"/>
              </a:spcAft>
              <a:defRPr/>
            </a:pPr>
            <a:fld id="{133F0D59-2119-4D07-AD9F-2F3269F8244A}"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2351304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6" name="Footer Placeholder 5"/>
          <p:cNvSpPr>
            <a:spLocks noGrp="1" noChangeArrowheads="1"/>
          </p:cNvSpPr>
          <p:nvPr>
            <p:ph type="ftr" sz="quarter" idx="11"/>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7" name="Slide Number Placeholder 6"/>
          <p:cNvSpPr>
            <a:spLocks noGrp="1" noChangeArrowheads="1"/>
          </p:cNvSpPr>
          <p:nvPr>
            <p:ph type="sldNum" sz="quarter" idx="12"/>
          </p:nvPr>
        </p:nvSpPr>
        <p:spPr/>
        <p:txBody>
          <a:bodyPr/>
          <a:lstStyle>
            <a:lvl1pPr>
              <a:defRPr>
                <a:latin typeface="Calibri" panose="020F0502020204030204" pitchFamily="34" charset="0"/>
              </a:defRPr>
            </a:lvl1pPr>
          </a:lstStyle>
          <a:p>
            <a:pPr fontAlgn="base">
              <a:spcBef>
                <a:spcPct val="0"/>
              </a:spcBef>
              <a:spcAft>
                <a:spcPct val="0"/>
              </a:spcAft>
              <a:defRPr/>
            </a:pPr>
            <a:fld id="{CBF6EC33-0866-41AA-AB46-29234F47FC5D}"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8762884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0"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8" name="Rectangle 5"/>
          <p:cNvSpPr>
            <a:spLocks noGrp="1" noChangeArrowheads="1"/>
          </p:cNvSpPr>
          <p:nvPr>
            <p:ph type="ftr" sz="quarter" idx="11"/>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9" name="Rectangle 6"/>
          <p:cNvSpPr>
            <a:spLocks noGrp="1" noChangeArrowheads="1"/>
          </p:cNvSpPr>
          <p:nvPr>
            <p:ph type="sldNum" sz="quarter" idx="12"/>
          </p:nvPr>
        </p:nvSpPr>
        <p:spPr/>
        <p:txBody>
          <a:bodyPr/>
          <a:lstStyle>
            <a:lvl1pPr>
              <a:defRPr>
                <a:latin typeface="Calibri" panose="020F0502020204030204" pitchFamily="34" charset="0"/>
              </a:defRPr>
            </a:lvl1pPr>
          </a:lstStyle>
          <a:p>
            <a:pPr fontAlgn="base">
              <a:spcBef>
                <a:spcPct val="0"/>
              </a:spcBef>
              <a:spcAft>
                <a:spcPct val="0"/>
              </a:spcAft>
              <a:defRPr/>
            </a:pPr>
            <a:fld id="{ABBFB998-266F-4476-B9E5-025C2AB75E1A}"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858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4" name="Rectangle 5"/>
          <p:cNvSpPr>
            <a:spLocks noGrp="1" noChangeArrowheads="1"/>
          </p:cNvSpPr>
          <p:nvPr>
            <p:ph type="ftr" sz="quarter" idx="11"/>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pPr fontAlgn="base">
              <a:spcBef>
                <a:spcPct val="0"/>
              </a:spcBef>
              <a:spcAft>
                <a:spcPct val="0"/>
              </a:spcAft>
              <a:defRPr/>
            </a:pPr>
            <a:fld id="{1B92A98A-EECE-4E5B-8540-38C415CDF451}"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389838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3" name="Rectangle 5"/>
          <p:cNvSpPr>
            <a:spLocks noGrp="1" noChangeArrowheads="1"/>
          </p:cNvSpPr>
          <p:nvPr>
            <p:ph type="ftr" sz="quarter" idx="11"/>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4" name="Rectangle 6"/>
          <p:cNvSpPr>
            <a:spLocks noGrp="1" noChangeArrowheads="1"/>
          </p:cNvSpPr>
          <p:nvPr>
            <p:ph type="sldNum" sz="quarter" idx="12"/>
          </p:nvPr>
        </p:nvSpPr>
        <p:spPr/>
        <p:txBody>
          <a:bodyPr/>
          <a:lstStyle>
            <a:lvl1pPr>
              <a:defRPr>
                <a:latin typeface="Calibri" panose="020F0502020204030204" pitchFamily="34" charset="0"/>
              </a:defRPr>
            </a:lvl1pPr>
          </a:lstStyle>
          <a:p>
            <a:pPr fontAlgn="base">
              <a:spcBef>
                <a:spcPct val="0"/>
              </a:spcBef>
              <a:spcAft>
                <a:spcPct val="0"/>
              </a:spcAft>
              <a:defRPr/>
            </a:pPr>
            <a:fld id="{42FB774B-A336-44CE-9349-C500CA113431}"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5010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6" name="Footer Placeholder 5"/>
          <p:cNvSpPr>
            <a:spLocks noGrp="1" noChangeArrowheads="1"/>
          </p:cNvSpPr>
          <p:nvPr>
            <p:ph type="ftr" sz="quarter" idx="11"/>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7" name="Slide Number Placeholder 6"/>
          <p:cNvSpPr>
            <a:spLocks noGrp="1" noChangeArrowheads="1"/>
          </p:cNvSpPr>
          <p:nvPr>
            <p:ph type="sldNum" sz="quarter" idx="12"/>
          </p:nvPr>
        </p:nvSpPr>
        <p:spPr/>
        <p:txBody>
          <a:bodyPr/>
          <a:lstStyle>
            <a:lvl1pPr>
              <a:defRPr>
                <a:latin typeface="Calibri" panose="020F0502020204030204" pitchFamily="34" charset="0"/>
              </a:defRPr>
            </a:lvl1pPr>
          </a:lstStyle>
          <a:p>
            <a:pPr fontAlgn="base">
              <a:spcBef>
                <a:spcPct val="0"/>
              </a:spcBef>
              <a:spcAft>
                <a:spcPct val="0"/>
              </a:spcAft>
              <a:defRPr/>
            </a:pPr>
            <a:fld id="{44B8E906-4DA0-4A4A-B3AD-C5896B5905BC}"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635975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6" name="Footer Placeholder 5"/>
          <p:cNvSpPr>
            <a:spLocks noGrp="1" noChangeArrowheads="1"/>
          </p:cNvSpPr>
          <p:nvPr>
            <p:ph type="ftr" sz="quarter" idx="11"/>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7" name="Slide Number Placeholder 6"/>
          <p:cNvSpPr>
            <a:spLocks noGrp="1" noChangeArrowheads="1"/>
          </p:cNvSpPr>
          <p:nvPr>
            <p:ph type="sldNum" sz="quarter" idx="12"/>
          </p:nvPr>
        </p:nvSpPr>
        <p:spPr/>
        <p:txBody>
          <a:bodyPr/>
          <a:lstStyle>
            <a:lvl1pPr>
              <a:defRPr>
                <a:latin typeface="Calibri" panose="020F0502020204030204" pitchFamily="34" charset="0"/>
              </a:defRPr>
            </a:lvl1pPr>
          </a:lstStyle>
          <a:p>
            <a:pPr fontAlgn="base">
              <a:spcBef>
                <a:spcPct val="0"/>
              </a:spcBef>
              <a:spcAft>
                <a:spcPct val="0"/>
              </a:spcAft>
              <a:defRPr/>
            </a:pPr>
            <a:fld id="{B25BF1B4-A8A5-4908-9249-813CA077B0B5}"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726125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fontAlgn="base">
              <a:spcBef>
                <a:spcPct val="0"/>
              </a:spcBef>
              <a:spcAft>
                <a:spcPct val="0"/>
              </a:spcAft>
              <a:defRPr/>
            </a:pPr>
            <a:fld id="{E5135702-6E7A-4602-B386-AE3DFE293BE7}"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0415321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fontAlgn="base">
              <a:spcAft>
                <a:spcPct val="0"/>
              </a:spcAft>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fontAlgn="base">
              <a:spcBef>
                <a:spcPct val="0"/>
              </a:spcBef>
              <a:spcAft>
                <a:spcPct val="0"/>
              </a:spcAft>
              <a:defRPr/>
            </a:pPr>
            <a:fld id="{B6A59134-5F58-4C63-8FBA-BDC8F01E922B}"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728371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129C66-0B8E-4984-8651-D0CFCAB57EF7}" type="datetimeFigureOut">
              <a:rPr lang="zh-CN" altLang="en-US" smtClean="0"/>
              <a:t>2023/3/12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F2911C-5866-4C23-9D0E-2F8349179BC9}"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l="2599" r="5875" b="5263"/>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lIns="68580" tIns="34290" rIns="68580" bIns="34290"/>
          <a:lstStyle>
            <a:lvl1pPr>
              <a:defRPr/>
            </a:lvl1pPr>
          </a:lstStyle>
          <a:p>
            <a:pPr fontAlgn="base">
              <a:spcAft>
                <a:spcPct val="0"/>
              </a:spcAft>
              <a:defRPr/>
            </a:pPr>
            <a:fld id="{F5FBF904-A5D2-44AC-954D-2864B8A17B56}" type="datetimeFigureOut">
              <a:rPr lang="en-US" smtClean="0"/>
              <a:pPr fontAlgn="base">
                <a:spcAft>
                  <a:spcPct val="0"/>
                </a:spcAft>
                <a:defRPr/>
              </a:pPr>
              <a:t>3/12/2023</a:t>
            </a:fld>
            <a:endParaRPr lang="en-US" dirty="0"/>
          </a:p>
        </p:txBody>
      </p:sp>
      <p:sp>
        <p:nvSpPr>
          <p:cNvPr id="4" name="Footer Placeholder 2"/>
          <p:cNvSpPr>
            <a:spLocks noGrp="1"/>
          </p:cNvSpPr>
          <p:nvPr>
            <p:ph type="ftr" sz="quarter" idx="11"/>
          </p:nvPr>
        </p:nvSpPr>
        <p:spPr/>
        <p:txBody>
          <a:bodyPr lIns="68580" tIns="34290" rIns="68580" bIns="34290"/>
          <a:lstStyle>
            <a:lvl1pPr>
              <a:defRPr/>
            </a:lvl1pPr>
          </a:lstStyle>
          <a:p>
            <a:pPr fontAlgn="base">
              <a:spcAft>
                <a:spcPct val="0"/>
              </a:spcAft>
              <a:defRPr/>
            </a:pPr>
            <a:endParaRPr lang="en-US"/>
          </a:p>
        </p:txBody>
      </p:sp>
      <p:sp>
        <p:nvSpPr>
          <p:cNvPr id="5" name="Slide Number Placeholder 3"/>
          <p:cNvSpPr>
            <a:spLocks noGrp="1"/>
          </p:cNvSpPr>
          <p:nvPr>
            <p:ph type="sldNum" sz="quarter" idx="12"/>
          </p:nvPr>
        </p:nvSpPr>
        <p:spPr/>
        <p:txBody>
          <a:bodyPr lIns="68580" tIns="34290" rIns="68580" bIns="34290"/>
          <a:lstStyle>
            <a:lvl1pPr>
              <a:defRPr/>
            </a:lvl1pPr>
          </a:lstStyle>
          <a:p>
            <a:pPr fontAlgn="base">
              <a:spcBef>
                <a:spcPct val="0"/>
              </a:spcBef>
              <a:spcAft>
                <a:spcPct val="0"/>
              </a:spcAft>
              <a:defRPr/>
            </a:pPr>
            <a:fld id="{FACE678C-71F2-4EB2-B296-6940E6B2F28D}" type="slidenum">
              <a:rPr lang="en-US" smtClean="0">
                <a:cs typeface="Arial" panose="020B0604020202020204" pitchFamily="34" charset="0"/>
              </a:rPr>
              <a:pPr fontAlgn="base">
                <a:spcBef>
                  <a:spcPct val="0"/>
                </a:spcBef>
                <a:spcAft>
                  <a:spcPct val="0"/>
                </a:spcAft>
                <a:defRPr/>
              </a:pPr>
              <a:t>‹#›</a:t>
            </a:fld>
            <a:endParaRPr lang="en-US" dirty="0">
              <a:cs typeface="Arial" panose="020B0604020202020204" pitchFamily="34" charset="0"/>
            </a:endParaRPr>
          </a:p>
        </p:txBody>
      </p:sp>
    </p:spTree>
    <p:extLst>
      <p:ext uri="{BB962C8B-B14F-4D97-AF65-F5344CB8AC3E}">
        <p14:creationId xmlns:p14="http://schemas.microsoft.com/office/powerpoint/2010/main" val="32113392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129C66-0B8E-4984-8651-D0CFCAB57EF7}" type="datetimeFigureOut">
              <a:rPr lang="zh-CN" altLang="en-US" smtClean="0"/>
              <a:t>2023/3/12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DF2911C-5866-4C23-9D0E-2F8349179BC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129C66-0B8E-4984-8651-D0CFCAB57EF7}" type="datetimeFigureOut">
              <a:rPr lang="zh-CN" altLang="en-US" smtClean="0"/>
              <a:t>2023/3/12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DF2911C-5866-4C23-9D0E-2F8349179BC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129C66-0B8E-4984-8651-D0CFCAB57EF7}" type="datetimeFigureOut">
              <a:rPr lang="zh-CN" altLang="en-US" smtClean="0"/>
              <a:t>2023/3/12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F2911C-5866-4C23-9D0E-2F8349179BC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129C66-0B8E-4984-8651-D0CFCAB57EF7}" type="datetimeFigureOut">
              <a:rPr lang="zh-CN" altLang="en-US" smtClean="0"/>
              <a:t>2023/3/12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F2911C-5866-4C23-9D0E-2F8349179BC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129C66-0B8E-4984-8651-D0CFCAB57EF7}" type="datetimeFigureOut">
              <a:rPr lang="zh-CN" altLang="en-US" smtClean="0"/>
              <a:t>2023/3/12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F2911C-5866-4C23-9D0E-2F8349179BC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129C66-0B8E-4984-8651-D0CFCAB57EF7}" type="datetimeFigureOut">
              <a:rPr lang="zh-CN" altLang="en-US" smtClean="0"/>
              <a:t>2023/3/12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2911C-5866-4C23-9D0E-2F8349179BC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3" r:id="rId22"/>
    <p:sldLayoutId id="2147483674" r:id="rId23"/>
    <p:sldLayoutId id="2147483676" r:id="rId24"/>
    <p:sldLayoutId id="2147483677" r:id="rId25"/>
    <p:sldLayoutId id="2147483679" r:id="rId26"/>
    <p:sldLayoutId id="2147483680" r:id="rId27"/>
    <p:sldLayoutId id="2147483681"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Arial" charset="0"/>
                <a:cs typeface="+mn-cs"/>
              </a:defRPr>
            </a:lvl1pPr>
          </a:lstStyle>
          <a:p>
            <a:pPr fontAlgn="base">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charset="0"/>
                <a:cs typeface="+mn-cs"/>
              </a:defRPr>
            </a:lvl1pPr>
          </a:lstStyle>
          <a:p>
            <a:pPr fontAlgn="base">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fontAlgn="base">
              <a:spcBef>
                <a:spcPct val="0"/>
              </a:spcBef>
              <a:spcAft>
                <a:spcPct val="0"/>
              </a:spcAft>
              <a:defRPr/>
            </a:pPr>
            <a:fld id="{7F35C16F-BE9E-4CD8-827B-0AD1ECB08E4D}"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26672841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588" y="858839"/>
            <a:ext cx="9320212"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5" descr="Application&#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8638" y="1436688"/>
            <a:ext cx="1282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6A9B784-3AFD-514B-93D8-FC3AF4947775}"/>
              </a:ext>
            </a:extLst>
          </p:cNvPr>
          <p:cNvSpPr txBox="1"/>
          <p:nvPr/>
        </p:nvSpPr>
        <p:spPr>
          <a:xfrm>
            <a:off x="4468814" y="1055689"/>
            <a:ext cx="3544887" cy="376237"/>
          </a:xfrm>
          <a:prstGeom prst="rect">
            <a:avLst/>
          </a:prstGeom>
          <a:noFill/>
        </p:spPr>
        <p:txBody>
          <a:bodyPr wrap="none" lIns="68553" tIns="34277" rIns="68553" bIns="34277">
            <a:spAutoFit/>
          </a:bodyPr>
          <a:lstStyle/>
          <a:p>
            <a:pPr fontAlgn="base">
              <a:spcBef>
                <a:spcPct val="0"/>
              </a:spcBef>
              <a:spcAft>
                <a:spcPct val="0"/>
              </a:spcAft>
              <a:defRPr/>
            </a:pPr>
            <a:r>
              <a:rPr lang="x-none" sz="1999" b="1" dirty="0">
                <a:solidFill>
                  <a:srgbClr val="BBE0E3">
                    <a:lumMod val="50000"/>
                  </a:srgbClr>
                </a:solidFill>
                <a:latin typeface="Times New Roman" panose="02020603050405020304" pitchFamily="18" charset="0"/>
                <a:cs typeface="Times New Roman" panose="02020603050405020304" pitchFamily="18" charset="0"/>
              </a:rPr>
              <a:t>TRƯỜNG THCS LONG BIÊN</a:t>
            </a:r>
          </a:p>
        </p:txBody>
      </p:sp>
      <p:sp>
        <p:nvSpPr>
          <p:cNvPr id="8" name="TextBox 7">
            <a:extLst>
              <a:ext uri="{FF2B5EF4-FFF2-40B4-BE49-F238E27FC236}">
                <a16:creationId xmlns:a16="http://schemas.microsoft.com/office/drawing/2014/main" id="{5BA36550-F5CE-4D44-9F55-9ADA72DF0D69}"/>
              </a:ext>
            </a:extLst>
          </p:cNvPr>
          <p:cNvSpPr txBox="1"/>
          <p:nvPr/>
        </p:nvSpPr>
        <p:spPr>
          <a:xfrm>
            <a:off x="2857642" y="2560639"/>
            <a:ext cx="6476719" cy="2161463"/>
          </a:xfrm>
          <a:prstGeom prst="rect">
            <a:avLst/>
          </a:prstGeom>
          <a:noFill/>
        </p:spPr>
        <p:txBody>
          <a:bodyPr wrap="none" lIns="68553" tIns="34277" rIns="68553" bIns="34277">
            <a:spAutoFit/>
          </a:bodyPr>
          <a:lstStyle/>
          <a:p>
            <a:pPr algn="ctr" fontAlgn="base">
              <a:spcBef>
                <a:spcPct val="0"/>
              </a:spcBef>
              <a:spcAft>
                <a:spcPct val="0"/>
              </a:spcAft>
              <a:defRPr/>
            </a:pPr>
            <a:r>
              <a:rPr lang="x-none" sz="4998" b="1" dirty="0">
                <a:solidFill>
                  <a:srgbClr val="BBE0E3">
                    <a:lumMod val="75000"/>
                  </a:srgbClr>
                </a:solidFill>
                <a:latin typeface="Times New Roman" panose="02020603050405020304" pitchFamily="18" charset="0"/>
                <a:cs typeface="Times New Roman" panose="02020603050405020304" pitchFamily="18" charset="0"/>
              </a:rPr>
              <a:t>BÀI GIẢNG </a:t>
            </a:r>
            <a:r>
              <a:rPr lang="en-US" sz="4998" b="1" dirty="0">
                <a:solidFill>
                  <a:srgbClr val="BBE0E3">
                    <a:lumMod val="75000"/>
                  </a:srgbClr>
                </a:solidFill>
                <a:latin typeface="Times New Roman" panose="02020603050405020304" pitchFamily="18" charset="0"/>
                <a:cs typeface="Times New Roman" panose="02020603050405020304" pitchFamily="18" charset="0"/>
              </a:rPr>
              <a:t>ĐIỆN TỬ</a:t>
            </a:r>
            <a:endParaRPr lang="x-none" sz="4998" b="1" dirty="0">
              <a:solidFill>
                <a:srgbClr val="BBE0E3">
                  <a:lumMod val="75000"/>
                </a:srgbClr>
              </a:solidFill>
              <a:latin typeface="Times New Roman" panose="02020603050405020304" pitchFamily="18" charset="0"/>
              <a:cs typeface="Times New Roman" panose="02020603050405020304" pitchFamily="18" charset="0"/>
            </a:endParaRPr>
          </a:p>
          <a:p>
            <a:pPr algn="ctr" fontAlgn="base">
              <a:spcBef>
                <a:spcPct val="0"/>
              </a:spcBef>
              <a:spcAft>
                <a:spcPct val="0"/>
              </a:spcAft>
              <a:defRPr/>
            </a:pPr>
            <a:r>
              <a:rPr lang="x-none" sz="4998" b="1" dirty="0">
                <a:solidFill>
                  <a:srgbClr val="C00000"/>
                </a:solidFill>
                <a:latin typeface="Times New Roman" panose="02020603050405020304" pitchFamily="18" charset="0"/>
                <a:cs typeface="Times New Roman" panose="02020603050405020304" pitchFamily="18" charset="0"/>
              </a:rPr>
              <a:t>MÔN</a:t>
            </a:r>
            <a:r>
              <a:rPr lang="en-US" sz="4998" b="1" dirty="0">
                <a:solidFill>
                  <a:srgbClr val="C00000"/>
                </a:solidFill>
                <a:latin typeface="Times New Roman" panose="02020603050405020304" pitchFamily="18" charset="0"/>
                <a:cs typeface="Times New Roman" panose="02020603050405020304" pitchFamily="18" charset="0"/>
              </a:rPr>
              <a:t> NGỮ VĂN </a:t>
            </a:r>
            <a:r>
              <a:rPr lang="en-US" sz="4998" b="1" dirty="0">
                <a:solidFill>
                  <a:srgbClr val="C00000"/>
                </a:solidFill>
                <a:latin typeface="Times New Roman" panose="02020603050405020304" pitchFamily="18" charset="0"/>
                <a:cs typeface="Times New Roman" panose="02020603050405020304" pitchFamily="18" charset="0"/>
              </a:rPr>
              <a:t>9</a:t>
            </a:r>
          </a:p>
          <a:p>
            <a:pPr algn="ctr"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GV: </a:t>
            </a:r>
            <a:r>
              <a:rPr lang="en-US" sz="3200" b="1" dirty="0" err="1">
                <a:solidFill>
                  <a:srgbClr val="C00000"/>
                </a:solidFill>
                <a:latin typeface="Times New Roman" panose="02020603050405020304" pitchFamily="18" charset="0"/>
                <a:cs typeface="Times New Roman" panose="02020603050405020304" pitchFamily="18" charset="0"/>
              </a:rPr>
              <a:t>Trần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Giang</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49345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áº·ng Láº½ Sapa - Nguyá»n ThÃ nh Long # 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656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Group 66"/>
          <p:cNvGrpSpPr/>
          <p:nvPr/>
        </p:nvGrpSpPr>
        <p:grpSpPr>
          <a:xfrm>
            <a:off x="3867896" y="3429000"/>
            <a:ext cx="1938992" cy="1938992"/>
            <a:chOff x="684358" y="2902022"/>
            <a:chExt cx="3364308" cy="3364307"/>
          </a:xfrm>
          <a:solidFill>
            <a:schemeClr val="bg1">
              <a:lumMod val="95000"/>
            </a:schemeClr>
          </a:solidFill>
        </p:grpSpPr>
        <p:sp>
          <p:nvSpPr>
            <p:cNvPr id="68"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9"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0"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1"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2"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3"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4"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5"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6"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7"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8"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9"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0"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1"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2"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3"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4"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5"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6"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7"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8"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9"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90"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91"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92"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sp>
        <p:nvSpPr>
          <p:cNvPr id="93" name="TextBox 92"/>
          <p:cNvSpPr txBox="1"/>
          <p:nvPr/>
        </p:nvSpPr>
        <p:spPr>
          <a:xfrm>
            <a:off x="4997472" y="172159"/>
            <a:ext cx="6900120" cy="6555641"/>
          </a:xfrm>
          <a:prstGeom prst="rect">
            <a:avLst/>
          </a:prstGeom>
          <a:noFill/>
        </p:spPr>
        <p:txBody>
          <a:bodyPr wrap="square" rtlCol="0">
            <a:spAutoFit/>
          </a:bodyPr>
          <a:lstStyle/>
          <a:p>
            <a:pPr algn="just"/>
            <a:r>
              <a:rPr lang="en-SG" sz="3000" dirty="0">
                <a:solidFill>
                  <a:srgbClr val="000000"/>
                </a:solidFill>
                <a:latin typeface="+mj-lt"/>
              </a:rPr>
              <a:t>	</a:t>
            </a:r>
            <a:r>
              <a:rPr lang="vi-VN" sz="3000" b="1" i="1" dirty="0">
                <a:solidFill>
                  <a:srgbClr val="FF0000"/>
                </a:solidFill>
                <a:latin typeface="+mj-lt"/>
              </a:rPr>
              <a:t>- Trời ơi, chỉ còn có năm phút!</a:t>
            </a:r>
          </a:p>
          <a:p>
            <a:pPr algn="just"/>
            <a:r>
              <a:rPr lang="en-SG" sz="3000" dirty="0">
                <a:solidFill>
                  <a:srgbClr val="000000"/>
                </a:solidFill>
                <a:latin typeface="+mj-lt"/>
              </a:rPr>
              <a:t>	</a:t>
            </a:r>
            <a:r>
              <a:rPr lang="vi-VN" sz="3000" dirty="0">
                <a:solidFill>
                  <a:srgbClr val="000000"/>
                </a:solidFill>
                <a:latin typeface="+mj-lt"/>
              </a:rPr>
              <a:t>Chính là anh thanh niên giật mình nói to, giọng cười nhưng đầy tiếc rẻ. Anh chạy ra nhà phía sau, rồi trở vào liền, tay cầm một cái làn. Nhà họa sĩ tặc lười đứng dậy. Cô gái cũng đứng lên, đặt lại chiếc ghế, thong thả đi đến chỗ bác già.</a:t>
            </a:r>
          </a:p>
          <a:p>
            <a:pPr algn="just"/>
            <a:r>
              <a:rPr lang="en-SG" sz="3000" dirty="0">
                <a:solidFill>
                  <a:srgbClr val="000000"/>
                </a:solidFill>
                <a:latin typeface="+mj-lt"/>
              </a:rPr>
              <a:t>	</a:t>
            </a:r>
            <a:r>
              <a:rPr lang="vi-VN" sz="3000" dirty="0">
                <a:solidFill>
                  <a:srgbClr val="000000"/>
                </a:solidFill>
                <a:latin typeface="+mj-lt"/>
              </a:rPr>
              <a:t>- Ô! Cô còn quên chiếc mùi soa đây này!</a:t>
            </a:r>
          </a:p>
          <a:p>
            <a:pPr algn="just"/>
            <a:r>
              <a:rPr lang="en-SG" sz="3000" dirty="0">
                <a:solidFill>
                  <a:srgbClr val="000000"/>
                </a:solidFill>
                <a:latin typeface="+mj-lt"/>
              </a:rPr>
              <a:t>	</a:t>
            </a:r>
            <a:r>
              <a:rPr lang="vi-VN" sz="3000" dirty="0">
                <a:solidFill>
                  <a:srgbClr val="000000"/>
                </a:solidFill>
                <a:latin typeface="+mj-lt"/>
              </a:rPr>
              <a:t>Anh thanh niên vừa vào, kêu lên. Để người con gái khỏi trở lại bàn, anh lấy chiếc khăn tay còn vo tròn cặp giữa cuốn sách tới trả cho cô gái. Cô kĩ sư mặt đỏ ửng, nhận lại chiếc khăn và quay vội đi.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arn(inHorizontal)">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H="1">
            <a:off x="4727733" y="0"/>
            <a:ext cx="2655475" cy="6858000"/>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2" name="Shape 1701"/>
          <p:cNvPicPr preferRelativeResize="0"/>
          <p:nvPr/>
        </p:nvPicPr>
        <p:blipFill rotWithShape="1">
          <a:blip r:embed="rId3"/>
          <a:srcRect/>
          <a:stretch>
            <a:fillRect/>
          </a:stretch>
        </p:blipFill>
        <p:spPr>
          <a:xfrm>
            <a:off x="4059154" y="2053057"/>
            <a:ext cx="3992632" cy="4366484"/>
          </a:xfrm>
          <a:prstGeom prst="rect">
            <a:avLst/>
          </a:prstGeom>
          <a:noFill/>
          <a:ln>
            <a:noFill/>
          </a:ln>
        </p:spPr>
      </p:pic>
      <p:sp>
        <p:nvSpPr>
          <p:cNvPr id="6" name="Rectangle 5"/>
          <p:cNvSpPr/>
          <p:nvPr/>
        </p:nvSpPr>
        <p:spPr>
          <a:xfrm>
            <a:off x="357345" y="407664"/>
            <a:ext cx="3790100" cy="1481175"/>
          </a:xfrm>
          <a:prstGeom prst="rect">
            <a:avLst/>
          </a:prstGeom>
        </p:spPr>
        <p:txBody>
          <a:bodyPr wrap="square">
            <a:spAutoFit/>
          </a:bodyPr>
          <a:lstStyle/>
          <a:p>
            <a:pPr algn="ctr">
              <a:lnSpc>
                <a:spcPct val="150000"/>
              </a:lnSpc>
            </a:pP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Thời</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gian</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chỉ</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còn</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5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phút</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nữa</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là</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chia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tay</a:t>
            </a:r>
            <a:endParaRPr 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46" name="Picture Placeholder 45"/>
          <p:cNvPicPr>
            <a:picLocks noGrp="1" noChangeAspect="1"/>
          </p:cNvPicPr>
          <p:nvPr>
            <p:ph type="pic" sz="quarter" idx="22"/>
          </p:nvPr>
        </p:nvPicPr>
        <p:blipFill>
          <a:blip r:embed="rId4" cstate="print">
            <a:extLst>
              <a:ext uri="{28A0092B-C50C-407E-A947-70E740481C1C}">
                <a14:useLocalDpi xmlns:a14="http://schemas.microsoft.com/office/drawing/2010/main" val="0"/>
              </a:ext>
            </a:extLst>
          </a:blip>
          <a:srcRect l="2630" r="2630"/>
          <a:stretch>
            <a:fillRect/>
          </a:stretch>
        </p:blipFill>
        <p:spPr>
          <a:xfrm>
            <a:off x="4332125" y="2305577"/>
            <a:ext cx="3446690" cy="2046063"/>
          </a:xfrm>
        </p:spPr>
      </p:pic>
      <p:sp>
        <p:nvSpPr>
          <p:cNvPr id="48" name="Rectangle 47"/>
          <p:cNvSpPr/>
          <p:nvPr/>
        </p:nvSpPr>
        <p:spPr>
          <a:xfrm>
            <a:off x="4420416" y="2326852"/>
            <a:ext cx="3364062" cy="369332"/>
          </a:xfrm>
          <a:prstGeom prst="rect">
            <a:avLst/>
          </a:prstGeom>
        </p:spPr>
        <p:txBody>
          <a:bodyPr wrap="none">
            <a:spAutoFit/>
          </a:bodyPr>
          <a:lstStyle/>
          <a:p>
            <a:pPr algn="just"/>
            <a:r>
              <a:rPr lang="vi-VN" b="1" i="1" dirty="0">
                <a:solidFill>
                  <a:srgbClr val="FF0000"/>
                </a:solidFill>
              </a:rPr>
              <a:t>Trời ơi, chỉ còn có năm phút!</a:t>
            </a:r>
          </a:p>
        </p:txBody>
      </p:sp>
      <p:sp>
        <p:nvSpPr>
          <p:cNvPr id="76" name="Rectangle 75"/>
          <p:cNvSpPr/>
          <p:nvPr/>
        </p:nvSpPr>
        <p:spPr>
          <a:xfrm>
            <a:off x="8324757" y="407664"/>
            <a:ext cx="3790100" cy="1481175"/>
          </a:xfrm>
          <a:prstGeom prst="rect">
            <a:avLst/>
          </a:prstGeom>
        </p:spPr>
        <p:txBody>
          <a:bodyPr wrap="square">
            <a:spAutoFit/>
          </a:bodyPr>
          <a:lstStyle/>
          <a:p>
            <a:pPr algn="ctr">
              <a:lnSpc>
                <a:spcPct val="150000"/>
              </a:lnSpc>
            </a:pP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Cảm</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xúc</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tiếc</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nuối</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vì</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thời</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gian</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trôi</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nhanh</a:t>
            </a:r>
            <a:endParaRPr 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201459">
            <a:off x="1361127" y="1927345"/>
            <a:ext cx="1373908" cy="1373908"/>
          </a:xfrm>
          <a:prstGeom prst="rect">
            <a:avLst/>
          </a:prstGeom>
        </p:spPr>
      </p:pic>
      <p:sp>
        <p:nvSpPr>
          <p:cNvPr id="79" name="Rectangle 78"/>
          <p:cNvSpPr/>
          <p:nvPr/>
        </p:nvSpPr>
        <p:spPr>
          <a:xfrm>
            <a:off x="157081" y="3018030"/>
            <a:ext cx="3790100" cy="1394356"/>
          </a:xfrm>
          <a:prstGeom prst="rect">
            <a:avLst/>
          </a:prstGeom>
        </p:spPr>
        <p:txBody>
          <a:bodyPr wrap="square">
            <a:spAutoFit/>
          </a:bodyPr>
          <a:lstStyle/>
          <a:p>
            <a:pPr algn="ctr">
              <a:lnSpc>
                <a:spcPct val="150000"/>
              </a:lnSpc>
            </a:pPr>
            <a:r>
              <a:rPr lang="en-US" sz="3000" b="1" dirty="0" err="1">
                <a:solidFill>
                  <a:srgbClr val="00B0F0"/>
                </a:solidFill>
                <a:latin typeface="Times New Roman" panose="02020603050405020304" pitchFamily="18" charset="0"/>
                <a:cs typeface="Times New Roman" panose="02020603050405020304" pitchFamily="18" charset="0"/>
              </a:rPr>
              <a:t>Diễn</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đạt</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trực</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tiếp</a:t>
            </a:r>
            <a:r>
              <a:rPr lang="en-US" sz="3000" b="1" dirty="0">
                <a:solidFill>
                  <a:srgbClr val="00B0F0"/>
                </a:solidFill>
                <a:latin typeface="Times New Roman" panose="02020603050405020304" pitchFamily="18" charset="0"/>
                <a:cs typeface="Times New Roman" panose="02020603050405020304" pitchFamily="18" charset="0"/>
              </a:rPr>
              <a:t> = </a:t>
            </a:r>
            <a:r>
              <a:rPr lang="en-US" sz="3000" b="1" dirty="0" err="1">
                <a:solidFill>
                  <a:srgbClr val="00B0F0"/>
                </a:solidFill>
                <a:latin typeface="Times New Roman" panose="02020603050405020304" pitchFamily="18" charset="0"/>
                <a:cs typeface="Times New Roman" panose="02020603050405020304" pitchFamily="18" charset="0"/>
              </a:rPr>
              <a:t>từ</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ngữ</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trong</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câu</a:t>
            </a:r>
            <a:endParaRPr lang="en-US" sz="3000" b="1" dirty="0">
              <a:solidFill>
                <a:srgbClr val="00B0F0"/>
              </a:solidFill>
              <a:latin typeface="Times New Roman" panose="02020603050405020304" pitchFamily="18" charset="0"/>
              <a:cs typeface="Times New Roman" panose="02020603050405020304" pitchFamily="18" charset="0"/>
            </a:endParaRPr>
          </a:p>
        </p:txBody>
      </p:sp>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201459">
            <a:off x="9309118" y="1809953"/>
            <a:ext cx="1373908" cy="1373908"/>
          </a:xfrm>
          <a:prstGeom prst="rect">
            <a:avLst/>
          </a:prstGeom>
        </p:spPr>
      </p:pic>
      <p:sp>
        <p:nvSpPr>
          <p:cNvPr id="81" name="Rectangle 80"/>
          <p:cNvSpPr/>
          <p:nvPr/>
        </p:nvSpPr>
        <p:spPr>
          <a:xfrm>
            <a:off x="8008813" y="2949145"/>
            <a:ext cx="4183187" cy="1394356"/>
          </a:xfrm>
          <a:prstGeom prst="rect">
            <a:avLst/>
          </a:prstGeom>
        </p:spPr>
        <p:txBody>
          <a:bodyPr wrap="square">
            <a:spAutoFit/>
          </a:bodyPr>
          <a:lstStyle/>
          <a:p>
            <a:pPr algn="ctr">
              <a:lnSpc>
                <a:spcPct val="150000"/>
              </a:lnSpc>
            </a:pPr>
            <a:r>
              <a:rPr lang="en-US" sz="3000" b="1" dirty="0" err="1">
                <a:solidFill>
                  <a:srgbClr val="00B0F0"/>
                </a:solidFill>
                <a:latin typeface="Times New Roman" panose="02020603050405020304" pitchFamily="18" charset="0"/>
                <a:cs typeface="Times New Roman" panose="02020603050405020304" pitchFamily="18" charset="0"/>
              </a:rPr>
              <a:t>Không</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diễn</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đạt</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trực</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tiếp</a:t>
            </a:r>
            <a:r>
              <a:rPr lang="en-US" sz="3000" b="1" dirty="0">
                <a:solidFill>
                  <a:srgbClr val="00B0F0"/>
                </a:solidFill>
                <a:latin typeface="Times New Roman" panose="02020603050405020304" pitchFamily="18" charset="0"/>
                <a:cs typeface="Times New Roman" panose="02020603050405020304" pitchFamily="18" charset="0"/>
              </a:rPr>
              <a:t> = </a:t>
            </a:r>
            <a:r>
              <a:rPr lang="en-US" sz="3000" b="1" dirty="0" err="1">
                <a:solidFill>
                  <a:srgbClr val="00B0F0"/>
                </a:solidFill>
                <a:latin typeface="Times New Roman" panose="02020603050405020304" pitchFamily="18" charset="0"/>
                <a:cs typeface="Times New Roman" panose="02020603050405020304" pitchFamily="18" charset="0"/>
              </a:rPr>
              <a:t>từ</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ngữ</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trong</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câu</a:t>
            </a:r>
            <a:endParaRPr lang="en-US" sz="3000" b="1" dirty="0">
              <a:solidFill>
                <a:srgbClr val="00B0F0"/>
              </a:solidFill>
              <a:latin typeface="Times New Roman" panose="02020603050405020304" pitchFamily="18" charset="0"/>
              <a:cs typeface="Times New Roman" panose="02020603050405020304" pitchFamily="18" charset="0"/>
            </a:endParaRPr>
          </a:p>
        </p:txBody>
      </p:sp>
      <p:pic>
        <p:nvPicPr>
          <p:cNvPr id="87" name="Picture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201459">
            <a:off x="1361128" y="4507457"/>
            <a:ext cx="1373908" cy="1373908"/>
          </a:xfrm>
          <a:prstGeom prst="rect">
            <a:avLst/>
          </a:prstGeom>
        </p:spPr>
      </p:pic>
      <p:sp>
        <p:nvSpPr>
          <p:cNvPr id="88" name="Rectangle 87"/>
          <p:cNvSpPr/>
          <p:nvPr/>
        </p:nvSpPr>
        <p:spPr>
          <a:xfrm>
            <a:off x="102694" y="5677030"/>
            <a:ext cx="3905682" cy="742511"/>
          </a:xfrm>
          <a:prstGeom prst="rect">
            <a:avLst/>
          </a:prstGeom>
        </p:spPr>
        <p:txBody>
          <a:bodyPr wrap="square">
            <a:spAutoFit/>
          </a:bodyPr>
          <a:lstStyle/>
          <a:p>
            <a:pPr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minh</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9" name="Picture 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201459">
            <a:off x="9221930" y="4507457"/>
            <a:ext cx="1373908" cy="1373908"/>
          </a:xfrm>
          <a:prstGeom prst="rect">
            <a:avLst/>
          </a:prstGeom>
        </p:spPr>
      </p:pic>
      <p:sp>
        <p:nvSpPr>
          <p:cNvPr id="90" name="Rectangle 89"/>
          <p:cNvSpPr/>
          <p:nvPr/>
        </p:nvSpPr>
        <p:spPr>
          <a:xfrm>
            <a:off x="7963496" y="5677030"/>
            <a:ext cx="3905682" cy="742511"/>
          </a:xfrm>
          <a:prstGeom prst="rect">
            <a:avLst/>
          </a:prstGeom>
        </p:spPr>
        <p:txBody>
          <a:bodyPr wrap="square">
            <a:spAutoFit/>
          </a:bodyPr>
          <a:lstStyle/>
          <a:p>
            <a:pPr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Hàm</a:t>
            </a:r>
            <a:r>
              <a:rPr lang="en-US" sz="3200" b="1" dirty="0">
                <a:solidFill>
                  <a:srgbClr val="FF0000"/>
                </a:solidFill>
                <a:latin typeface="Times New Roman" panose="02020603050405020304" pitchFamily="18" charset="0"/>
                <a:cs typeface="Times New Roman" panose="02020603050405020304" pitchFamily="18" charset="0"/>
              </a:rPr>
              <a:t> ý</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randombar(horizontal)">
                                      <p:cBhvr>
                                        <p:cTn id="12" dur="500"/>
                                        <p:tgtEl>
                                          <p:spTgt spid="48"/>
                                        </p:tgtEl>
                                      </p:cBhvr>
                                    </p:animEffect>
                                  </p:childTnLst>
                                </p:cTn>
                              </p:par>
                              <p:par>
                                <p:cTn id="13" presetID="14" presetClass="entr" presetSubtype="1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randombar(horizontal)">
                                      <p:cBhvr>
                                        <p:cTn id="15" dur="500"/>
                                        <p:tgtEl>
                                          <p:spTgt spid="46"/>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barn(inVertical)">
                                      <p:cBhvr>
                                        <p:cTn id="28" dur="500"/>
                                        <p:tgtEl>
                                          <p:spTgt spid="7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7"/>
                                        </p:tgtEl>
                                        <p:attrNameLst>
                                          <p:attrName>style.visibility</p:attrName>
                                        </p:attrNameLst>
                                      </p:cBhvr>
                                      <p:to>
                                        <p:strVal val="visible"/>
                                      </p:to>
                                    </p:set>
                                    <p:animEffect transition="in" filter="randombar(horizontal)">
                                      <p:cBhvr>
                                        <p:cTn id="33" dur="500"/>
                                        <p:tgtEl>
                                          <p:spTgt spid="7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barn(inVertical)">
                                      <p:cBhvr>
                                        <p:cTn id="38" dur="500"/>
                                        <p:tgtEl>
                                          <p:spTgt spid="7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randombar(horizontal)">
                                      <p:cBhvr>
                                        <p:cTn id="43" dur="500"/>
                                        <p:tgtEl>
                                          <p:spTgt spid="8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81"/>
                                        </p:tgtEl>
                                        <p:attrNameLst>
                                          <p:attrName>style.visibility</p:attrName>
                                        </p:attrNameLst>
                                      </p:cBhvr>
                                      <p:to>
                                        <p:strVal val="visible"/>
                                      </p:to>
                                    </p:set>
                                    <p:animEffect transition="in" filter="barn(inVertical)">
                                      <p:cBhvr>
                                        <p:cTn id="48" dur="500"/>
                                        <p:tgtEl>
                                          <p:spTgt spid="81"/>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87"/>
                                        </p:tgtEl>
                                        <p:attrNameLst>
                                          <p:attrName>style.visibility</p:attrName>
                                        </p:attrNameLst>
                                      </p:cBhvr>
                                      <p:to>
                                        <p:strVal val="visible"/>
                                      </p:to>
                                    </p:set>
                                    <p:animEffect transition="in" filter="randombar(horizontal)">
                                      <p:cBhvr>
                                        <p:cTn id="53" dur="500"/>
                                        <p:tgtEl>
                                          <p:spTgt spid="8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barn(inVertical)">
                                      <p:cBhvr>
                                        <p:cTn id="58" dur="500"/>
                                        <p:tgtEl>
                                          <p:spTgt spid="88"/>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randombar(horizontal)">
                                      <p:cBhvr>
                                        <p:cTn id="63" dur="500"/>
                                        <p:tgtEl>
                                          <p:spTgt spid="89"/>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90"/>
                                        </p:tgtEl>
                                        <p:attrNameLst>
                                          <p:attrName>style.visibility</p:attrName>
                                        </p:attrNameLst>
                                      </p:cBhvr>
                                      <p:to>
                                        <p:strVal val="visible"/>
                                      </p:to>
                                    </p:set>
                                    <p:animEffect transition="in" filter="barn(inVertical)">
                                      <p:cBhvr>
                                        <p:cTn id="6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P spid="48" grpId="0"/>
      <p:bldP spid="76" grpId="0"/>
      <p:bldP spid="79" grpId="0"/>
      <p:bldP spid="81" grpId="0"/>
      <p:bldP spid="88" grpId="0"/>
      <p:bldP spid="9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t="19314" r="72062" b="19314"/>
          <a:stretch>
            <a:fillRect/>
          </a:stretch>
        </p:blipFill>
        <p:spPr>
          <a:xfrm>
            <a:off x="710583" y="457029"/>
            <a:ext cx="5055553" cy="5943942"/>
          </a:xfrm>
        </p:spPr>
      </p:pic>
      <p:sp>
        <p:nvSpPr>
          <p:cNvPr id="2" name="Rectangle 1"/>
          <p:cNvSpPr/>
          <p:nvPr/>
        </p:nvSpPr>
        <p:spPr>
          <a:xfrm rot="5400000">
            <a:off x="-2" y="0"/>
            <a:ext cx="4871804" cy="4871804"/>
          </a:xfrm>
          <a:custGeom>
            <a:avLst/>
            <a:gdLst>
              <a:gd name="connsiteX0" fmla="*/ 0 w 5126636"/>
              <a:gd name="connsiteY0" fmla="*/ 0 h 5126636"/>
              <a:gd name="connsiteX1" fmla="*/ 5126636 w 5126636"/>
              <a:gd name="connsiteY1" fmla="*/ 0 h 5126636"/>
              <a:gd name="connsiteX2" fmla="*/ 5126636 w 5126636"/>
              <a:gd name="connsiteY2" fmla="*/ 5126636 h 5126636"/>
              <a:gd name="connsiteX3" fmla="*/ 0 w 5126636"/>
              <a:gd name="connsiteY3" fmla="*/ 5126636 h 5126636"/>
              <a:gd name="connsiteX4" fmla="*/ 0 w 5126636"/>
              <a:gd name="connsiteY4" fmla="*/ 0 h 5126636"/>
              <a:gd name="connsiteX0-1" fmla="*/ 0 w 5126636"/>
              <a:gd name="connsiteY0-2" fmla="*/ 0 h 5126636"/>
              <a:gd name="connsiteX1-3" fmla="*/ 2218544 w 5126636"/>
              <a:gd name="connsiteY1-4" fmla="*/ 2428406 h 5126636"/>
              <a:gd name="connsiteX2-5" fmla="*/ 5126636 w 5126636"/>
              <a:gd name="connsiteY2-6" fmla="*/ 5126636 h 5126636"/>
              <a:gd name="connsiteX3-7" fmla="*/ 0 w 5126636"/>
              <a:gd name="connsiteY3-8" fmla="*/ 5126636 h 5126636"/>
              <a:gd name="connsiteX4-9" fmla="*/ 0 w 5126636"/>
              <a:gd name="connsiteY4-10" fmla="*/ 0 h 5126636"/>
              <a:gd name="connsiteX0-11" fmla="*/ 0 w 5126636"/>
              <a:gd name="connsiteY0-12" fmla="*/ 0 h 5126636"/>
              <a:gd name="connsiteX1-13" fmla="*/ 2308485 w 5126636"/>
              <a:gd name="connsiteY1-14" fmla="*/ 2428406 h 5126636"/>
              <a:gd name="connsiteX2-15" fmla="*/ 5126636 w 5126636"/>
              <a:gd name="connsiteY2-16" fmla="*/ 5126636 h 5126636"/>
              <a:gd name="connsiteX3-17" fmla="*/ 0 w 5126636"/>
              <a:gd name="connsiteY3-18" fmla="*/ 5126636 h 5126636"/>
              <a:gd name="connsiteX4-19" fmla="*/ 0 w 5126636"/>
              <a:gd name="connsiteY4-20" fmla="*/ 0 h 5126636"/>
              <a:gd name="connsiteX0-21" fmla="*/ 0 w 5126636"/>
              <a:gd name="connsiteY0-22" fmla="*/ 0 h 5126636"/>
              <a:gd name="connsiteX1-23" fmla="*/ 2587238 w 5126636"/>
              <a:gd name="connsiteY1-24" fmla="*/ 2585962 h 5126636"/>
              <a:gd name="connsiteX2-25" fmla="*/ 5126636 w 5126636"/>
              <a:gd name="connsiteY2-26" fmla="*/ 5126636 h 5126636"/>
              <a:gd name="connsiteX3-27" fmla="*/ 0 w 5126636"/>
              <a:gd name="connsiteY3-28" fmla="*/ 5126636 h 5126636"/>
              <a:gd name="connsiteX4-29" fmla="*/ 0 w 5126636"/>
              <a:gd name="connsiteY4-30" fmla="*/ 0 h 51266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26636" h="5126636">
                <a:moveTo>
                  <a:pt x="0" y="0"/>
                </a:moveTo>
                <a:lnTo>
                  <a:pt x="2587238" y="2585962"/>
                </a:lnTo>
                <a:lnTo>
                  <a:pt x="5126636" y="5126636"/>
                </a:lnTo>
                <a:lnTo>
                  <a:pt x="0" y="5126636"/>
                </a:lnTo>
                <a:lnTo>
                  <a:pt x="0" y="0"/>
                </a:lnTo>
                <a:close/>
              </a:path>
            </a:pathLst>
          </a:cu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Freeform 5"/>
          <p:cNvSpPr>
            <a:spLocks noEditPoints="1"/>
          </p:cNvSpPr>
          <p:nvPr/>
        </p:nvSpPr>
        <p:spPr bwMode="auto">
          <a:xfrm>
            <a:off x="6406660" y="4910965"/>
            <a:ext cx="355789" cy="355789"/>
          </a:xfrm>
          <a:custGeom>
            <a:avLst/>
            <a:gdLst>
              <a:gd name="T0" fmla="*/ 0 w 124"/>
              <a:gd name="T1" fmla="*/ 62 h 124"/>
              <a:gd name="T2" fmla="*/ 124 w 124"/>
              <a:gd name="T3" fmla="*/ 62 h 124"/>
              <a:gd name="T4" fmla="*/ 116 w 124"/>
              <a:gd name="T5" fmla="*/ 60 h 124"/>
              <a:gd name="T6" fmla="*/ 87 w 124"/>
              <a:gd name="T7" fmla="*/ 35 h 124"/>
              <a:gd name="T8" fmla="*/ 116 w 124"/>
              <a:gd name="T9" fmla="*/ 60 h 124"/>
              <a:gd name="T10" fmla="*/ 43 w 124"/>
              <a:gd name="T11" fmla="*/ 95 h 124"/>
              <a:gd name="T12" fmla="*/ 60 w 124"/>
              <a:gd name="T13" fmla="*/ 116 h 124"/>
              <a:gd name="T14" fmla="*/ 64 w 124"/>
              <a:gd name="T15" fmla="*/ 8 h 124"/>
              <a:gd name="T16" fmla="*/ 64 w 124"/>
              <a:gd name="T17" fmla="*/ 36 h 124"/>
              <a:gd name="T18" fmla="*/ 64 w 124"/>
              <a:gd name="T19" fmla="*/ 8 h 124"/>
              <a:gd name="T20" fmla="*/ 100 w 124"/>
              <a:gd name="T21" fmla="*/ 23 h 124"/>
              <a:gd name="T22" fmla="*/ 71 w 124"/>
              <a:gd name="T23" fmla="*/ 9 h 124"/>
              <a:gd name="T24" fmla="*/ 60 w 124"/>
              <a:gd name="T25" fmla="*/ 36 h 124"/>
              <a:gd name="T26" fmla="*/ 60 w 124"/>
              <a:gd name="T27" fmla="*/ 8 h 124"/>
              <a:gd name="T28" fmla="*/ 38 w 124"/>
              <a:gd name="T29" fmla="*/ 31 h 124"/>
              <a:gd name="T30" fmla="*/ 53 w 124"/>
              <a:gd name="T31" fmla="*/ 9 h 124"/>
              <a:gd name="T32" fmla="*/ 40 w 124"/>
              <a:gd name="T33" fmla="*/ 36 h 124"/>
              <a:gd name="T34" fmla="*/ 60 w 124"/>
              <a:gd name="T35" fmla="*/ 60 h 124"/>
              <a:gd name="T36" fmla="*/ 40 w 124"/>
              <a:gd name="T37" fmla="*/ 36 h 124"/>
              <a:gd name="T38" fmla="*/ 60 w 124"/>
              <a:gd name="T39" fmla="*/ 88 h 124"/>
              <a:gd name="T40" fmla="*/ 36 w 124"/>
              <a:gd name="T41" fmla="*/ 64 h 124"/>
              <a:gd name="T42" fmla="*/ 53 w 124"/>
              <a:gd name="T43" fmla="*/ 115 h 124"/>
              <a:gd name="T44" fmla="*/ 40 w 124"/>
              <a:gd name="T45" fmla="*/ 96 h 124"/>
              <a:gd name="T46" fmla="*/ 64 w 124"/>
              <a:gd name="T47" fmla="*/ 116 h 124"/>
              <a:gd name="T48" fmla="*/ 81 w 124"/>
              <a:gd name="T49" fmla="*/ 95 h 124"/>
              <a:gd name="T50" fmla="*/ 64 w 124"/>
              <a:gd name="T51" fmla="*/ 116 h 124"/>
              <a:gd name="T52" fmla="*/ 97 w 124"/>
              <a:gd name="T53" fmla="*/ 103 h 124"/>
              <a:gd name="T54" fmla="*/ 84 w 124"/>
              <a:gd name="T55" fmla="*/ 96 h 124"/>
              <a:gd name="T56" fmla="*/ 64 w 124"/>
              <a:gd name="T57" fmla="*/ 88 h 124"/>
              <a:gd name="T58" fmla="*/ 88 w 124"/>
              <a:gd name="T59" fmla="*/ 64 h 124"/>
              <a:gd name="T60" fmla="*/ 64 w 124"/>
              <a:gd name="T61" fmla="*/ 60 h 124"/>
              <a:gd name="T62" fmla="*/ 84 w 124"/>
              <a:gd name="T63" fmla="*/ 36 h 124"/>
              <a:gd name="T64" fmla="*/ 64 w 124"/>
              <a:gd name="T65" fmla="*/ 60 h 124"/>
              <a:gd name="T66" fmla="*/ 37 w 124"/>
              <a:gd name="T67" fmla="*/ 35 h 124"/>
              <a:gd name="T68" fmla="*/ 8 w 124"/>
              <a:gd name="T69" fmla="*/ 60 h 124"/>
              <a:gd name="T70" fmla="*/ 8 w 124"/>
              <a:gd name="T71" fmla="*/ 64 h 124"/>
              <a:gd name="T72" fmla="*/ 38 w 124"/>
              <a:gd name="T73" fmla="*/ 93 h 124"/>
              <a:gd name="T74" fmla="*/ 8 w 124"/>
              <a:gd name="T75" fmla="*/ 64 h 124"/>
              <a:gd name="T76" fmla="*/ 86 w 124"/>
              <a:gd name="T77" fmla="*/ 93 h 124"/>
              <a:gd name="T78" fmla="*/ 116 w 124"/>
              <a:gd name="T79"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4" h="124">
                <a:moveTo>
                  <a:pt x="62" y="0"/>
                </a:moveTo>
                <a:cubicBezTo>
                  <a:pt x="28" y="0"/>
                  <a:pt x="0" y="28"/>
                  <a:pt x="0" y="62"/>
                </a:cubicBezTo>
                <a:cubicBezTo>
                  <a:pt x="0" y="96"/>
                  <a:pt x="28" y="124"/>
                  <a:pt x="62" y="124"/>
                </a:cubicBezTo>
                <a:cubicBezTo>
                  <a:pt x="96" y="124"/>
                  <a:pt x="124" y="96"/>
                  <a:pt x="124" y="62"/>
                </a:cubicBezTo>
                <a:cubicBezTo>
                  <a:pt x="124" y="28"/>
                  <a:pt x="96" y="0"/>
                  <a:pt x="62" y="0"/>
                </a:cubicBezTo>
                <a:close/>
                <a:moveTo>
                  <a:pt x="116" y="60"/>
                </a:moveTo>
                <a:cubicBezTo>
                  <a:pt x="92" y="60"/>
                  <a:pt x="92" y="60"/>
                  <a:pt x="92" y="60"/>
                </a:cubicBezTo>
                <a:cubicBezTo>
                  <a:pt x="92" y="51"/>
                  <a:pt x="90" y="43"/>
                  <a:pt x="87" y="35"/>
                </a:cubicBezTo>
                <a:cubicBezTo>
                  <a:pt x="93" y="33"/>
                  <a:pt x="98" y="30"/>
                  <a:pt x="102" y="26"/>
                </a:cubicBezTo>
                <a:cubicBezTo>
                  <a:pt x="110" y="35"/>
                  <a:pt x="115" y="47"/>
                  <a:pt x="116" y="60"/>
                </a:cubicBezTo>
                <a:close/>
                <a:moveTo>
                  <a:pt x="60" y="116"/>
                </a:moveTo>
                <a:cubicBezTo>
                  <a:pt x="53" y="110"/>
                  <a:pt x="48" y="103"/>
                  <a:pt x="43" y="95"/>
                </a:cubicBezTo>
                <a:cubicBezTo>
                  <a:pt x="49" y="93"/>
                  <a:pt x="54" y="92"/>
                  <a:pt x="60" y="92"/>
                </a:cubicBezTo>
                <a:cubicBezTo>
                  <a:pt x="60" y="116"/>
                  <a:pt x="60" y="116"/>
                  <a:pt x="60" y="116"/>
                </a:cubicBezTo>
                <a:cubicBezTo>
                  <a:pt x="60" y="116"/>
                  <a:pt x="60" y="116"/>
                  <a:pt x="60" y="116"/>
                </a:cubicBezTo>
                <a:close/>
                <a:moveTo>
                  <a:pt x="64" y="8"/>
                </a:moveTo>
                <a:cubicBezTo>
                  <a:pt x="72" y="14"/>
                  <a:pt x="78" y="23"/>
                  <a:pt x="82" y="33"/>
                </a:cubicBezTo>
                <a:cubicBezTo>
                  <a:pt x="76" y="35"/>
                  <a:pt x="70" y="36"/>
                  <a:pt x="64" y="36"/>
                </a:cubicBezTo>
                <a:cubicBezTo>
                  <a:pt x="64" y="8"/>
                  <a:pt x="64" y="8"/>
                  <a:pt x="64" y="8"/>
                </a:cubicBezTo>
                <a:cubicBezTo>
                  <a:pt x="64" y="8"/>
                  <a:pt x="64" y="8"/>
                  <a:pt x="64" y="8"/>
                </a:cubicBezTo>
                <a:close/>
                <a:moveTo>
                  <a:pt x="71" y="9"/>
                </a:moveTo>
                <a:cubicBezTo>
                  <a:pt x="82" y="11"/>
                  <a:pt x="92" y="16"/>
                  <a:pt x="100" y="23"/>
                </a:cubicBezTo>
                <a:cubicBezTo>
                  <a:pt x="95" y="26"/>
                  <a:pt x="91" y="29"/>
                  <a:pt x="86" y="31"/>
                </a:cubicBezTo>
                <a:cubicBezTo>
                  <a:pt x="82" y="23"/>
                  <a:pt x="77" y="15"/>
                  <a:pt x="71" y="9"/>
                </a:cubicBezTo>
                <a:close/>
                <a:moveTo>
                  <a:pt x="60" y="8"/>
                </a:moveTo>
                <a:cubicBezTo>
                  <a:pt x="60" y="36"/>
                  <a:pt x="60" y="36"/>
                  <a:pt x="60" y="36"/>
                </a:cubicBezTo>
                <a:cubicBezTo>
                  <a:pt x="54" y="36"/>
                  <a:pt x="48" y="35"/>
                  <a:pt x="42" y="33"/>
                </a:cubicBezTo>
                <a:cubicBezTo>
                  <a:pt x="46" y="23"/>
                  <a:pt x="52" y="14"/>
                  <a:pt x="60" y="8"/>
                </a:cubicBezTo>
                <a:cubicBezTo>
                  <a:pt x="60" y="8"/>
                  <a:pt x="60" y="8"/>
                  <a:pt x="60" y="8"/>
                </a:cubicBezTo>
                <a:close/>
                <a:moveTo>
                  <a:pt x="38" y="31"/>
                </a:moveTo>
                <a:cubicBezTo>
                  <a:pt x="33" y="29"/>
                  <a:pt x="29" y="26"/>
                  <a:pt x="24" y="23"/>
                </a:cubicBezTo>
                <a:cubicBezTo>
                  <a:pt x="32" y="16"/>
                  <a:pt x="42" y="11"/>
                  <a:pt x="53" y="9"/>
                </a:cubicBezTo>
                <a:cubicBezTo>
                  <a:pt x="47" y="15"/>
                  <a:pt x="42" y="23"/>
                  <a:pt x="38" y="31"/>
                </a:cubicBezTo>
                <a:close/>
                <a:moveTo>
                  <a:pt x="40" y="36"/>
                </a:moveTo>
                <a:cubicBezTo>
                  <a:pt x="47" y="38"/>
                  <a:pt x="53" y="40"/>
                  <a:pt x="60" y="40"/>
                </a:cubicBezTo>
                <a:cubicBezTo>
                  <a:pt x="60" y="60"/>
                  <a:pt x="60" y="60"/>
                  <a:pt x="60" y="60"/>
                </a:cubicBezTo>
                <a:cubicBezTo>
                  <a:pt x="36" y="60"/>
                  <a:pt x="36" y="60"/>
                  <a:pt x="36" y="60"/>
                </a:cubicBezTo>
                <a:cubicBezTo>
                  <a:pt x="36" y="52"/>
                  <a:pt x="38" y="44"/>
                  <a:pt x="40" y="36"/>
                </a:cubicBezTo>
                <a:close/>
                <a:moveTo>
                  <a:pt x="60" y="64"/>
                </a:moveTo>
                <a:cubicBezTo>
                  <a:pt x="60" y="88"/>
                  <a:pt x="60" y="88"/>
                  <a:pt x="60" y="88"/>
                </a:cubicBezTo>
                <a:cubicBezTo>
                  <a:pt x="54" y="88"/>
                  <a:pt x="48" y="89"/>
                  <a:pt x="42" y="91"/>
                </a:cubicBezTo>
                <a:cubicBezTo>
                  <a:pt x="38" y="83"/>
                  <a:pt x="36" y="74"/>
                  <a:pt x="36" y="64"/>
                </a:cubicBezTo>
                <a:lnTo>
                  <a:pt x="60" y="64"/>
                </a:lnTo>
                <a:close/>
                <a:moveTo>
                  <a:pt x="53" y="115"/>
                </a:moveTo>
                <a:cubicBezTo>
                  <a:pt x="43" y="114"/>
                  <a:pt x="34" y="109"/>
                  <a:pt x="27" y="103"/>
                </a:cubicBezTo>
                <a:cubicBezTo>
                  <a:pt x="31" y="100"/>
                  <a:pt x="35" y="98"/>
                  <a:pt x="40" y="96"/>
                </a:cubicBezTo>
                <a:cubicBezTo>
                  <a:pt x="43" y="103"/>
                  <a:pt x="48" y="110"/>
                  <a:pt x="53" y="115"/>
                </a:cubicBezTo>
                <a:close/>
                <a:moveTo>
                  <a:pt x="64" y="116"/>
                </a:moveTo>
                <a:cubicBezTo>
                  <a:pt x="64" y="92"/>
                  <a:pt x="64" y="92"/>
                  <a:pt x="64" y="92"/>
                </a:cubicBezTo>
                <a:cubicBezTo>
                  <a:pt x="70" y="92"/>
                  <a:pt x="75" y="93"/>
                  <a:pt x="81" y="95"/>
                </a:cubicBezTo>
                <a:cubicBezTo>
                  <a:pt x="76" y="103"/>
                  <a:pt x="71" y="110"/>
                  <a:pt x="64" y="116"/>
                </a:cubicBezTo>
                <a:cubicBezTo>
                  <a:pt x="64" y="116"/>
                  <a:pt x="64" y="116"/>
                  <a:pt x="64" y="116"/>
                </a:cubicBezTo>
                <a:close/>
                <a:moveTo>
                  <a:pt x="84" y="96"/>
                </a:moveTo>
                <a:cubicBezTo>
                  <a:pt x="89" y="98"/>
                  <a:pt x="93" y="100"/>
                  <a:pt x="97" y="103"/>
                </a:cubicBezTo>
                <a:cubicBezTo>
                  <a:pt x="90" y="109"/>
                  <a:pt x="81" y="114"/>
                  <a:pt x="71" y="115"/>
                </a:cubicBezTo>
                <a:cubicBezTo>
                  <a:pt x="76" y="110"/>
                  <a:pt x="81" y="103"/>
                  <a:pt x="84" y="96"/>
                </a:cubicBezTo>
                <a:close/>
                <a:moveTo>
                  <a:pt x="82" y="91"/>
                </a:moveTo>
                <a:cubicBezTo>
                  <a:pt x="76" y="89"/>
                  <a:pt x="70" y="88"/>
                  <a:pt x="64" y="88"/>
                </a:cubicBezTo>
                <a:cubicBezTo>
                  <a:pt x="64" y="64"/>
                  <a:pt x="64" y="64"/>
                  <a:pt x="64" y="64"/>
                </a:cubicBezTo>
                <a:cubicBezTo>
                  <a:pt x="88" y="64"/>
                  <a:pt x="88" y="64"/>
                  <a:pt x="88" y="64"/>
                </a:cubicBezTo>
                <a:cubicBezTo>
                  <a:pt x="88" y="74"/>
                  <a:pt x="86" y="83"/>
                  <a:pt x="82" y="91"/>
                </a:cubicBezTo>
                <a:close/>
                <a:moveTo>
                  <a:pt x="64" y="60"/>
                </a:moveTo>
                <a:cubicBezTo>
                  <a:pt x="64" y="40"/>
                  <a:pt x="64" y="40"/>
                  <a:pt x="64" y="40"/>
                </a:cubicBezTo>
                <a:cubicBezTo>
                  <a:pt x="71" y="40"/>
                  <a:pt x="77" y="38"/>
                  <a:pt x="84" y="36"/>
                </a:cubicBezTo>
                <a:cubicBezTo>
                  <a:pt x="86" y="44"/>
                  <a:pt x="88" y="52"/>
                  <a:pt x="88" y="60"/>
                </a:cubicBezTo>
                <a:lnTo>
                  <a:pt x="64" y="60"/>
                </a:lnTo>
                <a:close/>
                <a:moveTo>
                  <a:pt x="22" y="26"/>
                </a:moveTo>
                <a:cubicBezTo>
                  <a:pt x="26" y="30"/>
                  <a:pt x="31" y="33"/>
                  <a:pt x="37" y="35"/>
                </a:cubicBezTo>
                <a:cubicBezTo>
                  <a:pt x="34" y="43"/>
                  <a:pt x="32" y="51"/>
                  <a:pt x="32" y="60"/>
                </a:cubicBezTo>
                <a:cubicBezTo>
                  <a:pt x="8" y="60"/>
                  <a:pt x="8" y="60"/>
                  <a:pt x="8" y="60"/>
                </a:cubicBezTo>
                <a:cubicBezTo>
                  <a:pt x="9" y="47"/>
                  <a:pt x="14" y="35"/>
                  <a:pt x="22" y="26"/>
                </a:cubicBezTo>
                <a:close/>
                <a:moveTo>
                  <a:pt x="8" y="64"/>
                </a:moveTo>
                <a:cubicBezTo>
                  <a:pt x="32" y="64"/>
                  <a:pt x="32" y="64"/>
                  <a:pt x="32" y="64"/>
                </a:cubicBezTo>
                <a:cubicBezTo>
                  <a:pt x="32" y="74"/>
                  <a:pt x="34" y="84"/>
                  <a:pt x="38" y="93"/>
                </a:cubicBezTo>
                <a:cubicBezTo>
                  <a:pt x="33" y="95"/>
                  <a:pt x="28" y="97"/>
                  <a:pt x="24" y="100"/>
                </a:cubicBezTo>
                <a:cubicBezTo>
                  <a:pt x="15" y="91"/>
                  <a:pt x="9" y="78"/>
                  <a:pt x="8" y="64"/>
                </a:cubicBezTo>
                <a:close/>
                <a:moveTo>
                  <a:pt x="100" y="100"/>
                </a:moveTo>
                <a:cubicBezTo>
                  <a:pt x="96" y="97"/>
                  <a:pt x="91" y="95"/>
                  <a:pt x="86" y="93"/>
                </a:cubicBezTo>
                <a:cubicBezTo>
                  <a:pt x="90" y="84"/>
                  <a:pt x="92" y="74"/>
                  <a:pt x="92" y="64"/>
                </a:cubicBezTo>
                <a:cubicBezTo>
                  <a:pt x="116" y="64"/>
                  <a:pt x="116" y="64"/>
                  <a:pt x="116" y="64"/>
                </a:cubicBezTo>
                <a:cubicBezTo>
                  <a:pt x="115" y="78"/>
                  <a:pt x="109" y="91"/>
                  <a:pt x="100" y="10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id-ID"/>
          </a:p>
        </p:txBody>
      </p:sp>
      <p:grpSp>
        <p:nvGrpSpPr>
          <p:cNvPr id="8" name="Group 7"/>
          <p:cNvGrpSpPr/>
          <p:nvPr/>
        </p:nvGrpSpPr>
        <p:grpSpPr>
          <a:xfrm>
            <a:off x="6406660" y="3174080"/>
            <a:ext cx="381484" cy="384010"/>
            <a:chOff x="9344026" y="2587626"/>
            <a:chExt cx="239713" cy="241300"/>
          </a:xfrm>
          <a:solidFill>
            <a:schemeClr val="tx1">
              <a:lumMod val="75000"/>
              <a:lumOff val="25000"/>
            </a:schemeClr>
          </a:solidFill>
        </p:grpSpPr>
        <p:sp>
          <p:nvSpPr>
            <p:cNvPr id="9" name="Oval 339"/>
            <p:cNvSpPr>
              <a:spLocks noChangeArrowheads="1"/>
            </p:cNvSpPr>
            <p:nvPr/>
          </p:nvSpPr>
          <p:spPr bwMode="auto">
            <a:xfrm>
              <a:off x="9380538" y="2614613"/>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 name="Oval 340"/>
            <p:cNvSpPr>
              <a:spLocks noChangeArrowheads="1"/>
            </p:cNvSpPr>
            <p:nvPr/>
          </p:nvSpPr>
          <p:spPr bwMode="auto">
            <a:xfrm>
              <a:off x="9410701" y="2614613"/>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 name="Oval 341"/>
            <p:cNvSpPr>
              <a:spLocks noChangeArrowheads="1"/>
            </p:cNvSpPr>
            <p:nvPr/>
          </p:nvSpPr>
          <p:spPr bwMode="auto">
            <a:xfrm>
              <a:off x="9440863" y="2614613"/>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 name="Freeform 342"/>
            <p:cNvSpPr>
              <a:spLocks noEditPoints="1"/>
            </p:cNvSpPr>
            <p:nvPr/>
          </p:nvSpPr>
          <p:spPr bwMode="auto">
            <a:xfrm>
              <a:off x="9344026" y="2587626"/>
              <a:ext cx="239713" cy="241300"/>
            </a:xfrm>
            <a:custGeom>
              <a:avLst/>
              <a:gdLst>
                <a:gd name="T0" fmla="*/ 56 w 64"/>
                <a:gd name="T1" fmla="*/ 12 h 64"/>
                <a:gd name="T2" fmla="*/ 52 w 64"/>
                <a:gd name="T3" fmla="*/ 12 h 64"/>
                <a:gd name="T4" fmla="*/ 52 w 64"/>
                <a:gd name="T5" fmla="*/ 8 h 64"/>
                <a:gd name="T6" fmla="*/ 44 w 64"/>
                <a:gd name="T7" fmla="*/ 0 h 64"/>
                <a:gd name="T8" fmla="*/ 8 w 64"/>
                <a:gd name="T9" fmla="*/ 0 h 64"/>
                <a:gd name="T10" fmla="*/ 0 w 64"/>
                <a:gd name="T11" fmla="*/ 8 h 64"/>
                <a:gd name="T12" fmla="*/ 0 w 64"/>
                <a:gd name="T13" fmla="*/ 44 h 64"/>
                <a:gd name="T14" fmla="*/ 8 w 64"/>
                <a:gd name="T15" fmla="*/ 52 h 64"/>
                <a:gd name="T16" fmla="*/ 12 w 64"/>
                <a:gd name="T17" fmla="*/ 52 h 64"/>
                <a:gd name="T18" fmla="*/ 12 w 64"/>
                <a:gd name="T19" fmla="*/ 56 h 64"/>
                <a:gd name="T20" fmla="*/ 20 w 64"/>
                <a:gd name="T21" fmla="*/ 64 h 64"/>
                <a:gd name="T22" fmla="*/ 56 w 64"/>
                <a:gd name="T23" fmla="*/ 64 h 64"/>
                <a:gd name="T24" fmla="*/ 64 w 64"/>
                <a:gd name="T25" fmla="*/ 56 h 64"/>
                <a:gd name="T26" fmla="*/ 64 w 64"/>
                <a:gd name="T27" fmla="*/ 20 h 64"/>
                <a:gd name="T28" fmla="*/ 56 w 64"/>
                <a:gd name="T29" fmla="*/ 12 h 64"/>
                <a:gd name="T30" fmla="*/ 4 w 64"/>
                <a:gd name="T31" fmla="*/ 8 h 64"/>
                <a:gd name="T32" fmla="*/ 8 w 64"/>
                <a:gd name="T33" fmla="*/ 4 h 64"/>
                <a:gd name="T34" fmla="*/ 44 w 64"/>
                <a:gd name="T35" fmla="*/ 4 h 64"/>
                <a:gd name="T36" fmla="*/ 48 w 64"/>
                <a:gd name="T37" fmla="*/ 8 h 64"/>
                <a:gd name="T38" fmla="*/ 48 w 64"/>
                <a:gd name="T39" fmla="*/ 16 h 64"/>
                <a:gd name="T40" fmla="*/ 4 w 64"/>
                <a:gd name="T41" fmla="*/ 16 h 64"/>
                <a:gd name="T42" fmla="*/ 4 w 64"/>
                <a:gd name="T43" fmla="*/ 8 h 64"/>
                <a:gd name="T44" fmla="*/ 8 w 64"/>
                <a:gd name="T45" fmla="*/ 48 h 64"/>
                <a:gd name="T46" fmla="*/ 4 w 64"/>
                <a:gd name="T47" fmla="*/ 44 h 64"/>
                <a:gd name="T48" fmla="*/ 4 w 64"/>
                <a:gd name="T49" fmla="*/ 20 h 64"/>
                <a:gd name="T50" fmla="*/ 48 w 64"/>
                <a:gd name="T51" fmla="*/ 20 h 64"/>
                <a:gd name="T52" fmla="*/ 48 w 64"/>
                <a:gd name="T53" fmla="*/ 44 h 64"/>
                <a:gd name="T54" fmla="*/ 44 w 64"/>
                <a:gd name="T55" fmla="*/ 48 h 64"/>
                <a:gd name="T56" fmla="*/ 8 w 64"/>
                <a:gd name="T57" fmla="*/ 48 h 64"/>
                <a:gd name="T58" fmla="*/ 60 w 64"/>
                <a:gd name="T59" fmla="*/ 56 h 64"/>
                <a:gd name="T60" fmla="*/ 56 w 64"/>
                <a:gd name="T61" fmla="*/ 60 h 64"/>
                <a:gd name="T62" fmla="*/ 20 w 64"/>
                <a:gd name="T63" fmla="*/ 60 h 64"/>
                <a:gd name="T64" fmla="*/ 16 w 64"/>
                <a:gd name="T65" fmla="*/ 56 h 64"/>
                <a:gd name="T66" fmla="*/ 16 w 64"/>
                <a:gd name="T67" fmla="*/ 52 h 64"/>
                <a:gd name="T68" fmla="*/ 44 w 64"/>
                <a:gd name="T69" fmla="*/ 52 h 64"/>
                <a:gd name="T70" fmla="*/ 52 w 64"/>
                <a:gd name="T71" fmla="*/ 44 h 64"/>
                <a:gd name="T72" fmla="*/ 52 w 64"/>
                <a:gd name="T73" fmla="*/ 28 h 64"/>
                <a:gd name="T74" fmla="*/ 60 w 64"/>
                <a:gd name="T75" fmla="*/ 28 h 64"/>
                <a:gd name="T76" fmla="*/ 60 w 64"/>
                <a:gd name="T77" fmla="*/ 56 h 64"/>
                <a:gd name="T78" fmla="*/ 60 w 64"/>
                <a:gd name="T79" fmla="*/ 24 h 64"/>
                <a:gd name="T80" fmla="*/ 52 w 64"/>
                <a:gd name="T81" fmla="*/ 24 h 64"/>
                <a:gd name="T82" fmla="*/ 52 w 64"/>
                <a:gd name="T83" fmla="*/ 16 h 64"/>
                <a:gd name="T84" fmla="*/ 56 w 64"/>
                <a:gd name="T85" fmla="*/ 16 h 64"/>
                <a:gd name="T86" fmla="*/ 60 w 64"/>
                <a:gd name="T87" fmla="*/ 20 h 64"/>
                <a:gd name="T88" fmla="*/ 60 w 64"/>
                <a:gd name="T89"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 h="64">
                  <a:moveTo>
                    <a:pt x="56" y="12"/>
                  </a:moveTo>
                  <a:cubicBezTo>
                    <a:pt x="52" y="12"/>
                    <a:pt x="52" y="12"/>
                    <a:pt x="52" y="12"/>
                  </a:cubicBezTo>
                  <a:cubicBezTo>
                    <a:pt x="52" y="8"/>
                    <a:pt x="52" y="8"/>
                    <a:pt x="52" y="8"/>
                  </a:cubicBezTo>
                  <a:cubicBezTo>
                    <a:pt x="52" y="4"/>
                    <a:pt x="48" y="0"/>
                    <a:pt x="44" y="0"/>
                  </a:cubicBezTo>
                  <a:cubicBezTo>
                    <a:pt x="8" y="0"/>
                    <a:pt x="8" y="0"/>
                    <a:pt x="8" y="0"/>
                  </a:cubicBezTo>
                  <a:cubicBezTo>
                    <a:pt x="4" y="0"/>
                    <a:pt x="0" y="4"/>
                    <a:pt x="0" y="8"/>
                  </a:cubicBezTo>
                  <a:cubicBezTo>
                    <a:pt x="0" y="44"/>
                    <a:pt x="0" y="44"/>
                    <a:pt x="0" y="44"/>
                  </a:cubicBezTo>
                  <a:cubicBezTo>
                    <a:pt x="0" y="48"/>
                    <a:pt x="4" y="52"/>
                    <a:pt x="8" y="52"/>
                  </a:cubicBezTo>
                  <a:cubicBezTo>
                    <a:pt x="12" y="52"/>
                    <a:pt x="12" y="52"/>
                    <a:pt x="12" y="52"/>
                  </a:cubicBezTo>
                  <a:cubicBezTo>
                    <a:pt x="12" y="56"/>
                    <a:pt x="12" y="56"/>
                    <a:pt x="12" y="56"/>
                  </a:cubicBezTo>
                  <a:cubicBezTo>
                    <a:pt x="12" y="60"/>
                    <a:pt x="16" y="64"/>
                    <a:pt x="20" y="64"/>
                  </a:cubicBezTo>
                  <a:cubicBezTo>
                    <a:pt x="56" y="64"/>
                    <a:pt x="56" y="64"/>
                    <a:pt x="56" y="64"/>
                  </a:cubicBezTo>
                  <a:cubicBezTo>
                    <a:pt x="60" y="64"/>
                    <a:pt x="64" y="60"/>
                    <a:pt x="64" y="56"/>
                  </a:cubicBezTo>
                  <a:cubicBezTo>
                    <a:pt x="64" y="20"/>
                    <a:pt x="64" y="20"/>
                    <a:pt x="64" y="20"/>
                  </a:cubicBezTo>
                  <a:cubicBezTo>
                    <a:pt x="64" y="16"/>
                    <a:pt x="60" y="12"/>
                    <a:pt x="56" y="12"/>
                  </a:cubicBezTo>
                  <a:close/>
                  <a:moveTo>
                    <a:pt x="4" y="8"/>
                  </a:moveTo>
                  <a:cubicBezTo>
                    <a:pt x="4" y="6"/>
                    <a:pt x="6" y="4"/>
                    <a:pt x="8" y="4"/>
                  </a:cubicBezTo>
                  <a:cubicBezTo>
                    <a:pt x="44" y="4"/>
                    <a:pt x="44" y="4"/>
                    <a:pt x="44" y="4"/>
                  </a:cubicBezTo>
                  <a:cubicBezTo>
                    <a:pt x="46" y="4"/>
                    <a:pt x="48" y="6"/>
                    <a:pt x="48" y="8"/>
                  </a:cubicBezTo>
                  <a:cubicBezTo>
                    <a:pt x="48" y="16"/>
                    <a:pt x="48" y="16"/>
                    <a:pt x="48" y="16"/>
                  </a:cubicBezTo>
                  <a:cubicBezTo>
                    <a:pt x="4" y="16"/>
                    <a:pt x="4" y="16"/>
                    <a:pt x="4" y="16"/>
                  </a:cubicBezTo>
                  <a:lnTo>
                    <a:pt x="4" y="8"/>
                  </a:lnTo>
                  <a:close/>
                  <a:moveTo>
                    <a:pt x="8" y="48"/>
                  </a:moveTo>
                  <a:cubicBezTo>
                    <a:pt x="6" y="48"/>
                    <a:pt x="4" y="46"/>
                    <a:pt x="4" y="44"/>
                  </a:cubicBezTo>
                  <a:cubicBezTo>
                    <a:pt x="4" y="20"/>
                    <a:pt x="4" y="20"/>
                    <a:pt x="4" y="20"/>
                  </a:cubicBezTo>
                  <a:cubicBezTo>
                    <a:pt x="48" y="20"/>
                    <a:pt x="48" y="20"/>
                    <a:pt x="48" y="20"/>
                  </a:cubicBezTo>
                  <a:cubicBezTo>
                    <a:pt x="48" y="44"/>
                    <a:pt x="48" y="44"/>
                    <a:pt x="48" y="44"/>
                  </a:cubicBezTo>
                  <a:cubicBezTo>
                    <a:pt x="48" y="46"/>
                    <a:pt x="46" y="48"/>
                    <a:pt x="44" y="48"/>
                  </a:cubicBezTo>
                  <a:lnTo>
                    <a:pt x="8" y="48"/>
                  </a:lnTo>
                  <a:close/>
                  <a:moveTo>
                    <a:pt x="60" y="56"/>
                  </a:moveTo>
                  <a:cubicBezTo>
                    <a:pt x="60" y="58"/>
                    <a:pt x="58" y="60"/>
                    <a:pt x="56" y="60"/>
                  </a:cubicBezTo>
                  <a:cubicBezTo>
                    <a:pt x="20" y="60"/>
                    <a:pt x="20" y="60"/>
                    <a:pt x="20" y="60"/>
                  </a:cubicBezTo>
                  <a:cubicBezTo>
                    <a:pt x="18" y="60"/>
                    <a:pt x="16" y="58"/>
                    <a:pt x="16" y="56"/>
                  </a:cubicBezTo>
                  <a:cubicBezTo>
                    <a:pt x="16" y="52"/>
                    <a:pt x="16" y="52"/>
                    <a:pt x="16" y="52"/>
                  </a:cubicBezTo>
                  <a:cubicBezTo>
                    <a:pt x="44" y="52"/>
                    <a:pt x="44" y="52"/>
                    <a:pt x="44" y="52"/>
                  </a:cubicBezTo>
                  <a:cubicBezTo>
                    <a:pt x="48" y="52"/>
                    <a:pt x="52" y="48"/>
                    <a:pt x="52" y="44"/>
                  </a:cubicBezTo>
                  <a:cubicBezTo>
                    <a:pt x="52" y="28"/>
                    <a:pt x="52" y="28"/>
                    <a:pt x="52" y="28"/>
                  </a:cubicBezTo>
                  <a:cubicBezTo>
                    <a:pt x="60" y="28"/>
                    <a:pt x="60" y="28"/>
                    <a:pt x="60" y="28"/>
                  </a:cubicBezTo>
                  <a:lnTo>
                    <a:pt x="60" y="56"/>
                  </a:lnTo>
                  <a:close/>
                  <a:moveTo>
                    <a:pt x="60" y="24"/>
                  </a:moveTo>
                  <a:cubicBezTo>
                    <a:pt x="52" y="24"/>
                    <a:pt x="52" y="24"/>
                    <a:pt x="52" y="24"/>
                  </a:cubicBezTo>
                  <a:cubicBezTo>
                    <a:pt x="52" y="16"/>
                    <a:pt x="52" y="16"/>
                    <a:pt x="52" y="16"/>
                  </a:cubicBezTo>
                  <a:cubicBezTo>
                    <a:pt x="56" y="16"/>
                    <a:pt x="56" y="16"/>
                    <a:pt x="56" y="16"/>
                  </a:cubicBezTo>
                  <a:cubicBezTo>
                    <a:pt x="58" y="16"/>
                    <a:pt x="60" y="18"/>
                    <a:pt x="60" y="20"/>
                  </a:cubicBezTo>
                  <a:lnTo>
                    <a:pt x="6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13" name="TextBox 12"/>
          <p:cNvSpPr txBox="1"/>
          <p:nvPr/>
        </p:nvSpPr>
        <p:spPr>
          <a:xfrm>
            <a:off x="7104972" y="4804508"/>
            <a:ext cx="4501673" cy="523220"/>
          </a:xfrm>
          <a:prstGeom prst="rect">
            <a:avLst/>
          </a:prstGeom>
          <a:noFill/>
        </p:spPr>
        <p:txBody>
          <a:bodyPr wrap="square" rtlCol="0">
            <a:spAutoFit/>
          </a:bodyPr>
          <a:lstStyle/>
          <a:p>
            <a:r>
              <a:rPr lang="en-US" sz="2800" dirty="0" err="1">
                <a:solidFill>
                  <a:srgbClr val="00B0F0"/>
                </a:solidFill>
                <a:latin typeface="Times New Roman" panose="02020603050405020304" pitchFamily="18" charset="0"/>
                <a:cs typeface="Times New Roman" panose="02020603050405020304" pitchFamily="18" charset="0"/>
              </a:rPr>
              <a:t>Cách</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diễn</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đạt</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tế</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nhị</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khéo</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léo</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104972" y="2624444"/>
            <a:ext cx="4501673" cy="1384995"/>
          </a:xfrm>
          <a:prstGeom prst="rect">
            <a:avLst/>
          </a:prstGeom>
          <a:noFill/>
        </p:spPr>
        <p:txBody>
          <a:bodyPr wrap="square" rtlCol="0">
            <a:spAutoFit/>
          </a:bodyPr>
          <a:lstStyle/>
          <a:p>
            <a:pPr algn="just"/>
            <a:r>
              <a:rPr lang="en-US" sz="2800" dirty="0" err="1">
                <a:solidFill>
                  <a:srgbClr val="00B0F0"/>
                </a:solidFill>
                <a:latin typeface="Times New Roman" panose="02020603050405020304" pitchFamily="18" charset="0"/>
                <a:cs typeface="Times New Roman" panose="02020603050405020304" pitchFamily="18" charset="0"/>
              </a:rPr>
              <a:t>Ngại</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ngùng</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không</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muốn</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người</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khác</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thấy</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tình</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cảm</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của</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mình</a:t>
            </a:r>
            <a:endParaRPr lang="en-US" sz="2800" dirty="0">
              <a:solidFill>
                <a:srgbClr val="00B0F0"/>
              </a:solidFill>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5188630" y="-42324"/>
            <a:ext cx="2803161" cy="2803161"/>
            <a:chOff x="684358" y="2902022"/>
            <a:chExt cx="3364308" cy="3364307"/>
          </a:xfrm>
          <a:solidFill>
            <a:schemeClr val="bg1">
              <a:lumMod val="95000"/>
            </a:schemeClr>
          </a:solidFill>
        </p:grpSpPr>
        <p:sp>
          <p:nvSpPr>
            <p:cNvPr id="16"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7"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8"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9"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0"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1"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2"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3"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4"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5"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6"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7"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8"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9"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0"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1"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2"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3"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4"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5"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6"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7"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8"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9"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0"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sp>
        <p:nvSpPr>
          <p:cNvPr id="6" name="TextBox 5"/>
          <p:cNvSpPr txBox="1"/>
          <p:nvPr/>
        </p:nvSpPr>
        <p:spPr>
          <a:xfrm>
            <a:off x="6514562" y="904869"/>
            <a:ext cx="4966855" cy="923330"/>
          </a:xfrm>
          <a:prstGeom prst="rect">
            <a:avLst/>
          </a:prstGeom>
          <a:noFill/>
        </p:spPr>
        <p:txBody>
          <a:bodyPr wrap="square" rtlCol="0">
            <a:spAutoFit/>
          </a:bodyPr>
          <a:lstStyle/>
          <a:p>
            <a:r>
              <a:rPr lang="en-US" sz="5400" b="1" dirty="0" err="1">
                <a:solidFill>
                  <a:schemeClr val="tx1">
                    <a:lumMod val="75000"/>
                    <a:lumOff val="25000"/>
                  </a:schemeClr>
                </a:solidFill>
                <a:latin typeface="Amazone" panose="03020702060507090A04" pitchFamily="66" charset="0"/>
              </a:rPr>
              <a:t>Lí</a:t>
            </a:r>
            <a:r>
              <a:rPr lang="en-US" sz="5400" b="1" dirty="0">
                <a:solidFill>
                  <a:schemeClr val="tx1">
                    <a:lumMod val="75000"/>
                    <a:lumOff val="25000"/>
                  </a:schemeClr>
                </a:solidFill>
                <a:latin typeface="Amazone" panose="03020702060507090A04" pitchFamily="66" charset="0"/>
              </a:rPr>
              <a:t> do </a:t>
            </a:r>
            <a:r>
              <a:rPr lang="en-US" sz="5400" b="1" dirty="0" err="1">
                <a:solidFill>
                  <a:schemeClr val="tx1">
                    <a:lumMod val="75000"/>
                    <a:lumOff val="25000"/>
                  </a:schemeClr>
                </a:solidFill>
                <a:latin typeface="Amazone" panose="03020702060507090A04" pitchFamily="66" charset="0"/>
              </a:rPr>
              <a:t>dùng</a:t>
            </a:r>
            <a:r>
              <a:rPr lang="en-US" sz="5400" b="1" dirty="0">
                <a:solidFill>
                  <a:schemeClr val="tx1">
                    <a:lumMod val="75000"/>
                    <a:lumOff val="25000"/>
                  </a:schemeClr>
                </a:solidFill>
                <a:latin typeface="Amazone" panose="03020702060507090A04" pitchFamily="66" charset="0"/>
              </a:rPr>
              <a:t> </a:t>
            </a:r>
            <a:r>
              <a:rPr lang="en-US" sz="5400" b="1" dirty="0" err="1">
                <a:solidFill>
                  <a:schemeClr val="tx1">
                    <a:lumMod val="75000"/>
                    <a:lumOff val="25000"/>
                  </a:schemeClr>
                </a:solidFill>
                <a:latin typeface="Amazone" panose="03020702060507090A04" pitchFamily="66" charset="0"/>
              </a:rPr>
              <a:t>hàm</a:t>
            </a:r>
            <a:r>
              <a:rPr lang="en-US" sz="5400" b="1" dirty="0">
                <a:solidFill>
                  <a:schemeClr val="tx1">
                    <a:lumMod val="75000"/>
                    <a:lumOff val="25000"/>
                  </a:schemeClr>
                </a:solidFill>
                <a:latin typeface="Amazone" panose="03020702060507090A04" pitchFamily="66" charset="0"/>
              </a:rPr>
              <a:t> ý:</a:t>
            </a:r>
            <a:endParaRPr lang="id-ID" sz="6600" b="1" dirty="0">
              <a:solidFill>
                <a:schemeClr val="tx1">
                  <a:lumMod val="75000"/>
                  <a:lumOff val="25000"/>
                </a:schemeClr>
              </a:solidFill>
              <a:latin typeface="Amazone" panose="03020702060507090A04" pitchFamily="66"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4472"/>
          <a:stretch>
            <a:fillRect/>
          </a:stretch>
        </p:blipFill>
        <p:spPr>
          <a:xfrm rot="267097">
            <a:off x="2418030" y="269955"/>
            <a:ext cx="2984275" cy="6554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3" grpId="0"/>
      <p:bldP spid="1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5861154" cy="6858000"/>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p:nvSpPr>
        <p:spPr>
          <a:xfrm>
            <a:off x="-27729" y="1191045"/>
            <a:ext cx="5930302" cy="1631216"/>
          </a:xfrm>
          <a:prstGeom prst="rect">
            <a:avLst/>
          </a:prstGeom>
          <a:noFill/>
        </p:spPr>
        <p:txBody>
          <a:bodyPr wrap="square" rtlCol="0">
            <a:spAutoFit/>
          </a:bodyPr>
          <a:lstStyle/>
          <a:p>
            <a:pPr algn="ctr"/>
            <a:r>
              <a:rPr lang="vi-VN" sz="5000" b="1" dirty="0">
                <a:solidFill>
                  <a:srgbClr val="000000"/>
                </a:solidFill>
                <a:latin typeface="Amazone" panose="03020702060507090A04" pitchFamily="66" charset="0"/>
              </a:rPr>
              <a:t>Ô! Cô còn quên chiếc mùi soa đây này!</a:t>
            </a:r>
            <a:endParaRPr lang="id-ID" sz="5000" b="1" dirty="0">
              <a:solidFill>
                <a:schemeClr val="tx1">
                  <a:lumMod val="75000"/>
                  <a:lumOff val="25000"/>
                </a:schemeClr>
              </a:solidFill>
              <a:latin typeface="Amazone" panose="03020702060507090A04" pitchFamily="66" charset="0"/>
            </a:endParaRPr>
          </a:p>
        </p:txBody>
      </p:sp>
      <p:sp>
        <p:nvSpPr>
          <p:cNvPr id="5" name="Rectangle 4"/>
          <p:cNvSpPr/>
          <p:nvPr/>
        </p:nvSpPr>
        <p:spPr>
          <a:xfrm>
            <a:off x="5859675" y="831547"/>
            <a:ext cx="5157599" cy="524354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64" name="Picture 63"/>
          <p:cNvPicPr>
            <a:picLocks noChangeAspect="1"/>
          </p:cNvPicPr>
          <p:nvPr/>
        </p:nvPicPr>
        <p:blipFill rotWithShape="1">
          <a:blip r:embed="rId3" cstate="print">
            <a:extLst>
              <a:ext uri="{28A0092B-C50C-407E-A947-70E740481C1C}">
                <a14:useLocalDpi xmlns:a14="http://schemas.microsoft.com/office/drawing/2010/main" val="0"/>
              </a:ext>
            </a:extLst>
          </a:blip>
          <a:srcRect l="13239" t="-795" r="24545" b="23239"/>
          <a:stretch>
            <a:fillRect/>
          </a:stretch>
        </p:blipFill>
        <p:spPr>
          <a:xfrm>
            <a:off x="7082534" y="1313365"/>
            <a:ext cx="3792682" cy="4727825"/>
          </a:xfrm>
          <a:prstGeom prst="rect">
            <a:avLst/>
          </a:prstGeom>
        </p:spPr>
      </p:pic>
      <p:grpSp>
        <p:nvGrpSpPr>
          <p:cNvPr id="65" name="Group 64"/>
          <p:cNvGrpSpPr/>
          <p:nvPr/>
        </p:nvGrpSpPr>
        <p:grpSpPr>
          <a:xfrm>
            <a:off x="5662126" y="-187036"/>
            <a:ext cx="2840616" cy="2840616"/>
            <a:chOff x="684358" y="2902022"/>
            <a:chExt cx="3364308" cy="3364307"/>
          </a:xfrm>
          <a:solidFill>
            <a:schemeClr val="bg1">
              <a:lumMod val="95000"/>
            </a:schemeClr>
          </a:solidFill>
        </p:grpSpPr>
        <p:sp>
          <p:nvSpPr>
            <p:cNvPr id="66"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7"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8"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9"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0"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1"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2"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3"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4"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5"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6"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7"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8"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9"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0"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1"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2"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3"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4"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5"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6"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7"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8"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9"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90"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pic>
        <p:nvPicPr>
          <p:cNvPr id="91" name="Picture 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01459">
            <a:off x="2107330" y="3301989"/>
            <a:ext cx="1373908" cy="1373908"/>
          </a:xfrm>
          <a:prstGeom prst="rect">
            <a:avLst/>
          </a:prstGeom>
        </p:spPr>
      </p:pic>
      <p:sp>
        <p:nvSpPr>
          <p:cNvPr id="92" name="Rectangle 91"/>
          <p:cNvSpPr/>
          <p:nvPr/>
        </p:nvSpPr>
        <p:spPr>
          <a:xfrm>
            <a:off x="195005" y="4529708"/>
            <a:ext cx="5205936" cy="1088439"/>
          </a:xfrm>
          <a:prstGeom prst="rect">
            <a:avLst/>
          </a:prstGeom>
        </p:spPr>
        <p:txBody>
          <a:bodyPr wrap="square">
            <a:spAutoFit/>
          </a:bodyPr>
          <a:lstStyle/>
          <a:p>
            <a:pPr algn="ctr">
              <a:lnSpc>
                <a:spcPct val="150000"/>
              </a:lnSpc>
            </a:pPr>
            <a:r>
              <a:rPr lang="en-US" sz="4800" b="1" dirty="0" err="1">
                <a:solidFill>
                  <a:srgbClr val="00B0F0"/>
                </a:solidFill>
                <a:latin typeface="Amazone" panose="03020702060507090A04" pitchFamily="66" charset="0"/>
                <a:cs typeface="Times New Roman" panose="02020603050405020304" pitchFamily="18" charset="0"/>
              </a:rPr>
              <a:t>Nghĩa</a:t>
            </a:r>
            <a:r>
              <a:rPr lang="en-US" sz="4800" b="1" dirty="0">
                <a:solidFill>
                  <a:srgbClr val="00B0F0"/>
                </a:solidFill>
                <a:latin typeface="Amazone" panose="03020702060507090A04" pitchFamily="66" charset="0"/>
                <a:cs typeface="Times New Roman" panose="02020603050405020304" pitchFamily="18" charset="0"/>
              </a:rPr>
              <a:t> </a:t>
            </a:r>
            <a:r>
              <a:rPr lang="en-US" sz="4800" b="1" dirty="0" err="1">
                <a:solidFill>
                  <a:srgbClr val="00B0F0"/>
                </a:solidFill>
                <a:latin typeface="Amazone" panose="03020702060507090A04" pitchFamily="66" charset="0"/>
                <a:cs typeface="Times New Roman" panose="02020603050405020304" pitchFamily="18" charset="0"/>
              </a:rPr>
              <a:t>tường</a:t>
            </a:r>
            <a:r>
              <a:rPr lang="en-US" sz="4800" b="1" dirty="0">
                <a:solidFill>
                  <a:srgbClr val="00B0F0"/>
                </a:solidFill>
                <a:latin typeface="Amazone" panose="03020702060507090A04" pitchFamily="66" charset="0"/>
                <a:cs typeface="Times New Roman" panose="02020603050405020304" pitchFamily="18" charset="0"/>
              </a:rPr>
              <a:t> </a:t>
            </a:r>
            <a:r>
              <a:rPr lang="en-US" sz="4800" b="1" dirty="0" err="1">
                <a:solidFill>
                  <a:srgbClr val="00B0F0"/>
                </a:solidFill>
                <a:latin typeface="Amazone" panose="03020702060507090A04" pitchFamily="66" charset="0"/>
                <a:cs typeface="Times New Roman" panose="02020603050405020304" pitchFamily="18" charset="0"/>
              </a:rPr>
              <a:t>minh</a:t>
            </a:r>
            <a:endParaRPr lang="en-US" sz="4800" b="1" dirty="0">
              <a:solidFill>
                <a:srgbClr val="00B0F0"/>
              </a:solidFill>
              <a:latin typeface="Amazone" panose="03020702060507090A04" pitchFamily="66"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randombar(horizontal)">
                                      <p:cBhvr>
                                        <p:cTn id="22" dur="500"/>
                                        <p:tgtEl>
                                          <p:spTgt spid="9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barn(inVertical)">
                                      <p:cBhvr>
                                        <p:cTn id="2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9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69411" y="1924406"/>
            <a:ext cx="3180174" cy="3180174"/>
            <a:chOff x="684358" y="2902022"/>
            <a:chExt cx="3364308" cy="3364307"/>
          </a:xfrm>
          <a:solidFill>
            <a:schemeClr val="bg1">
              <a:lumMod val="95000"/>
            </a:schemeClr>
          </a:solidFill>
        </p:grpSpPr>
        <p:sp>
          <p:nvSpPr>
            <p:cNvPr id="35"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6"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7"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8"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9"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0"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1"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2"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3"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4"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5"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6"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7"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8"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9"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50"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51"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52"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53"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54"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55"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56"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57"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58"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59"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sp>
        <p:nvSpPr>
          <p:cNvPr id="24" name="Rectangle 23"/>
          <p:cNvSpPr/>
          <p:nvPr/>
        </p:nvSpPr>
        <p:spPr>
          <a:xfrm flipH="1">
            <a:off x="-4998" y="0"/>
            <a:ext cx="2193561" cy="6858000"/>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TextBox 21"/>
          <p:cNvSpPr txBox="1"/>
          <p:nvPr/>
        </p:nvSpPr>
        <p:spPr>
          <a:xfrm>
            <a:off x="483309" y="1806333"/>
            <a:ext cx="3566276" cy="3416320"/>
          </a:xfrm>
          <a:prstGeom prst="rect">
            <a:avLst/>
          </a:prstGeom>
          <a:noFill/>
        </p:spPr>
        <p:txBody>
          <a:bodyPr wrap="square" rtlCol="0">
            <a:spAutoFit/>
          </a:bodyPr>
          <a:lstStyle/>
          <a:p>
            <a:pPr algn="ctr"/>
            <a:r>
              <a:rPr lang="en-US" sz="5400" b="1" dirty="0" err="1">
                <a:solidFill>
                  <a:schemeClr val="tx1">
                    <a:lumMod val="75000"/>
                    <a:lumOff val="25000"/>
                  </a:schemeClr>
                </a:solidFill>
                <a:latin typeface="Amazone" panose="03020702060507090A04" pitchFamily="66" charset="0"/>
              </a:rPr>
              <a:t>Lập</a:t>
            </a:r>
            <a:r>
              <a:rPr lang="en-US" sz="5400" b="1" dirty="0">
                <a:solidFill>
                  <a:schemeClr val="tx1">
                    <a:lumMod val="75000"/>
                    <a:lumOff val="25000"/>
                  </a:schemeClr>
                </a:solidFill>
                <a:latin typeface="Amazone" panose="03020702060507090A04" pitchFamily="66" charset="0"/>
              </a:rPr>
              <a:t> </a:t>
            </a:r>
            <a:r>
              <a:rPr lang="en-US" sz="5400" b="1" dirty="0" err="1">
                <a:solidFill>
                  <a:schemeClr val="tx1">
                    <a:lumMod val="75000"/>
                    <a:lumOff val="25000"/>
                  </a:schemeClr>
                </a:solidFill>
                <a:latin typeface="Amazone" panose="03020702060507090A04" pitchFamily="66" charset="0"/>
              </a:rPr>
              <a:t>bảng</a:t>
            </a:r>
            <a:r>
              <a:rPr lang="en-US" sz="5400" b="1" dirty="0">
                <a:solidFill>
                  <a:schemeClr val="tx1">
                    <a:lumMod val="75000"/>
                    <a:lumOff val="25000"/>
                  </a:schemeClr>
                </a:solidFill>
                <a:latin typeface="Amazone" panose="03020702060507090A04" pitchFamily="66" charset="0"/>
              </a:rPr>
              <a:t> so </a:t>
            </a:r>
            <a:r>
              <a:rPr lang="en-US" sz="5400" b="1" dirty="0" err="1">
                <a:solidFill>
                  <a:schemeClr val="tx1">
                    <a:lumMod val="75000"/>
                    <a:lumOff val="25000"/>
                  </a:schemeClr>
                </a:solidFill>
                <a:latin typeface="Amazone" panose="03020702060507090A04" pitchFamily="66" charset="0"/>
              </a:rPr>
              <a:t>sánh</a:t>
            </a:r>
            <a:r>
              <a:rPr lang="en-US" sz="5400" b="1" dirty="0">
                <a:solidFill>
                  <a:schemeClr val="tx1">
                    <a:lumMod val="75000"/>
                    <a:lumOff val="25000"/>
                  </a:schemeClr>
                </a:solidFill>
                <a:latin typeface="Amazone" panose="03020702060507090A04" pitchFamily="66" charset="0"/>
              </a:rPr>
              <a:t> </a:t>
            </a:r>
            <a:r>
              <a:rPr lang="en-US" sz="5400" b="1" dirty="0" err="1">
                <a:solidFill>
                  <a:schemeClr val="tx1">
                    <a:lumMod val="75000"/>
                    <a:lumOff val="25000"/>
                  </a:schemeClr>
                </a:solidFill>
                <a:latin typeface="Amazone" panose="03020702060507090A04" pitchFamily="66" charset="0"/>
              </a:rPr>
              <a:t>nghĩa</a:t>
            </a:r>
            <a:r>
              <a:rPr lang="en-US" sz="5400" b="1" dirty="0">
                <a:solidFill>
                  <a:schemeClr val="tx1">
                    <a:lumMod val="75000"/>
                    <a:lumOff val="25000"/>
                  </a:schemeClr>
                </a:solidFill>
                <a:latin typeface="Amazone" panose="03020702060507090A04" pitchFamily="66" charset="0"/>
              </a:rPr>
              <a:t> </a:t>
            </a:r>
            <a:r>
              <a:rPr lang="en-US" sz="5400" b="1" dirty="0" err="1">
                <a:solidFill>
                  <a:schemeClr val="tx1">
                    <a:lumMod val="75000"/>
                    <a:lumOff val="25000"/>
                  </a:schemeClr>
                </a:solidFill>
                <a:latin typeface="Amazone" panose="03020702060507090A04" pitchFamily="66" charset="0"/>
              </a:rPr>
              <a:t>tường</a:t>
            </a:r>
            <a:r>
              <a:rPr lang="en-US" sz="5400" b="1" dirty="0">
                <a:solidFill>
                  <a:schemeClr val="tx1">
                    <a:lumMod val="75000"/>
                    <a:lumOff val="25000"/>
                  </a:schemeClr>
                </a:solidFill>
                <a:latin typeface="Amazone" panose="03020702060507090A04" pitchFamily="66" charset="0"/>
              </a:rPr>
              <a:t> </a:t>
            </a:r>
            <a:r>
              <a:rPr lang="en-US" sz="5400" b="1" dirty="0" err="1">
                <a:solidFill>
                  <a:schemeClr val="tx1">
                    <a:lumMod val="75000"/>
                    <a:lumOff val="25000"/>
                  </a:schemeClr>
                </a:solidFill>
                <a:latin typeface="Amazone" panose="03020702060507090A04" pitchFamily="66" charset="0"/>
              </a:rPr>
              <a:t>minh</a:t>
            </a:r>
            <a:r>
              <a:rPr lang="en-US" sz="5400" b="1" dirty="0">
                <a:solidFill>
                  <a:schemeClr val="tx1">
                    <a:lumMod val="75000"/>
                    <a:lumOff val="25000"/>
                  </a:schemeClr>
                </a:solidFill>
                <a:latin typeface="Amazone" panose="03020702060507090A04" pitchFamily="66" charset="0"/>
              </a:rPr>
              <a:t> </a:t>
            </a:r>
            <a:r>
              <a:rPr lang="en-US" sz="5400" b="1" dirty="0" err="1">
                <a:solidFill>
                  <a:schemeClr val="tx1">
                    <a:lumMod val="75000"/>
                    <a:lumOff val="25000"/>
                  </a:schemeClr>
                </a:solidFill>
                <a:latin typeface="Amazone" panose="03020702060507090A04" pitchFamily="66" charset="0"/>
              </a:rPr>
              <a:t>và</a:t>
            </a:r>
            <a:r>
              <a:rPr lang="en-US" sz="5400" b="1" dirty="0">
                <a:solidFill>
                  <a:schemeClr val="tx1">
                    <a:lumMod val="75000"/>
                    <a:lumOff val="25000"/>
                  </a:schemeClr>
                </a:solidFill>
                <a:latin typeface="Amazone" panose="03020702060507090A04" pitchFamily="66" charset="0"/>
              </a:rPr>
              <a:t> </a:t>
            </a:r>
            <a:r>
              <a:rPr lang="en-US" sz="5400" b="1" dirty="0" err="1">
                <a:solidFill>
                  <a:schemeClr val="tx1">
                    <a:lumMod val="75000"/>
                    <a:lumOff val="25000"/>
                  </a:schemeClr>
                </a:solidFill>
                <a:latin typeface="Amazone" panose="03020702060507090A04" pitchFamily="66" charset="0"/>
              </a:rPr>
              <a:t>hàm</a:t>
            </a:r>
            <a:r>
              <a:rPr lang="en-US" sz="5400" b="1" dirty="0">
                <a:solidFill>
                  <a:schemeClr val="tx1">
                    <a:lumMod val="75000"/>
                    <a:lumOff val="25000"/>
                  </a:schemeClr>
                </a:solidFill>
                <a:latin typeface="Amazone" panose="03020702060507090A04" pitchFamily="66" charset="0"/>
              </a:rPr>
              <a:t> ý</a:t>
            </a:r>
            <a:endParaRPr lang="id-ID" sz="6600" b="1" dirty="0">
              <a:solidFill>
                <a:schemeClr val="tx1">
                  <a:lumMod val="75000"/>
                  <a:lumOff val="25000"/>
                </a:schemeClr>
              </a:solidFill>
              <a:latin typeface="Amazone" panose="03020702060507090A04" pitchFamily="66" charset="0"/>
            </a:endParaRPr>
          </a:p>
        </p:txBody>
      </p:sp>
      <p:graphicFrame>
        <p:nvGraphicFramePr>
          <p:cNvPr id="23" name="Table 24"/>
          <p:cNvGraphicFramePr>
            <a:graphicFrameLocks noGrp="1"/>
          </p:cNvGraphicFramePr>
          <p:nvPr/>
        </p:nvGraphicFramePr>
        <p:xfrm>
          <a:off x="5043055" y="882972"/>
          <a:ext cx="6279534" cy="5310009"/>
        </p:xfrm>
        <a:graphic>
          <a:graphicData uri="http://schemas.openxmlformats.org/drawingml/2006/table">
            <a:tbl>
              <a:tblPr firstRow="1" bandRow="1">
                <a:tableStyleId>{5940675A-B579-460E-94D1-54222C63F5DA}</a:tableStyleId>
              </a:tblPr>
              <a:tblGrid>
                <a:gridCol w="1274618">
                  <a:extLst>
                    <a:ext uri="{9D8B030D-6E8A-4147-A177-3AD203B41FA5}">
                      <a16:colId xmlns:a16="http://schemas.microsoft.com/office/drawing/2014/main" val="20000"/>
                    </a:ext>
                  </a:extLst>
                </a:gridCol>
                <a:gridCol w="2452254">
                  <a:extLst>
                    <a:ext uri="{9D8B030D-6E8A-4147-A177-3AD203B41FA5}">
                      <a16:colId xmlns:a16="http://schemas.microsoft.com/office/drawing/2014/main" val="20001"/>
                    </a:ext>
                  </a:extLst>
                </a:gridCol>
                <a:gridCol w="2552662">
                  <a:extLst>
                    <a:ext uri="{9D8B030D-6E8A-4147-A177-3AD203B41FA5}">
                      <a16:colId xmlns:a16="http://schemas.microsoft.com/office/drawing/2014/main" val="20002"/>
                    </a:ext>
                  </a:extLst>
                </a:gridCol>
              </a:tblGrid>
              <a:tr h="1224343">
                <a:tc>
                  <a:txBody>
                    <a:bodyPr/>
                    <a:lstStyle/>
                    <a:p>
                      <a:pPr algn="ctr"/>
                      <a:endParaRPr lang="en-SG" sz="3200" dirty="0">
                        <a:solidFill>
                          <a:srgbClr val="0070C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dirty="0" err="1">
                          <a:solidFill>
                            <a:srgbClr val="0070C0"/>
                          </a:solidFill>
                          <a:latin typeface="Times New Roman" panose="02020603050405020304" pitchFamily="18" charset="0"/>
                          <a:cs typeface="Times New Roman" panose="02020603050405020304" pitchFamily="18" charset="0"/>
                        </a:rPr>
                        <a:t>Nghĩa</a:t>
                      </a:r>
                      <a:r>
                        <a:rPr lang="en-SG" sz="3200" dirty="0">
                          <a:solidFill>
                            <a:srgbClr val="0070C0"/>
                          </a:solidFill>
                          <a:latin typeface="Times New Roman" panose="02020603050405020304" pitchFamily="18" charset="0"/>
                          <a:cs typeface="Times New Roman" panose="02020603050405020304" pitchFamily="18" charset="0"/>
                        </a:rPr>
                        <a:t> t</a:t>
                      </a:r>
                      <a:r>
                        <a:rPr lang="vi-VN" sz="3200" dirty="0">
                          <a:solidFill>
                            <a:srgbClr val="0070C0"/>
                          </a:solidFill>
                          <a:latin typeface="Times New Roman" panose="02020603050405020304" pitchFamily="18" charset="0"/>
                          <a:cs typeface="Times New Roman" panose="02020603050405020304" pitchFamily="18" charset="0"/>
                        </a:rPr>
                        <a:t>ư</a:t>
                      </a:r>
                      <a:r>
                        <a:rPr lang="en-SG" sz="3200" dirty="0" err="1">
                          <a:solidFill>
                            <a:srgbClr val="0070C0"/>
                          </a:solidFill>
                          <a:latin typeface="Times New Roman" panose="02020603050405020304" pitchFamily="18" charset="0"/>
                          <a:cs typeface="Times New Roman" panose="02020603050405020304" pitchFamily="18" charset="0"/>
                        </a:rPr>
                        <a:t>ờng</a:t>
                      </a:r>
                      <a:r>
                        <a:rPr lang="en-SG" sz="3200" dirty="0">
                          <a:solidFill>
                            <a:srgbClr val="0070C0"/>
                          </a:solidFill>
                          <a:latin typeface="Times New Roman" panose="02020603050405020304" pitchFamily="18" charset="0"/>
                          <a:cs typeface="Times New Roman" panose="02020603050405020304" pitchFamily="18" charset="0"/>
                        </a:rPr>
                        <a:t> </a:t>
                      </a:r>
                      <a:r>
                        <a:rPr lang="en-SG" sz="3200" dirty="0" err="1">
                          <a:solidFill>
                            <a:srgbClr val="0070C0"/>
                          </a:solidFill>
                          <a:latin typeface="Times New Roman" panose="02020603050405020304" pitchFamily="18" charset="0"/>
                          <a:cs typeface="Times New Roman" panose="02020603050405020304" pitchFamily="18" charset="0"/>
                        </a:rPr>
                        <a:t>minh</a:t>
                      </a:r>
                      <a:endParaRPr lang="en-SG" sz="3200" dirty="0">
                        <a:solidFill>
                          <a:srgbClr val="0070C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dirty="0" err="1">
                          <a:solidFill>
                            <a:srgbClr val="0070C0"/>
                          </a:solidFill>
                          <a:latin typeface="Times New Roman" panose="02020603050405020304" pitchFamily="18" charset="0"/>
                          <a:cs typeface="Times New Roman" panose="02020603050405020304" pitchFamily="18" charset="0"/>
                        </a:rPr>
                        <a:t>Hàm</a:t>
                      </a:r>
                      <a:r>
                        <a:rPr lang="en-SG" sz="3200" dirty="0">
                          <a:solidFill>
                            <a:srgbClr val="0070C0"/>
                          </a:solidFill>
                          <a:latin typeface="Times New Roman" panose="02020603050405020304" pitchFamily="18" charset="0"/>
                          <a:cs typeface="Times New Roman" panose="02020603050405020304" pitchFamily="18" charset="0"/>
                        </a:rPr>
                        <a:t> ý</a:t>
                      </a:r>
                    </a:p>
                  </a:txBody>
                  <a:tcPr anchor="ctr"/>
                </a:tc>
                <a:extLst>
                  <a:ext uri="{0D108BD9-81ED-4DB2-BD59-A6C34878D82A}">
                    <a16:rowId xmlns:a16="http://schemas.microsoft.com/office/drawing/2014/main" val="10000"/>
                  </a:ext>
                </a:extLst>
              </a:tr>
              <a:tr h="1369021">
                <a:tc>
                  <a:txBody>
                    <a:bodyPr/>
                    <a:lstStyle/>
                    <a:p>
                      <a:pPr algn="ctr"/>
                      <a:r>
                        <a:rPr lang="en-SG" sz="3200" dirty="0" err="1">
                          <a:solidFill>
                            <a:srgbClr val="0070C0"/>
                          </a:solidFill>
                          <a:latin typeface="Times New Roman" panose="02020603050405020304" pitchFamily="18" charset="0"/>
                          <a:cs typeface="Times New Roman" panose="02020603050405020304" pitchFamily="18" charset="0"/>
                        </a:rPr>
                        <a:t>Giống</a:t>
                      </a:r>
                      <a:r>
                        <a:rPr lang="en-SG" sz="3200" dirty="0">
                          <a:solidFill>
                            <a:srgbClr val="0070C0"/>
                          </a:solidFill>
                          <a:latin typeface="Times New Roman" panose="02020603050405020304" pitchFamily="18" charset="0"/>
                          <a:cs typeface="Times New Roman" panose="02020603050405020304" pitchFamily="18" charset="0"/>
                        </a:rPr>
                        <a:t> </a:t>
                      </a:r>
                    </a:p>
                  </a:txBody>
                  <a:tcPr anchor="ctr"/>
                </a:tc>
                <a:tc gridSpan="2">
                  <a:txBody>
                    <a:bodyPr/>
                    <a:lstStyle/>
                    <a:p>
                      <a:pPr algn="ctr"/>
                      <a:endParaRPr lang="en-SG" sz="3200" dirty="0">
                        <a:solidFill>
                          <a:srgbClr val="0070C0"/>
                        </a:solidFill>
                        <a:latin typeface="Times New Roman" panose="02020603050405020304" pitchFamily="18" charset="0"/>
                        <a:cs typeface="Times New Roman" panose="02020603050405020304" pitchFamily="18" charset="0"/>
                      </a:endParaRPr>
                    </a:p>
                  </a:txBody>
                  <a:tcPr anchor="ctr"/>
                </a:tc>
                <a:tc hMerge="1">
                  <a:txBody>
                    <a:bodyPr/>
                    <a:lstStyle/>
                    <a:p>
                      <a:endParaRPr lang="en-US"/>
                    </a:p>
                  </a:txBody>
                  <a:tcPr/>
                </a:tc>
                <a:extLst>
                  <a:ext uri="{0D108BD9-81ED-4DB2-BD59-A6C34878D82A}">
                    <a16:rowId xmlns:a16="http://schemas.microsoft.com/office/drawing/2014/main" val="10001"/>
                  </a:ext>
                </a:extLst>
              </a:tr>
              <a:tr h="2716645">
                <a:tc>
                  <a:txBody>
                    <a:bodyPr/>
                    <a:lstStyle/>
                    <a:p>
                      <a:pPr algn="ctr"/>
                      <a:r>
                        <a:rPr lang="en-SG" sz="3200" dirty="0" err="1">
                          <a:solidFill>
                            <a:srgbClr val="0070C0"/>
                          </a:solidFill>
                          <a:latin typeface="Times New Roman" panose="02020603050405020304" pitchFamily="18" charset="0"/>
                          <a:cs typeface="Times New Roman" panose="02020603050405020304" pitchFamily="18" charset="0"/>
                        </a:rPr>
                        <a:t>Khác</a:t>
                      </a:r>
                      <a:r>
                        <a:rPr lang="en-SG" sz="3200" dirty="0">
                          <a:solidFill>
                            <a:srgbClr val="0070C0"/>
                          </a:solidFill>
                          <a:latin typeface="Times New Roman" panose="02020603050405020304" pitchFamily="18" charset="0"/>
                          <a:cs typeface="Times New Roman" panose="02020603050405020304" pitchFamily="18" charset="0"/>
                        </a:rPr>
                        <a:t> </a:t>
                      </a:r>
                    </a:p>
                  </a:txBody>
                  <a:tcPr anchor="ctr"/>
                </a:tc>
                <a:tc>
                  <a:txBody>
                    <a:bodyPr/>
                    <a:lstStyle/>
                    <a:p>
                      <a:pPr algn="ctr"/>
                      <a:endParaRPr lang="en-SG" sz="3200" dirty="0">
                        <a:solidFill>
                          <a:srgbClr val="0070C0"/>
                        </a:solidFill>
                        <a:latin typeface="Times New Roman" panose="02020603050405020304" pitchFamily="18" charset="0"/>
                        <a:cs typeface="Times New Roman" panose="02020603050405020304" pitchFamily="18" charset="0"/>
                      </a:endParaRPr>
                    </a:p>
                  </a:txBody>
                  <a:tcPr anchor="ctr"/>
                </a:tc>
                <a:tc>
                  <a:txBody>
                    <a:bodyPr/>
                    <a:lstStyle/>
                    <a:p>
                      <a:pPr algn="ctr"/>
                      <a:endParaRPr lang="en-SG" sz="3200" dirty="0">
                        <a:solidFill>
                          <a:srgbClr val="0070C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bl>
          </a:graphicData>
        </a:graphic>
      </p:graphicFrame>
      <p:sp>
        <p:nvSpPr>
          <p:cNvPr id="60" name="TextBox 59"/>
          <p:cNvSpPr txBox="1"/>
          <p:nvPr/>
        </p:nvSpPr>
        <p:spPr>
          <a:xfrm flipH="1">
            <a:off x="6308436" y="2274154"/>
            <a:ext cx="5014152" cy="1077218"/>
          </a:xfrm>
          <a:prstGeom prst="rect">
            <a:avLst/>
          </a:prstGeom>
          <a:noFill/>
        </p:spPr>
        <p:txBody>
          <a:bodyPr wrap="square" rtlCol="0">
            <a:spAutoFit/>
          </a:bodyPr>
          <a:lstStyle/>
          <a:p>
            <a:pPr algn="ctr"/>
            <a:r>
              <a:rPr lang="en-SG" sz="3200" i="1" dirty="0" err="1">
                <a:latin typeface="Times New Roman" panose="02020603050405020304" pitchFamily="18" charset="0"/>
                <a:cs typeface="Times New Roman" panose="02020603050405020304" pitchFamily="18" charset="0"/>
              </a:rPr>
              <a:t>Phần</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thông</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báo</a:t>
            </a:r>
            <a:r>
              <a:rPr lang="en-SG" sz="3200" i="1" dirty="0">
                <a:latin typeface="Times New Roman" panose="02020603050405020304" pitchFamily="18" charset="0"/>
                <a:cs typeface="Times New Roman" panose="02020603050405020304" pitchFamily="18" charset="0"/>
              </a:rPr>
              <a:t> ng</a:t>
            </a:r>
            <a:r>
              <a:rPr lang="vi-VN" sz="3200" i="1" dirty="0">
                <a:latin typeface="Times New Roman" panose="02020603050405020304" pitchFamily="18" charset="0"/>
                <a:cs typeface="Times New Roman" panose="02020603050405020304" pitchFamily="18" charset="0"/>
              </a:rPr>
              <a:t>ư</a:t>
            </a:r>
            <a:r>
              <a:rPr lang="en-SG" sz="3200" i="1" dirty="0" err="1">
                <a:latin typeface="Times New Roman" panose="02020603050405020304" pitchFamily="18" charset="0"/>
                <a:cs typeface="Times New Roman" panose="02020603050405020304" pitchFamily="18" charset="0"/>
              </a:rPr>
              <a:t>ời</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nói</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muốn</a:t>
            </a:r>
            <a:r>
              <a:rPr lang="en-SG" sz="3200" i="1" dirty="0">
                <a:latin typeface="Times New Roman" panose="02020603050405020304" pitchFamily="18" charset="0"/>
                <a:cs typeface="Times New Roman" panose="02020603050405020304" pitchFamily="18" charset="0"/>
              </a:rPr>
              <a:t> h</a:t>
            </a:r>
            <a:r>
              <a:rPr lang="vi-VN" sz="3200" i="1" dirty="0">
                <a:latin typeface="Times New Roman" panose="02020603050405020304" pitchFamily="18" charset="0"/>
                <a:cs typeface="Times New Roman" panose="02020603050405020304" pitchFamily="18" charset="0"/>
              </a:rPr>
              <a:t>ư</a:t>
            </a:r>
            <a:r>
              <a:rPr lang="en-SG" sz="3200" i="1" dirty="0" err="1">
                <a:latin typeface="Times New Roman" panose="02020603050405020304" pitchFamily="18" charset="0"/>
                <a:cs typeface="Times New Roman" panose="02020603050405020304" pitchFamily="18" charset="0"/>
              </a:rPr>
              <a:t>ớng</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đến</a:t>
            </a:r>
            <a:r>
              <a:rPr lang="en-SG" sz="3200" i="1" dirty="0">
                <a:latin typeface="Times New Roman" panose="02020603050405020304" pitchFamily="18" charset="0"/>
                <a:cs typeface="Times New Roman" panose="02020603050405020304" pitchFamily="18" charset="0"/>
              </a:rPr>
              <a:t> ng</a:t>
            </a:r>
            <a:r>
              <a:rPr lang="vi-VN" sz="3200" i="1" dirty="0">
                <a:latin typeface="Times New Roman" panose="02020603050405020304" pitchFamily="18" charset="0"/>
                <a:cs typeface="Times New Roman" panose="02020603050405020304" pitchFamily="18" charset="0"/>
              </a:rPr>
              <a:t>ư</a:t>
            </a:r>
            <a:r>
              <a:rPr lang="en-SG" sz="3200" i="1" dirty="0" err="1">
                <a:latin typeface="Times New Roman" panose="02020603050405020304" pitchFamily="18" charset="0"/>
                <a:cs typeface="Times New Roman" panose="02020603050405020304" pitchFamily="18" charset="0"/>
              </a:rPr>
              <a:t>ời</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nghe</a:t>
            </a:r>
            <a:endParaRPr lang="en-SG" sz="3200" i="1" dirty="0">
              <a:latin typeface="Times New Roman" panose="02020603050405020304" pitchFamily="18" charset="0"/>
              <a:cs typeface="Times New Roman" panose="02020603050405020304" pitchFamily="18" charset="0"/>
            </a:endParaRPr>
          </a:p>
        </p:txBody>
      </p:sp>
      <p:sp>
        <p:nvSpPr>
          <p:cNvPr id="61" name="TextBox 60"/>
          <p:cNvSpPr txBox="1"/>
          <p:nvPr/>
        </p:nvSpPr>
        <p:spPr>
          <a:xfrm flipH="1">
            <a:off x="6308436" y="3545552"/>
            <a:ext cx="2396796" cy="2554545"/>
          </a:xfrm>
          <a:prstGeom prst="rect">
            <a:avLst/>
          </a:prstGeom>
          <a:noFill/>
        </p:spPr>
        <p:txBody>
          <a:bodyPr wrap="square" rtlCol="0">
            <a:spAutoFit/>
          </a:bodyPr>
          <a:lstStyle/>
          <a:p>
            <a:pPr algn="ctr"/>
            <a:r>
              <a:rPr lang="en-SG" sz="3200" i="1" dirty="0" err="1">
                <a:latin typeface="Times New Roman" panose="02020603050405020304" pitchFamily="18" charset="0"/>
                <a:cs typeface="Times New Roman" panose="02020603050405020304" pitchFamily="18" charset="0"/>
              </a:rPr>
              <a:t>Phần</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thông</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báo</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diễn</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đạt</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trực</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tiếp</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bằng</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từ</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ngữ</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trong</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câu</a:t>
            </a:r>
            <a:endParaRPr lang="en-SG" sz="3200" i="1" dirty="0">
              <a:latin typeface="Times New Roman" panose="02020603050405020304" pitchFamily="18" charset="0"/>
              <a:cs typeface="Times New Roman" panose="02020603050405020304" pitchFamily="18" charset="0"/>
            </a:endParaRPr>
          </a:p>
        </p:txBody>
      </p:sp>
      <p:sp>
        <p:nvSpPr>
          <p:cNvPr id="62" name="TextBox 61"/>
          <p:cNvSpPr txBox="1"/>
          <p:nvPr/>
        </p:nvSpPr>
        <p:spPr>
          <a:xfrm flipH="1">
            <a:off x="8811490" y="3566334"/>
            <a:ext cx="2479923" cy="2554545"/>
          </a:xfrm>
          <a:prstGeom prst="rect">
            <a:avLst/>
          </a:prstGeom>
          <a:noFill/>
        </p:spPr>
        <p:txBody>
          <a:bodyPr wrap="square" rtlCol="0">
            <a:spAutoFit/>
          </a:bodyPr>
          <a:lstStyle/>
          <a:p>
            <a:pPr algn="ctr"/>
            <a:r>
              <a:rPr lang="en-SG" sz="3200" i="1" dirty="0" err="1">
                <a:latin typeface="Times New Roman" panose="02020603050405020304" pitchFamily="18" charset="0"/>
                <a:cs typeface="Times New Roman" panose="02020603050405020304" pitchFamily="18" charset="0"/>
              </a:rPr>
              <a:t>Phần</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thông</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báo</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được</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suy</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ra</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từ</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những</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từ</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ngữ</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trong</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câu</a:t>
            </a:r>
            <a:endParaRPr lang="en-SG" sz="3200"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circle(in)">
                                      <p:cBhvr>
                                        <p:cTn id="14" dur="2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down)">
                                      <p:cBhvr>
                                        <p:cTn id="19" dur="580">
                                          <p:stCondLst>
                                            <p:cond delay="0"/>
                                          </p:stCondLst>
                                        </p:cTn>
                                        <p:tgtEl>
                                          <p:spTgt spid="60"/>
                                        </p:tgtEl>
                                      </p:cBhvr>
                                    </p:animEffect>
                                    <p:anim calcmode="lin" valueType="num">
                                      <p:cBhvr>
                                        <p:cTn id="20"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25" dur="26">
                                          <p:stCondLst>
                                            <p:cond delay="650"/>
                                          </p:stCondLst>
                                        </p:cTn>
                                        <p:tgtEl>
                                          <p:spTgt spid="60"/>
                                        </p:tgtEl>
                                      </p:cBhvr>
                                      <p:to x="100000" y="60000"/>
                                    </p:animScale>
                                    <p:animScale>
                                      <p:cBhvr>
                                        <p:cTn id="26" dur="166" decel="50000">
                                          <p:stCondLst>
                                            <p:cond delay="676"/>
                                          </p:stCondLst>
                                        </p:cTn>
                                        <p:tgtEl>
                                          <p:spTgt spid="60"/>
                                        </p:tgtEl>
                                      </p:cBhvr>
                                      <p:to x="100000" y="100000"/>
                                    </p:animScale>
                                    <p:animScale>
                                      <p:cBhvr>
                                        <p:cTn id="27" dur="26">
                                          <p:stCondLst>
                                            <p:cond delay="1312"/>
                                          </p:stCondLst>
                                        </p:cTn>
                                        <p:tgtEl>
                                          <p:spTgt spid="60"/>
                                        </p:tgtEl>
                                      </p:cBhvr>
                                      <p:to x="100000" y="80000"/>
                                    </p:animScale>
                                    <p:animScale>
                                      <p:cBhvr>
                                        <p:cTn id="28" dur="166" decel="50000">
                                          <p:stCondLst>
                                            <p:cond delay="1338"/>
                                          </p:stCondLst>
                                        </p:cTn>
                                        <p:tgtEl>
                                          <p:spTgt spid="60"/>
                                        </p:tgtEl>
                                      </p:cBhvr>
                                      <p:to x="100000" y="100000"/>
                                    </p:animScale>
                                    <p:animScale>
                                      <p:cBhvr>
                                        <p:cTn id="29" dur="26">
                                          <p:stCondLst>
                                            <p:cond delay="1642"/>
                                          </p:stCondLst>
                                        </p:cTn>
                                        <p:tgtEl>
                                          <p:spTgt spid="60"/>
                                        </p:tgtEl>
                                      </p:cBhvr>
                                      <p:to x="100000" y="90000"/>
                                    </p:animScale>
                                    <p:animScale>
                                      <p:cBhvr>
                                        <p:cTn id="30" dur="166" decel="50000">
                                          <p:stCondLst>
                                            <p:cond delay="1668"/>
                                          </p:stCondLst>
                                        </p:cTn>
                                        <p:tgtEl>
                                          <p:spTgt spid="60"/>
                                        </p:tgtEl>
                                      </p:cBhvr>
                                      <p:to x="100000" y="100000"/>
                                    </p:animScale>
                                    <p:animScale>
                                      <p:cBhvr>
                                        <p:cTn id="31" dur="26">
                                          <p:stCondLst>
                                            <p:cond delay="1808"/>
                                          </p:stCondLst>
                                        </p:cTn>
                                        <p:tgtEl>
                                          <p:spTgt spid="60"/>
                                        </p:tgtEl>
                                      </p:cBhvr>
                                      <p:to x="100000" y="95000"/>
                                    </p:animScale>
                                    <p:animScale>
                                      <p:cBhvr>
                                        <p:cTn id="32" dur="166" decel="50000">
                                          <p:stCondLst>
                                            <p:cond delay="1834"/>
                                          </p:stCondLst>
                                        </p:cTn>
                                        <p:tgtEl>
                                          <p:spTgt spid="6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down)">
                                      <p:cBhvr>
                                        <p:cTn id="37" dur="580">
                                          <p:stCondLst>
                                            <p:cond delay="0"/>
                                          </p:stCondLst>
                                        </p:cTn>
                                        <p:tgtEl>
                                          <p:spTgt spid="61"/>
                                        </p:tgtEl>
                                      </p:cBhvr>
                                    </p:animEffect>
                                    <p:anim calcmode="lin" valueType="num">
                                      <p:cBhvr>
                                        <p:cTn id="38"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43" dur="26">
                                          <p:stCondLst>
                                            <p:cond delay="650"/>
                                          </p:stCondLst>
                                        </p:cTn>
                                        <p:tgtEl>
                                          <p:spTgt spid="61"/>
                                        </p:tgtEl>
                                      </p:cBhvr>
                                      <p:to x="100000" y="60000"/>
                                    </p:animScale>
                                    <p:animScale>
                                      <p:cBhvr>
                                        <p:cTn id="44" dur="166" decel="50000">
                                          <p:stCondLst>
                                            <p:cond delay="676"/>
                                          </p:stCondLst>
                                        </p:cTn>
                                        <p:tgtEl>
                                          <p:spTgt spid="61"/>
                                        </p:tgtEl>
                                      </p:cBhvr>
                                      <p:to x="100000" y="100000"/>
                                    </p:animScale>
                                    <p:animScale>
                                      <p:cBhvr>
                                        <p:cTn id="45" dur="26">
                                          <p:stCondLst>
                                            <p:cond delay="1312"/>
                                          </p:stCondLst>
                                        </p:cTn>
                                        <p:tgtEl>
                                          <p:spTgt spid="61"/>
                                        </p:tgtEl>
                                      </p:cBhvr>
                                      <p:to x="100000" y="80000"/>
                                    </p:animScale>
                                    <p:animScale>
                                      <p:cBhvr>
                                        <p:cTn id="46" dur="166" decel="50000">
                                          <p:stCondLst>
                                            <p:cond delay="1338"/>
                                          </p:stCondLst>
                                        </p:cTn>
                                        <p:tgtEl>
                                          <p:spTgt spid="61"/>
                                        </p:tgtEl>
                                      </p:cBhvr>
                                      <p:to x="100000" y="100000"/>
                                    </p:animScale>
                                    <p:animScale>
                                      <p:cBhvr>
                                        <p:cTn id="47" dur="26">
                                          <p:stCondLst>
                                            <p:cond delay="1642"/>
                                          </p:stCondLst>
                                        </p:cTn>
                                        <p:tgtEl>
                                          <p:spTgt spid="61"/>
                                        </p:tgtEl>
                                      </p:cBhvr>
                                      <p:to x="100000" y="90000"/>
                                    </p:animScale>
                                    <p:animScale>
                                      <p:cBhvr>
                                        <p:cTn id="48" dur="166" decel="50000">
                                          <p:stCondLst>
                                            <p:cond delay="1668"/>
                                          </p:stCondLst>
                                        </p:cTn>
                                        <p:tgtEl>
                                          <p:spTgt spid="61"/>
                                        </p:tgtEl>
                                      </p:cBhvr>
                                      <p:to x="100000" y="100000"/>
                                    </p:animScale>
                                    <p:animScale>
                                      <p:cBhvr>
                                        <p:cTn id="49" dur="26">
                                          <p:stCondLst>
                                            <p:cond delay="1808"/>
                                          </p:stCondLst>
                                        </p:cTn>
                                        <p:tgtEl>
                                          <p:spTgt spid="61"/>
                                        </p:tgtEl>
                                      </p:cBhvr>
                                      <p:to x="100000" y="95000"/>
                                    </p:animScale>
                                    <p:animScale>
                                      <p:cBhvr>
                                        <p:cTn id="50" dur="166" decel="50000">
                                          <p:stCondLst>
                                            <p:cond delay="1834"/>
                                          </p:stCondLst>
                                        </p:cTn>
                                        <p:tgtEl>
                                          <p:spTgt spid="61"/>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wipe(down)">
                                      <p:cBhvr>
                                        <p:cTn id="55" dur="580">
                                          <p:stCondLst>
                                            <p:cond delay="0"/>
                                          </p:stCondLst>
                                        </p:cTn>
                                        <p:tgtEl>
                                          <p:spTgt spid="62"/>
                                        </p:tgtEl>
                                      </p:cBhvr>
                                    </p:animEffect>
                                    <p:anim calcmode="lin" valueType="num">
                                      <p:cBhvr>
                                        <p:cTn id="56"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61" dur="26">
                                          <p:stCondLst>
                                            <p:cond delay="650"/>
                                          </p:stCondLst>
                                        </p:cTn>
                                        <p:tgtEl>
                                          <p:spTgt spid="62"/>
                                        </p:tgtEl>
                                      </p:cBhvr>
                                      <p:to x="100000" y="60000"/>
                                    </p:animScale>
                                    <p:animScale>
                                      <p:cBhvr>
                                        <p:cTn id="62" dur="166" decel="50000">
                                          <p:stCondLst>
                                            <p:cond delay="676"/>
                                          </p:stCondLst>
                                        </p:cTn>
                                        <p:tgtEl>
                                          <p:spTgt spid="62"/>
                                        </p:tgtEl>
                                      </p:cBhvr>
                                      <p:to x="100000" y="100000"/>
                                    </p:animScale>
                                    <p:animScale>
                                      <p:cBhvr>
                                        <p:cTn id="63" dur="26">
                                          <p:stCondLst>
                                            <p:cond delay="1312"/>
                                          </p:stCondLst>
                                        </p:cTn>
                                        <p:tgtEl>
                                          <p:spTgt spid="62"/>
                                        </p:tgtEl>
                                      </p:cBhvr>
                                      <p:to x="100000" y="80000"/>
                                    </p:animScale>
                                    <p:animScale>
                                      <p:cBhvr>
                                        <p:cTn id="64" dur="166" decel="50000">
                                          <p:stCondLst>
                                            <p:cond delay="1338"/>
                                          </p:stCondLst>
                                        </p:cTn>
                                        <p:tgtEl>
                                          <p:spTgt spid="62"/>
                                        </p:tgtEl>
                                      </p:cBhvr>
                                      <p:to x="100000" y="100000"/>
                                    </p:animScale>
                                    <p:animScale>
                                      <p:cBhvr>
                                        <p:cTn id="65" dur="26">
                                          <p:stCondLst>
                                            <p:cond delay="1642"/>
                                          </p:stCondLst>
                                        </p:cTn>
                                        <p:tgtEl>
                                          <p:spTgt spid="62"/>
                                        </p:tgtEl>
                                      </p:cBhvr>
                                      <p:to x="100000" y="90000"/>
                                    </p:animScale>
                                    <p:animScale>
                                      <p:cBhvr>
                                        <p:cTn id="66" dur="166" decel="50000">
                                          <p:stCondLst>
                                            <p:cond delay="1668"/>
                                          </p:stCondLst>
                                        </p:cTn>
                                        <p:tgtEl>
                                          <p:spTgt spid="62"/>
                                        </p:tgtEl>
                                      </p:cBhvr>
                                      <p:to x="100000" y="100000"/>
                                    </p:animScale>
                                    <p:animScale>
                                      <p:cBhvr>
                                        <p:cTn id="67" dur="26">
                                          <p:stCondLst>
                                            <p:cond delay="1808"/>
                                          </p:stCondLst>
                                        </p:cTn>
                                        <p:tgtEl>
                                          <p:spTgt spid="62"/>
                                        </p:tgtEl>
                                      </p:cBhvr>
                                      <p:to x="100000" y="95000"/>
                                    </p:animScale>
                                    <p:animScale>
                                      <p:cBhvr>
                                        <p:cTn id="68" dur="166" decel="50000">
                                          <p:stCondLst>
                                            <p:cond delay="1834"/>
                                          </p:stCondLst>
                                        </p:cTn>
                                        <p:tgtEl>
                                          <p:spTgt spid="6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0" grpId="0"/>
      <p:bldP spid="61"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nh nghiá»m phá»ng váº¥n - LÃ½ thuyáº¿t táº£ng bÄng trÃ´i trong tuyá»n d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hought Bubble: Cloud 1"/>
          <p:cNvSpPr/>
          <p:nvPr/>
        </p:nvSpPr>
        <p:spPr>
          <a:xfrm>
            <a:off x="5579918" y="374073"/>
            <a:ext cx="4603173" cy="1330036"/>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800" dirty="0" err="1">
                <a:latin typeface="Times New Roman" panose="02020603050405020304" pitchFamily="18" charset="0"/>
                <a:cs typeface="Times New Roman" panose="02020603050405020304" pitchFamily="18" charset="0"/>
              </a:rPr>
              <a:t>Phần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nổi</a:t>
            </a:r>
            <a:r>
              <a:rPr lang="en-SG" sz="2800" dirty="0">
                <a:latin typeface="Times New Roman" panose="02020603050405020304" pitchFamily="18" charset="0"/>
                <a:cs typeface="Times New Roman" panose="02020603050405020304" pitchFamily="18" charset="0"/>
              </a:rPr>
              <a:t> = </a:t>
            </a:r>
            <a:r>
              <a:rPr lang="en-SG" sz="2800" dirty="0" err="1">
                <a:latin typeface="Times New Roman" panose="02020603050405020304" pitchFamily="18" charset="0"/>
                <a:cs typeface="Times New Roman" panose="02020603050405020304" pitchFamily="18" charset="0"/>
              </a:rPr>
              <a:t>Nghĩa</a:t>
            </a:r>
            <a:r>
              <a:rPr lang="en-SG" sz="2800" dirty="0">
                <a:latin typeface="Times New Roman" panose="02020603050405020304" pitchFamily="18" charset="0"/>
                <a:cs typeface="Times New Roman" panose="02020603050405020304" pitchFamily="18" charset="0"/>
              </a:rPr>
              <a:t> t</a:t>
            </a:r>
            <a:r>
              <a:rPr lang="vi-VN" sz="2800" dirty="0">
                <a:latin typeface="Times New Roman" panose="02020603050405020304" pitchFamily="18" charset="0"/>
                <a:cs typeface="Times New Roman" panose="02020603050405020304" pitchFamily="18" charset="0"/>
              </a:rPr>
              <a:t>ư</a:t>
            </a:r>
            <a:r>
              <a:rPr lang="en-SG" sz="2800" dirty="0" err="1">
                <a:latin typeface="Times New Roman" panose="02020603050405020304" pitchFamily="18" charset="0"/>
                <a:cs typeface="Times New Roman" panose="02020603050405020304" pitchFamily="18" charset="0"/>
              </a:rPr>
              <a:t>ờng</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minh</a:t>
            </a:r>
            <a:endParaRPr lang="en-SG" sz="2800" dirty="0">
              <a:latin typeface="Times New Roman" panose="02020603050405020304" pitchFamily="18" charset="0"/>
              <a:cs typeface="Times New Roman" panose="02020603050405020304" pitchFamily="18" charset="0"/>
            </a:endParaRPr>
          </a:p>
        </p:txBody>
      </p:sp>
      <p:sp>
        <p:nvSpPr>
          <p:cNvPr id="4" name="Thought Bubble: Cloud 3"/>
          <p:cNvSpPr/>
          <p:nvPr/>
        </p:nvSpPr>
        <p:spPr>
          <a:xfrm>
            <a:off x="5579918" y="4100945"/>
            <a:ext cx="4935682" cy="1330036"/>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800" dirty="0" err="1">
                <a:latin typeface="Times New Roman" panose="02020603050405020304" pitchFamily="18" charset="0"/>
                <a:cs typeface="Times New Roman" panose="02020603050405020304" pitchFamily="18" charset="0"/>
              </a:rPr>
              <a:t>Phần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chìm</a:t>
            </a:r>
            <a:r>
              <a:rPr lang="en-SG" sz="2800" dirty="0">
                <a:latin typeface="Times New Roman" panose="02020603050405020304" pitchFamily="18" charset="0"/>
                <a:cs typeface="Times New Roman" panose="02020603050405020304" pitchFamily="18" charset="0"/>
              </a:rPr>
              <a:t> = </a:t>
            </a:r>
            <a:r>
              <a:rPr lang="en-SG" sz="2800" dirty="0" err="1">
                <a:latin typeface="Times New Roman" panose="02020603050405020304" pitchFamily="18" charset="0"/>
                <a:cs typeface="Times New Roman" panose="02020603050405020304" pitchFamily="18" charset="0"/>
              </a:rPr>
              <a:t>Hàm</a:t>
            </a:r>
            <a:r>
              <a:rPr lang="en-SG" sz="2800" dirty="0">
                <a:latin typeface="Times New Roman" panose="02020603050405020304" pitchFamily="18" charset="0"/>
                <a:cs typeface="Times New Roman" panose="02020603050405020304" pitchFamily="18" charset="0"/>
              </a:rPr>
              <a:t> ý</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342566" y="789986"/>
            <a:ext cx="3180174" cy="3180174"/>
            <a:chOff x="684358" y="2902022"/>
            <a:chExt cx="3364308" cy="3364307"/>
          </a:xfrm>
          <a:solidFill>
            <a:schemeClr val="bg1">
              <a:lumMod val="95000"/>
            </a:schemeClr>
          </a:solidFill>
        </p:grpSpPr>
        <p:sp>
          <p:nvSpPr>
            <p:cNvPr id="12"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3"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4"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5"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6"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7"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8"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9"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0"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1"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2"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3"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4"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5"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6"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7"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8"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9"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0"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1"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2"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3"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4"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5"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6"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sp>
        <p:nvSpPr>
          <p:cNvPr id="10" name="Rectangle 9"/>
          <p:cNvSpPr/>
          <p:nvPr/>
        </p:nvSpPr>
        <p:spPr>
          <a:xfrm flipH="1">
            <a:off x="-5002" y="0"/>
            <a:ext cx="2742729" cy="6858000"/>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3685057" y="2721562"/>
            <a:ext cx="3661316" cy="742511"/>
          </a:xfrm>
          <a:prstGeom prst="rect">
            <a:avLst/>
          </a:prstGeom>
        </p:spPr>
        <p:txBody>
          <a:bodyPr wrap="square">
            <a:spAutoFit/>
          </a:bodyPr>
          <a:lstStyle/>
          <a:p>
            <a:pPr>
              <a:lnSpc>
                <a:spcPct val="150000"/>
              </a:lnSpc>
            </a:pPr>
            <a:r>
              <a:rPr lang="en-US" sz="3200" b="1" dirty="0" err="1">
                <a:solidFill>
                  <a:srgbClr val="0070C0"/>
                </a:solidFill>
                <a:latin typeface="Times New Roman" panose="02020603050405020304" pitchFamily="18" charset="0"/>
                <a:cs typeface="Times New Roman" panose="02020603050405020304" pitchFamily="18" charset="0"/>
              </a:rPr>
              <a:t>Nghĩa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minh</a:t>
            </a:r>
            <a:r>
              <a:rPr lang="en-US" sz="3200" b="1" dirty="0">
                <a:solidFill>
                  <a:srgbClr val="0070C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7387937" y="2585165"/>
            <a:ext cx="3809290" cy="1384995"/>
          </a:xfrm>
          <a:prstGeom prst="rect">
            <a:avLst/>
          </a:prstGeom>
          <a:noFill/>
        </p:spPr>
        <p:txBody>
          <a:bodyPr wrap="square" rtlCol="0">
            <a:spAutoFit/>
          </a:bodyPr>
          <a:lstStyle/>
          <a:p>
            <a:pPr algn="just">
              <a:spcBef>
                <a:spcPct val="50000"/>
              </a:spcBef>
              <a:buClrTx/>
              <a:buFontTx/>
              <a:buNone/>
            </a:pP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báo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được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diễn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tiếp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bằng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từ</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ngữ</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câu</a:t>
            </a:r>
            <a:r>
              <a:rPr lang="en-US" altLang="en-US" sz="2800" dirty="0">
                <a:latin typeface="Times New Roman" panose="02020603050405020304" pitchFamily="18" charset="0"/>
              </a:rPr>
              <a:t>.</a:t>
            </a:r>
          </a:p>
        </p:txBody>
      </p:sp>
      <p:pic>
        <p:nvPicPr>
          <p:cNvPr id="4" name="图片占位符 3"/>
          <p:cNvPicPr>
            <a:picLocks noGrp="1" noChangeAspect="1"/>
          </p:cNvPicPr>
          <p:nvPr>
            <p:ph type="pic" sz="quarter" idx="24"/>
          </p:nvPr>
        </p:nvPicPr>
        <p:blipFill>
          <a:blip r:embed="rId3" cstate="print">
            <a:extLst>
              <a:ext uri="{28A0092B-C50C-407E-A947-70E740481C1C}">
                <a14:useLocalDpi xmlns:a14="http://schemas.microsoft.com/office/drawing/2010/main" val="0"/>
              </a:ext>
            </a:extLst>
          </a:blip>
          <a:srcRect t="10025" b="10025"/>
          <a:stretch>
            <a:fillRect/>
          </a:stretch>
        </p:blipFill>
        <p:spPr>
          <a:xfrm>
            <a:off x="1157986" y="-1364202"/>
            <a:ext cx="3117954" cy="3117954"/>
          </a:xfrm>
        </p:spPr>
      </p:pic>
      <p:pic>
        <p:nvPicPr>
          <p:cNvPr id="40" name="图片占位符 39"/>
          <p:cNvPicPr>
            <a:picLocks noGrp="1" noChangeAspect="1"/>
          </p:cNvPicPr>
          <p:nvPr>
            <p:ph type="pic" sz="quarter" idx="25"/>
          </p:nvPr>
        </p:nvPicPr>
        <p:blipFill>
          <a:blip r:embed="rId4" cstate="print">
            <a:extLst>
              <a:ext uri="{28A0092B-C50C-407E-A947-70E740481C1C}">
                <a14:useLocalDpi xmlns:a14="http://schemas.microsoft.com/office/drawing/2010/main" val="0"/>
              </a:ext>
            </a:extLst>
          </a:blip>
          <a:srcRect l="16664" r="16664"/>
          <a:stretch>
            <a:fillRect/>
          </a:stretch>
        </p:blipFill>
        <p:spPr>
          <a:xfrm>
            <a:off x="2041537" y="2498073"/>
            <a:ext cx="1319134" cy="1319134"/>
          </a:xfrm>
        </p:spPr>
      </p:pic>
      <p:pic>
        <p:nvPicPr>
          <p:cNvPr id="42" name="图片占位符 41"/>
          <p:cNvPicPr>
            <a:picLocks noGrp="1" noChangeAspect="1"/>
          </p:cNvPicPr>
          <p:nvPr>
            <p:ph type="pic" sz="quarter" idx="26"/>
          </p:nvPr>
        </p:nvPicPr>
        <p:blipFill>
          <a:blip r:embed="rId5" cstate="print">
            <a:extLst>
              <a:ext uri="{28A0092B-C50C-407E-A947-70E740481C1C}">
                <a14:useLocalDpi xmlns:a14="http://schemas.microsoft.com/office/drawing/2010/main" val="0"/>
              </a:ext>
            </a:extLst>
          </a:blip>
          <a:srcRect l="16667" r="16667"/>
          <a:stretch>
            <a:fillRect/>
          </a:stretch>
        </p:blipFill>
        <p:spPr>
          <a:xfrm>
            <a:off x="2047009" y="4571999"/>
            <a:ext cx="1319134" cy="1319134"/>
          </a:xfrm>
        </p:spPr>
      </p:pic>
      <p:sp>
        <p:nvSpPr>
          <p:cNvPr id="9" name="TextBox 8"/>
          <p:cNvSpPr txBox="1"/>
          <p:nvPr/>
        </p:nvSpPr>
        <p:spPr>
          <a:xfrm>
            <a:off x="3246849" y="194775"/>
            <a:ext cx="4326694" cy="1446550"/>
          </a:xfrm>
          <a:prstGeom prst="rect">
            <a:avLst/>
          </a:prstGeom>
          <a:noFill/>
        </p:spPr>
        <p:txBody>
          <a:bodyPr wrap="square" rtlCol="0">
            <a:spAutoFit/>
          </a:bodyPr>
          <a:lstStyle/>
          <a:p>
            <a:r>
              <a:rPr lang="en-US" sz="8800" dirty="0" err="1">
                <a:solidFill>
                  <a:schemeClr val="tx1">
                    <a:lumMod val="75000"/>
                    <a:lumOff val="25000"/>
                  </a:schemeClr>
                </a:solidFill>
                <a:latin typeface="Amazone" panose="03020702060507090A04" pitchFamily="66" charset="0"/>
              </a:rPr>
              <a:t>Ghi</a:t>
            </a:r>
            <a:r>
              <a:rPr lang="en-US" sz="8800" dirty="0">
                <a:solidFill>
                  <a:schemeClr val="tx1">
                    <a:lumMod val="75000"/>
                    <a:lumOff val="25000"/>
                  </a:schemeClr>
                </a:solidFill>
                <a:latin typeface="Amazone" panose="03020702060507090A04" pitchFamily="66" charset="0"/>
              </a:rPr>
              <a:t> </a:t>
            </a:r>
            <a:r>
              <a:rPr lang="en-US" sz="8800" dirty="0" err="1">
                <a:solidFill>
                  <a:schemeClr val="tx1">
                    <a:lumMod val="75000"/>
                    <a:lumOff val="25000"/>
                  </a:schemeClr>
                </a:solidFill>
                <a:latin typeface="Amazone" panose="03020702060507090A04" pitchFamily="66" charset="0"/>
              </a:rPr>
              <a:t>nhớ</a:t>
            </a:r>
            <a:endParaRPr lang="id-ID" sz="11500" b="1" dirty="0">
              <a:solidFill>
                <a:schemeClr val="tx1">
                  <a:lumMod val="75000"/>
                  <a:lumOff val="25000"/>
                </a:schemeClr>
              </a:solidFill>
              <a:latin typeface="Amazone" panose="03020702060507090A04" pitchFamily="66" charset="0"/>
            </a:endParaRPr>
          </a:p>
        </p:txBody>
      </p:sp>
      <p:sp>
        <p:nvSpPr>
          <p:cNvPr id="37" name="Rectangle 36"/>
          <p:cNvSpPr/>
          <p:nvPr/>
        </p:nvSpPr>
        <p:spPr>
          <a:xfrm>
            <a:off x="3878598" y="4826908"/>
            <a:ext cx="3288284" cy="742511"/>
          </a:xfrm>
          <a:prstGeom prst="rect">
            <a:avLst/>
          </a:prstGeom>
        </p:spPr>
        <p:txBody>
          <a:bodyPr wrap="square">
            <a:spAutoFit/>
          </a:bodyPr>
          <a:lstStyle/>
          <a:p>
            <a:pPr>
              <a:lnSpc>
                <a:spcPct val="150000"/>
              </a:lnSpc>
            </a:pPr>
            <a:r>
              <a:rPr lang="en-US" sz="3200" b="1" dirty="0" err="1">
                <a:solidFill>
                  <a:srgbClr val="0070C0"/>
                </a:solidFill>
                <a:latin typeface="Times New Roman" panose="02020603050405020304" pitchFamily="18" charset="0"/>
                <a:cs typeface="Times New Roman" panose="02020603050405020304" pitchFamily="18" charset="0"/>
              </a:rPr>
              <a:t>Hàm</a:t>
            </a:r>
            <a:r>
              <a:rPr lang="en-US" sz="3200" b="1" dirty="0">
                <a:solidFill>
                  <a:srgbClr val="0070C0"/>
                </a:solidFill>
                <a:latin typeface="Times New Roman" panose="02020603050405020304" pitchFamily="18" charset="0"/>
                <a:cs typeface="Times New Roman" panose="02020603050405020304" pitchFamily="18" charset="0"/>
              </a:rPr>
              <a:t> ý:</a:t>
            </a:r>
          </a:p>
        </p:txBody>
      </p:sp>
      <p:sp>
        <p:nvSpPr>
          <p:cNvPr id="38" name="TextBox 37"/>
          <p:cNvSpPr txBox="1"/>
          <p:nvPr/>
        </p:nvSpPr>
        <p:spPr>
          <a:xfrm>
            <a:off x="5409806" y="4631602"/>
            <a:ext cx="5905893" cy="1446550"/>
          </a:xfrm>
          <a:prstGeom prst="rect">
            <a:avLst/>
          </a:prstGeom>
          <a:noFill/>
        </p:spPr>
        <p:txBody>
          <a:bodyPr wrap="square" rtlCol="0">
            <a:spAutoFit/>
          </a:bodyPr>
          <a:lstStyle/>
          <a:p>
            <a:pPr algn="just">
              <a:spcBef>
                <a:spcPct val="50000"/>
              </a:spcBef>
              <a:buClrTx/>
              <a:buFontTx/>
              <a:buNone/>
            </a:pP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báo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tuy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được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diễn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tiếp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bằng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từ</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ngữ</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nhưng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suy</a:t>
            </a:r>
            <a:r>
              <a:rPr lang="en-US" altLang="en-US" sz="2800" dirty="0">
                <a:latin typeface="Times New Roman" panose="02020603050405020304" pitchFamily="18" charset="0"/>
              </a:rPr>
              <a:t> ra </a:t>
            </a:r>
            <a:r>
              <a:rPr lang="en-US" altLang="en-US" sz="2800" dirty="0" err="1">
                <a:latin typeface="Times New Roman" panose="02020603050405020304" pitchFamily="18" charset="0"/>
              </a:rPr>
              <a:t>từ</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từ</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ngữ</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ấy</a:t>
            </a:r>
            <a:r>
              <a:rPr lang="en-US" altLang="en-US" sz="3200" dirty="0">
                <a:latin typeface="Times New Roman" panose="02020603050405020304" pitchFamily="18" charset="0"/>
              </a:rPr>
              <a:t>.</a:t>
            </a:r>
            <a:endParaRPr lang="en-US" altLang="en-US" sz="2800" dirty="0">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randombar(horizontal)">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randombar(horizontal)">
                                      <p:cBhvr>
                                        <p:cTn id="35" dur="500"/>
                                        <p:tgtEl>
                                          <p:spTgt spid="3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randombar(horizontal)">
                                      <p:cBhvr>
                                        <p:cTn id="38" dur="500"/>
                                        <p:tgtEl>
                                          <p:spTgt spid="38"/>
                                        </p:tgtEl>
                                      </p:cBhvr>
                                    </p:animEffect>
                                  </p:childTnLst>
                                </p:cTn>
                              </p:par>
                              <p:par>
                                <p:cTn id="39" presetID="14" presetClass="entr" presetSubtype="1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randombar(horizontal)">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P spid="9" grpId="0"/>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810535" y="3598741"/>
            <a:ext cx="3180174" cy="3180174"/>
            <a:chOff x="684358" y="2902022"/>
            <a:chExt cx="3364308" cy="3364307"/>
          </a:xfrm>
          <a:solidFill>
            <a:schemeClr val="bg1">
              <a:lumMod val="95000"/>
            </a:schemeClr>
          </a:solidFill>
        </p:grpSpPr>
        <p:sp>
          <p:nvSpPr>
            <p:cNvPr id="13"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4"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5"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6"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7"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8"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9"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0"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1"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2"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3"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4"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5"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6"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7"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8"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9"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0"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1"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2"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3"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4"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5"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6"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7"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sp>
        <p:nvSpPr>
          <p:cNvPr id="11" name="Rectangle 10"/>
          <p:cNvSpPr/>
          <p:nvPr/>
        </p:nvSpPr>
        <p:spPr>
          <a:xfrm flipH="1">
            <a:off x="-5001" y="0"/>
            <a:ext cx="3362797" cy="6858000"/>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8" name="图片占位符 7"/>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l="16667" r="16667"/>
          <a:stretch>
            <a:fillRect/>
          </a:stretch>
        </p:blipFill>
        <p:spPr/>
      </p:pic>
      <p:sp>
        <p:nvSpPr>
          <p:cNvPr id="38" name="TextBox 37"/>
          <p:cNvSpPr txBox="1"/>
          <p:nvPr/>
        </p:nvSpPr>
        <p:spPr>
          <a:xfrm rot="16200000">
            <a:off x="-1093528" y="2407714"/>
            <a:ext cx="4689525" cy="2215991"/>
          </a:xfrm>
          <a:prstGeom prst="rect">
            <a:avLst/>
          </a:prstGeom>
          <a:noFill/>
        </p:spPr>
        <p:txBody>
          <a:bodyPr wrap="square" rtlCol="0">
            <a:spAutoFit/>
          </a:bodyPr>
          <a:lstStyle/>
          <a:p>
            <a:r>
              <a:rPr lang="en-US" sz="13800" b="1" dirty="0" err="1">
                <a:solidFill>
                  <a:schemeClr val="tx1">
                    <a:lumMod val="75000"/>
                    <a:lumOff val="25000"/>
                  </a:schemeClr>
                </a:solidFill>
                <a:latin typeface="Amazone" panose="03020702060507090A04" pitchFamily="66" charset="0"/>
              </a:rPr>
              <a:t>Lưu</a:t>
            </a:r>
            <a:r>
              <a:rPr lang="en-US" sz="13800" b="1" dirty="0">
                <a:solidFill>
                  <a:schemeClr val="tx1">
                    <a:lumMod val="75000"/>
                    <a:lumOff val="25000"/>
                  </a:schemeClr>
                </a:solidFill>
                <a:latin typeface="Amazone" panose="03020702060507090A04" pitchFamily="66" charset="0"/>
              </a:rPr>
              <a:t> ý</a:t>
            </a:r>
            <a:endParaRPr lang="id-ID" sz="19900" b="1" dirty="0">
              <a:solidFill>
                <a:schemeClr val="tx1">
                  <a:lumMod val="75000"/>
                  <a:lumOff val="25000"/>
                </a:schemeClr>
              </a:solidFill>
              <a:latin typeface="Amazone" panose="03020702060507090A04" pitchFamily="66" charset="0"/>
            </a:endParaRPr>
          </a:p>
        </p:txBody>
      </p:sp>
      <p:sp>
        <p:nvSpPr>
          <p:cNvPr id="39" name="Rectangle 38"/>
          <p:cNvSpPr/>
          <p:nvPr/>
        </p:nvSpPr>
        <p:spPr>
          <a:xfrm>
            <a:off x="4595787" y="780725"/>
            <a:ext cx="6428967" cy="1077218"/>
          </a:xfrm>
          <a:prstGeom prst="rect">
            <a:avLst/>
          </a:prstGeom>
        </p:spPr>
        <p:txBody>
          <a:bodyPr wrap="square">
            <a:spAutoFit/>
          </a:bodyPr>
          <a:lstStyle/>
          <a:p>
            <a:pPr algn="just">
              <a:spcBef>
                <a:spcPct val="0"/>
              </a:spcBef>
              <a:buClrTx/>
            </a:pPr>
            <a:r>
              <a:rPr lang="en-US" altLang="en-US" sz="3200" b="1" dirty="0" err="1">
                <a:solidFill>
                  <a:srgbClr val="0070C0"/>
                </a:solidFill>
                <a:latin typeface="Times New Roman" panose="02020603050405020304" pitchFamily="18" charset="0"/>
              </a:rPr>
              <a:t>Hàm</a:t>
            </a:r>
            <a:r>
              <a:rPr lang="en-US" altLang="en-US" sz="3200" b="1" dirty="0">
                <a:solidFill>
                  <a:srgbClr val="0070C0"/>
                </a:solidFill>
                <a:latin typeface="Times New Roman" panose="02020603050405020304" pitchFamily="18" charset="0"/>
              </a:rPr>
              <a:t> ý </a:t>
            </a:r>
            <a:r>
              <a:rPr lang="en-US" altLang="en-US" sz="3200" b="1" dirty="0" err="1">
                <a:solidFill>
                  <a:srgbClr val="0070C0"/>
                </a:solidFill>
                <a:latin typeface="Times New Roman" panose="02020603050405020304" pitchFamily="18" charset="0"/>
              </a:rPr>
              <a:t>phụ</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thuộc</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vào</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tình</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huống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giao</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tiếp</a:t>
            </a:r>
            <a:r>
              <a:rPr lang="en-US" altLang="en-US" sz="3200" b="1" dirty="0">
                <a:solidFill>
                  <a:srgbClr val="0070C0"/>
                </a:solidFill>
                <a:latin typeface="Times New Roman" panose="02020603050405020304" pitchFamily="18" charset="0"/>
              </a:rPr>
              <a:t>.</a:t>
            </a:r>
          </a:p>
        </p:txBody>
      </p:sp>
      <p:pic>
        <p:nvPicPr>
          <p:cNvPr id="46" name="图片占位符 40"/>
          <p:cNvPicPr>
            <a:picLocks noGrp="1" noChangeAspect="1"/>
          </p:cNvPicPr>
          <p:nvPr>
            <p:ph type="pic" sz="quarter" idx="26"/>
          </p:nvPr>
        </p:nvPicPr>
        <p:blipFill>
          <a:blip r:embed="rId4" cstate="print">
            <a:extLst>
              <a:ext uri="{28A0092B-C50C-407E-A947-70E740481C1C}">
                <a14:useLocalDpi xmlns:a14="http://schemas.microsoft.com/office/drawing/2010/main" val="0"/>
              </a:ext>
            </a:extLst>
          </a:blip>
          <a:srcRect l="21845" r="21845"/>
          <a:stretch>
            <a:fillRect/>
          </a:stretch>
        </p:blipFill>
        <p:spPr>
          <a:xfrm>
            <a:off x="2743200" y="2725301"/>
            <a:ext cx="1319134" cy="1319134"/>
          </a:xfrm>
        </p:spPr>
      </p:pic>
      <p:sp>
        <p:nvSpPr>
          <p:cNvPr id="47" name="Rectangle 46"/>
          <p:cNvSpPr/>
          <p:nvPr/>
        </p:nvSpPr>
        <p:spPr>
          <a:xfrm>
            <a:off x="4598792" y="2893823"/>
            <a:ext cx="6428967" cy="1077218"/>
          </a:xfrm>
          <a:prstGeom prst="rect">
            <a:avLst/>
          </a:prstGeom>
        </p:spPr>
        <p:txBody>
          <a:bodyPr wrap="square">
            <a:spAutoFit/>
          </a:bodyPr>
          <a:lstStyle/>
          <a:p>
            <a:pPr algn="just">
              <a:spcBef>
                <a:spcPct val="0"/>
              </a:spcBef>
              <a:buClrTx/>
            </a:pPr>
            <a:r>
              <a:rPr lang="en-US" altLang="en-US" sz="3200" b="1" dirty="0" err="1">
                <a:solidFill>
                  <a:srgbClr val="0070C0"/>
                </a:solidFill>
                <a:latin typeface="Times New Roman" panose="02020603050405020304" pitchFamily="18" charset="0"/>
              </a:rPr>
              <a:t>Hàm</a:t>
            </a:r>
            <a:r>
              <a:rPr lang="en-US" altLang="en-US" sz="3200" b="1" dirty="0">
                <a:solidFill>
                  <a:srgbClr val="0070C0"/>
                </a:solidFill>
                <a:latin typeface="Times New Roman" panose="02020603050405020304" pitchFamily="18" charset="0"/>
              </a:rPr>
              <a:t> ý </a:t>
            </a:r>
            <a:r>
              <a:rPr lang="en-US" altLang="en-US" sz="3200" b="1" dirty="0" err="1">
                <a:solidFill>
                  <a:srgbClr val="0070C0"/>
                </a:solidFill>
                <a:latin typeface="Times New Roman" panose="02020603050405020304" pitchFamily="18" charset="0"/>
              </a:rPr>
              <a:t>được</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sử</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dụng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trong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đời</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thường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và</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các</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văn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bản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nghệ</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thuật</a:t>
            </a:r>
            <a:r>
              <a:rPr lang="en-US" altLang="en-US" sz="3200" b="1" dirty="0">
                <a:solidFill>
                  <a:srgbClr val="0070C0"/>
                </a:solidFill>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randombar(horizontal)">
                                      <p:cBhvr>
                                        <p:cTn id="15" dur="500"/>
                                        <p:tgtEl>
                                          <p:spTgt spid="39"/>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randombar(horizontal)">
                                      <p:cBhvr>
                                        <p:cTn id="23" dur="500"/>
                                        <p:tgtEl>
                                          <p:spTgt spid="47"/>
                                        </p:tgtEl>
                                      </p:cBhvr>
                                    </p:animEffect>
                                  </p:childTnLst>
                                </p:cTn>
                              </p:par>
                              <p:par>
                                <p:cTn id="24" presetID="14" presetClass="entr" presetSubtype="1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randombar(horizontal)">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8" grpId="0"/>
      <p:bldP spid="39"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810535" y="3598741"/>
            <a:ext cx="3180174" cy="3180174"/>
            <a:chOff x="684358" y="2902022"/>
            <a:chExt cx="3364308" cy="3364307"/>
          </a:xfrm>
          <a:solidFill>
            <a:schemeClr val="bg1">
              <a:lumMod val="95000"/>
            </a:schemeClr>
          </a:solidFill>
        </p:grpSpPr>
        <p:sp>
          <p:nvSpPr>
            <p:cNvPr id="13"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4"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5"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6"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7"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8"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9"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0"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1"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2"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3"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4"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5"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6"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7"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8"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9"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0"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1"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2"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3"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4"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5"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6"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7"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sp>
        <p:nvSpPr>
          <p:cNvPr id="11" name="Rectangle 10"/>
          <p:cNvSpPr/>
          <p:nvPr/>
        </p:nvSpPr>
        <p:spPr>
          <a:xfrm flipH="1">
            <a:off x="-5001" y="0"/>
            <a:ext cx="3362797" cy="6858000"/>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8" name="图片占位符 7"/>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l="16667" r="16667"/>
          <a:stretch>
            <a:fillRect/>
          </a:stretch>
        </p:blipFill>
        <p:spPr/>
      </p:pic>
      <p:pic>
        <p:nvPicPr>
          <p:cNvPr id="41" name="图片占位符 40"/>
          <p:cNvPicPr>
            <a:picLocks noGrp="1" noChangeAspect="1"/>
          </p:cNvPicPr>
          <p:nvPr>
            <p:ph type="pic" sz="quarter" idx="26"/>
          </p:nvPr>
        </p:nvPicPr>
        <p:blipFill>
          <a:blip r:embed="rId4" cstate="print">
            <a:extLst>
              <a:ext uri="{28A0092B-C50C-407E-A947-70E740481C1C}">
                <a14:useLocalDpi xmlns:a14="http://schemas.microsoft.com/office/drawing/2010/main" val="0"/>
              </a:ext>
            </a:extLst>
          </a:blip>
          <a:srcRect l="21845" r="21845"/>
          <a:stretch>
            <a:fillRect/>
          </a:stretch>
        </p:blipFill>
        <p:spPr/>
      </p:pic>
      <p:pic>
        <p:nvPicPr>
          <p:cNvPr id="43" name="图片占位符 42"/>
          <p:cNvPicPr>
            <a:picLocks noGrp="1" noChangeAspect="1"/>
          </p:cNvPicPr>
          <p:nvPr>
            <p:ph type="pic" sz="quarter" idx="27"/>
          </p:nvPr>
        </p:nvPicPr>
        <p:blipFill>
          <a:blip r:embed="rId5" cstate="print">
            <a:extLst>
              <a:ext uri="{28A0092B-C50C-407E-A947-70E740481C1C}">
                <a14:useLocalDpi xmlns:a14="http://schemas.microsoft.com/office/drawing/2010/main" val="0"/>
              </a:ext>
            </a:extLst>
          </a:blip>
          <a:srcRect t="10000" b="10000"/>
          <a:stretch>
            <a:fillRect/>
          </a:stretch>
        </p:blipFill>
        <p:spPr/>
      </p:pic>
      <p:sp>
        <p:nvSpPr>
          <p:cNvPr id="38" name="TextBox 37"/>
          <p:cNvSpPr txBox="1"/>
          <p:nvPr/>
        </p:nvSpPr>
        <p:spPr>
          <a:xfrm rot="16200000">
            <a:off x="-1093528" y="2407714"/>
            <a:ext cx="4689525" cy="2215991"/>
          </a:xfrm>
          <a:prstGeom prst="rect">
            <a:avLst/>
          </a:prstGeom>
          <a:noFill/>
        </p:spPr>
        <p:txBody>
          <a:bodyPr wrap="square" rtlCol="0">
            <a:spAutoFit/>
          </a:bodyPr>
          <a:lstStyle/>
          <a:p>
            <a:r>
              <a:rPr lang="en-US" sz="13800" b="1" dirty="0" err="1">
                <a:solidFill>
                  <a:schemeClr val="tx1">
                    <a:lumMod val="75000"/>
                    <a:lumOff val="25000"/>
                  </a:schemeClr>
                </a:solidFill>
                <a:latin typeface="Amazone" panose="03020702060507090A04" pitchFamily="66" charset="0"/>
              </a:rPr>
              <a:t>Lưu</a:t>
            </a:r>
            <a:r>
              <a:rPr lang="en-US" sz="13800" b="1" dirty="0">
                <a:solidFill>
                  <a:schemeClr val="tx1">
                    <a:lumMod val="75000"/>
                    <a:lumOff val="25000"/>
                  </a:schemeClr>
                </a:solidFill>
                <a:latin typeface="Amazone" panose="03020702060507090A04" pitchFamily="66" charset="0"/>
              </a:rPr>
              <a:t> ý</a:t>
            </a:r>
            <a:endParaRPr lang="id-ID" sz="19900" b="1" dirty="0">
              <a:solidFill>
                <a:schemeClr val="tx1">
                  <a:lumMod val="75000"/>
                  <a:lumOff val="25000"/>
                </a:schemeClr>
              </a:solidFill>
              <a:latin typeface="Amazone" panose="03020702060507090A04" pitchFamily="66" charset="0"/>
            </a:endParaRPr>
          </a:p>
        </p:txBody>
      </p:sp>
      <p:sp>
        <p:nvSpPr>
          <p:cNvPr id="39" name="Rectangle 38"/>
          <p:cNvSpPr/>
          <p:nvPr/>
        </p:nvSpPr>
        <p:spPr>
          <a:xfrm>
            <a:off x="4595787" y="780725"/>
            <a:ext cx="6428967" cy="1077218"/>
          </a:xfrm>
          <a:prstGeom prst="rect">
            <a:avLst/>
          </a:prstGeom>
        </p:spPr>
        <p:txBody>
          <a:bodyPr wrap="square">
            <a:spAutoFit/>
          </a:bodyPr>
          <a:lstStyle/>
          <a:p>
            <a:pPr algn="just">
              <a:spcBef>
                <a:spcPct val="0"/>
              </a:spcBef>
              <a:buClrTx/>
            </a:pPr>
            <a:r>
              <a:rPr lang="en-US" altLang="en-US" sz="3200" b="1" dirty="0" err="1">
                <a:solidFill>
                  <a:srgbClr val="0070C0"/>
                </a:solidFill>
                <a:latin typeface="Times New Roman" panose="02020603050405020304" pitchFamily="18" charset="0"/>
              </a:rPr>
              <a:t>Hàm</a:t>
            </a:r>
            <a:r>
              <a:rPr lang="en-US" altLang="en-US" sz="3200" b="1" dirty="0">
                <a:solidFill>
                  <a:srgbClr val="0070C0"/>
                </a:solidFill>
                <a:latin typeface="Times New Roman" panose="02020603050405020304" pitchFamily="18" charset="0"/>
              </a:rPr>
              <a:t> ý </a:t>
            </a:r>
            <a:r>
              <a:rPr lang="en-US" altLang="en-US" sz="3200" b="1" dirty="0" err="1">
                <a:solidFill>
                  <a:srgbClr val="0070C0"/>
                </a:solidFill>
                <a:latin typeface="Times New Roman" panose="02020603050405020304" pitchFamily="18" charset="0"/>
              </a:rPr>
              <a:t>phụ</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thuộc</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vào</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tình</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huống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giao</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tiếp</a:t>
            </a:r>
            <a:r>
              <a:rPr lang="en-US" altLang="en-US" sz="3200" b="1" dirty="0">
                <a:solidFill>
                  <a:srgbClr val="0070C0"/>
                </a:solidFill>
                <a:latin typeface="Times New Roman" panose="02020603050405020304" pitchFamily="18" charset="0"/>
              </a:rPr>
              <a:t>.</a:t>
            </a:r>
          </a:p>
        </p:txBody>
      </p:sp>
      <p:sp>
        <p:nvSpPr>
          <p:cNvPr id="40" name="Rectangle 39"/>
          <p:cNvSpPr/>
          <p:nvPr/>
        </p:nvSpPr>
        <p:spPr>
          <a:xfrm>
            <a:off x="4598792" y="2937955"/>
            <a:ext cx="6428967" cy="1077218"/>
          </a:xfrm>
          <a:prstGeom prst="rect">
            <a:avLst/>
          </a:prstGeom>
        </p:spPr>
        <p:txBody>
          <a:bodyPr wrap="square">
            <a:spAutoFit/>
          </a:bodyPr>
          <a:lstStyle/>
          <a:p>
            <a:pPr algn="just">
              <a:spcBef>
                <a:spcPct val="0"/>
              </a:spcBef>
              <a:buClrTx/>
            </a:pPr>
            <a:r>
              <a:rPr lang="en-US" altLang="en-US" sz="3200" b="1" dirty="0" err="1">
                <a:solidFill>
                  <a:srgbClr val="0070C0"/>
                </a:solidFill>
                <a:latin typeface="Times New Roman" panose="02020603050405020304" pitchFamily="18" charset="0"/>
              </a:rPr>
              <a:t>Hàm</a:t>
            </a:r>
            <a:r>
              <a:rPr lang="en-US" altLang="en-US" sz="3200" b="1" dirty="0">
                <a:solidFill>
                  <a:srgbClr val="0070C0"/>
                </a:solidFill>
                <a:latin typeface="Times New Roman" panose="02020603050405020304" pitchFamily="18" charset="0"/>
              </a:rPr>
              <a:t> ý </a:t>
            </a:r>
            <a:r>
              <a:rPr lang="en-US" altLang="en-US" sz="3200" b="1" dirty="0" err="1">
                <a:solidFill>
                  <a:srgbClr val="0070C0"/>
                </a:solidFill>
                <a:latin typeface="Times New Roman" panose="02020603050405020304" pitchFamily="18" charset="0"/>
              </a:rPr>
              <a:t>thường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được</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sử</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dụng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trong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các</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văn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bản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nghệ</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thuật</a:t>
            </a:r>
            <a:r>
              <a:rPr lang="en-US" altLang="en-US" sz="3200" b="1" dirty="0">
                <a:solidFill>
                  <a:srgbClr val="0070C0"/>
                </a:solidFill>
                <a:latin typeface="Times New Roman" panose="02020603050405020304" pitchFamily="18" charset="0"/>
              </a:rPr>
              <a:t>.</a:t>
            </a:r>
          </a:p>
        </p:txBody>
      </p:sp>
      <p:sp>
        <p:nvSpPr>
          <p:cNvPr id="42" name="Rectangle 41"/>
          <p:cNvSpPr/>
          <p:nvPr/>
        </p:nvSpPr>
        <p:spPr>
          <a:xfrm>
            <a:off x="4595787" y="4999409"/>
            <a:ext cx="6428967" cy="1077218"/>
          </a:xfrm>
          <a:prstGeom prst="rect">
            <a:avLst/>
          </a:prstGeom>
        </p:spPr>
        <p:txBody>
          <a:bodyPr wrap="square">
            <a:spAutoFit/>
          </a:bodyPr>
          <a:lstStyle/>
          <a:p>
            <a:pPr algn="just">
              <a:spcBef>
                <a:spcPct val="0"/>
              </a:spcBef>
              <a:buClrTx/>
            </a:pPr>
            <a:r>
              <a:rPr lang="en-US" altLang="en-US" sz="3200" b="1" dirty="0" err="1">
                <a:solidFill>
                  <a:srgbClr val="0070C0"/>
                </a:solidFill>
                <a:latin typeface="Times New Roman" panose="02020603050405020304" pitchFamily="18" charset="0"/>
              </a:rPr>
              <a:t>Hàm</a:t>
            </a:r>
            <a:r>
              <a:rPr lang="en-US" altLang="en-US" sz="3200" b="1" dirty="0">
                <a:solidFill>
                  <a:srgbClr val="0070C0"/>
                </a:solidFill>
                <a:latin typeface="Times New Roman" panose="02020603050405020304" pitchFamily="18" charset="0"/>
              </a:rPr>
              <a:t> ý </a:t>
            </a:r>
            <a:r>
              <a:rPr lang="en-US" altLang="en-US" sz="3200" b="1" dirty="0" err="1">
                <a:solidFill>
                  <a:srgbClr val="0070C0"/>
                </a:solidFill>
                <a:latin typeface="Times New Roman" panose="02020603050405020304" pitchFamily="18" charset="0"/>
              </a:rPr>
              <a:t>còn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xuất</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hiện</a:t>
            </a:r>
            <a:r>
              <a:rPr lang="en-US" altLang="en-US" sz="3200" b="1" dirty="0">
                <a:solidFill>
                  <a:srgbClr val="0070C0"/>
                </a:solidFill>
                <a:latin typeface="Times New Roman" panose="02020603050405020304" pitchFamily="18" charset="0"/>
              </a:rPr>
              <a:t> qua </a:t>
            </a:r>
            <a:r>
              <a:rPr lang="en-US" altLang="en-US" sz="3200" b="1" dirty="0" err="1">
                <a:solidFill>
                  <a:srgbClr val="0070C0"/>
                </a:solidFill>
                <a:latin typeface="Times New Roman" panose="02020603050405020304" pitchFamily="18" charset="0"/>
              </a:rPr>
              <a:t>các</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hành</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động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cử</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chỉ</a:t>
            </a:r>
            <a:r>
              <a:rPr lang="en-US" altLang="en-US" sz="3200" b="1" dirty="0">
                <a:solidFill>
                  <a:srgbClr val="0070C0"/>
                </a:solidFill>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par>
                                <p:cTn id="8" presetID="14" presetClass="entr" presetSubtype="1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567" y="0"/>
            <a:ext cx="8484433" cy="6858000"/>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1006" t="36156" b="12068"/>
          <a:stretch>
            <a:fillRect/>
          </a:stretch>
        </p:blipFill>
        <p:spPr>
          <a:xfrm>
            <a:off x="923364" y="2222773"/>
            <a:ext cx="8166141" cy="2767263"/>
          </a:xfrm>
          <a:prstGeom prst="rect">
            <a:avLst/>
          </a:prstGeom>
        </p:spPr>
      </p:pic>
      <p:grpSp>
        <p:nvGrpSpPr>
          <p:cNvPr id="12" name="Group 11"/>
          <p:cNvGrpSpPr/>
          <p:nvPr/>
        </p:nvGrpSpPr>
        <p:grpSpPr>
          <a:xfrm>
            <a:off x="8693476" y="2149420"/>
            <a:ext cx="2840616" cy="2840616"/>
            <a:chOff x="684358" y="2902022"/>
            <a:chExt cx="3364308" cy="3364307"/>
          </a:xfrm>
          <a:solidFill>
            <a:schemeClr val="bg1"/>
          </a:solidFill>
        </p:grpSpPr>
        <p:sp>
          <p:nvSpPr>
            <p:cNvPr id="13"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4"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5"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6"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7"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8"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9"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0"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1"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2"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3"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4"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5"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6"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7"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8"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dirty="0"/>
            </a:p>
          </p:txBody>
        </p:sp>
        <p:sp>
          <p:nvSpPr>
            <p:cNvPr id="29"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0"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1"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2"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3"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4"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5"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6"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7"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grpSp>
        <p:nvGrpSpPr>
          <p:cNvPr id="38" name="组合 34"/>
          <p:cNvGrpSpPr/>
          <p:nvPr/>
        </p:nvGrpSpPr>
        <p:grpSpPr>
          <a:xfrm>
            <a:off x="9407543" y="2767090"/>
            <a:ext cx="1730521" cy="1585215"/>
            <a:chOff x="6096000" y="1843784"/>
            <a:chExt cx="1730521" cy="1585215"/>
          </a:xfrm>
        </p:grpSpPr>
        <p:grpSp>
          <p:nvGrpSpPr>
            <p:cNvPr id="39" name="组 19"/>
            <p:cNvGrpSpPr/>
            <p:nvPr/>
          </p:nvGrpSpPr>
          <p:grpSpPr>
            <a:xfrm>
              <a:off x="6096000" y="1843784"/>
              <a:ext cx="1730521" cy="1585215"/>
              <a:chOff x="2730658" y="995586"/>
              <a:chExt cx="1971191" cy="2170282"/>
            </a:xfrm>
            <a:solidFill>
              <a:srgbClr val="042C89"/>
            </a:solidFill>
          </p:grpSpPr>
          <p:sp>
            <p:nvSpPr>
              <p:cNvPr id="41" name="矩形 38"/>
              <p:cNvSpPr/>
              <p:nvPr/>
            </p:nvSpPr>
            <p:spPr>
              <a:xfrm>
                <a:off x="2730658" y="995587"/>
                <a:ext cx="45719" cy="504245"/>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b="1">
                  <a:solidFill>
                    <a:schemeClr val="accent1">
                      <a:lumMod val="75000"/>
                    </a:schemeClr>
                  </a:solidFill>
                </a:endParaRPr>
              </a:p>
            </p:txBody>
          </p:sp>
          <p:sp>
            <p:nvSpPr>
              <p:cNvPr id="42" name="矩形 39"/>
              <p:cNvSpPr/>
              <p:nvPr/>
            </p:nvSpPr>
            <p:spPr>
              <a:xfrm>
                <a:off x="2730658" y="995587"/>
                <a:ext cx="1971191" cy="45719"/>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b="1">
                  <a:solidFill>
                    <a:schemeClr val="accent1">
                      <a:lumMod val="75000"/>
                    </a:schemeClr>
                  </a:solidFill>
                </a:endParaRPr>
              </a:p>
            </p:txBody>
          </p:sp>
          <p:sp>
            <p:nvSpPr>
              <p:cNvPr id="43" name="矩形 40"/>
              <p:cNvSpPr/>
              <p:nvPr/>
            </p:nvSpPr>
            <p:spPr>
              <a:xfrm rot="5400000">
                <a:off x="3573856" y="2037875"/>
                <a:ext cx="2170282" cy="85704"/>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b="1">
                  <a:solidFill>
                    <a:schemeClr val="accent1">
                      <a:lumMod val="75000"/>
                    </a:schemeClr>
                  </a:solidFill>
                </a:endParaRPr>
              </a:p>
            </p:txBody>
          </p:sp>
          <p:sp>
            <p:nvSpPr>
              <p:cNvPr id="44" name="矩形 41"/>
              <p:cNvSpPr/>
              <p:nvPr/>
            </p:nvSpPr>
            <p:spPr>
              <a:xfrm flipV="1">
                <a:off x="2730658" y="2725917"/>
                <a:ext cx="45719" cy="369542"/>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b="1">
                  <a:solidFill>
                    <a:schemeClr val="accent1">
                      <a:lumMod val="75000"/>
                    </a:schemeClr>
                  </a:solidFill>
                </a:endParaRPr>
              </a:p>
            </p:txBody>
          </p:sp>
          <p:sp>
            <p:nvSpPr>
              <p:cNvPr id="45" name="矩形 42"/>
              <p:cNvSpPr/>
              <p:nvPr/>
            </p:nvSpPr>
            <p:spPr>
              <a:xfrm flipV="1">
                <a:off x="2730658" y="3095461"/>
                <a:ext cx="1971191" cy="70407"/>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b="1">
                  <a:solidFill>
                    <a:schemeClr val="accent1">
                      <a:lumMod val="75000"/>
                    </a:schemeClr>
                  </a:solidFill>
                </a:endParaRPr>
              </a:p>
            </p:txBody>
          </p:sp>
        </p:grpSp>
        <p:sp>
          <p:nvSpPr>
            <p:cNvPr id="40" name="TextBox 23"/>
            <p:cNvSpPr txBox="1"/>
            <p:nvPr/>
          </p:nvSpPr>
          <p:spPr>
            <a:xfrm>
              <a:off x="6242708" y="2082393"/>
              <a:ext cx="1396216" cy="1107996"/>
            </a:xfrm>
            <a:prstGeom prst="rect">
              <a:avLst/>
            </a:prstGeom>
            <a:noFill/>
            <a:ln>
              <a:noFill/>
            </a:ln>
          </p:spPr>
          <p:txBody>
            <a:bodyPr vert="horz" wrap="none" lIns="0" tIns="0" rIns="0" bIns="0" numCol="1" anchor="t" anchorCtr="0" compatLnSpc="1">
              <a:spAutoFit/>
            </a:bodyPr>
            <a:lstStyle>
              <a:defPPr>
                <a:defRPr lang="zh-CN"/>
              </a:defPPr>
              <a:lvl1pPr marL="0" algn="l" defTabSz="684530" rtl="0" eaLnBrk="1" latinLnBrk="0" hangingPunct="1">
                <a:defRPr sz="1400" kern="1200">
                  <a:solidFill>
                    <a:schemeClr val="tx1"/>
                  </a:solidFill>
                  <a:latin typeface="+mn-lt"/>
                  <a:ea typeface="+mn-ea"/>
                  <a:cs typeface="+mn-cs"/>
                </a:defRPr>
              </a:lvl1pPr>
              <a:lvl2pPr marL="342265" algn="l" defTabSz="684530" rtl="0" eaLnBrk="1" latinLnBrk="0" hangingPunct="1">
                <a:defRPr sz="1400" kern="1200">
                  <a:solidFill>
                    <a:schemeClr val="tx1"/>
                  </a:solidFill>
                  <a:latin typeface="+mn-lt"/>
                  <a:ea typeface="+mn-ea"/>
                  <a:cs typeface="+mn-cs"/>
                </a:defRPr>
              </a:lvl2pPr>
              <a:lvl3pPr marL="685165" algn="l" defTabSz="684530" rtl="0" eaLnBrk="1" latinLnBrk="0" hangingPunct="1">
                <a:defRPr sz="1400" kern="1200">
                  <a:solidFill>
                    <a:schemeClr val="tx1"/>
                  </a:solidFill>
                  <a:latin typeface="+mn-lt"/>
                  <a:ea typeface="+mn-ea"/>
                  <a:cs typeface="+mn-cs"/>
                </a:defRPr>
              </a:lvl3pPr>
              <a:lvl4pPr marL="1027430" algn="l" defTabSz="684530" rtl="0" eaLnBrk="1" latinLnBrk="0" hangingPunct="1">
                <a:defRPr sz="1400" kern="1200">
                  <a:solidFill>
                    <a:schemeClr val="tx1"/>
                  </a:solidFill>
                  <a:latin typeface="+mn-lt"/>
                  <a:ea typeface="+mn-ea"/>
                  <a:cs typeface="+mn-cs"/>
                </a:defRPr>
              </a:lvl4pPr>
              <a:lvl5pPr marL="1370330" algn="l" defTabSz="684530" rtl="0" eaLnBrk="1" latinLnBrk="0" hangingPunct="1">
                <a:defRPr sz="1400" kern="1200">
                  <a:solidFill>
                    <a:schemeClr val="tx1"/>
                  </a:solidFill>
                  <a:latin typeface="+mn-lt"/>
                  <a:ea typeface="+mn-ea"/>
                  <a:cs typeface="+mn-cs"/>
                </a:defRPr>
              </a:lvl5pPr>
              <a:lvl6pPr marL="1712595" algn="l" defTabSz="684530" rtl="0" eaLnBrk="1" latinLnBrk="0" hangingPunct="1">
                <a:defRPr sz="1400" kern="1200">
                  <a:solidFill>
                    <a:schemeClr val="tx1"/>
                  </a:solidFill>
                  <a:latin typeface="+mn-lt"/>
                  <a:ea typeface="+mn-ea"/>
                  <a:cs typeface="+mn-cs"/>
                </a:defRPr>
              </a:lvl6pPr>
              <a:lvl7pPr marL="2054860" algn="l" defTabSz="684530" rtl="0" eaLnBrk="1" latinLnBrk="0" hangingPunct="1">
                <a:defRPr sz="1400" kern="1200">
                  <a:solidFill>
                    <a:schemeClr val="tx1"/>
                  </a:solidFill>
                  <a:latin typeface="+mn-lt"/>
                  <a:ea typeface="+mn-ea"/>
                  <a:cs typeface="+mn-cs"/>
                </a:defRPr>
              </a:lvl7pPr>
              <a:lvl8pPr marL="2397760" algn="l" defTabSz="684530" rtl="0" eaLnBrk="1" latinLnBrk="0" hangingPunct="1">
                <a:defRPr sz="1400" kern="1200">
                  <a:solidFill>
                    <a:schemeClr val="tx1"/>
                  </a:solidFill>
                  <a:latin typeface="+mn-lt"/>
                  <a:ea typeface="+mn-ea"/>
                  <a:cs typeface="+mn-cs"/>
                </a:defRPr>
              </a:lvl8pPr>
              <a:lvl9pPr marL="2740025" algn="l" defTabSz="684530" rtl="0" eaLnBrk="1" latinLnBrk="0" hangingPunct="1">
                <a:defRPr sz="1400" kern="1200">
                  <a:solidFill>
                    <a:schemeClr val="tx1"/>
                  </a:solidFill>
                  <a:latin typeface="+mn-lt"/>
                  <a:ea typeface="+mn-ea"/>
                  <a:cs typeface="+mn-cs"/>
                </a:defRPr>
              </a:lvl9pPr>
            </a:lstStyle>
            <a:p>
              <a:r>
                <a:rPr lang="en-US" altLang="zh-CN" sz="7200" b="1" dirty="0">
                  <a:solidFill>
                    <a:schemeClr val="accent1">
                      <a:lumMod val="75000"/>
                    </a:schemeClr>
                  </a:solidFill>
                  <a:latin typeface="Amazone" panose="03020702060507090A04" pitchFamily="66" charset="0"/>
                  <a:ea typeface="Microsoft YaHei" panose="020B0503020204020204" pitchFamily="34" charset="-122"/>
                  <a:cs typeface="STHeiti Light" charset="-122"/>
                </a:rPr>
                <a:t>II.</a:t>
              </a:r>
              <a:endParaRPr lang="zh-CN" altLang="en-US" sz="8000" b="1" dirty="0">
                <a:solidFill>
                  <a:schemeClr val="accent1">
                    <a:lumMod val="75000"/>
                  </a:schemeClr>
                </a:solidFill>
                <a:latin typeface="Amazone" panose="03020702060507090A04" pitchFamily="66" charset="0"/>
                <a:ea typeface="Microsoft YaHei" panose="020B0503020204020204" pitchFamily="34" charset="-122"/>
                <a:cs typeface="STHeiti Light" charset="-122"/>
              </a:endParaRPr>
            </a:p>
          </p:txBody>
        </p:sp>
      </p:grpSp>
      <p:sp>
        <p:nvSpPr>
          <p:cNvPr id="46" name="文本框 37"/>
          <p:cNvSpPr txBox="1"/>
          <p:nvPr/>
        </p:nvSpPr>
        <p:spPr>
          <a:xfrm>
            <a:off x="1053936" y="2473024"/>
            <a:ext cx="7338710" cy="2215991"/>
          </a:xfrm>
          <a:prstGeom prst="rect">
            <a:avLst/>
          </a:prstGeom>
          <a:noFill/>
        </p:spPr>
        <p:txBody>
          <a:bodyPr wrap="square" rtlCol="0">
            <a:spAutoFit/>
          </a:bodyPr>
          <a:lstStyle/>
          <a:p>
            <a:pPr algn="ctr">
              <a:defRPr/>
            </a:pPr>
            <a:r>
              <a:rPr lang="en-SG" altLang="zh-CN" sz="13800" dirty="0" err="1">
                <a:solidFill>
                  <a:schemeClr val="accent1">
                    <a:lumMod val="75000"/>
                  </a:schemeClr>
                </a:solidFill>
                <a:latin typeface="Amazone" panose="03020702060507090A04" pitchFamily="66" charset="0"/>
              </a:rPr>
              <a:t>Luyện</a:t>
            </a:r>
            <a:r>
              <a:rPr lang="en-SG" altLang="zh-CN" sz="13800" dirty="0">
                <a:solidFill>
                  <a:schemeClr val="accent1">
                    <a:lumMod val="75000"/>
                  </a:schemeClr>
                </a:solidFill>
                <a:latin typeface="Amazone" panose="03020702060507090A04" pitchFamily="66" charset="0"/>
              </a:rPr>
              <a:t> </a:t>
            </a:r>
            <a:r>
              <a:rPr lang="en-SG" altLang="zh-CN" sz="13800" dirty="0" err="1">
                <a:solidFill>
                  <a:schemeClr val="accent1">
                    <a:lumMod val="75000"/>
                  </a:schemeClr>
                </a:solidFill>
                <a:latin typeface="Amazone" panose="03020702060507090A04" pitchFamily="66" charset="0"/>
              </a:rPr>
              <a:t>tập</a:t>
            </a:r>
            <a:endParaRPr lang="id-ID" altLang="zh-CN" sz="13800" dirty="0">
              <a:solidFill>
                <a:schemeClr val="accent1">
                  <a:lumMod val="75000"/>
                </a:schemeClr>
              </a:solidFill>
              <a:latin typeface="Amazone" panose="03020702060507090A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circle(in)">
                                      <p:cBhvr>
                                        <p:cTn id="17" dur="20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randombar(horizont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5000"/>
          <a:stretch>
            <a:fillRect/>
          </a:stretch>
        </p:blipFill>
        <p:spPr>
          <a:xfrm>
            <a:off x="-180109" y="629516"/>
            <a:ext cx="6009409" cy="5708939"/>
          </a:xfrm>
          <a:prstGeom prst="rect">
            <a:avLst/>
          </a:prstGeom>
        </p:spPr>
      </p:pic>
      <p:sp>
        <p:nvSpPr>
          <p:cNvPr id="4" name="TextBox 23"/>
          <p:cNvSpPr txBox="1"/>
          <p:nvPr/>
        </p:nvSpPr>
        <p:spPr>
          <a:xfrm>
            <a:off x="6684820" y="243512"/>
            <a:ext cx="4725034" cy="6370975"/>
          </a:xfrm>
          <a:prstGeom prst="rect">
            <a:avLst/>
          </a:prstGeom>
          <a:noFill/>
          <a:ln>
            <a:solidFill>
              <a:srgbClr val="FFFFFF"/>
            </a:solidFill>
          </a:ln>
        </p:spPr>
        <p:txBody>
          <a:bodyPr vert="horz" wrap="square" lIns="0" tIns="0" rIns="0" bIns="0" numCol="1" anchor="t" anchorCtr="0" compatLnSpc="1">
            <a:spAutoFit/>
          </a:bodyPr>
          <a:lstStyle>
            <a:defPPr>
              <a:defRPr lang="zh-CN"/>
            </a:defPPr>
            <a:lvl1pPr marL="0" algn="l" defTabSz="684530" rtl="0" eaLnBrk="1" latinLnBrk="0" hangingPunct="1">
              <a:defRPr sz="1400" kern="1200">
                <a:solidFill>
                  <a:schemeClr val="tx1"/>
                </a:solidFill>
                <a:latin typeface="+mn-lt"/>
                <a:ea typeface="+mn-ea"/>
                <a:cs typeface="+mn-cs"/>
              </a:defRPr>
            </a:lvl1pPr>
            <a:lvl2pPr marL="342265" algn="l" defTabSz="684530" rtl="0" eaLnBrk="1" latinLnBrk="0" hangingPunct="1">
              <a:defRPr sz="1400" kern="1200">
                <a:solidFill>
                  <a:schemeClr val="tx1"/>
                </a:solidFill>
                <a:latin typeface="+mn-lt"/>
                <a:ea typeface="+mn-ea"/>
                <a:cs typeface="+mn-cs"/>
              </a:defRPr>
            </a:lvl2pPr>
            <a:lvl3pPr marL="685165" algn="l" defTabSz="684530" rtl="0" eaLnBrk="1" latinLnBrk="0" hangingPunct="1">
              <a:defRPr sz="1400" kern="1200">
                <a:solidFill>
                  <a:schemeClr val="tx1"/>
                </a:solidFill>
                <a:latin typeface="+mn-lt"/>
                <a:ea typeface="+mn-ea"/>
                <a:cs typeface="+mn-cs"/>
              </a:defRPr>
            </a:lvl3pPr>
            <a:lvl4pPr marL="1027430" algn="l" defTabSz="684530" rtl="0" eaLnBrk="1" latinLnBrk="0" hangingPunct="1">
              <a:defRPr sz="1400" kern="1200">
                <a:solidFill>
                  <a:schemeClr val="tx1"/>
                </a:solidFill>
                <a:latin typeface="+mn-lt"/>
                <a:ea typeface="+mn-ea"/>
                <a:cs typeface="+mn-cs"/>
              </a:defRPr>
            </a:lvl4pPr>
            <a:lvl5pPr marL="1370330" algn="l" defTabSz="684530" rtl="0" eaLnBrk="1" latinLnBrk="0" hangingPunct="1">
              <a:defRPr sz="1400" kern="1200">
                <a:solidFill>
                  <a:schemeClr val="tx1"/>
                </a:solidFill>
                <a:latin typeface="+mn-lt"/>
                <a:ea typeface="+mn-ea"/>
                <a:cs typeface="+mn-cs"/>
              </a:defRPr>
            </a:lvl5pPr>
            <a:lvl6pPr marL="1712595" algn="l" defTabSz="684530" rtl="0" eaLnBrk="1" latinLnBrk="0" hangingPunct="1">
              <a:defRPr sz="1400" kern="1200">
                <a:solidFill>
                  <a:schemeClr val="tx1"/>
                </a:solidFill>
                <a:latin typeface="+mn-lt"/>
                <a:ea typeface="+mn-ea"/>
                <a:cs typeface="+mn-cs"/>
              </a:defRPr>
            </a:lvl6pPr>
            <a:lvl7pPr marL="2054860" algn="l" defTabSz="684530" rtl="0" eaLnBrk="1" latinLnBrk="0" hangingPunct="1">
              <a:defRPr sz="1400" kern="1200">
                <a:solidFill>
                  <a:schemeClr val="tx1"/>
                </a:solidFill>
                <a:latin typeface="+mn-lt"/>
                <a:ea typeface="+mn-ea"/>
                <a:cs typeface="+mn-cs"/>
              </a:defRPr>
            </a:lvl7pPr>
            <a:lvl8pPr marL="2397760" algn="l" defTabSz="684530" rtl="0" eaLnBrk="1" latinLnBrk="0" hangingPunct="1">
              <a:defRPr sz="1400" kern="1200">
                <a:solidFill>
                  <a:schemeClr val="tx1"/>
                </a:solidFill>
                <a:latin typeface="+mn-lt"/>
                <a:ea typeface="+mn-ea"/>
                <a:cs typeface="+mn-cs"/>
              </a:defRPr>
            </a:lvl8pPr>
            <a:lvl9pPr marL="2740025" algn="l" defTabSz="684530" rtl="0" eaLnBrk="1" latinLnBrk="0" hangingPunct="1">
              <a:defRPr sz="1400" kern="1200">
                <a:solidFill>
                  <a:schemeClr val="tx1"/>
                </a:solidFill>
                <a:latin typeface="+mn-lt"/>
                <a:ea typeface="+mn-ea"/>
                <a:cs typeface="+mn-cs"/>
              </a:defRPr>
            </a:lvl9pPr>
          </a:lstStyle>
          <a:p>
            <a:pPr algn="ctr"/>
            <a:r>
              <a:rPr lang="en-US" altLang="zh-CN" sz="13800" b="1" dirty="0" err="1">
                <a:solidFill>
                  <a:srgbClr val="F7B759"/>
                </a:solidFill>
                <a:latin typeface="Amazone" panose="03020702060507090A04" pitchFamily="66" charset="0"/>
                <a:ea typeface="Microsoft YaHei" panose="020B0503020204020204" pitchFamily="34" charset="-122"/>
                <a:cs typeface="STHeiti Light" charset="-122"/>
              </a:rPr>
              <a:t>Đoán</a:t>
            </a:r>
            <a:r>
              <a:rPr lang="en-US" altLang="zh-CN" sz="13800" b="1" dirty="0">
                <a:solidFill>
                  <a:srgbClr val="F7B759"/>
                </a:solidFill>
                <a:latin typeface="Amazone" panose="03020702060507090A04" pitchFamily="66" charset="0"/>
                <a:ea typeface="Microsoft YaHei" panose="020B0503020204020204" pitchFamily="34" charset="-122"/>
                <a:cs typeface="STHeiti Light" charset="-122"/>
              </a:rPr>
              <a:t> ý </a:t>
            </a:r>
            <a:r>
              <a:rPr lang="en-US" altLang="zh-CN" sz="13800" b="1" dirty="0" err="1">
                <a:solidFill>
                  <a:srgbClr val="F7B759"/>
                </a:solidFill>
                <a:latin typeface="Amazone" panose="03020702060507090A04" pitchFamily="66" charset="0"/>
                <a:ea typeface="Microsoft YaHei" panose="020B0503020204020204" pitchFamily="34" charset="-122"/>
                <a:cs typeface="STHeiti Light" charset="-122"/>
              </a:rPr>
              <a:t>đồng</a:t>
            </a:r>
            <a:r>
              <a:rPr lang="en-US" altLang="zh-CN" sz="13800" b="1" dirty="0">
                <a:solidFill>
                  <a:srgbClr val="F7B759"/>
                </a:solidFill>
                <a:latin typeface="Amazone" panose="03020702060507090A04" pitchFamily="66" charset="0"/>
                <a:ea typeface="Microsoft YaHei" panose="020B0503020204020204" pitchFamily="34" charset="-122"/>
                <a:cs typeface="STHeiti Light" charset="-122"/>
              </a:rPr>
              <a:t> </a:t>
            </a:r>
            <a:r>
              <a:rPr lang="en-US" altLang="zh-CN" sz="13800" b="1" dirty="0" err="1">
                <a:solidFill>
                  <a:srgbClr val="F7B759"/>
                </a:solidFill>
                <a:latin typeface="Amazone" panose="03020702060507090A04" pitchFamily="66" charset="0"/>
                <a:ea typeface="Microsoft YaHei" panose="020B0503020204020204" pitchFamily="34" charset="-122"/>
                <a:cs typeface="STHeiti Light" charset="-122"/>
              </a:rPr>
              <a:t>đội</a:t>
            </a:r>
            <a:endParaRPr lang="zh-CN" altLang="en-US" sz="13800" b="1" dirty="0">
              <a:solidFill>
                <a:srgbClr val="7030A0"/>
              </a:solidFill>
              <a:latin typeface="Amazone" panose="03020702060507090A04" pitchFamily="66" charset="0"/>
              <a:ea typeface="Microsoft YaHei" panose="020B0503020204020204" pitchFamily="34" charset="-122"/>
              <a:cs typeface="STHeiti Light"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97246" y="0"/>
            <a:ext cx="3013023" cy="3013023"/>
            <a:chOff x="684358" y="2902022"/>
            <a:chExt cx="3364308" cy="3364307"/>
          </a:xfrm>
          <a:solidFill>
            <a:schemeClr val="bg1">
              <a:lumMod val="95000"/>
            </a:schemeClr>
          </a:solidFill>
        </p:grpSpPr>
        <p:sp>
          <p:nvSpPr>
            <p:cNvPr id="5"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9"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0"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1"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2"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3"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4"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5"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6"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7"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8"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9"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0"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1"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2"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3"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4"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5"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6"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7"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8"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9"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sp>
        <p:nvSpPr>
          <p:cNvPr id="2" name="Rectangle 1"/>
          <p:cNvSpPr/>
          <p:nvPr/>
        </p:nvSpPr>
        <p:spPr>
          <a:xfrm>
            <a:off x="7030387" y="0"/>
            <a:ext cx="5161613" cy="6858000"/>
          </a:xfrm>
          <a:prstGeom prst="rect">
            <a:avLst/>
          </a:prstGeom>
          <a:solidFill>
            <a:srgbClr val="FD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6331" y="1506405"/>
            <a:ext cx="5448930" cy="5448930"/>
          </a:xfrm>
          <a:prstGeom prst="rect">
            <a:avLst/>
          </a:prstGeom>
        </p:spPr>
      </p:pic>
      <p:pic>
        <p:nvPicPr>
          <p:cNvPr id="46" name="Picture 45"/>
          <p:cNvPicPr>
            <a:picLocks noChangeAspect="1"/>
          </p:cNvPicPr>
          <p:nvPr/>
        </p:nvPicPr>
        <p:blipFill rotWithShape="1">
          <a:blip r:embed="rId4" cstate="print">
            <a:extLst>
              <a:ext uri="{28A0092B-C50C-407E-A947-70E740481C1C}">
                <a14:useLocalDpi xmlns:a14="http://schemas.microsoft.com/office/drawing/2010/main" val="0"/>
              </a:ext>
            </a:extLst>
          </a:blip>
          <a:srcRect l="16868" t="12263" r="15101" b="16667"/>
          <a:stretch>
            <a:fillRect/>
          </a:stretch>
        </p:blipFill>
        <p:spPr>
          <a:xfrm>
            <a:off x="7423931" y="210878"/>
            <a:ext cx="1718443" cy="1795222"/>
          </a:xfrm>
          <a:prstGeom prst="rect">
            <a:avLst/>
          </a:prstGeom>
        </p:spPr>
      </p:pic>
      <p:sp>
        <p:nvSpPr>
          <p:cNvPr id="47" name="Text Box 2"/>
          <p:cNvSpPr txBox="1">
            <a:spLocks noChangeArrowheads="1"/>
          </p:cNvSpPr>
          <p:nvPr/>
        </p:nvSpPr>
        <p:spPr bwMode="auto">
          <a:xfrm>
            <a:off x="334513" y="758335"/>
            <a:ext cx="62429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Arial Black" panose="020B0A04020102020204" pitchFamily="34" charset="0"/>
                <a:cs typeface="Arial" panose="020B06040202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cs typeface="Arial" panose="020B0604020202020204" pitchFamily="34" charset="0"/>
              </a:defRPr>
            </a:lvl2pPr>
            <a:lvl3pPr marL="1143000" indent="-228600">
              <a:spcBef>
                <a:spcPct val="20000"/>
              </a:spcBef>
              <a:buChar char="•"/>
              <a:defRPr sz="2400">
                <a:solidFill>
                  <a:schemeClr val="tx1"/>
                </a:solidFill>
                <a:latin typeface="Arial Black" panose="020B0A04020102020204" pitchFamily="34" charset="0"/>
                <a:cs typeface="Arial" panose="020B06040202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9pPr>
          </a:lstStyle>
          <a:p>
            <a:pPr algn="just" eaLnBrk="1" hangingPunct="1">
              <a:spcBef>
                <a:spcPct val="50000"/>
              </a:spcBef>
              <a:buClrTx/>
              <a:buFontTx/>
              <a:buNone/>
            </a:pPr>
            <a:r>
              <a:rPr lang="en-US" altLang="en-US" dirty="0" err="1">
                <a:solidFill>
                  <a:srgbClr val="0070C0"/>
                </a:solidFill>
                <a:latin typeface="Times New Roman" panose="02020603050405020304" pitchFamily="18" charset="0"/>
              </a:rPr>
              <a:t>Trống</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vào</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lớp</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đã</a:t>
            </a:r>
            <a:r>
              <a:rPr lang="en-US" altLang="en-US" dirty="0">
                <a:solidFill>
                  <a:srgbClr val="0070C0"/>
                </a:solidFill>
                <a:latin typeface="Times New Roman" panose="02020603050405020304" pitchFamily="18" charset="0"/>
              </a:rPr>
              <a:t> 10 </a:t>
            </a:r>
            <a:r>
              <a:rPr lang="en-US" altLang="en-US" dirty="0" err="1">
                <a:solidFill>
                  <a:srgbClr val="0070C0"/>
                </a:solidFill>
                <a:latin typeface="Times New Roman" panose="02020603050405020304" pitchFamily="18" charset="0"/>
              </a:rPr>
              <a:t>phút</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Hiếu</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mới</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hớt</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hải</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chạy</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vào</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Cô</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giáo</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nhìn</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đồng</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hồ</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nói</a:t>
            </a:r>
            <a:r>
              <a:rPr lang="en-US" altLang="en-US" dirty="0">
                <a:solidFill>
                  <a:srgbClr val="0070C0"/>
                </a:solidFill>
                <a:latin typeface="Times New Roman" panose="02020603050405020304" pitchFamily="18" charset="0"/>
              </a:rPr>
              <a:t>: ……………….……..</a:t>
            </a:r>
          </a:p>
        </p:txBody>
      </p:sp>
      <p:sp>
        <p:nvSpPr>
          <p:cNvPr id="48" name="Text Box 2"/>
          <p:cNvSpPr txBox="1">
            <a:spLocks noChangeArrowheads="1"/>
          </p:cNvSpPr>
          <p:nvPr/>
        </p:nvSpPr>
        <p:spPr bwMode="auto">
          <a:xfrm>
            <a:off x="397192" y="4093880"/>
            <a:ext cx="608389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Arial Black" panose="020B0A04020102020204" pitchFamily="34" charset="0"/>
                <a:cs typeface="Arial" panose="020B06040202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cs typeface="Arial" panose="020B0604020202020204" pitchFamily="34" charset="0"/>
              </a:defRPr>
            </a:lvl2pPr>
            <a:lvl3pPr marL="1143000" indent="-228600">
              <a:spcBef>
                <a:spcPct val="20000"/>
              </a:spcBef>
              <a:buChar char="•"/>
              <a:defRPr sz="2400">
                <a:solidFill>
                  <a:schemeClr val="tx1"/>
                </a:solidFill>
                <a:latin typeface="Arial Black" panose="020B0A04020102020204" pitchFamily="34" charset="0"/>
                <a:cs typeface="Arial" panose="020B06040202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9pPr>
          </a:lstStyle>
          <a:p>
            <a:pPr algn="just" eaLnBrk="1" hangingPunct="1">
              <a:spcBef>
                <a:spcPct val="0"/>
              </a:spcBef>
              <a:buClrTx/>
              <a:buFontTx/>
              <a:buNone/>
            </a:pPr>
            <a:r>
              <a:rPr lang="en-US" altLang="en-US" dirty="0" err="1">
                <a:solidFill>
                  <a:srgbClr val="0070C0"/>
                </a:solidFill>
                <a:latin typeface="Times New Roman" panose="02020603050405020304" pitchFamily="18" charset="0"/>
              </a:rPr>
              <a:t>Em</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hãy</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diễn</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đạt</a:t>
            </a:r>
            <a:r>
              <a:rPr lang="en-US" altLang="en-US" dirty="0">
                <a:solidFill>
                  <a:srgbClr val="0070C0"/>
                </a:solidFill>
                <a:latin typeface="Times New Roman" panose="02020603050405020304" pitchFamily="18" charset="0"/>
              </a:rPr>
              <a:t> ý </a:t>
            </a:r>
            <a:r>
              <a:rPr lang="en-US" altLang="en-US" dirty="0" err="1">
                <a:solidFill>
                  <a:srgbClr val="0070C0"/>
                </a:solidFill>
                <a:latin typeface="Times New Roman" panose="02020603050405020304" pitchFamily="18" charset="0"/>
              </a:rPr>
              <a:t>muốn</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nói</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của</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cô</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bằng</a:t>
            </a:r>
            <a:r>
              <a:rPr lang="en-US" altLang="en-US" dirty="0">
                <a:solidFill>
                  <a:srgbClr val="0070C0"/>
                </a:solidFill>
                <a:latin typeface="Times New Roman" panose="02020603050405020304" pitchFamily="18" charset="0"/>
              </a:rPr>
              <a:t> 2 </a:t>
            </a:r>
            <a:r>
              <a:rPr lang="en-US" altLang="en-US" dirty="0" err="1">
                <a:solidFill>
                  <a:srgbClr val="0070C0"/>
                </a:solidFill>
                <a:latin typeface="Times New Roman" panose="02020603050405020304" pitchFamily="18" charset="0"/>
              </a:rPr>
              <a:t>câu</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Một</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câu</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có</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nghĩa</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tường</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minh</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một</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câu</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dùng</a:t>
            </a:r>
            <a:r>
              <a:rPr lang="en-US" altLang="en-US" dirty="0">
                <a:solidFill>
                  <a:srgbClr val="0070C0"/>
                </a:solidFill>
                <a:latin typeface="Times New Roman" panose="02020603050405020304" pitchFamily="18" charset="0"/>
              </a:rPr>
              <a:t> </a:t>
            </a:r>
            <a:r>
              <a:rPr lang="en-US" altLang="en-US" dirty="0" err="1">
                <a:solidFill>
                  <a:srgbClr val="0070C0"/>
                </a:solidFill>
                <a:latin typeface="Times New Roman" panose="02020603050405020304" pitchFamily="18" charset="0"/>
              </a:rPr>
              <a:t>hàm</a:t>
            </a:r>
            <a:r>
              <a:rPr lang="en-US" altLang="en-US" dirty="0">
                <a:solidFill>
                  <a:srgbClr val="0070C0"/>
                </a:solidFill>
                <a:latin typeface="Times New Roman" panose="02020603050405020304" pitchFamily="18" charset="0"/>
              </a:rPr>
              <a:t> ý.</a:t>
            </a:r>
          </a:p>
        </p:txBody>
      </p:sp>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2439964" y="2624021"/>
            <a:ext cx="1569661" cy="15696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2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7">
                                            <p:txEl>
                                              <p:pRg st="0" end="0"/>
                                            </p:txEl>
                                          </p:spTgt>
                                        </p:tgtEl>
                                        <p:attrNameLst>
                                          <p:attrName>style.visibility</p:attrName>
                                        </p:attrNameLst>
                                      </p:cBhvr>
                                      <p:to>
                                        <p:strVal val="visible"/>
                                      </p:to>
                                    </p:set>
                                    <p:animEffect transition="in" filter="checkerboard(across)">
                                      <p:cBhvr>
                                        <p:cTn id="22" dur="500"/>
                                        <p:tgtEl>
                                          <p:spTgt spid="4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randombar(horizontal)">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8">
                                            <p:txEl>
                                              <p:pRg st="0" end="0"/>
                                            </p:txEl>
                                          </p:spTgt>
                                        </p:tgtEl>
                                        <p:attrNameLst>
                                          <p:attrName>style.visibility</p:attrName>
                                        </p:attrNameLst>
                                      </p:cBhvr>
                                      <p:to>
                                        <p:strVal val="visible"/>
                                      </p:to>
                                    </p:set>
                                    <p:animEffect transition="in" filter="checkerboard(across)">
                                      <p:cBhvr>
                                        <p:cTn id="32"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97246" y="0"/>
            <a:ext cx="3013023" cy="3013023"/>
            <a:chOff x="684358" y="2902022"/>
            <a:chExt cx="3364308" cy="3364307"/>
          </a:xfrm>
          <a:solidFill>
            <a:schemeClr val="bg1">
              <a:lumMod val="95000"/>
            </a:schemeClr>
          </a:solidFill>
        </p:grpSpPr>
        <p:sp>
          <p:nvSpPr>
            <p:cNvPr id="5"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9"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0"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1"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2"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3"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4"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5"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6"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7"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8"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9"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0"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1"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2"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3"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4"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5"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6"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7"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8"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9"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sp>
        <p:nvSpPr>
          <p:cNvPr id="2" name="Rectangle 1"/>
          <p:cNvSpPr/>
          <p:nvPr/>
        </p:nvSpPr>
        <p:spPr>
          <a:xfrm>
            <a:off x="0" y="0"/>
            <a:ext cx="5161613" cy="6858000"/>
          </a:xfrm>
          <a:prstGeom prst="rect">
            <a:avLst/>
          </a:prstGeom>
          <a:solidFill>
            <a:srgbClr val="FD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056" y="1506405"/>
            <a:ext cx="5448930" cy="5448930"/>
          </a:xfrm>
          <a:prstGeom prst="rect">
            <a:avLst/>
          </a:prstGeom>
        </p:spPr>
      </p:pic>
      <p:pic>
        <p:nvPicPr>
          <p:cNvPr id="46" name="Picture 45"/>
          <p:cNvPicPr>
            <a:picLocks noChangeAspect="1"/>
          </p:cNvPicPr>
          <p:nvPr/>
        </p:nvPicPr>
        <p:blipFill rotWithShape="1">
          <a:blip r:embed="rId4" cstate="print">
            <a:extLst>
              <a:ext uri="{28A0092B-C50C-407E-A947-70E740481C1C}">
                <a14:useLocalDpi xmlns:a14="http://schemas.microsoft.com/office/drawing/2010/main" val="0"/>
              </a:ext>
            </a:extLst>
          </a:blip>
          <a:srcRect l="16868" t="12263" r="15101" b="16667"/>
          <a:stretch>
            <a:fillRect/>
          </a:stretch>
        </p:blipFill>
        <p:spPr>
          <a:xfrm>
            <a:off x="393544" y="210878"/>
            <a:ext cx="1718443" cy="1795222"/>
          </a:xfrm>
          <a:prstGeom prst="rect">
            <a:avLst/>
          </a:prstGeom>
        </p:spPr>
      </p:pic>
      <p:sp>
        <p:nvSpPr>
          <p:cNvPr id="34" name="Text Box 3"/>
          <p:cNvSpPr txBox="1">
            <a:spLocks noChangeArrowheads="1"/>
          </p:cNvSpPr>
          <p:nvPr/>
        </p:nvSpPr>
        <p:spPr bwMode="auto">
          <a:xfrm>
            <a:off x="6909552" y="676979"/>
            <a:ext cx="43138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Arial Black" panose="020B0A04020102020204" pitchFamily="34" charset="0"/>
                <a:cs typeface="Arial" panose="020B06040202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cs typeface="Arial" panose="020B0604020202020204" pitchFamily="34" charset="0"/>
              </a:defRPr>
            </a:lvl2pPr>
            <a:lvl3pPr marL="1143000" indent="-228600">
              <a:spcBef>
                <a:spcPct val="20000"/>
              </a:spcBef>
              <a:buChar char="•"/>
              <a:defRPr sz="2400">
                <a:solidFill>
                  <a:schemeClr val="tx1"/>
                </a:solidFill>
                <a:latin typeface="Arial Black" panose="020B0A04020102020204" pitchFamily="34" charset="0"/>
                <a:cs typeface="Arial" panose="020B06040202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9pPr>
          </a:lstStyle>
          <a:p>
            <a:pPr eaLnBrk="1" hangingPunct="1">
              <a:spcBef>
                <a:spcPct val="50000"/>
              </a:spcBef>
              <a:buClrTx/>
              <a:buNone/>
            </a:pPr>
            <a:r>
              <a:rPr lang="en-US" altLang="en-US" sz="3600" b="1" u="sng" dirty="0" err="1">
                <a:latin typeface="Times New Roman" panose="02020603050405020304" pitchFamily="18" charset="0"/>
              </a:rPr>
              <a:t>Nghĩa</a:t>
            </a:r>
            <a:r>
              <a:rPr lang="en-US" altLang="en-US" sz="3600" b="1" u="sng" dirty="0">
                <a:latin typeface="Times New Roman" panose="02020603050405020304" pitchFamily="18" charset="0"/>
              </a:rPr>
              <a:t> </a:t>
            </a:r>
            <a:r>
              <a:rPr lang="en-US" altLang="en-US" sz="3600" b="1" u="sng" dirty="0" err="1">
                <a:latin typeface="Times New Roman" panose="02020603050405020304" pitchFamily="18" charset="0"/>
              </a:rPr>
              <a:t>tường</a:t>
            </a:r>
            <a:r>
              <a:rPr lang="en-US" altLang="en-US" sz="3600" b="1" u="sng" dirty="0">
                <a:latin typeface="Times New Roman" panose="02020603050405020304" pitchFamily="18" charset="0"/>
              </a:rPr>
              <a:t> </a:t>
            </a:r>
            <a:r>
              <a:rPr lang="en-US" altLang="en-US" sz="3600" b="1" u="sng" dirty="0" err="1">
                <a:latin typeface="Times New Roman" panose="02020603050405020304" pitchFamily="18" charset="0"/>
              </a:rPr>
              <a:t>minh</a:t>
            </a:r>
            <a:endParaRPr lang="en-US" altLang="en-US" sz="3600" b="1" dirty="0">
              <a:latin typeface="Times New Roman" panose="02020603050405020304" pitchFamily="18" charset="0"/>
            </a:endParaRPr>
          </a:p>
        </p:txBody>
      </p:sp>
      <p:sp>
        <p:nvSpPr>
          <p:cNvPr id="35" name="Text Box 3"/>
          <p:cNvSpPr txBox="1">
            <a:spLocks noChangeArrowheads="1"/>
          </p:cNvSpPr>
          <p:nvPr/>
        </p:nvSpPr>
        <p:spPr bwMode="auto">
          <a:xfrm>
            <a:off x="5880726" y="1881347"/>
            <a:ext cx="82867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cs typeface="Arial" panose="020B06040202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cs typeface="Arial" panose="020B0604020202020204" pitchFamily="34" charset="0"/>
              </a:defRPr>
            </a:lvl2pPr>
            <a:lvl3pPr marL="1143000" indent="-228600">
              <a:spcBef>
                <a:spcPct val="20000"/>
              </a:spcBef>
              <a:buChar char="•"/>
              <a:defRPr sz="2400">
                <a:solidFill>
                  <a:schemeClr val="tx1"/>
                </a:solidFill>
                <a:latin typeface="Arial Black" panose="020B0A04020102020204" pitchFamily="34" charset="0"/>
                <a:cs typeface="Arial" panose="020B06040202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9pPr>
          </a:lstStyle>
          <a:p>
            <a:pPr eaLnBrk="1" hangingPunct="1">
              <a:spcBef>
                <a:spcPct val="50000"/>
              </a:spcBef>
              <a:buClrTx/>
              <a:buNone/>
            </a:pPr>
            <a:r>
              <a:rPr lang="en-US" altLang="en-US" sz="4000" i="1" dirty="0" err="1">
                <a:solidFill>
                  <a:srgbClr val="0070C0"/>
                </a:solidFill>
                <a:latin typeface="Times New Roman" panose="02020603050405020304" pitchFamily="18" charset="0"/>
              </a:rPr>
              <a:t>Em</a:t>
            </a: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đến</a:t>
            </a: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trễ</a:t>
            </a:r>
            <a:r>
              <a:rPr lang="en-US" altLang="en-US" sz="4000" i="1" dirty="0">
                <a:solidFill>
                  <a:srgbClr val="0070C0"/>
                </a:solidFill>
                <a:latin typeface="Times New Roman" panose="02020603050405020304" pitchFamily="18" charset="0"/>
              </a:rPr>
              <a:t> 10 </a:t>
            </a:r>
            <a:r>
              <a:rPr lang="en-US" altLang="en-US" sz="4000" i="1" dirty="0" err="1">
                <a:solidFill>
                  <a:srgbClr val="0070C0"/>
                </a:solidFill>
                <a:latin typeface="Times New Roman" panose="02020603050405020304" pitchFamily="18" charset="0"/>
              </a:rPr>
              <a:t>phút</a:t>
            </a: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rồi</a:t>
            </a: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đấy</a:t>
            </a:r>
            <a:r>
              <a:rPr lang="en-US" altLang="en-US" sz="4000" i="1" dirty="0">
                <a:solidFill>
                  <a:srgbClr val="0070C0"/>
                </a:solidFill>
                <a:latin typeface="Times New Roman" panose="02020603050405020304" pitchFamily="18" charset="0"/>
              </a:rPr>
              <a:t>!</a:t>
            </a:r>
          </a:p>
        </p:txBody>
      </p:sp>
      <p:sp>
        <p:nvSpPr>
          <p:cNvPr id="37" name="Text Box 3"/>
          <p:cNvSpPr txBox="1">
            <a:spLocks noChangeArrowheads="1"/>
          </p:cNvSpPr>
          <p:nvPr/>
        </p:nvSpPr>
        <p:spPr bwMode="auto">
          <a:xfrm>
            <a:off x="7938654" y="3212537"/>
            <a:ext cx="328479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Arial Black" panose="020B0A04020102020204" pitchFamily="34" charset="0"/>
                <a:cs typeface="Arial" panose="020B06040202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cs typeface="Arial" panose="020B0604020202020204" pitchFamily="34" charset="0"/>
              </a:defRPr>
            </a:lvl2pPr>
            <a:lvl3pPr marL="1143000" indent="-228600">
              <a:spcBef>
                <a:spcPct val="20000"/>
              </a:spcBef>
              <a:buChar char="•"/>
              <a:defRPr sz="2400">
                <a:solidFill>
                  <a:schemeClr val="tx1"/>
                </a:solidFill>
                <a:latin typeface="Arial Black" panose="020B0A04020102020204" pitchFamily="34" charset="0"/>
                <a:cs typeface="Arial" panose="020B06040202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9pPr>
          </a:lstStyle>
          <a:p>
            <a:pPr eaLnBrk="1" hangingPunct="1">
              <a:spcBef>
                <a:spcPct val="50000"/>
              </a:spcBef>
              <a:buClrTx/>
              <a:buNone/>
            </a:pPr>
            <a:r>
              <a:rPr lang="en-US" altLang="en-US" sz="3600" b="1" u="sng" dirty="0" err="1">
                <a:latin typeface="Times New Roman" panose="02020603050405020304" pitchFamily="18" charset="0"/>
              </a:rPr>
              <a:t>Hàm</a:t>
            </a:r>
            <a:r>
              <a:rPr lang="en-US" altLang="en-US" sz="3600" b="1" u="sng" dirty="0">
                <a:latin typeface="Times New Roman" panose="02020603050405020304" pitchFamily="18" charset="0"/>
              </a:rPr>
              <a:t> ý</a:t>
            </a:r>
            <a:endParaRPr lang="en-US" altLang="en-US" sz="3600" b="1" dirty="0">
              <a:latin typeface="Times New Roman" panose="02020603050405020304" pitchFamily="18" charset="0"/>
            </a:endParaRPr>
          </a:p>
        </p:txBody>
      </p:sp>
      <p:sp>
        <p:nvSpPr>
          <p:cNvPr id="38" name="Text Box 3"/>
          <p:cNvSpPr txBox="1">
            <a:spLocks noChangeArrowheads="1"/>
          </p:cNvSpPr>
          <p:nvPr/>
        </p:nvSpPr>
        <p:spPr bwMode="auto">
          <a:xfrm>
            <a:off x="5880726" y="4416905"/>
            <a:ext cx="82867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cs typeface="Arial" panose="020B06040202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cs typeface="Arial" panose="020B0604020202020204" pitchFamily="34" charset="0"/>
              </a:defRPr>
            </a:lvl2pPr>
            <a:lvl3pPr marL="1143000" indent="-228600">
              <a:spcBef>
                <a:spcPct val="20000"/>
              </a:spcBef>
              <a:buChar char="•"/>
              <a:defRPr sz="2400">
                <a:solidFill>
                  <a:schemeClr val="tx1"/>
                </a:solidFill>
                <a:latin typeface="Arial Black" panose="020B0A04020102020204" pitchFamily="34" charset="0"/>
                <a:cs typeface="Arial" panose="020B06040202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9pPr>
          </a:lstStyle>
          <a:p>
            <a:pPr eaLnBrk="1" hangingPunct="1">
              <a:spcBef>
                <a:spcPct val="50000"/>
              </a:spcBef>
              <a:buClrTx/>
              <a:buNone/>
            </a:pP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Em</a:t>
            </a: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có</a:t>
            </a: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đồng</a:t>
            </a: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hồ</a:t>
            </a: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không</a:t>
            </a:r>
            <a:r>
              <a:rPr lang="en-US" altLang="en-US" sz="4000" i="1" dirty="0">
                <a:solidFill>
                  <a:srgbClr val="0070C0"/>
                </a:solidFill>
                <a:latin typeface="Times New Roman" panose="02020603050405020304" pitchFamily="18" charset="0"/>
              </a:rPr>
              <a:t>? </a:t>
            </a:r>
          </a:p>
        </p:txBody>
      </p:sp>
      <p:sp>
        <p:nvSpPr>
          <p:cNvPr id="39" name="Text Box 3"/>
          <p:cNvSpPr txBox="1">
            <a:spLocks noChangeArrowheads="1"/>
          </p:cNvSpPr>
          <p:nvPr/>
        </p:nvSpPr>
        <p:spPr bwMode="auto">
          <a:xfrm>
            <a:off x="5880726" y="5328885"/>
            <a:ext cx="82867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cs typeface="Arial" panose="020B06040202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cs typeface="Arial" panose="020B0604020202020204" pitchFamily="34" charset="0"/>
              </a:defRPr>
            </a:lvl2pPr>
            <a:lvl3pPr marL="1143000" indent="-228600">
              <a:spcBef>
                <a:spcPct val="20000"/>
              </a:spcBef>
              <a:buChar char="•"/>
              <a:defRPr sz="2400">
                <a:solidFill>
                  <a:schemeClr val="tx1"/>
                </a:solidFill>
                <a:latin typeface="Arial Black" panose="020B0A04020102020204" pitchFamily="34" charset="0"/>
                <a:cs typeface="Arial" panose="020B06040202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9pPr>
          </a:lstStyle>
          <a:p>
            <a:pPr eaLnBrk="1" hangingPunct="1">
              <a:spcBef>
                <a:spcPct val="50000"/>
              </a:spcBef>
              <a:buClrTx/>
              <a:buNone/>
            </a:pP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Ngoài</a:t>
            </a: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kia</a:t>
            </a: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có</a:t>
            </a: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gì</a:t>
            </a: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vui</a:t>
            </a: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lắm</a:t>
            </a:r>
            <a:r>
              <a:rPr lang="en-US" altLang="en-US" sz="4000" i="1" dirty="0">
                <a:solidFill>
                  <a:srgbClr val="0070C0"/>
                </a:solidFill>
                <a:latin typeface="Times New Roman" panose="02020603050405020304" pitchFamily="18" charset="0"/>
              </a:rPr>
              <a:t> </a:t>
            </a:r>
            <a:r>
              <a:rPr lang="en-US" altLang="en-US" sz="4000" i="1" dirty="0" err="1">
                <a:solidFill>
                  <a:srgbClr val="0070C0"/>
                </a:solidFill>
                <a:latin typeface="Times New Roman" panose="02020603050405020304" pitchFamily="18" charset="0"/>
              </a:rPr>
              <a:t>nhỉ</a:t>
            </a:r>
            <a:r>
              <a:rPr lang="en-US" altLang="en-US" sz="4000" i="1" dirty="0">
                <a:solidFill>
                  <a:srgbClr val="0070C0"/>
                </a:solidFill>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2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4">
                                            <p:txEl>
                                              <p:pRg st="0" end="0"/>
                                            </p:txEl>
                                          </p:spTgt>
                                        </p:tgtEl>
                                        <p:attrNameLst>
                                          <p:attrName>style.visibility</p:attrName>
                                        </p:attrNameLst>
                                      </p:cBhvr>
                                      <p:to>
                                        <p:strVal val="visible"/>
                                      </p:to>
                                    </p:set>
                                    <p:animEffect transition="in" filter="checkerboard(across)">
                                      <p:cBhvr>
                                        <p:cTn id="22" dur="500"/>
                                        <p:tgtEl>
                                          <p:spTgt spid="3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5">
                                            <p:txEl>
                                              <p:pRg st="0" end="0"/>
                                            </p:txEl>
                                          </p:spTgt>
                                        </p:tgtEl>
                                        <p:attrNameLst>
                                          <p:attrName>style.visibility</p:attrName>
                                        </p:attrNameLst>
                                      </p:cBhvr>
                                      <p:to>
                                        <p:strVal val="visible"/>
                                      </p:to>
                                    </p:set>
                                    <p:animEffect transition="in" filter="checkerboard(across)">
                                      <p:cBhvr>
                                        <p:cTn id="27" dur="500"/>
                                        <p:tgtEl>
                                          <p:spTgt spid="3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7">
                                            <p:txEl>
                                              <p:pRg st="0" end="0"/>
                                            </p:txEl>
                                          </p:spTgt>
                                        </p:tgtEl>
                                        <p:attrNameLst>
                                          <p:attrName>style.visibility</p:attrName>
                                        </p:attrNameLst>
                                      </p:cBhvr>
                                      <p:to>
                                        <p:strVal val="visible"/>
                                      </p:to>
                                    </p:set>
                                    <p:animEffect transition="in" filter="checkerboard(across)">
                                      <p:cBhvr>
                                        <p:cTn id="32" dur="500"/>
                                        <p:tgtEl>
                                          <p:spTgt spid="3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8">
                                            <p:txEl>
                                              <p:pRg st="0" end="0"/>
                                            </p:txEl>
                                          </p:spTgt>
                                        </p:tgtEl>
                                        <p:attrNameLst>
                                          <p:attrName>style.visibility</p:attrName>
                                        </p:attrNameLst>
                                      </p:cBhvr>
                                      <p:to>
                                        <p:strVal val="visible"/>
                                      </p:to>
                                    </p:set>
                                    <p:animEffect transition="in" filter="checkerboard(across)">
                                      <p:cBhvr>
                                        <p:cTn id="37" dur="500"/>
                                        <p:tgtEl>
                                          <p:spTgt spid="3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9">
                                            <p:txEl>
                                              <p:pRg st="0" end="0"/>
                                            </p:txEl>
                                          </p:spTgt>
                                        </p:tgtEl>
                                        <p:attrNameLst>
                                          <p:attrName>style.visibility</p:attrName>
                                        </p:attrNameLst>
                                      </p:cBhvr>
                                      <p:to>
                                        <p:strVal val="visible"/>
                                      </p:to>
                                    </p:set>
                                    <p:animEffect transition="in" filter="checkerboard(across)">
                                      <p:cBhvr>
                                        <p:cTn id="42"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36250" y="3074524"/>
            <a:ext cx="1672710" cy="1672710"/>
            <a:chOff x="684358" y="2902022"/>
            <a:chExt cx="3364308" cy="3364307"/>
          </a:xfrm>
          <a:solidFill>
            <a:schemeClr val="bg1">
              <a:lumMod val="95000"/>
            </a:schemeClr>
          </a:solidFill>
        </p:grpSpPr>
        <p:sp>
          <p:nvSpPr>
            <p:cNvPr id="13"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4"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5"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6"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7"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8"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9"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0"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1"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2"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3"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4"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5"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6"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7"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8"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9"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0"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1"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2"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3"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4"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5"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6"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7"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sp>
        <p:nvSpPr>
          <p:cNvPr id="4" name="Rectangle 3"/>
          <p:cNvSpPr/>
          <p:nvPr/>
        </p:nvSpPr>
        <p:spPr>
          <a:xfrm>
            <a:off x="1" y="5255176"/>
            <a:ext cx="12192000" cy="1602823"/>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p:nvSpPr>
        <p:spPr>
          <a:xfrm>
            <a:off x="261467" y="246205"/>
            <a:ext cx="5084916" cy="2308324"/>
          </a:xfrm>
          <a:prstGeom prst="rect">
            <a:avLst/>
          </a:prstGeom>
          <a:noFill/>
        </p:spPr>
        <p:txBody>
          <a:bodyPr wrap="square" rtlCol="0">
            <a:spAutoFit/>
          </a:bodyPr>
          <a:lstStyle/>
          <a:p>
            <a:pPr algn="ctr"/>
            <a:r>
              <a:rPr lang="en-US" sz="4800" dirty="0">
                <a:solidFill>
                  <a:srgbClr val="0070C0"/>
                </a:solidFill>
                <a:latin typeface="Amazone" panose="03020702060507090A04" pitchFamily="66" charset="0"/>
              </a:rPr>
              <a:t>Cho </a:t>
            </a:r>
            <a:r>
              <a:rPr lang="en-US" sz="4800" dirty="0" err="1">
                <a:solidFill>
                  <a:srgbClr val="0070C0"/>
                </a:solidFill>
                <a:latin typeface="Amazone" panose="03020702060507090A04" pitchFamily="66" charset="0"/>
              </a:rPr>
              <a:t>biết</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hàm</a:t>
            </a:r>
            <a:r>
              <a:rPr lang="en-US" sz="4800" dirty="0">
                <a:solidFill>
                  <a:srgbClr val="0070C0"/>
                </a:solidFill>
                <a:latin typeface="Amazone" panose="03020702060507090A04" pitchFamily="66" charset="0"/>
              </a:rPr>
              <a:t> ý </a:t>
            </a:r>
            <a:r>
              <a:rPr lang="en-US" sz="4800" dirty="0" err="1">
                <a:solidFill>
                  <a:srgbClr val="0070C0"/>
                </a:solidFill>
                <a:latin typeface="Amazone" panose="03020702060507090A04" pitchFamily="66" charset="0"/>
              </a:rPr>
              <a:t>của</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câu</a:t>
            </a:r>
            <a:r>
              <a:rPr lang="en-US" sz="4800" dirty="0">
                <a:solidFill>
                  <a:srgbClr val="0070C0"/>
                </a:solidFill>
                <a:latin typeface="Amazone" panose="03020702060507090A04" pitchFamily="66" charset="0"/>
              </a:rPr>
              <a:t> in </a:t>
            </a:r>
            <a:r>
              <a:rPr lang="en-US" sz="4800" dirty="0" err="1">
                <a:solidFill>
                  <a:srgbClr val="0070C0"/>
                </a:solidFill>
                <a:latin typeface="Amazone" panose="03020702060507090A04" pitchFamily="66" charset="0"/>
              </a:rPr>
              <a:t>đậm</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trong</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đoạn</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trích</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sau</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đây</a:t>
            </a:r>
            <a:r>
              <a:rPr lang="en-US" sz="4800" dirty="0">
                <a:solidFill>
                  <a:srgbClr val="0070C0"/>
                </a:solidFill>
                <a:latin typeface="Amazone" panose="03020702060507090A04" pitchFamily="66" charset="0"/>
              </a:rPr>
              <a:t>:</a:t>
            </a:r>
            <a:endParaRPr lang="id-ID" sz="6000" b="1" dirty="0">
              <a:solidFill>
                <a:srgbClr val="0070C0"/>
              </a:solidFill>
              <a:latin typeface="Amazone" panose="03020702060507090A04" pitchFamily="66" charset="0"/>
            </a:endParaRPr>
          </a:p>
        </p:txBody>
      </p:sp>
      <p:pic>
        <p:nvPicPr>
          <p:cNvPr id="43" name="图片占位符 42"/>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17058" r="17058" b="69635"/>
          <a:stretch>
            <a:fillRect/>
          </a:stretch>
        </p:blipFill>
        <p:spPr>
          <a:xfrm>
            <a:off x="5621910" y="0"/>
            <a:ext cx="6570090" cy="5255176"/>
          </a:xfrm>
        </p:spPr>
      </p:pic>
      <p:pic>
        <p:nvPicPr>
          <p:cNvPr id="41" name="图片占位符 40"/>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t="9514" b="9514"/>
          <a:stretch>
            <a:fillRect/>
          </a:stretch>
        </p:blipFill>
        <p:spPr>
          <a:xfrm>
            <a:off x="1742462" y="3741060"/>
            <a:ext cx="2743199" cy="2775828"/>
          </a:xfrm>
        </p:spPr>
      </p:pic>
      <p:sp>
        <p:nvSpPr>
          <p:cNvPr id="2" name="Rectangle 1"/>
          <p:cNvSpPr/>
          <p:nvPr/>
        </p:nvSpPr>
        <p:spPr>
          <a:xfrm>
            <a:off x="5781182" y="391372"/>
            <a:ext cx="6204619" cy="4524315"/>
          </a:xfrm>
          <a:prstGeom prst="rect">
            <a:avLst/>
          </a:prstGeom>
        </p:spPr>
        <p:txBody>
          <a:bodyPr wrap="square">
            <a:spAutoFit/>
          </a:bodyPr>
          <a:lstStyle/>
          <a:p>
            <a:pPr algn="just"/>
            <a:r>
              <a:rPr lang="en-SG" sz="3200" i="1" dirty="0">
                <a:solidFill>
                  <a:srgbClr val="000000"/>
                </a:solidFill>
                <a:latin typeface="+mj-lt"/>
              </a:rPr>
              <a:t>       </a:t>
            </a:r>
            <a:r>
              <a:rPr lang="vi-VN" sz="3200" i="1" dirty="0">
                <a:solidFill>
                  <a:srgbClr val="000000"/>
                </a:solidFill>
                <a:latin typeface="+mj-lt"/>
              </a:rPr>
              <a:t>Bác lái xe dắt anh ta lại chỗ nhà hội họa và cô gái:</a:t>
            </a:r>
          </a:p>
          <a:p>
            <a:pPr algn="just"/>
            <a:r>
              <a:rPr lang="en-SG" sz="3200" i="1" dirty="0">
                <a:solidFill>
                  <a:srgbClr val="000000"/>
                </a:solidFill>
                <a:latin typeface="+mj-lt"/>
              </a:rPr>
              <a:t>       </a:t>
            </a:r>
            <a:r>
              <a:rPr lang="vi-VN" sz="3200" i="1" dirty="0">
                <a:solidFill>
                  <a:srgbClr val="000000"/>
                </a:solidFill>
                <a:latin typeface="+mj-lt"/>
              </a:rPr>
              <a:t>- Đây, tôi xin giới thiệu với anh một họa sĩ lão thành nhé. Và cô đây là kĩ sư nông nghiệp. Anh đưa khách về nhà đi. </a:t>
            </a:r>
            <a:r>
              <a:rPr lang="vi-VN" sz="3200" b="1" i="1" dirty="0">
                <a:solidFill>
                  <a:srgbClr val="000000"/>
                </a:solidFill>
                <a:latin typeface="+mj-lt"/>
              </a:rPr>
              <a:t>Tuổi già cần nước chè: ở Lào Cai đi sớm quá</a:t>
            </a:r>
            <a:r>
              <a:rPr lang="vi-VN" sz="3200" i="1" dirty="0">
                <a:solidFill>
                  <a:srgbClr val="000000"/>
                </a:solidFill>
                <a:latin typeface="+mj-lt"/>
              </a:rPr>
              <a:t>. Anh hãy đưa ra cái món chè pha nước mưa thơm như nước hoa của Yên Sơn nhà anh.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占位符 4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1250386" y="-20103"/>
            <a:ext cx="3950584" cy="6886717"/>
          </a:xfrm>
        </p:spPr>
      </p:pic>
      <p:sp>
        <p:nvSpPr>
          <p:cNvPr id="2" name="Rectangle 1"/>
          <p:cNvSpPr/>
          <p:nvPr/>
        </p:nvSpPr>
        <p:spPr>
          <a:xfrm>
            <a:off x="0" y="1986196"/>
            <a:ext cx="4871804" cy="4871804"/>
          </a:xfrm>
          <a:custGeom>
            <a:avLst/>
            <a:gdLst>
              <a:gd name="connsiteX0" fmla="*/ 0 w 5126636"/>
              <a:gd name="connsiteY0" fmla="*/ 0 h 5126636"/>
              <a:gd name="connsiteX1" fmla="*/ 5126636 w 5126636"/>
              <a:gd name="connsiteY1" fmla="*/ 0 h 5126636"/>
              <a:gd name="connsiteX2" fmla="*/ 5126636 w 5126636"/>
              <a:gd name="connsiteY2" fmla="*/ 5126636 h 5126636"/>
              <a:gd name="connsiteX3" fmla="*/ 0 w 5126636"/>
              <a:gd name="connsiteY3" fmla="*/ 5126636 h 5126636"/>
              <a:gd name="connsiteX4" fmla="*/ 0 w 5126636"/>
              <a:gd name="connsiteY4" fmla="*/ 0 h 5126636"/>
              <a:gd name="connsiteX0-1" fmla="*/ 0 w 5126636"/>
              <a:gd name="connsiteY0-2" fmla="*/ 0 h 5126636"/>
              <a:gd name="connsiteX1-3" fmla="*/ 2218544 w 5126636"/>
              <a:gd name="connsiteY1-4" fmla="*/ 2428406 h 5126636"/>
              <a:gd name="connsiteX2-5" fmla="*/ 5126636 w 5126636"/>
              <a:gd name="connsiteY2-6" fmla="*/ 5126636 h 5126636"/>
              <a:gd name="connsiteX3-7" fmla="*/ 0 w 5126636"/>
              <a:gd name="connsiteY3-8" fmla="*/ 5126636 h 5126636"/>
              <a:gd name="connsiteX4-9" fmla="*/ 0 w 5126636"/>
              <a:gd name="connsiteY4-10" fmla="*/ 0 h 5126636"/>
              <a:gd name="connsiteX0-11" fmla="*/ 0 w 5126636"/>
              <a:gd name="connsiteY0-12" fmla="*/ 0 h 5126636"/>
              <a:gd name="connsiteX1-13" fmla="*/ 2308485 w 5126636"/>
              <a:gd name="connsiteY1-14" fmla="*/ 2428406 h 5126636"/>
              <a:gd name="connsiteX2-15" fmla="*/ 5126636 w 5126636"/>
              <a:gd name="connsiteY2-16" fmla="*/ 5126636 h 5126636"/>
              <a:gd name="connsiteX3-17" fmla="*/ 0 w 5126636"/>
              <a:gd name="connsiteY3-18" fmla="*/ 5126636 h 5126636"/>
              <a:gd name="connsiteX4-19" fmla="*/ 0 w 5126636"/>
              <a:gd name="connsiteY4-20" fmla="*/ 0 h 5126636"/>
              <a:gd name="connsiteX0-21" fmla="*/ 0 w 5126636"/>
              <a:gd name="connsiteY0-22" fmla="*/ 0 h 5126636"/>
              <a:gd name="connsiteX1-23" fmla="*/ 2587238 w 5126636"/>
              <a:gd name="connsiteY1-24" fmla="*/ 2585962 h 5126636"/>
              <a:gd name="connsiteX2-25" fmla="*/ 5126636 w 5126636"/>
              <a:gd name="connsiteY2-26" fmla="*/ 5126636 h 5126636"/>
              <a:gd name="connsiteX3-27" fmla="*/ 0 w 5126636"/>
              <a:gd name="connsiteY3-28" fmla="*/ 5126636 h 5126636"/>
              <a:gd name="connsiteX4-29" fmla="*/ 0 w 5126636"/>
              <a:gd name="connsiteY4-30" fmla="*/ 0 h 51266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26636" h="5126636">
                <a:moveTo>
                  <a:pt x="0" y="0"/>
                </a:moveTo>
                <a:lnTo>
                  <a:pt x="2587238" y="2585962"/>
                </a:lnTo>
                <a:lnTo>
                  <a:pt x="5126636" y="5126636"/>
                </a:lnTo>
                <a:lnTo>
                  <a:pt x="0" y="5126636"/>
                </a:lnTo>
                <a:lnTo>
                  <a:pt x="0" y="0"/>
                </a:lnTo>
                <a:close/>
              </a:path>
            </a:pathLst>
          </a:cu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3" name="Group 12"/>
          <p:cNvGrpSpPr/>
          <p:nvPr/>
        </p:nvGrpSpPr>
        <p:grpSpPr>
          <a:xfrm>
            <a:off x="9519740" y="-184184"/>
            <a:ext cx="2803161" cy="2803161"/>
            <a:chOff x="684358" y="2902022"/>
            <a:chExt cx="3364308" cy="3364307"/>
          </a:xfrm>
          <a:solidFill>
            <a:schemeClr val="bg1">
              <a:lumMod val="95000"/>
            </a:schemeClr>
          </a:solidFill>
        </p:grpSpPr>
        <p:sp>
          <p:nvSpPr>
            <p:cNvPr id="14"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5"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6"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7"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8"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9"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0"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1"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2"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3"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4"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5"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6"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7"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8"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9"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0"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1"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2"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3"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4"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5"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6"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7"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8"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sp>
        <p:nvSpPr>
          <p:cNvPr id="45" name="Rectangle 44"/>
          <p:cNvSpPr/>
          <p:nvPr/>
        </p:nvSpPr>
        <p:spPr>
          <a:xfrm>
            <a:off x="6095999" y="837687"/>
            <a:ext cx="5279709" cy="1323439"/>
          </a:xfrm>
          <a:prstGeom prst="rect">
            <a:avLst/>
          </a:prstGeom>
        </p:spPr>
        <p:txBody>
          <a:bodyPr wrap="square">
            <a:spAutoFit/>
          </a:bodyPr>
          <a:lstStyle/>
          <a:p>
            <a:pPr algn="ctr"/>
            <a:r>
              <a:rPr lang="vi-VN" sz="4000" b="1" i="1" dirty="0">
                <a:solidFill>
                  <a:srgbClr val="0070C0"/>
                </a:solidFill>
                <a:latin typeface="+mj-lt"/>
              </a:rPr>
              <a:t>Tuổi già cần nước chè: ở Lào Cai đi sớm quá</a:t>
            </a:r>
            <a:r>
              <a:rPr lang="vi-VN" sz="4000" i="1" dirty="0">
                <a:solidFill>
                  <a:srgbClr val="0070C0"/>
                </a:solidFill>
                <a:latin typeface="+mj-lt"/>
              </a:rPr>
              <a:t>. </a:t>
            </a:r>
          </a:p>
        </p:txBody>
      </p:sp>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01459">
            <a:off x="8079032" y="2517526"/>
            <a:ext cx="1373908" cy="1373908"/>
          </a:xfrm>
          <a:prstGeom prst="rect">
            <a:avLst/>
          </a:prstGeom>
        </p:spPr>
      </p:pic>
      <p:sp>
        <p:nvSpPr>
          <p:cNvPr id="49" name="Rectangle 48"/>
          <p:cNvSpPr/>
          <p:nvPr/>
        </p:nvSpPr>
        <p:spPr>
          <a:xfrm>
            <a:off x="5798130" y="3838807"/>
            <a:ext cx="6058394" cy="2308324"/>
          </a:xfrm>
          <a:prstGeom prst="rect">
            <a:avLst/>
          </a:prstGeom>
        </p:spPr>
        <p:txBody>
          <a:bodyPr wrap="square">
            <a:spAutoFit/>
          </a:bodyPr>
          <a:lstStyle/>
          <a:p>
            <a:pPr algn="ctr"/>
            <a:r>
              <a:rPr lang="en-SG" sz="3600" b="1" dirty="0">
                <a:solidFill>
                  <a:srgbClr val="000000"/>
                </a:solidFill>
                <a:latin typeface="Times New Roman" panose="02020603050405020304" pitchFamily="18" charset="0"/>
                <a:cs typeface="Times New Roman" panose="02020603050405020304" pitchFamily="18" charset="0"/>
              </a:rPr>
              <a:t>H</a:t>
            </a:r>
            <a:r>
              <a:rPr lang="vi-VN" sz="3600" b="1" dirty="0">
                <a:solidFill>
                  <a:srgbClr val="000000"/>
                </a:solidFill>
                <a:latin typeface="Times New Roman" panose="02020603050405020304" pitchFamily="18" charset="0"/>
                <a:cs typeface="Times New Roman" panose="02020603050405020304" pitchFamily="18" charset="0"/>
              </a:rPr>
              <a:t>àm ý: </a:t>
            </a:r>
            <a:r>
              <a:rPr lang="vi-VN" sz="3600" dirty="0">
                <a:solidFill>
                  <a:srgbClr val="000000"/>
                </a:solidFill>
                <a:latin typeface="Times New Roman" panose="02020603050405020304" pitchFamily="18" charset="0"/>
                <a:cs typeface="Times New Roman" panose="02020603050405020304" pitchFamily="18" charset="0"/>
              </a:rPr>
              <a:t>Ông họa sĩ già rất thích uống nước chè nhưng sáng nay đi sớm chưa kịp uống, anh hãy về chuẩn bị để tiếp khách.</a:t>
            </a:r>
            <a:endParaRPr lang="en-SG"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randombar(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5912427" y="3901195"/>
            <a:ext cx="2483378" cy="2483378"/>
            <a:chOff x="684358" y="2902022"/>
            <a:chExt cx="3364308" cy="3364307"/>
          </a:xfrm>
          <a:solidFill>
            <a:schemeClr val="bg1">
              <a:lumMod val="95000"/>
            </a:schemeClr>
          </a:solidFill>
        </p:grpSpPr>
        <p:sp>
          <p:nvSpPr>
            <p:cNvPr id="24"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5"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6"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7"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8"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9"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0"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1"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2"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3"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4"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5"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6"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7"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8"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9"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0"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1"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2"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3"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4"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5"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6"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7"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8"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sp>
        <p:nvSpPr>
          <p:cNvPr id="22" name="Rectangle 21"/>
          <p:cNvSpPr/>
          <p:nvPr/>
        </p:nvSpPr>
        <p:spPr>
          <a:xfrm flipH="1">
            <a:off x="8813372" y="0"/>
            <a:ext cx="2481546" cy="6858000"/>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30" name="Picture 6" descr="Nghá» luáº­n vá» truyá»n ngáº¯n &quot;Chiáº¿c lÆ°á»£c ngÃ &quot; - VÄn máº«u nghá» luáº­n lá»p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57" y="1806231"/>
            <a:ext cx="2798170" cy="361020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447302" y="473427"/>
            <a:ext cx="6837458" cy="1446550"/>
          </a:xfrm>
          <a:prstGeom prst="rect">
            <a:avLst/>
          </a:prstGeom>
          <a:noFill/>
        </p:spPr>
        <p:txBody>
          <a:bodyPr wrap="square" rtlCol="0">
            <a:spAutoFit/>
          </a:bodyPr>
          <a:lstStyle/>
          <a:p>
            <a:pPr algn="ctr"/>
            <a:r>
              <a:rPr lang="en-US" sz="4400" dirty="0" err="1">
                <a:solidFill>
                  <a:srgbClr val="0070C0"/>
                </a:solidFill>
                <a:latin typeface="Amazone" panose="03020702060507090A04" pitchFamily="66" charset="0"/>
              </a:rPr>
              <a:t>Tìm</a:t>
            </a:r>
            <a:r>
              <a:rPr lang="en-US" sz="4400" dirty="0">
                <a:solidFill>
                  <a:srgbClr val="0070C0"/>
                </a:solidFill>
                <a:latin typeface="Amazone" panose="03020702060507090A04" pitchFamily="66" charset="0"/>
              </a:rPr>
              <a:t> </a:t>
            </a:r>
            <a:r>
              <a:rPr lang="en-US" sz="4400" dirty="0" err="1">
                <a:solidFill>
                  <a:srgbClr val="0070C0"/>
                </a:solidFill>
                <a:latin typeface="Amazone" panose="03020702060507090A04" pitchFamily="66" charset="0"/>
              </a:rPr>
              <a:t>và</a:t>
            </a:r>
            <a:r>
              <a:rPr lang="en-US" sz="4400" dirty="0">
                <a:solidFill>
                  <a:srgbClr val="0070C0"/>
                </a:solidFill>
                <a:latin typeface="Amazone" panose="03020702060507090A04" pitchFamily="66" charset="0"/>
              </a:rPr>
              <a:t> </a:t>
            </a:r>
            <a:r>
              <a:rPr lang="en-US" sz="4400" dirty="0" err="1">
                <a:solidFill>
                  <a:srgbClr val="0070C0"/>
                </a:solidFill>
                <a:latin typeface="Amazone" panose="03020702060507090A04" pitchFamily="66" charset="0"/>
              </a:rPr>
              <a:t>nêu</a:t>
            </a:r>
            <a:r>
              <a:rPr lang="en-US" sz="4400" dirty="0">
                <a:solidFill>
                  <a:srgbClr val="0070C0"/>
                </a:solidFill>
                <a:latin typeface="Amazone" panose="03020702060507090A04" pitchFamily="66" charset="0"/>
              </a:rPr>
              <a:t> </a:t>
            </a:r>
            <a:r>
              <a:rPr lang="en-US" sz="4400" dirty="0" err="1">
                <a:solidFill>
                  <a:srgbClr val="0070C0"/>
                </a:solidFill>
                <a:latin typeface="Amazone" panose="03020702060507090A04" pitchFamily="66" charset="0"/>
              </a:rPr>
              <a:t>nội</a:t>
            </a:r>
            <a:r>
              <a:rPr lang="en-US" sz="4400" dirty="0">
                <a:solidFill>
                  <a:srgbClr val="0070C0"/>
                </a:solidFill>
                <a:latin typeface="Amazone" panose="03020702060507090A04" pitchFamily="66" charset="0"/>
              </a:rPr>
              <a:t> dung </a:t>
            </a:r>
            <a:r>
              <a:rPr lang="en-US" sz="4400" dirty="0" err="1">
                <a:solidFill>
                  <a:srgbClr val="0070C0"/>
                </a:solidFill>
                <a:latin typeface="Amazone" panose="03020702060507090A04" pitchFamily="66" charset="0"/>
              </a:rPr>
              <a:t>của</a:t>
            </a:r>
            <a:r>
              <a:rPr lang="en-US" sz="4400" dirty="0">
                <a:solidFill>
                  <a:srgbClr val="0070C0"/>
                </a:solidFill>
                <a:latin typeface="Amazone" panose="03020702060507090A04" pitchFamily="66" charset="0"/>
              </a:rPr>
              <a:t> </a:t>
            </a:r>
            <a:r>
              <a:rPr lang="en-US" sz="4400" dirty="0" err="1">
                <a:solidFill>
                  <a:srgbClr val="0070C0"/>
                </a:solidFill>
                <a:latin typeface="Amazone" panose="03020702060507090A04" pitchFamily="66" charset="0"/>
              </a:rPr>
              <a:t>câu</a:t>
            </a:r>
            <a:r>
              <a:rPr lang="en-US" sz="4400" dirty="0">
                <a:solidFill>
                  <a:srgbClr val="0070C0"/>
                </a:solidFill>
                <a:latin typeface="Amazone" panose="03020702060507090A04" pitchFamily="66" charset="0"/>
              </a:rPr>
              <a:t> </a:t>
            </a:r>
            <a:r>
              <a:rPr lang="en-US" sz="4400" dirty="0" err="1">
                <a:solidFill>
                  <a:srgbClr val="0070C0"/>
                </a:solidFill>
                <a:latin typeface="Amazone" panose="03020702060507090A04" pitchFamily="66" charset="0"/>
              </a:rPr>
              <a:t>chứa</a:t>
            </a:r>
            <a:r>
              <a:rPr lang="en-US" sz="4400" dirty="0">
                <a:solidFill>
                  <a:srgbClr val="0070C0"/>
                </a:solidFill>
                <a:latin typeface="Amazone" panose="03020702060507090A04" pitchFamily="66" charset="0"/>
              </a:rPr>
              <a:t> </a:t>
            </a:r>
            <a:r>
              <a:rPr lang="en-US" sz="4400" dirty="0" err="1">
                <a:solidFill>
                  <a:srgbClr val="0070C0"/>
                </a:solidFill>
                <a:latin typeface="Amazone" panose="03020702060507090A04" pitchFamily="66" charset="0"/>
              </a:rPr>
              <a:t>hàm</a:t>
            </a:r>
            <a:r>
              <a:rPr lang="en-US" sz="4400" dirty="0">
                <a:solidFill>
                  <a:srgbClr val="0070C0"/>
                </a:solidFill>
                <a:latin typeface="Amazone" panose="03020702060507090A04" pitchFamily="66" charset="0"/>
              </a:rPr>
              <a:t> ý </a:t>
            </a:r>
            <a:r>
              <a:rPr lang="en-US" sz="4400" dirty="0" err="1">
                <a:solidFill>
                  <a:srgbClr val="0070C0"/>
                </a:solidFill>
                <a:latin typeface="Amazone" panose="03020702060507090A04" pitchFamily="66" charset="0"/>
              </a:rPr>
              <a:t>trong</a:t>
            </a:r>
            <a:r>
              <a:rPr lang="en-US" sz="4400" dirty="0">
                <a:solidFill>
                  <a:srgbClr val="0070C0"/>
                </a:solidFill>
                <a:latin typeface="Amazone" panose="03020702060507090A04" pitchFamily="66" charset="0"/>
              </a:rPr>
              <a:t> </a:t>
            </a:r>
            <a:r>
              <a:rPr lang="en-US" sz="4400" dirty="0" err="1">
                <a:solidFill>
                  <a:srgbClr val="0070C0"/>
                </a:solidFill>
                <a:latin typeface="Amazone" panose="03020702060507090A04" pitchFamily="66" charset="0"/>
              </a:rPr>
              <a:t>đoạn</a:t>
            </a:r>
            <a:r>
              <a:rPr lang="en-US" sz="4400" dirty="0">
                <a:solidFill>
                  <a:srgbClr val="0070C0"/>
                </a:solidFill>
                <a:latin typeface="Amazone" panose="03020702060507090A04" pitchFamily="66" charset="0"/>
              </a:rPr>
              <a:t> </a:t>
            </a:r>
            <a:r>
              <a:rPr lang="en-US" sz="4400" dirty="0" err="1">
                <a:solidFill>
                  <a:srgbClr val="0070C0"/>
                </a:solidFill>
                <a:latin typeface="Amazone" panose="03020702060507090A04" pitchFamily="66" charset="0"/>
              </a:rPr>
              <a:t>trích</a:t>
            </a:r>
            <a:r>
              <a:rPr lang="en-US" sz="4400" dirty="0">
                <a:solidFill>
                  <a:srgbClr val="0070C0"/>
                </a:solidFill>
                <a:latin typeface="Amazone" panose="03020702060507090A04" pitchFamily="66" charset="0"/>
              </a:rPr>
              <a:t> </a:t>
            </a:r>
            <a:r>
              <a:rPr lang="en-US" sz="4400" dirty="0" err="1">
                <a:solidFill>
                  <a:srgbClr val="0070C0"/>
                </a:solidFill>
                <a:latin typeface="Amazone" panose="03020702060507090A04" pitchFamily="66" charset="0"/>
              </a:rPr>
              <a:t>sau</a:t>
            </a:r>
            <a:r>
              <a:rPr lang="en-US" sz="4400" dirty="0">
                <a:solidFill>
                  <a:srgbClr val="0070C0"/>
                </a:solidFill>
                <a:latin typeface="Amazone" panose="03020702060507090A04" pitchFamily="66" charset="0"/>
              </a:rPr>
              <a:t>:</a:t>
            </a:r>
            <a:endParaRPr lang="id-ID" sz="5400" b="1" dirty="0">
              <a:solidFill>
                <a:srgbClr val="0070C0"/>
              </a:solidFill>
              <a:latin typeface="Amazone" panose="03020702060507090A04" pitchFamily="66" charset="0"/>
            </a:endParaRPr>
          </a:p>
        </p:txBody>
      </p:sp>
      <p:sp>
        <p:nvSpPr>
          <p:cNvPr id="14" name="Rectangle 13"/>
          <p:cNvSpPr/>
          <p:nvPr/>
        </p:nvSpPr>
        <p:spPr>
          <a:xfrm>
            <a:off x="398539" y="2555236"/>
            <a:ext cx="6723354" cy="3539430"/>
          </a:xfrm>
          <a:prstGeom prst="rect">
            <a:avLst/>
          </a:prstGeom>
        </p:spPr>
        <p:txBody>
          <a:bodyPr wrap="square">
            <a:spAutoFit/>
          </a:bodyPr>
          <a:lstStyle/>
          <a:p>
            <a:pPr algn="just"/>
            <a:r>
              <a:rPr lang="en-SG" sz="2800" i="1" dirty="0">
                <a:solidFill>
                  <a:srgbClr val="000000"/>
                </a:solidFill>
                <a:latin typeface="+mj-lt"/>
              </a:rPr>
              <a:t>         </a:t>
            </a:r>
            <a:r>
              <a:rPr lang="vi-VN" sz="2800" i="1" dirty="0">
                <a:solidFill>
                  <a:srgbClr val="000000"/>
                </a:solidFill>
                <a:latin typeface="+mj-lt"/>
              </a:rPr>
              <a:t>Mẹ nó đâm nổi giận quơ đũa bếp doạ đánh, nó phải gọi nhưng lại nói trổng:</a:t>
            </a:r>
            <a:endParaRPr lang="vi-VN" sz="2800" dirty="0">
              <a:solidFill>
                <a:srgbClr val="000000"/>
              </a:solidFill>
              <a:latin typeface="+mj-lt"/>
            </a:endParaRPr>
          </a:p>
          <a:p>
            <a:pPr algn="just"/>
            <a:r>
              <a:rPr lang="en-SG" sz="2800" i="1" dirty="0">
                <a:solidFill>
                  <a:srgbClr val="000000"/>
                </a:solidFill>
                <a:latin typeface="+mj-lt"/>
              </a:rPr>
              <a:t>         </a:t>
            </a:r>
            <a:r>
              <a:rPr lang="vi-VN" sz="2800" i="1" dirty="0">
                <a:solidFill>
                  <a:srgbClr val="000000"/>
                </a:solidFill>
                <a:latin typeface="+mj-lt"/>
              </a:rPr>
              <a:t>- Vô ăn cơm!</a:t>
            </a:r>
            <a:endParaRPr lang="vi-VN" sz="2800" dirty="0">
              <a:solidFill>
                <a:srgbClr val="000000"/>
              </a:solidFill>
              <a:latin typeface="+mj-lt"/>
            </a:endParaRPr>
          </a:p>
          <a:p>
            <a:pPr algn="just"/>
            <a:r>
              <a:rPr lang="en-SG" sz="2800" i="1" dirty="0">
                <a:solidFill>
                  <a:srgbClr val="000000"/>
                </a:solidFill>
                <a:latin typeface="+mj-lt"/>
              </a:rPr>
              <a:t>       </a:t>
            </a:r>
            <a:r>
              <a:rPr lang="vi-VN" sz="2800" i="1" dirty="0">
                <a:solidFill>
                  <a:srgbClr val="000000"/>
                </a:solidFill>
                <a:latin typeface="+mj-lt"/>
              </a:rPr>
              <a:t>Anh Sáu vẫn ngồi im, giả vờ không nghe, chờ nó gọi “Ba vô ăn cơm”. Con bé cứ đứng trong bếp nói vọng ra:</a:t>
            </a:r>
            <a:endParaRPr lang="vi-VN" sz="2800" dirty="0">
              <a:solidFill>
                <a:srgbClr val="000000"/>
              </a:solidFill>
              <a:latin typeface="+mj-lt"/>
            </a:endParaRPr>
          </a:p>
          <a:p>
            <a:pPr algn="just"/>
            <a:r>
              <a:rPr lang="en-SG" sz="2800" i="1" dirty="0">
                <a:solidFill>
                  <a:srgbClr val="000000"/>
                </a:solidFill>
                <a:latin typeface="+mj-lt"/>
              </a:rPr>
              <a:t>       </a:t>
            </a:r>
            <a:r>
              <a:rPr lang="vi-VN" sz="2800" i="1" dirty="0">
                <a:solidFill>
                  <a:srgbClr val="000000"/>
                </a:solidFill>
                <a:latin typeface="+mj-lt"/>
              </a:rPr>
              <a:t>- Cơm chín rồi!</a:t>
            </a:r>
            <a:endParaRPr lang="vi-VN" sz="2800" dirty="0">
              <a:solidFill>
                <a:srgbClr val="000000"/>
              </a:solidFill>
              <a:latin typeface="+mj-lt"/>
            </a:endParaRPr>
          </a:p>
          <a:p>
            <a:pPr algn="just"/>
            <a:r>
              <a:rPr lang="en-SG" sz="2800" i="1" dirty="0">
                <a:solidFill>
                  <a:srgbClr val="000000"/>
                </a:solidFill>
                <a:latin typeface="+mj-lt"/>
              </a:rPr>
              <a:t>      </a:t>
            </a:r>
            <a:r>
              <a:rPr lang="vi-VN" sz="2800" i="1" dirty="0">
                <a:solidFill>
                  <a:srgbClr val="000000"/>
                </a:solidFill>
                <a:latin typeface="+mj-lt"/>
              </a:rPr>
              <a:t>Anh cũng không quay lại.</a:t>
            </a:r>
            <a:endParaRPr lang="vi-VN" sz="2800" b="0" i="0" dirty="0">
              <a:solidFill>
                <a:srgbClr val="000000"/>
              </a:solidFill>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wipe(down)">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0"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07" y="0"/>
            <a:ext cx="5581774" cy="6858000"/>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51" name="Picture 50"/>
          <p:cNvPicPr>
            <a:picLocks noChangeAspect="1"/>
          </p:cNvPicPr>
          <p:nvPr/>
        </p:nvPicPr>
        <p:blipFill rotWithShape="1">
          <a:blip r:embed="rId3" cstate="print">
            <a:extLst>
              <a:ext uri="{28A0092B-C50C-407E-A947-70E740481C1C}">
                <a14:useLocalDpi xmlns:a14="http://schemas.microsoft.com/office/drawing/2010/main" val="0"/>
              </a:ext>
            </a:extLst>
          </a:blip>
          <a:srcRect l="61006" t="36156" b="12068"/>
          <a:stretch>
            <a:fillRect/>
          </a:stretch>
        </p:blipFill>
        <p:spPr>
          <a:xfrm>
            <a:off x="6933764" y="1798183"/>
            <a:ext cx="4610334" cy="1529161"/>
          </a:xfrm>
          <a:prstGeom prst="rect">
            <a:avLst/>
          </a:prstGeom>
        </p:spPr>
      </p:pic>
      <p:sp>
        <p:nvSpPr>
          <p:cNvPr id="52" name="Rectangle 51"/>
          <p:cNvSpPr/>
          <p:nvPr/>
        </p:nvSpPr>
        <p:spPr>
          <a:xfrm flipH="1">
            <a:off x="6518199" y="1226785"/>
            <a:ext cx="1686814" cy="1362487"/>
          </a:xfrm>
          <a:prstGeom prst="rect">
            <a:avLst/>
          </a:prstGeom>
          <a:solidFill>
            <a:schemeClr val="accent6">
              <a:lumMod val="20000"/>
              <a:lumOff val="80000"/>
              <a:alpha val="95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err="1">
                <a:solidFill>
                  <a:srgbClr val="0070C0"/>
                </a:solidFill>
                <a:latin typeface="Amazone" panose="03020702060507090A04" pitchFamily="66" charset="0"/>
              </a:rPr>
              <a:t>Câu</a:t>
            </a:r>
            <a:r>
              <a:rPr lang="en-SG" sz="3200" b="1" dirty="0">
                <a:solidFill>
                  <a:srgbClr val="0070C0"/>
                </a:solidFill>
                <a:latin typeface="Amazone" panose="03020702060507090A04" pitchFamily="66" charset="0"/>
              </a:rPr>
              <a:t> </a:t>
            </a:r>
            <a:r>
              <a:rPr lang="en-SG" sz="3200" b="1" dirty="0" err="1">
                <a:solidFill>
                  <a:srgbClr val="0070C0"/>
                </a:solidFill>
                <a:latin typeface="Amazone" panose="03020702060507090A04" pitchFamily="66" charset="0"/>
              </a:rPr>
              <a:t>chứa</a:t>
            </a:r>
            <a:r>
              <a:rPr lang="en-SG" sz="3200" b="1" dirty="0">
                <a:solidFill>
                  <a:srgbClr val="0070C0"/>
                </a:solidFill>
                <a:latin typeface="Amazone" panose="03020702060507090A04" pitchFamily="66" charset="0"/>
              </a:rPr>
              <a:t> </a:t>
            </a:r>
            <a:r>
              <a:rPr lang="en-SG" sz="3200" b="1" dirty="0" err="1">
                <a:solidFill>
                  <a:srgbClr val="0070C0"/>
                </a:solidFill>
                <a:latin typeface="Amazone" panose="03020702060507090A04" pitchFamily="66" charset="0"/>
              </a:rPr>
              <a:t>hàm</a:t>
            </a:r>
            <a:r>
              <a:rPr lang="en-SG" sz="3200" b="1" dirty="0">
                <a:solidFill>
                  <a:srgbClr val="0070C0"/>
                </a:solidFill>
                <a:latin typeface="Amazone" panose="03020702060507090A04" pitchFamily="66" charset="0"/>
              </a:rPr>
              <a:t> ý</a:t>
            </a:r>
            <a:endParaRPr lang="id-ID" sz="3200" b="1" dirty="0">
              <a:solidFill>
                <a:srgbClr val="0070C0"/>
              </a:solidFill>
              <a:latin typeface="Amazone" panose="03020702060507090A04" pitchFamily="66" charset="0"/>
            </a:endParaRPr>
          </a:p>
        </p:txBody>
      </p:sp>
      <p:sp>
        <p:nvSpPr>
          <p:cNvPr id="53" name="Rectangle 52"/>
          <p:cNvSpPr/>
          <p:nvPr/>
        </p:nvSpPr>
        <p:spPr>
          <a:xfrm>
            <a:off x="8394450" y="2217671"/>
            <a:ext cx="6096000" cy="646331"/>
          </a:xfrm>
          <a:prstGeom prst="rect">
            <a:avLst/>
          </a:prstGeom>
        </p:spPr>
        <p:txBody>
          <a:bodyPr>
            <a:spAutoFit/>
          </a:bodyPr>
          <a:lstStyle/>
          <a:p>
            <a:r>
              <a:rPr lang="vi-VN" sz="3600" b="1" i="1" dirty="0">
                <a:solidFill>
                  <a:srgbClr val="000000"/>
                </a:solidFill>
                <a:latin typeface="+mj-lt"/>
              </a:rPr>
              <a:t>Cơm chín rồi!</a:t>
            </a:r>
            <a:endParaRPr lang="vi-VN" sz="3600" b="1" i="0" dirty="0">
              <a:solidFill>
                <a:srgbClr val="000000"/>
              </a:solidFill>
              <a:effectLst/>
              <a:latin typeface="+mj-lt"/>
            </a:endParaRPr>
          </a:p>
        </p:txBody>
      </p:sp>
      <p:pic>
        <p:nvPicPr>
          <p:cNvPr id="54" name="Picture 53"/>
          <p:cNvPicPr>
            <a:picLocks noChangeAspect="1"/>
          </p:cNvPicPr>
          <p:nvPr/>
        </p:nvPicPr>
        <p:blipFill rotWithShape="1">
          <a:blip r:embed="rId3" cstate="print">
            <a:extLst>
              <a:ext uri="{28A0092B-C50C-407E-A947-70E740481C1C}">
                <a14:useLocalDpi xmlns:a14="http://schemas.microsoft.com/office/drawing/2010/main" val="0"/>
              </a:ext>
            </a:extLst>
          </a:blip>
          <a:srcRect l="61006" t="36156" b="12068"/>
          <a:stretch>
            <a:fillRect/>
          </a:stretch>
        </p:blipFill>
        <p:spPr>
          <a:xfrm>
            <a:off x="6933764" y="4637465"/>
            <a:ext cx="4610334" cy="1529161"/>
          </a:xfrm>
          <a:prstGeom prst="rect">
            <a:avLst/>
          </a:prstGeom>
        </p:spPr>
      </p:pic>
      <p:sp>
        <p:nvSpPr>
          <p:cNvPr id="55" name="Rectangle 54"/>
          <p:cNvSpPr/>
          <p:nvPr/>
        </p:nvSpPr>
        <p:spPr>
          <a:xfrm flipH="1">
            <a:off x="6518199" y="4066067"/>
            <a:ext cx="1686814" cy="1362487"/>
          </a:xfrm>
          <a:prstGeom prst="rect">
            <a:avLst/>
          </a:prstGeom>
          <a:solidFill>
            <a:schemeClr val="accent6">
              <a:lumMod val="20000"/>
              <a:lumOff val="80000"/>
              <a:alpha val="95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err="1">
                <a:solidFill>
                  <a:srgbClr val="0070C0"/>
                </a:solidFill>
                <a:latin typeface="Amazone" panose="03020702060507090A04" pitchFamily="66" charset="0"/>
              </a:rPr>
              <a:t>Hàm</a:t>
            </a:r>
            <a:r>
              <a:rPr lang="en-SG" sz="3200" b="1" dirty="0">
                <a:solidFill>
                  <a:srgbClr val="0070C0"/>
                </a:solidFill>
                <a:latin typeface="Amazone" panose="03020702060507090A04" pitchFamily="66" charset="0"/>
              </a:rPr>
              <a:t> ý</a:t>
            </a:r>
            <a:endParaRPr lang="id-ID" sz="3200" b="1" dirty="0">
              <a:solidFill>
                <a:srgbClr val="0070C0"/>
              </a:solidFill>
              <a:latin typeface="Amazone" panose="03020702060507090A04" pitchFamily="66" charset="0"/>
            </a:endParaRPr>
          </a:p>
        </p:txBody>
      </p:sp>
      <p:sp>
        <p:nvSpPr>
          <p:cNvPr id="56" name="Rectangle 55"/>
          <p:cNvSpPr/>
          <p:nvPr/>
        </p:nvSpPr>
        <p:spPr>
          <a:xfrm>
            <a:off x="8299483" y="5165999"/>
            <a:ext cx="6096000" cy="646331"/>
          </a:xfrm>
          <a:prstGeom prst="rect">
            <a:avLst/>
          </a:prstGeom>
        </p:spPr>
        <p:txBody>
          <a:bodyPr>
            <a:spAutoFit/>
          </a:bodyPr>
          <a:lstStyle/>
          <a:p>
            <a:r>
              <a:rPr lang="vi-VN" sz="3600" b="1" i="1" dirty="0">
                <a:solidFill>
                  <a:srgbClr val="000000"/>
                </a:solidFill>
                <a:latin typeface="+mj-lt"/>
              </a:rPr>
              <a:t>Ông vô ăn cơm!</a:t>
            </a:r>
            <a:endParaRPr lang="vi-VN" sz="3600" b="1" i="0" dirty="0">
              <a:solidFill>
                <a:srgbClr val="000000"/>
              </a:solidFill>
              <a:effectLst/>
              <a:latin typeface="+mj-lt"/>
            </a:endParaRPr>
          </a:p>
        </p:txBody>
      </p:sp>
      <p:grpSp>
        <p:nvGrpSpPr>
          <p:cNvPr id="57" name="Group 56"/>
          <p:cNvGrpSpPr/>
          <p:nvPr/>
        </p:nvGrpSpPr>
        <p:grpSpPr>
          <a:xfrm>
            <a:off x="303501" y="746288"/>
            <a:ext cx="2483378" cy="2483378"/>
            <a:chOff x="684358" y="2902022"/>
            <a:chExt cx="3364308" cy="3364307"/>
          </a:xfrm>
          <a:solidFill>
            <a:schemeClr val="bg1">
              <a:lumMod val="95000"/>
            </a:schemeClr>
          </a:solidFill>
        </p:grpSpPr>
        <p:sp>
          <p:nvSpPr>
            <p:cNvPr id="58"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59"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0"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1"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2"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3"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4"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5"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6"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7"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8"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69"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0"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1"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2"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3"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4"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5"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6"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7"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8"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79"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0"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1"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82"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pic>
        <p:nvPicPr>
          <p:cNvPr id="83" name="Picture 6" descr="Nghá» luáº­n vá» truyá»n ngáº¯n &quot;Chiáº¿c lÆ°á»£c ngÃ &quot; - VÄn máº«u nghá» luáº­n lá»p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716" y="1783303"/>
            <a:ext cx="3801247" cy="39460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down)">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randombar(horizont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randombar(horizontal)">
                                      <p:cBhvr>
                                        <p:cTn id="17" dur="500"/>
                                        <p:tgtEl>
                                          <p:spTgt spid="5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randombar(horizontal)">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randombar(horizontal)">
                                      <p:cBhvr>
                                        <p:cTn id="25" dur="500"/>
                                        <p:tgtEl>
                                          <p:spTgt spid="5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randombar(horizontal)">
                                      <p:cBhvr>
                                        <p:cTn id="30" dur="500"/>
                                        <p:tgtEl>
                                          <p:spTgt spid="5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randombar(horizontal)">
                                      <p:cBhvr>
                                        <p:cTn id="3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P spid="55" grpId="0" animBg="1"/>
      <p:bldP spid="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327615"/>
            <a:ext cx="8589364" cy="258580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8589364" y="0"/>
            <a:ext cx="3602636" cy="4327615"/>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图片占位符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3571" r="3571"/>
          <a:stretch>
            <a:fillRect/>
          </a:stretch>
        </p:blipFill>
        <p:spPr/>
      </p:pic>
      <p:sp>
        <p:nvSpPr>
          <p:cNvPr id="16" name="TextBox 15"/>
          <p:cNvSpPr txBox="1"/>
          <p:nvPr/>
        </p:nvSpPr>
        <p:spPr>
          <a:xfrm>
            <a:off x="8589361" y="249526"/>
            <a:ext cx="3602637" cy="3785652"/>
          </a:xfrm>
          <a:prstGeom prst="rect">
            <a:avLst/>
          </a:prstGeom>
          <a:noFill/>
        </p:spPr>
        <p:txBody>
          <a:bodyPr wrap="square" rtlCol="0">
            <a:spAutoFit/>
          </a:bodyPr>
          <a:lstStyle/>
          <a:p>
            <a:pPr algn="ctr"/>
            <a:r>
              <a:rPr lang="en-US" sz="4800" dirty="0">
                <a:solidFill>
                  <a:srgbClr val="0070C0"/>
                </a:solidFill>
                <a:latin typeface="Amazone" panose="03020702060507090A04" pitchFamily="66" charset="0"/>
              </a:rPr>
              <a:t>Cho </a:t>
            </a:r>
            <a:r>
              <a:rPr lang="en-US" sz="4800" dirty="0" err="1">
                <a:solidFill>
                  <a:srgbClr val="0070C0"/>
                </a:solidFill>
                <a:latin typeface="Amazone" panose="03020702060507090A04" pitchFamily="66" charset="0"/>
              </a:rPr>
              <a:t>biết</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câu</a:t>
            </a:r>
            <a:r>
              <a:rPr lang="en-US" sz="4800" dirty="0">
                <a:solidFill>
                  <a:srgbClr val="0070C0"/>
                </a:solidFill>
                <a:latin typeface="Amazone" panose="03020702060507090A04" pitchFamily="66" charset="0"/>
              </a:rPr>
              <a:t> in </a:t>
            </a:r>
            <a:r>
              <a:rPr lang="en-US" sz="4800" dirty="0" err="1">
                <a:solidFill>
                  <a:srgbClr val="0070C0"/>
                </a:solidFill>
                <a:latin typeface="Amazone" panose="03020702060507090A04" pitchFamily="66" charset="0"/>
              </a:rPr>
              <a:t>đậm</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trong</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đoạn</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trích</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sau</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có</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hàm</a:t>
            </a:r>
            <a:r>
              <a:rPr lang="en-US" sz="4800" dirty="0">
                <a:solidFill>
                  <a:srgbClr val="0070C0"/>
                </a:solidFill>
                <a:latin typeface="Amazone" panose="03020702060507090A04" pitchFamily="66" charset="0"/>
              </a:rPr>
              <a:t> ý </a:t>
            </a:r>
            <a:r>
              <a:rPr lang="en-US" sz="4800" dirty="0" err="1">
                <a:solidFill>
                  <a:srgbClr val="0070C0"/>
                </a:solidFill>
                <a:latin typeface="Amazone" panose="03020702060507090A04" pitchFamily="66" charset="0"/>
              </a:rPr>
              <a:t>không</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Vì</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sao</a:t>
            </a:r>
            <a:r>
              <a:rPr lang="en-US" sz="4800" dirty="0">
                <a:solidFill>
                  <a:srgbClr val="0070C0"/>
                </a:solidFill>
                <a:latin typeface="Amazone" panose="03020702060507090A04" pitchFamily="66" charset="0"/>
              </a:rPr>
              <a:t>?:</a:t>
            </a:r>
            <a:endParaRPr lang="id-ID" sz="6000" b="1" dirty="0">
              <a:solidFill>
                <a:srgbClr val="0070C0"/>
              </a:solidFill>
              <a:latin typeface="Amazone" panose="03020702060507090A04" pitchFamily="66" charset="0"/>
            </a:endParaRPr>
          </a:p>
        </p:txBody>
      </p:sp>
      <p:sp>
        <p:nvSpPr>
          <p:cNvPr id="7" name="Rectangle 6"/>
          <p:cNvSpPr/>
          <p:nvPr/>
        </p:nvSpPr>
        <p:spPr>
          <a:xfrm>
            <a:off x="1239986" y="4861899"/>
            <a:ext cx="6096000" cy="584775"/>
          </a:xfrm>
          <a:prstGeom prst="rect">
            <a:avLst/>
          </a:prstGeom>
        </p:spPr>
        <p:txBody>
          <a:bodyPr>
            <a:spAutoFit/>
          </a:bodyPr>
          <a:lstStyle/>
          <a:p>
            <a:pPr algn="just"/>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L</a:t>
            </a:r>
            <a:r>
              <a:rPr lang="vi-VN" sz="3200" dirty="0">
                <a:solidFill>
                  <a:schemeClr val="bg1"/>
                </a:solidFill>
                <a:latin typeface="Times New Roman" panose="02020603050405020304" pitchFamily="18" charset="0"/>
                <a:cs typeface="Times New Roman" panose="02020603050405020304" pitchFamily="18" charset="0"/>
              </a:rPr>
              <a:t>à câu </a:t>
            </a:r>
            <a:r>
              <a:rPr lang="en-SG" sz="3200" dirty="0" err="1">
                <a:solidFill>
                  <a:schemeClr val="bg1"/>
                </a:solidFill>
                <a:latin typeface="Times New Roman" panose="02020603050405020304" pitchFamily="18" charset="0"/>
                <a:cs typeface="Times New Roman" panose="02020603050405020304" pitchFamily="18" charset="0"/>
              </a:rPr>
              <a:t>nói</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lảng</a:t>
            </a:r>
            <a:endParaRPr lang="vi-VN" sz="3200" b="0" i="0" dirty="0">
              <a:solidFill>
                <a:schemeClr val="bg1"/>
              </a:solidFill>
              <a:effectLst/>
              <a:latin typeface="Times New Roman" panose="02020603050405020304" pitchFamily="18" charset="0"/>
              <a:cs typeface="Times New Roman" panose="02020603050405020304" pitchFamily="18" charset="0"/>
            </a:endParaRPr>
          </a:p>
        </p:txBody>
      </p:sp>
      <p:sp>
        <p:nvSpPr>
          <p:cNvPr id="19" name="Rectangle 18"/>
          <p:cNvSpPr/>
          <p:nvPr/>
        </p:nvSpPr>
        <p:spPr>
          <a:xfrm>
            <a:off x="1239986" y="5709203"/>
            <a:ext cx="6096000" cy="584775"/>
          </a:xfrm>
          <a:prstGeom prst="rect">
            <a:avLst/>
          </a:prstGeom>
        </p:spPr>
        <p:txBody>
          <a:bodyPr>
            <a:spAutoFit/>
          </a:bodyPr>
          <a:lstStyle/>
          <a:p>
            <a:pPr algn="just"/>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dirty="0">
                <a:solidFill>
                  <a:schemeClr val="bg1"/>
                </a:solidFill>
                <a:latin typeface="Times New Roman" panose="02020603050405020304" pitchFamily="18" charset="0"/>
                <a:cs typeface="Times New Roman" panose="02020603050405020304" pitchFamily="18" charset="0"/>
              </a:rPr>
              <a:t> </a:t>
            </a:r>
            <a:r>
              <a:rPr lang="en-SG" sz="3200" dirty="0">
                <a:solidFill>
                  <a:schemeClr val="bg1"/>
                </a:solidFill>
                <a:latin typeface="Times New Roman" panose="02020603050405020304" pitchFamily="18" charset="0"/>
                <a:cs typeface="Times New Roman" panose="02020603050405020304" pitchFamily="18" charset="0"/>
              </a:rPr>
              <a:t>K</a:t>
            </a:r>
            <a:r>
              <a:rPr lang="vi-VN" sz="3200" dirty="0">
                <a:solidFill>
                  <a:schemeClr val="bg1"/>
                </a:solidFill>
                <a:latin typeface="Times New Roman" panose="02020603050405020304" pitchFamily="18" charset="0"/>
                <a:cs typeface="Times New Roman" panose="02020603050405020304" pitchFamily="18" charset="0"/>
              </a:rPr>
              <a:t>hông phải là câu mang hàm ý.</a:t>
            </a:r>
            <a:endParaRPr lang="vi-VN" sz="3200" b="0" i="0" dirty="0">
              <a:solidFill>
                <a:schemeClr val="bg1"/>
              </a:solidFill>
              <a:effectLst/>
              <a:latin typeface="Times New Roman" panose="02020603050405020304" pitchFamily="18" charset="0"/>
              <a:cs typeface="Times New Roman" panose="02020603050405020304" pitchFamily="18" charset="0"/>
            </a:endParaRPr>
          </a:p>
        </p:txBody>
      </p:sp>
      <p:sp>
        <p:nvSpPr>
          <p:cNvPr id="53" name="Rectangle 52"/>
          <p:cNvSpPr/>
          <p:nvPr/>
        </p:nvSpPr>
        <p:spPr>
          <a:xfrm>
            <a:off x="233626" y="170885"/>
            <a:ext cx="8079101" cy="3970318"/>
          </a:xfrm>
          <a:prstGeom prst="rect">
            <a:avLst/>
          </a:prstGeom>
        </p:spPr>
        <p:txBody>
          <a:bodyPr wrap="square">
            <a:spAutoFit/>
          </a:bodyPr>
          <a:lstStyle/>
          <a:p>
            <a:pPr algn="just"/>
            <a:r>
              <a:rPr lang="en-SG" sz="2800" i="1" dirty="0">
                <a:solidFill>
                  <a:srgbClr val="000000"/>
                </a:solidFill>
                <a:latin typeface="+mj-lt"/>
              </a:rPr>
              <a:t>         </a:t>
            </a:r>
            <a:r>
              <a:rPr lang="vi-VN" sz="2800" i="1" dirty="0">
                <a:solidFill>
                  <a:srgbClr val="000000"/>
                </a:solidFill>
                <a:latin typeface="+mj-lt"/>
              </a:rPr>
              <a:t>Có người hỏi:</a:t>
            </a:r>
            <a:endParaRPr lang="vi-VN" sz="2800" dirty="0">
              <a:solidFill>
                <a:srgbClr val="000000"/>
              </a:solidFill>
              <a:latin typeface="+mj-lt"/>
            </a:endParaRPr>
          </a:p>
          <a:p>
            <a:pPr algn="just"/>
            <a:r>
              <a:rPr lang="en-SG" sz="2800" i="1" dirty="0">
                <a:solidFill>
                  <a:srgbClr val="000000"/>
                </a:solidFill>
                <a:latin typeface="+mj-lt"/>
              </a:rPr>
              <a:t>         </a:t>
            </a:r>
            <a:r>
              <a:rPr lang="vi-VN" sz="2800" i="1" dirty="0">
                <a:solidFill>
                  <a:srgbClr val="000000"/>
                </a:solidFill>
                <a:latin typeface="+mj-lt"/>
              </a:rPr>
              <a:t>- Sao bảo làng Chợ Dầu tinh thần lắm cơ mà?…</a:t>
            </a:r>
            <a:endParaRPr lang="vi-VN" sz="2800" dirty="0">
              <a:solidFill>
                <a:srgbClr val="000000"/>
              </a:solidFill>
              <a:latin typeface="+mj-lt"/>
            </a:endParaRPr>
          </a:p>
          <a:p>
            <a:pPr algn="just"/>
            <a:r>
              <a:rPr lang="en-SG" sz="2800" i="1" dirty="0">
                <a:solidFill>
                  <a:srgbClr val="000000"/>
                </a:solidFill>
                <a:latin typeface="+mj-lt"/>
              </a:rPr>
              <a:t>         </a:t>
            </a:r>
            <a:r>
              <a:rPr lang="vi-VN" sz="2800" i="1" dirty="0">
                <a:solidFill>
                  <a:srgbClr val="000000"/>
                </a:solidFill>
                <a:latin typeface="+mj-lt"/>
              </a:rPr>
              <a:t>- </a:t>
            </a:r>
            <a:r>
              <a:rPr lang="en-SG" sz="2800" i="1" dirty="0">
                <a:solidFill>
                  <a:srgbClr val="000000"/>
                </a:solidFill>
                <a:latin typeface="Times New Roman" panose="02020603050405020304" pitchFamily="18" charset="0"/>
                <a:cs typeface="Times New Roman" panose="02020603050405020304" pitchFamily="18" charset="0"/>
              </a:rPr>
              <a:t>Ấ</a:t>
            </a:r>
            <a:r>
              <a:rPr lang="vi-VN" sz="2800" i="1" dirty="0">
                <a:solidFill>
                  <a:srgbClr val="000000"/>
                </a:solidFill>
                <a:latin typeface="+mj-lt"/>
              </a:rPr>
              <a:t>y thế mà bây giờ đổ đốn ra thế đấy!</a:t>
            </a:r>
            <a:endParaRPr lang="vi-VN" sz="2800" dirty="0">
              <a:solidFill>
                <a:srgbClr val="000000"/>
              </a:solidFill>
              <a:latin typeface="+mj-lt"/>
            </a:endParaRPr>
          </a:p>
          <a:p>
            <a:pPr algn="just"/>
            <a:r>
              <a:rPr lang="en-SG" sz="2800" i="1" dirty="0">
                <a:solidFill>
                  <a:srgbClr val="000000"/>
                </a:solidFill>
                <a:latin typeface="+mj-lt"/>
              </a:rPr>
              <a:t>         </a:t>
            </a:r>
            <a:r>
              <a:rPr lang="vi-VN" sz="2800" i="1" dirty="0">
                <a:solidFill>
                  <a:srgbClr val="000000"/>
                </a:solidFill>
                <a:latin typeface="+mj-lt"/>
              </a:rPr>
              <a:t>Ông Hai trả tiền nước, đứng dậy, chèm chẹp miệng, cười nhạt một tiếng, vươn vai nói to:</a:t>
            </a:r>
            <a:endParaRPr lang="vi-VN" sz="2800" dirty="0">
              <a:solidFill>
                <a:srgbClr val="000000"/>
              </a:solidFill>
              <a:latin typeface="+mj-lt"/>
            </a:endParaRPr>
          </a:p>
          <a:p>
            <a:pPr algn="just"/>
            <a:r>
              <a:rPr lang="en-SG" sz="2800" b="1" i="1" dirty="0">
                <a:solidFill>
                  <a:srgbClr val="000000"/>
                </a:solidFill>
                <a:latin typeface="+mj-lt"/>
              </a:rPr>
              <a:t>         </a:t>
            </a:r>
            <a:r>
              <a:rPr lang="vi-VN" sz="2800" b="1" i="1" dirty="0">
                <a:solidFill>
                  <a:srgbClr val="000000"/>
                </a:solidFill>
                <a:latin typeface="+mj-lt"/>
              </a:rPr>
              <a:t>- Hà, nắng gớm, về nào…</a:t>
            </a:r>
            <a:endParaRPr lang="vi-VN" sz="2800" dirty="0">
              <a:solidFill>
                <a:srgbClr val="000000"/>
              </a:solidFill>
              <a:latin typeface="+mj-lt"/>
            </a:endParaRPr>
          </a:p>
          <a:p>
            <a:pPr algn="just"/>
            <a:r>
              <a:rPr lang="en-SG" sz="2800" i="1" dirty="0">
                <a:solidFill>
                  <a:srgbClr val="000000"/>
                </a:solidFill>
                <a:latin typeface="+mj-lt"/>
              </a:rPr>
              <a:t>        </a:t>
            </a:r>
            <a:r>
              <a:rPr lang="vi-VN" sz="2800" i="1" dirty="0">
                <a:solidFill>
                  <a:srgbClr val="000000"/>
                </a:solidFill>
                <a:latin typeface="+mj-lt"/>
              </a:rPr>
              <a:t>Ông lão vờ vờ đứng lảng ra chỗ khác, rồi đi thẳng. Tiếng cười nói xôn xao của đám người mới tản cư lên ấy vẫn dõi theo.</a:t>
            </a:r>
            <a:endParaRPr lang="vi-VN" sz="2800" b="0" i="0" dirty="0">
              <a:solidFill>
                <a:srgbClr val="000000"/>
              </a:solidFill>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9" grpId="0"/>
      <p:bldP spid="5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327615"/>
            <a:ext cx="8589364" cy="258580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8589364" y="0"/>
            <a:ext cx="3602636" cy="4327615"/>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图片占位符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3571" r="3571"/>
          <a:stretch>
            <a:fillRect/>
          </a:stretch>
        </p:blipFill>
        <p:spPr/>
      </p:pic>
      <p:sp>
        <p:nvSpPr>
          <p:cNvPr id="16" name="TextBox 15"/>
          <p:cNvSpPr txBox="1"/>
          <p:nvPr/>
        </p:nvSpPr>
        <p:spPr>
          <a:xfrm>
            <a:off x="8589361" y="249526"/>
            <a:ext cx="3602637" cy="3785652"/>
          </a:xfrm>
          <a:prstGeom prst="rect">
            <a:avLst/>
          </a:prstGeom>
          <a:noFill/>
        </p:spPr>
        <p:txBody>
          <a:bodyPr wrap="square" rtlCol="0">
            <a:spAutoFit/>
          </a:bodyPr>
          <a:lstStyle/>
          <a:p>
            <a:pPr algn="ctr"/>
            <a:r>
              <a:rPr lang="en-US" sz="4800" dirty="0">
                <a:solidFill>
                  <a:srgbClr val="0070C0"/>
                </a:solidFill>
                <a:latin typeface="Amazone" panose="03020702060507090A04" pitchFamily="66" charset="0"/>
              </a:rPr>
              <a:t>Cho </a:t>
            </a:r>
            <a:r>
              <a:rPr lang="en-US" sz="4800" dirty="0" err="1">
                <a:solidFill>
                  <a:srgbClr val="0070C0"/>
                </a:solidFill>
                <a:latin typeface="Amazone" panose="03020702060507090A04" pitchFamily="66" charset="0"/>
              </a:rPr>
              <a:t>biết</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câu</a:t>
            </a:r>
            <a:r>
              <a:rPr lang="en-US" sz="4800" dirty="0">
                <a:solidFill>
                  <a:srgbClr val="0070C0"/>
                </a:solidFill>
                <a:latin typeface="Amazone" panose="03020702060507090A04" pitchFamily="66" charset="0"/>
              </a:rPr>
              <a:t> in </a:t>
            </a:r>
            <a:r>
              <a:rPr lang="en-US" sz="4800" dirty="0" err="1">
                <a:solidFill>
                  <a:srgbClr val="0070C0"/>
                </a:solidFill>
                <a:latin typeface="Amazone" panose="03020702060507090A04" pitchFamily="66" charset="0"/>
              </a:rPr>
              <a:t>đậm</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trong</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đoạn</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trích</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sau</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có</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hàm</a:t>
            </a:r>
            <a:r>
              <a:rPr lang="en-US" sz="4800" dirty="0">
                <a:solidFill>
                  <a:srgbClr val="0070C0"/>
                </a:solidFill>
                <a:latin typeface="Amazone" panose="03020702060507090A04" pitchFamily="66" charset="0"/>
              </a:rPr>
              <a:t> ý </a:t>
            </a:r>
            <a:r>
              <a:rPr lang="en-US" sz="4800" dirty="0" err="1">
                <a:solidFill>
                  <a:srgbClr val="0070C0"/>
                </a:solidFill>
                <a:latin typeface="Amazone" panose="03020702060507090A04" pitchFamily="66" charset="0"/>
              </a:rPr>
              <a:t>không</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Vì</a:t>
            </a:r>
            <a:r>
              <a:rPr lang="en-US" sz="4800" dirty="0">
                <a:solidFill>
                  <a:srgbClr val="0070C0"/>
                </a:solidFill>
                <a:latin typeface="Amazone" panose="03020702060507090A04" pitchFamily="66" charset="0"/>
              </a:rPr>
              <a:t> </a:t>
            </a:r>
            <a:r>
              <a:rPr lang="en-US" sz="4800" dirty="0" err="1">
                <a:solidFill>
                  <a:srgbClr val="0070C0"/>
                </a:solidFill>
                <a:latin typeface="Amazone" panose="03020702060507090A04" pitchFamily="66" charset="0"/>
              </a:rPr>
              <a:t>sao</a:t>
            </a:r>
            <a:r>
              <a:rPr lang="en-US" sz="4800" dirty="0">
                <a:solidFill>
                  <a:srgbClr val="0070C0"/>
                </a:solidFill>
                <a:latin typeface="Amazone" panose="03020702060507090A04" pitchFamily="66" charset="0"/>
              </a:rPr>
              <a:t>?:</a:t>
            </a:r>
            <a:endParaRPr lang="id-ID" sz="6000" b="1" dirty="0">
              <a:solidFill>
                <a:srgbClr val="0070C0"/>
              </a:solidFill>
              <a:latin typeface="Amazone" panose="03020702060507090A04" pitchFamily="66" charset="0"/>
            </a:endParaRPr>
          </a:p>
        </p:txBody>
      </p:sp>
      <p:sp>
        <p:nvSpPr>
          <p:cNvPr id="17" name="Rectangle 16"/>
          <p:cNvSpPr/>
          <p:nvPr/>
        </p:nvSpPr>
        <p:spPr>
          <a:xfrm>
            <a:off x="1007252" y="128237"/>
            <a:ext cx="8137239" cy="3970318"/>
          </a:xfrm>
          <a:prstGeom prst="rect">
            <a:avLst/>
          </a:prstGeom>
        </p:spPr>
        <p:txBody>
          <a:bodyPr wrap="square">
            <a:spAutoFit/>
          </a:bodyPr>
          <a:lstStyle/>
          <a:p>
            <a:r>
              <a:rPr lang="vi-VN" sz="2800" i="1" dirty="0">
                <a:latin typeface="Times New Roman" panose="02020603050405020304" pitchFamily="18" charset="0"/>
                <a:cs typeface="Times New Roman" panose="02020603050405020304" pitchFamily="18" charset="0"/>
              </a:rPr>
              <a:t>– Này, thầy nó ạ.</a:t>
            </a:r>
            <a:endParaRPr lang="vi-VN" sz="2800" dirty="0">
              <a:latin typeface="Times New Roman" panose="02020603050405020304" pitchFamily="18" charset="0"/>
              <a:cs typeface="Times New Roman" panose="02020603050405020304" pitchFamily="18" charset="0"/>
            </a:endParaRPr>
          </a:p>
          <a:p>
            <a:r>
              <a:rPr lang="en-SG" sz="2800" i="1" dirty="0">
                <a:latin typeface="Times New Roman" panose="02020603050405020304" pitchFamily="18" charset="0"/>
                <a:cs typeface="Times New Roman" panose="02020603050405020304" pitchFamily="18" charset="0"/>
              </a:rPr>
              <a:t>Ô</a:t>
            </a:r>
            <a:r>
              <a:rPr lang="vi-VN" sz="2800" i="1" dirty="0">
                <a:latin typeface="Times New Roman" panose="02020603050405020304" pitchFamily="18" charset="0"/>
                <a:cs typeface="Times New Roman" panose="02020603050405020304" pitchFamily="18" charset="0"/>
              </a:rPr>
              <a:t>ng Hai nằm rũ ra trên giường không nói gì.</a:t>
            </a:r>
            <a:endParaRPr lang="vi-VN"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 Thầy nó ngủ rồi à?</a:t>
            </a:r>
            <a:endParaRPr lang="vi-VN"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 Gì?</a:t>
            </a:r>
            <a:endParaRPr lang="vi-VN"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Ông lão khẽ nhúc nhích.</a:t>
            </a:r>
            <a:endParaRPr lang="vi-VN" sz="2800" dirty="0">
              <a:latin typeface="Times New Roman" panose="02020603050405020304" pitchFamily="18" charset="0"/>
              <a:cs typeface="Times New Roman" panose="02020603050405020304" pitchFamily="18" charset="0"/>
            </a:endParaRPr>
          </a:p>
          <a:p>
            <a:r>
              <a:rPr lang="vi-VN" sz="2800" b="1" i="1" dirty="0">
                <a:latin typeface="Times New Roman" panose="02020603050405020304" pitchFamily="18" charset="0"/>
                <a:cs typeface="Times New Roman" panose="02020603050405020304" pitchFamily="18" charset="0"/>
              </a:rPr>
              <a:t>- Tôi thấy người ta đồn…</a:t>
            </a:r>
            <a:endParaRPr lang="vi-VN"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Ông lão gắt lên:</a:t>
            </a:r>
            <a:endParaRPr lang="vi-VN"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 Biết rồi!</a:t>
            </a:r>
            <a:endParaRPr lang="vi-VN"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Bà Hai nín bặt. Gian nhà lặng đi, hiu hắt.</a:t>
            </a:r>
            <a:endParaRPr lang="vi-VN"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1239986" y="4861899"/>
            <a:ext cx="6096000" cy="584775"/>
          </a:xfrm>
          <a:prstGeom prst="rect">
            <a:avLst/>
          </a:prstGeom>
        </p:spPr>
        <p:txBody>
          <a:bodyPr>
            <a:spAutoFit/>
          </a:bodyPr>
          <a:lstStyle/>
          <a:p>
            <a:pPr algn="just"/>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L</a:t>
            </a:r>
            <a:r>
              <a:rPr lang="vi-VN" sz="3200" dirty="0">
                <a:solidFill>
                  <a:schemeClr val="bg1"/>
                </a:solidFill>
                <a:latin typeface="Times New Roman" panose="02020603050405020304" pitchFamily="18" charset="0"/>
                <a:cs typeface="Times New Roman" panose="02020603050405020304" pitchFamily="18" charset="0"/>
              </a:rPr>
              <a:t>à câu bị chen ngắt ngang.</a:t>
            </a:r>
            <a:endParaRPr lang="vi-VN" sz="3200" b="0" i="0" dirty="0">
              <a:solidFill>
                <a:schemeClr val="bg1"/>
              </a:solidFill>
              <a:effectLst/>
              <a:latin typeface="Times New Roman" panose="02020603050405020304" pitchFamily="18" charset="0"/>
              <a:cs typeface="Times New Roman" panose="02020603050405020304" pitchFamily="18" charset="0"/>
            </a:endParaRPr>
          </a:p>
        </p:txBody>
      </p:sp>
      <p:sp>
        <p:nvSpPr>
          <p:cNvPr id="19" name="Rectangle 18"/>
          <p:cNvSpPr/>
          <p:nvPr/>
        </p:nvSpPr>
        <p:spPr>
          <a:xfrm>
            <a:off x="1239986" y="5709203"/>
            <a:ext cx="6096000" cy="584775"/>
          </a:xfrm>
          <a:prstGeom prst="rect">
            <a:avLst/>
          </a:prstGeom>
        </p:spPr>
        <p:txBody>
          <a:bodyPr>
            <a:spAutoFit/>
          </a:bodyPr>
          <a:lstStyle/>
          <a:p>
            <a:pPr algn="just"/>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dirty="0">
                <a:solidFill>
                  <a:schemeClr val="bg1"/>
                </a:solidFill>
                <a:latin typeface="Times New Roman" panose="02020603050405020304" pitchFamily="18" charset="0"/>
                <a:cs typeface="Times New Roman" panose="02020603050405020304" pitchFamily="18" charset="0"/>
              </a:rPr>
              <a:t> </a:t>
            </a:r>
            <a:r>
              <a:rPr lang="en-SG" sz="3200" dirty="0">
                <a:solidFill>
                  <a:schemeClr val="bg1"/>
                </a:solidFill>
                <a:latin typeface="Times New Roman" panose="02020603050405020304" pitchFamily="18" charset="0"/>
                <a:cs typeface="Times New Roman" panose="02020603050405020304" pitchFamily="18" charset="0"/>
              </a:rPr>
              <a:t>K</a:t>
            </a:r>
            <a:r>
              <a:rPr lang="vi-VN" sz="3200" dirty="0">
                <a:solidFill>
                  <a:schemeClr val="bg1"/>
                </a:solidFill>
                <a:latin typeface="Times New Roman" panose="02020603050405020304" pitchFamily="18" charset="0"/>
                <a:cs typeface="Times New Roman" panose="02020603050405020304" pitchFamily="18" charset="0"/>
              </a:rPr>
              <a:t>hông phải là câu mang hàm ý.</a:t>
            </a:r>
            <a:endParaRPr lang="vi-VN" sz="3200" b="0" i="0" dirty="0">
              <a:solidFill>
                <a:schemeClr val="bg1"/>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7"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flipH="1">
            <a:off x="-6" y="3"/>
            <a:ext cx="10276342" cy="1558634"/>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0" name="TextBox 49"/>
          <p:cNvSpPr txBox="1"/>
          <p:nvPr/>
        </p:nvSpPr>
        <p:spPr>
          <a:xfrm>
            <a:off x="214287" y="238604"/>
            <a:ext cx="9677857" cy="1015663"/>
          </a:xfrm>
          <a:prstGeom prst="rect">
            <a:avLst/>
          </a:prstGeom>
          <a:noFill/>
        </p:spPr>
        <p:txBody>
          <a:bodyPr wrap="square" rtlCol="0">
            <a:spAutoFit/>
          </a:bodyPr>
          <a:lstStyle/>
          <a:p>
            <a:pPr algn="ctr"/>
            <a:r>
              <a:rPr lang="en-US" sz="6000" b="1" dirty="0" err="1">
                <a:solidFill>
                  <a:srgbClr val="0070C0"/>
                </a:solidFill>
                <a:latin typeface="Amazone" panose="03020702060507090A04" pitchFamily="66" charset="0"/>
              </a:rPr>
              <a:t>Tìm</a:t>
            </a:r>
            <a:r>
              <a:rPr lang="en-US" sz="6000" b="1" dirty="0">
                <a:solidFill>
                  <a:srgbClr val="0070C0"/>
                </a:solidFill>
                <a:latin typeface="Amazone" panose="03020702060507090A04" pitchFamily="66" charset="0"/>
              </a:rPr>
              <a:t> </a:t>
            </a:r>
            <a:r>
              <a:rPr lang="en-US" sz="6000" b="1" dirty="0" err="1">
                <a:solidFill>
                  <a:srgbClr val="0070C0"/>
                </a:solidFill>
                <a:latin typeface="Amazone" panose="03020702060507090A04" pitchFamily="66" charset="0"/>
              </a:rPr>
              <a:t>hàm</a:t>
            </a:r>
            <a:r>
              <a:rPr lang="en-US" sz="6000" b="1" dirty="0">
                <a:solidFill>
                  <a:srgbClr val="0070C0"/>
                </a:solidFill>
                <a:latin typeface="Amazone" panose="03020702060507090A04" pitchFamily="66" charset="0"/>
              </a:rPr>
              <a:t> ý </a:t>
            </a:r>
            <a:r>
              <a:rPr lang="en-US" sz="6000" b="1" dirty="0" err="1">
                <a:solidFill>
                  <a:srgbClr val="0070C0"/>
                </a:solidFill>
                <a:latin typeface="Amazone" panose="03020702060507090A04" pitchFamily="66" charset="0"/>
              </a:rPr>
              <a:t>trong</a:t>
            </a:r>
            <a:r>
              <a:rPr lang="en-US" sz="6000" b="1" dirty="0">
                <a:solidFill>
                  <a:srgbClr val="0070C0"/>
                </a:solidFill>
                <a:latin typeface="Amazone" panose="03020702060507090A04" pitchFamily="66" charset="0"/>
              </a:rPr>
              <a:t> </a:t>
            </a:r>
            <a:r>
              <a:rPr lang="en-US" sz="6000" b="1" dirty="0" err="1">
                <a:solidFill>
                  <a:srgbClr val="0070C0"/>
                </a:solidFill>
                <a:latin typeface="Amazone" panose="03020702060507090A04" pitchFamily="66" charset="0"/>
              </a:rPr>
              <a:t>truyện</a:t>
            </a:r>
            <a:r>
              <a:rPr lang="en-US" sz="6000" b="1" dirty="0">
                <a:solidFill>
                  <a:srgbClr val="0070C0"/>
                </a:solidFill>
                <a:latin typeface="Amazone" panose="03020702060507090A04" pitchFamily="66" charset="0"/>
              </a:rPr>
              <a:t> </a:t>
            </a:r>
            <a:r>
              <a:rPr lang="en-US" sz="6000" b="1" dirty="0" err="1">
                <a:solidFill>
                  <a:srgbClr val="0070C0"/>
                </a:solidFill>
                <a:latin typeface="Amazone" panose="03020702060507090A04" pitchFamily="66" charset="0"/>
              </a:rPr>
              <a:t>cười</a:t>
            </a:r>
            <a:r>
              <a:rPr lang="en-US" sz="6000" b="1" dirty="0">
                <a:solidFill>
                  <a:srgbClr val="0070C0"/>
                </a:solidFill>
                <a:latin typeface="Amazone" panose="03020702060507090A04" pitchFamily="66" charset="0"/>
              </a:rPr>
              <a:t> </a:t>
            </a:r>
            <a:r>
              <a:rPr lang="en-US" sz="6000" b="1" dirty="0" err="1">
                <a:solidFill>
                  <a:srgbClr val="0070C0"/>
                </a:solidFill>
                <a:latin typeface="Amazone" panose="03020702060507090A04" pitchFamily="66" charset="0"/>
              </a:rPr>
              <a:t>sau</a:t>
            </a:r>
            <a:r>
              <a:rPr lang="en-US" sz="6000" b="1" dirty="0">
                <a:solidFill>
                  <a:srgbClr val="0070C0"/>
                </a:solidFill>
                <a:latin typeface="Amazone" panose="03020702060507090A04" pitchFamily="66" charset="0"/>
              </a:rPr>
              <a:t>:</a:t>
            </a:r>
            <a:endParaRPr lang="id-ID" sz="7200" b="1" dirty="0">
              <a:solidFill>
                <a:srgbClr val="0070C0"/>
              </a:solidFill>
              <a:latin typeface="Amazone" panose="03020702060507090A04" pitchFamily="66" charset="0"/>
            </a:endParaRPr>
          </a:p>
        </p:txBody>
      </p:sp>
      <p:sp>
        <p:nvSpPr>
          <p:cNvPr id="51" name="Rectangle 50"/>
          <p:cNvSpPr/>
          <p:nvPr/>
        </p:nvSpPr>
        <p:spPr>
          <a:xfrm>
            <a:off x="-138406" y="2009368"/>
            <a:ext cx="8977746" cy="769441"/>
          </a:xfrm>
          <a:prstGeom prst="rect">
            <a:avLst/>
          </a:prstGeom>
        </p:spPr>
        <p:txBody>
          <a:bodyPr wrap="square">
            <a:spAutoFit/>
          </a:bodyPr>
          <a:lstStyle/>
          <a:p>
            <a:pPr algn="ctr"/>
            <a:r>
              <a:rPr lang="vi-VN" sz="4400" dirty="0">
                <a:solidFill>
                  <a:srgbClr val="333333"/>
                </a:solidFill>
                <a:latin typeface="#9Slide03 Arima Madurai ExtraBo" panose="00000900000000000000" pitchFamily="2" charset="0"/>
                <a:cs typeface="#9Slide03 Arima Madurai ExtraBo" panose="00000900000000000000" pitchFamily="2" charset="0"/>
              </a:rPr>
              <a:t>Xin Nước Lạnh</a:t>
            </a:r>
            <a:endParaRPr lang="vi-VN" sz="4400" b="0" i="0" dirty="0">
              <a:solidFill>
                <a:srgbClr val="333333"/>
              </a:solidFill>
              <a:effectLst/>
              <a:latin typeface="#9Slide03 Arima Madurai ExtraBo" panose="00000900000000000000" pitchFamily="2" charset="0"/>
              <a:cs typeface="#9Slide03 Arima Madurai ExtraBo" panose="00000900000000000000" pitchFamily="2" charset="0"/>
            </a:endParaRPr>
          </a:p>
        </p:txBody>
      </p:sp>
      <p:sp>
        <p:nvSpPr>
          <p:cNvPr id="52" name="Rectangle 51"/>
          <p:cNvSpPr/>
          <p:nvPr/>
        </p:nvSpPr>
        <p:spPr>
          <a:xfrm>
            <a:off x="492792" y="3079966"/>
            <a:ext cx="9222708" cy="3539430"/>
          </a:xfrm>
          <a:prstGeom prst="rect">
            <a:avLst/>
          </a:prstGeom>
        </p:spPr>
        <p:txBody>
          <a:bodyPr wrap="square">
            <a:spAutoFit/>
          </a:bodyPr>
          <a:lstStyle/>
          <a:p>
            <a:r>
              <a:rPr lang="en-SG" sz="2800" dirty="0">
                <a:solidFill>
                  <a:srgbClr val="333333"/>
                </a:solidFill>
                <a:latin typeface="#9Slide03 Arima Madurai Bold" panose="00000800000000000000" pitchFamily="2" charset="0"/>
                <a:cs typeface="#9Slide03 Arima Madurai Bold" panose="00000800000000000000" pitchFamily="2" charset="0"/>
              </a:rPr>
              <a:t>         </a:t>
            </a:r>
            <a:r>
              <a:rPr lang="vi-VN" sz="2800" dirty="0">
                <a:solidFill>
                  <a:srgbClr val="333333"/>
                </a:solidFill>
                <a:latin typeface="#9Slide03 Arima Madurai Bold" panose="00000800000000000000" pitchFamily="2" charset="0"/>
                <a:cs typeface="#9Slide03 Arima Madurai Bold" panose="00000800000000000000" pitchFamily="2" charset="0"/>
              </a:rPr>
              <a:t>Dọn cơm cho khách mà thiếu một đôi đũa, ai nấy đều cầm đũa mời nhau, anh không có đũa đứng dậy nói với chủ nhà:</a:t>
            </a:r>
            <a:br>
              <a:rPr lang="vi-VN" sz="2800" dirty="0">
                <a:solidFill>
                  <a:srgbClr val="333333"/>
                </a:solidFill>
                <a:latin typeface="#9Slide03 Arima Madurai Bold" panose="00000800000000000000" pitchFamily="2" charset="0"/>
                <a:cs typeface="#9Slide03 Arima Madurai Bold" panose="00000800000000000000" pitchFamily="2" charset="0"/>
              </a:rPr>
            </a:br>
            <a:r>
              <a:rPr lang="en-SG" sz="2800" dirty="0">
                <a:solidFill>
                  <a:srgbClr val="333333"/>
                </a:solidFill>
                <a:latin typeface="#9Slide03 Arima Madurai Bold" panose="00000800000000000000" pitchFamily="2" charset="0"/>
                <a:cs typeface="#9Slide03 Arima Madurai Bold" panose="00000800000000000000" pitchFamily="2" charset="0"/>
              </a:rPr>
              <a:t>         </a:t>
            </a:r>
            <a:r>
              <a:rPr lang="vi-VN" sz="2800" dirty="0">
                <a:solidFill>
                  <a:srgbClr val="333333"/>
                </a:solidFill>
                <a:latin typeface="#9Slide03 Arima Madurai Bold" panose="00000800000000000000" pitchFamily="2" charset="0"/>
                <a:cs typeface="#9Slide03 Arima Madurai Bold" panose="00000800000000000000" pitchFamily="2" charset="0"/>
              </a:rPr>
              <a:t>- Cho tôi xin một ít nước lạnh!</a:t>
            </a:r>
            <a:br>
              <a:rPr lang="vi-VN" sz="2800" dirty="0">
                <a:solidFill>
                  <a:srgbClr val="333333"/>
                </a:solidFill>
                <a:latin typeface="#9Slide03 Arima Madurai Bold" panose="00000800000000000000" pitchFamily="2" charset="0"/>
                <a:cs typeface="#9Slide03 Arima Madurai Bold" panose="00000800000000000000" pitchFamily="2" charset="0"/>
              </a:rPr>
            </a:br>
            <a:r>
              <a:rPr lang="en-SG" sz="2800" dirty="0">
                <a:solidFill>
                  <a:srgbClr val="333333"/>
                </a:solidFill>
                <a:latin typeface="#9Slide03 Arima Madurai Bold" panose="00000800000000000000" pitchFamily="2" charset="0"/>
                <a:cs typeface="#9Slide03 Arima Madurai Bold" panose="00000800000000000000" pitchFamily="2" charset="0"/>
              </a:rPr>
              <a:t>        </a:t>
            </a:r>
            <a:r>
              <a:rPr lang="vi-VN" sz="2800" dirty="0">
                <a:solidFill>
                  <a:srgbClr val="333333"/>
                </a:solidFill>
                <a:latin typeface="#9Slide03 Arima Madurai Bold" panose="00000800000000000000" pitchFamily="2" charset="0"/>
                <a:cs typeface="#9Slide03 Arima Madurai Bold" panose="00000800000000000000" pitchFamily="2" charset="0"/>
              </a:rPr>
              <a:t>Chủ nhà ngạc nhiên hỏi lại:</a:t>
            </a:r>
            <a:br>
              <a:rPr lang="vi-VN" sz="2800" dirty="0">
                <a:solidFill>
                  <a:srgbClr val="333333"/>
                </a:solidFill>
                <a:latin typeface="#9Slide03 Arima Madurai Bold" panose="00000800000000000000" pitchFamily="2" charset="0"/>
                <a:cs typeface="#9Slide03 Arima Madurai Bold" panose="00000800000000000000" pitchFamily="2" charset="0"/>
              </a:rPr>
            </a:br>
            <a:r>
              <a:rPr lang="en-SG" sz="2800" dirty="0">
                <a:solidFill>
                  <a:srgbClr val="333333"/>
                </a:solidFill>
                <a:latin typeface="#9Slide03 Arima Madurai Bold" panose="00000800000000000000" pitchFamily="2" charset="0"/>
                <a:cs typeface="#9Slide03 Arima Madurai Bold" panose="00000800000000000000" pitchFamily="2" charset="0"/>
              </a:rPr>
              <a:t>        </a:t>
            </a:r>
            <a:r>
              <a:rPr lang="vi-VN" sz="2800" dirty="0">
                <a:solidFill>
                  <a:srgbClr val="333333"/>
                </a:solidFill>
                <a:latin typeface="#9Slide03 Arima Madurai Bold" panose="00000800000000000000" pitchFamily="2" charset="0"/>
                <a:cs typeface="#9Slide03 Arima Madurai Bold" panose="00000800000000000000" pitchFamily="2" charset="0"/>
              </a:rPr>
              <a:t>- Ủa chi vậy?</a:t>
            </a:r>
            <a:br>
              <a:rPr lang="vi-VN" sz="2800" dirty="0">
                <a:solidFill>
                  <a:srgbClr val="333333"/>
                </a:solidFill>
                <a:latin typeface="#9Slide03 Arima Madurai Bold" panose="00000800000000000000" pitchFamily="2" charset="0"/>
                <a:cs typeface="#9Slide03 Arima Madurai Bold" panose="00000800000000000000" pitchFamily="2" charset="0"/>
              </a:rPr>
            </a:br>
            <a:r>
              <a:rPr lang="en-SG" sz="2800" dirty="0">
                <a:solidFill>
                  <a:srgbClr val="333333"/>
                </a:solidFill>
                <a:latin typeface="#9Slide03 Arima Madurai Bold" panose="00000800000000000000" pitchFamily="2" charset="0"/>
                <a:cs typeface="#9Slide03 Arima Madurai Bold" panose="00000800000000000000" pitchFamily="2" charset="0"/>
              </a:rPr>
              <a:t>        </a:t>
            </a:r>
            <a:r>
              <a:rPr lang="vi-VN" sz="2800" dirty="0">
                <a:solidFill>
                  <a:srgbClr val="333333"/>
                </a:solidFill>
                <a:latin typeface="#9Slide03 Arima Madurai Bold" panose="00000800000000000000" pitchFamily="2" charset="0"/>
                <a:cs typeface="#9Slide03 Arima Madurai Bold" panose="00000800000000000000" pitchFamily="2" charset="0"/>
              </a:rPr>
              <a:t>Anh tỉnh rụi nói rằng:</a:t>
            </a:r>
            <a:br>
              <a:rPr lang="vi-VN" sz="2800" dirty="0">
                <a:solidFill>
                  <a:srgbClr val="333333"/>
                </a:solidFill>
                <a:latin typeface="#9Slide03 Arima Madurai Bold" panose="00000800000000000000" pitchFamily="2" charset="0"/>
                <a:cs typeface="#9Slide03 Arima Madurai Bold" panose="00000800000000000000" pitchFamily="2" charset="0"/>
              </a:rPr>
            </a:br>
            <a:r>
              <a:rPr lang="en-SG" sz="2800" dirty="0">
                <a:solidFill>
                  <a:srgbClr val="333333"/>
                </a:solidFill>
                <a:latin typeface="#9Slide03 Arima Madurai Bold" panose="00000800000000000000" pitchFamily="2" charset="0"/>
                <a:cs typeface="#9Slide03 Arima Madurai Bold" panose="00000800000000000000" pitchFamily="2" charset="0"/>
              </a:rPr>
              <a:t>        </a:t>
            </a:r>
            <a:r>
              <a:rPr lang="vi-VN" sz="2800" dirty="0">
                <a:solidFill>
                  <a:srgbClr val="333333"/>
                </a:solidFill>
                <a:latin typeface="#9Slide03 Arima Madurai Bold" panose="00000800000000000000" pitchFamily="2" charset="0"/>
                <a:cs typeface="#9Slide03 Arima Madurai Bold" panose="00000800000000000000" pitchFamily="2" charset="0"/>
              </a:rPr>
              <a:t>- Đặng rửa tay cho sạch đặng bốc đồ ăn.</a:t>
            </a:r>
            <a:endParaRPr lang="vi-VN" sz="2800" b="0" i="0" dirty="0">
              <a:solidFill>
                <a:srgbClr val="333333"/>
              </a:solidFill>
              <a:effectLst/>
              <a:latin typeface="#9Slide03 Arima Madurai Bold" panose="00000800000000000000" pitchFamily="2" charset="0"/>
              <a:cs typeface="#9Slide03 Arima Madurai Bold" panose="00000800000000000000" pitchFamily="2" charset="0"/>
            </a:endParaRPr>
          </a:p>
        </p:txBody>
      </p:sp>
      <p:pic>
        <p:nvPicPr>
          <p:cNvPr id="53" name="图片占位符 42"/>
          <p:cNvPicPr>
            <a:picLocks noChangeAspect="1"/>
          </p:cNvPicPr>
          <p:nvPr/>
        </p:nvPicPr>
        <p:blipFill rotWithShape="1">
          <a:blip r:embed="rId3" cstate="print">
            <a:extLst>
              <a:ext uri="{28A0092B-C50C-407E-A947-70E740481C1C}">
                <a14:useLocalDpi xmlns:a14="http://schemas.microsoft.com/office/drawing/2010/main" val="0"/>
              </a:ext>
            </a:extLst>
          </a:blip>
          <a:srcRect l="17058" r="17058" b="69635"/>
          <a:stretch>
            <a:fillRect/>
          </a:stretch>
        </p:blipFill>
        <p:spPr>
          <a:xfrm>
            <a:off x="10260228" y="1558636"/>
            <a:ext cx="1931772" cy="5299364"/>
          </a:xfrm>
          <a:prstGeom prst="rect">
            <a:avLst/>
          </a:prstGeom>
        </p:spPr>
      </p:pic>
      <p:cxnSp>
        <p:nvCxnSpPr>
          <p:cNvPr id="55" name="Straight Connector 54"/>
          <p:cNvCxnSpPr/>
          <p:nvPr/>
        </p:nvCxnSpPr>
        <p:spPr>
          <a:xfrm>
            <a:off x="1278082" y="6442364"/>
            <a:ext cx="6265718"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anim calcmode="lin" valueType="num">
                                      <p:cBhvr>
                                        <p:cTn id="21" dur="1000" fill="hold"/>
                                        <p:tgtEl>
                                          <p:spTgt spid="51"/>
                                        </p:tgtEl>
                                        <p:attrNameLst>
                                          <p:attrName>ppt_x</p:attrName>
                                        </p:attrNameLst>
                                      </p:cBhvr>
                                      <p:tavLst>
                                        <p:tav tm="0">
                                          <p:val>
                                            <p:strVal val="#ppt_x"/>
                                          </p:val>
                                        </p:tav>
                                        <p:tav tm="100000">
                                          <p:val>
                                            <p:strVal val="#ppt_x"/>
                                          </p:val>
                                        </p:tav>
                                      </p:tavLst>
                                    </p:anim>
                                    <p:anim calcmode="lin" valueType="num">
                                      <p:cBhvr>
                                        <p:cTn id="22"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1000"/>
                                        <p:tgtEl>
                                          <p:spTgt spid="52"/>
                                        </p:tgtEl>
                                      </p:cBhvr>
                                    </p:animEffect>
                                    <p:anim calcmode="lin" valueType="num">
                                      <p:cBhvr>
                                        <p:cTn id="28" dur="1000" fill="hold"/>
                                        <p:tgtEl>
                                          <p:spTgt spid="52"/>
                                        </p:tgtEl>
                                        <p:attrNameLst>
                                          <p:attrName>ppt_x</p:attrName>
                                        </p:attrNameLst>
                                      </p:cBhvr>
                                      <p:tavLst>
                                        <p:tav tm="0">
                                          <p:val>
                                            <p:strVal val="#ppt_x"/>
                                          </p:val>
                                        </p:tav>
                                        <p:tav tm="100000">
                                          <p:val>
                                            <p:strVal val="#ppt_x"/>
                                          </p:val>
                                        </p:tav>
                                      </p:tavLst>
                                    </p:anim>
                                    <p:anim calcmode="lin" valueType="num">
                                      <p:cBhvr>
                                        <p:cTn id="2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1000"/>
                                        <p:tgtEl>
                                          <p:spTgt spid="55"/>
                                        </p:tgtEl>
                                      </p:cBhvr>
                                    </p:animEffect>
                                    <p:anim calcmode="lin" valueType="num">
                                      <p:cBhvr>
                                        <p:cTn id="35" dur="1000" fill="hold"/>
                                        <p:tgtEl>
                                          <p:spTgt spid="55"/>
                                        </p:tgtEl>
                                        <p:attrNameLst>
                                          <p:attrName>ppt_x</p:attrName>
                                        </p:attrNameLst>
                                      </p:cBhvr>
                                      <p:tavLst>
                                        <p:tav tm="0">
                                          <p:val>
                                            <p:strVal val="#ppt_x"/>
                                          </p:val>
                                        </p:tav>
                                        <p:tav tm="100000">
                                          <p:val>
                                            <p:strVal val="#ppt_x"/>
                                          </p:val>
                                        </p:tav>
                                      </p:tavLst>
                                    </p:anim>
                                    <p:anim calcmode="lin" valueType="num">
                                      <p:cBhvr>
                                        <p:cTn id="3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0" grpId="0"/>
      <p:bldP spid="51" grpId="0"/>
      <p:bldP spid="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13"/>
          <p:cNvPicPr>
            <a:picLocks noChangeAspect="1"/>
          </p:cNvPicPr>
          <p:nvPr/>
        </p:nvPicPr>
        <p:blipFill>
          <a:blip r:embed="rId2" cstate="print">
            <a:extLst>
              <a:ext uri="{28A0092B-C50C-407E-A947-70E740481C1C}">
                <a14:useLocalDpi xmlns:a14="http://schemas.microsoft.com/office/drawing/2010/main" val="0"/>
              </a:ext>
            </a:extLst>
          </a:blip>
          <a:srcRect l="21045" r="21045"/>
          <a:stretch>
            <a:fillRect/>
          </a:stretch>
        </p:blipFill>
        <p:spPr>
          <a:xfrm>
            <a:off x="0" y="1"/>
            <a:ext cx="2877669" cy="6857999"/>
          </a:xfrm>
          <a:prstGeom prst="rect">
            <a:avLst/>
          </a:prstGeom>
        </p:spPr>
      </p:pic>
      <p:sp>
        <p:nvSpPr>
          <p:cNvPr id="3" name="Rectangle 2"/>
          <p:cNvSpPr/>
          <p:nvPr/>
        </p:nvSpPr>
        <p:spPr>
          <a:xfrm flipH="1">
            <a:off x="2877668" y="0"/>
            <a:ext cx="9314332" cy="3429000"/>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6321138" y="1093237"/>
            <a:ext cx="5202380" cy="1323439"/>
          </a:xfrm>
          <a:prstGeom prst="rect">
            <a:avLst/>
          </a:prstGeom>
        </p:spPr>
        <p:txBody>
          <a:bodyPr wrap="square">
            <a:spAutoFit/>
          </a:bodyPr>
          <a:lstStyle/>
          <a:p>
            <a:pPr algn="ctr"/>
            <a:r>
              <a:rPr lang="vi-VN" sz="4000" dirty="0">
                <a:solidFill>
                  <a:srgbClr val="333333"/>
                </a:solidFill>
                <a:latin typeface="#9Slide03 Arima Madurai Bold" panose="00000800000000000000" pitchFamily="2" charset="0"/>
                <a:cs typeface="#9Slide03 Arima Madurai Bold" panose="00000800000000000000" pitchFamily="2" charset="0"/>
              </a:rPr>
              <a:t>Đặng rửa tay cho sạch đặng bốc đồ ăn.</a:t>
            </a:r>
            <a:endParaRPr lang="vi-VN" sz="4000" b="0" i="0" dirty="0">
              <a:solidFill>
                <a:srgbClr val="333333"/>
              </a:solidFill>
              <a:effectLst/>
              <a:latin typeface="#9Slide03 Arima Madurai Bold" panose="00000800000000000000" pitchFamily="2" charset="0"/>
              <a:cs typeface="#9Slide03 Arima Madurai Bold" panose="00000800000000000000"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5897" y="763070"/>
            <a:ext cx="2359267" cy="1949000"/>
          </a:xfrm>
          <a:prstGeom prst="rect">
            <a:avLst/>
          </a:prstGeom>
        </p:spPr>
      </p:pic>
      <p:sp>
        <p:nvSpPr>
          <p:cNvPr id="7" name="TextBox 6"/>
          <p:cNvSpPr txBox="1"/>
          <p:nvPr/>
        </p:nvSpPr>
        <p:spPr>
          <a:xfrm>
            <a:off x="3625897" y="4441324"/>
            <a:ext cx="7923333" cy="1323439"/>
          </a:xfrm>
          <a:prstGeom prst="rect">
            <a:avLst/>
          </a:prstGeom>
          <a:noFill/>
        </p:spPr>
        <p:txBody>
          <a:bodyPr wrap="square" rtlCol="0">
            <a:spAutoFit/>
          </a:bodyPr>
          <a:lstStyle/>
          <a:p>
            <a:pPr algn="just"/>
            <a:r>
              <a:rPr lang="en-SG" sz="4000" dirty="0">
                <a:latin typeface="Times New Roman" panose="02020603050405020304" pitchFamily="18" charset="0"/>
                <a:cs typeface="Times New Roman" panose="02020603050405020304" pitchFamily="18" charset="0"/>
                <a:sym typeface="Wingdings" panose="05000000000000000000" pitchFamily="2" charset="2"/>
              </a:rPr>
              <a:t> </a:t>
            </a:r>
            <a:r>
              <a:rPr lang="en-SG" sz="4000" dirty="0" err="1">
                <a:latin typeface="Times New Roman" panose="02020603050405020304" pitchFamily="18" charset="0"/>
                <a:cs typeface="Times New Roman" panose="02020603050405020304" pitchFamily="18" charset="0"/>
              </a:rPr>
              <a:t>Lời</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trách</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khéo</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của</a:t>
            </a:r>
            <a:r>
              <a:rPr lang="en-SG" sz="4000" dirty="0">
                <a:latin typeface="Times New Roman" panose="02020603050405020304" pitchFamily="18" charset="0"/>
                <a:cs typeface="Times New Roman" panose="02020603050405020304" pitchFamily="18" charset="0"/>
              </a:rPr>
              <a:t> ng</a:t>
            </a:r>
            <a:r>
              <a:rPr lang="vi-VN" sz="4000" dirty="0">
                <a:latin typeface="Times New Roman" panose="02020603050405020304" pitchFamily="18" charset="0"/>
                <a:cs typeface="Times New Roman" panose="02020603050405020304" pitchFamily="18" charset="0"/>
              </a:rPr>
              <a:t>ư</a:t>
            </a:r>
            <a:r>
              <a:rPr lang="en-SG" sz="4000" dirty="0" err="1">
                <a:latin typeface="Times New Roman" panose="02020603050405020304" pitchFamily="18" charset="0"/>
                <a:cs typeface="Times New Roman" panose="02020603050405020304" pitchFamily="18" charset="0"/>
              </a:rPr>
              <a:t>ời</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khách</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vì</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sự</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tiếp</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đón</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không</a:t>
            </a:r>
            <a:r>
              <a:rPr lang="en-SG" sz="4000" dirty="0">
                <a:latin typeface="Times New Roman" panose="02020603050405020304" pitchFamily="18" charset="0"/>
                <a:cs typeface="Times New Roman" panose="02020603050405020304" pitchFamily="18" charset="0"/>
              </a:rPr>
              <a:t> chu </a:t>
            </a:r>
            <a:r>
              <a:rPr lang="en-SG" sz="4000" dirty="0" err="1">
                <a:latin typeface="Times New Roman" panose="02020603050405020304" pitchFamily="18" charset="0"/>
                <a:cs typeface="Times New Roman" panose="02020603050405020304" pitchFamily="18" charset="0"/>
              </a:rPr>
              <a:t>đáo</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từ</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gia</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chủ</a:t>
            </a:r>
            <a:endParaRPr lang="en-SG" sz="4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31274" y="1658065"/>
            <a:ext cx="6378758" cy="5355800"/>
            <a:chOff x="35629" y="1798852"/>
            <a:chExt cx="5471472" cy="4189923"/>
          </a:xfrm>
        </p:grpSpPr>
        <p:sp>
          <p:nvSpPr>
            <p:cNvPr id="12" name="Rectangle 12"/>
            <p:cNvSpPr/>
            <p:nvPr/>
          </p:nvSpPr>
          <p:spPr>
            <a:xfrm>
              <a:off x="4533881" y="1798852"/>
              <a:ext cx="45719" cy="3823943"/>
            </a:xfrm>
            <a:prstGeom prst="rect">
              <a:avLst/>
            </a:prstGeom>
            <a:solidFill>
              <a:srgbClr val="C28C1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dirty="0"/>
            </a:p>
          </p:txBody>
        </p:sp>
        <p:grpSp>
          <p:nvGrpSpPr>
            <p:cNvPr id="13" name="Group 8"/>
            <p:cNvGrpSpPr/>
            <p:nvPr/>
          </p:nvGrpSpPr>
          <p:grpSpPr>
            <a:xfrm>
              <a:off x="3639386" y="3508929"/>
              <a:ext cx="876538" cy="892262"/>
              <a:chOff x="3639386" y="2651679"/>
              <a:chExt cx="876538" cy="892262"/>
            </a:xfrm>
          </p:grpSpPr>
          <p:grpSp>
            <p:nvGrpSpPr>
              <p:cNvPr id="33" name="Group 28"/>
              <p:cNvGrpSpPr/>
              <p:nvPr/>
            </p:nvGrpSpPr>
            <p:grpSpPr>
              <a:xfrm>
                <a:off x="3639386" y="2651679"/>
                <a:ext cx="876538" cy="892262"/>
                <a:chOff x="3394848" y="792919"/>
                <a:chExt cx="1114154" cy="1134140"/>
              </a:xfrm>
            </p:grpSpPr>
            <p:sp>
              <p:nvSpPr>
                <p:cNvPr id="35" name="Round Diagonal Corner Rectangle 29"/>
                <p:cNvSpPr/>
                <p:nvPr/>
              </p:nvSpPr>
              <p:spPr>
                <a:xfrm rot="16200000">
                  <a:off x="3384855" y="802912"/>
                  <a:ext cx="1134140" cy="1114154"/>
                </a:xfrm>
                <a:prstGeom prst="round2DiagRect">
                  <a:avLst>
                    <a:gd name="adj1" fmla="val 50000"/>
                    <a:gd name="adj2" fmla="val 0"/>
                  </a:avLst>
                </a:prstGeom>
                <a:noFill/>
                <a:ln>
                  <a:solidFill>
                    <a:srgbClr val="71B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 Diagonal Corner Rectangle 30"/>
                <p:cNvSpPr/>
                <p:nvPr/>
              </p:nvSpPr>
              <p:spPr>
                <a:xfrm rot="16200000">
                  <a:off x="3487046" y="892037"/>
                  <a:ext cx="950796" cy="934040"/>
                </a:xfrm>
                <a:prstGeom prst="round2DiagRect">
                  <a:avLst>
                    <a:gd name="adj1" fmla="val 50000"/>
                    <a:gd name="adj2" fmla="val 0"/>
                  </a:avLst>
                </a:prstGeom>
                <a:solidFill>
                  <a:srgbClr val="71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Freeform 36"/>
              <p:cNvSpPr>
                <a:spLocks noEditPoints="1"/>
              </p:cNvSpPr>
              <p:nvPr/>
            </p:nvSpPr>
            <p:spPr bwMode="auto">
              <a:xfrm rot="10800000" flipV="1">
                <a:off x="3900296" y="2893051"/>
                <a:ext cx="333330" cy="361978"/>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ln>
            </p:spPr>
            <p:txBody>
              <a:bodyPr vert="horz" wrap="square" lIns="68580" tIns="34290" rIns="68580" bIns="34290" numCol="1" anchor="t" anchorCtr="0" compatLnSpc="1"/>
              <a:lstStyle/>
              <a:p>
                <a:endParaRPr lang="en-US" sz="1015" dirty="0"/>
              </a:p>
            </p:txBody>
          </p:sp>
        </p:grpSp>
        <p:grpSp>
          <p:nvGrpSpPr>
            <p:cNvPr id="14" name="Group 5"/>
            <p:cNvGrpSpPr/>
            <p:nvPr/>
          </p:nvGrpSpPr>
          <p:grpSpPr>
            <a:xfrm>
              <a:off x="3612189" y="1949378"/>
              <a:ext cx="909546" cy="925862"/>
              <a:chOff x="3612189" y="1092128"/>
              <a:chExt cx="909546" cy="925862"/>
            </a:xfrm>
          </p:grpSpPr>
          <p:grpSp>
            <p:nvGrpSpPr>
              <p:cNvPr id="29" name="Group 4"/>
              <p:cNvGrpSpPr/>
              <p:nvPr/>
            </p:nvGrpSpPr>
            <p:grpSpPr>
              <a:xfrm>
                <a:off x="3612189" y="1092128"/>
                <a:ext cx="909546" cy="925862"/>
                <a:chOff x="3394848" y="792919"/>
                <a:chExt cx="1114154" cy="1134140"/>
              </a:xfrm>
            </p:grpSpPr>
            <p:sp>
              <p:nvSpPr>
                <p:cNvPr id="31" name="Round Diagonal Corner Rectangle 3"/>
                <p:cNvSpPr/>
                <p:nvPr/>
              </p:nvSpPr>
              <p:spPr>
                <a:xfrm rot="16200000">
                  <a:off x="3384855" y="802912"/>
                  <a:ext cx="1134140" cy="1114154"/>
                </a:xfrm>
                <a:prstGeom prst="round2DiagRect">
                  <a:avLst>
                    <a:gd name="adj1" fmla="val 50000"/>
                    <a:gd name="adj2" fmla="val 0"/>
                  </a:avLst>
                </a:prstGeom>
                <a:noFill/>
                <a:ln>
                  <a:solidFill>
                    <a:srgbClr val="C75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 Diagonal Corner Rectangle 23"/>
                <p:cNvSpPr/>
                <p:nvPr/>
              </p:nvSpPr>
              <p:spPr>
                <a:xfrm rot="16200000">
                  <a:off x="3487046" y="892037"/>
                  <a:ext cx="950796" cy="934040"/>
                </a:xfrm>
                <a:prstGeom prst="round2DiagRect">
                  <a:avLst>
                    <a:gd name="adj1" fmla="val 50000"/>
                    <a:gd name="adj2" fmla="val 0"/>
                  </a:avLst>
                </a:prstGeom>
                <a:solidFill>
                  <a:srgbClr val="C75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Freeform 103"/>
              <p:cNvSpPr>
                <a:spLocks noEditPoints="1"/>
              </p:cNvSpPr>
              <p:nvPr/>
            </p:nvSpPr>
            <p:spPr bwMode="auto">
              <a:xfrm>
                <a:off x="3938236" y="1344213"/>
                <a:ext cx="295390" cy="434968"/>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ln>
            </p:spPr>
            <p:txBody>
              <a:bodyPr vert="horz" wrap="square" lIns="68580" tIns="34290" rIns="68580" bIns="34290" numCol="1" anchor="t" anchorCtr="0" compatLnSpc="1"/>
              <a:lstStyle/>
              <a:p>
                <a:endParaRPr lang="en-US" sz="1015" dirty="0"/>
              </a:p>
            </p:txBody>
          </p:sp>
        </p:grpSp>
        <p:grpSp>
          <p:nvGrpSpPr>
            <p:cNvPr id="15" name="Group 6"/>
            <p:cNvGrpSpPr/>
            <p:nvPr/>
          </p:nvGrpSpPr>
          <p:grpSpPr>
            <a:xfrm>
              <a:off x="4597007" y="2903637"/>
              <a:ext cx="909546" cy="925862"/>
              <a:chOff x="4597007" y="2046387"/>
              <a:chExt cx="909546" cy="925862"/>
            </a:xfrm>
          </p:grpSpPr>
          <p:grpSp>
            <p:nvGrpSpPr>
              <p:cNvPr id="25" name="Group 31"/>
              <p:cNvGrpSpPr/>
              <p:nvPr/>
            </p:nvGrpSpPr>
            <p:grpSpPr>
              <a:xfrm>
                <a:off x="4597007" y="2046387"/>
                <a:ext cx="909546" cy="925862"/>
                <a:chOff x="3394848" y="792919"/>
                <a:chExt cx="1114154" cy="1134140"/>
              </a:xfrm>
            </p:grpSpPr>
            <p:sp>
              <p:nvSpPr>
                <p:cNvPr id="27" name="Round Diagonal Corner Rectangle 32"/>
                <p:cNvSpPr/>
                <p:nvPr/>
              </p:nvSpPr>
              <p:spPr>
                <a:xfrm rot="16200000">
                  <a:off x="3384855" y="802912"/>
                  <a:ext cx="1134140" cy="1114154"/>
                </a:xfrm>
                <a:prstGeom prst="round2DiagRect">
                  <a:avLst>
                    <a:gd name="adj1" fmla="val 50000"/>
                    <a:gd name="adj2" fmla="val 0"/>
                  </a:avLst>
                </a:prstGeom>
                <a:noFill/>
                <a:ln>
                  <a:solidFill>
                    <a:srgbClr val="819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 Diagonal Corner Rectangle 33"/>
                <p:cNvSpPr/>
                <p:nvPr/>
              </p:nvSpPr>
              <p:spPr>
                <a:xfrm rot="16200000">
                  <a:off x="3487046" y="892037"/>
                  <a:ext cx="950796" cy="934040"/>
                </a:xfrm>
                <a:prstGeom prst="round2DiagRect">
                  <a:avLst>
                    <a:gd name="adj1" fmla="val 50000"/>
                    <a:gd name="adj2" fmla="val 0"/>
                  </a:avLst>
                </a:prstGeom>
                <a:solidFill>
                  <a:srgbClr val="81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Freeform 86"/>
              <p:cNvSpPr>
                <a:spLocks noEditPoints="1"/>
              </p:cNvSpPr>
              <p:nvPr/>
            </p:nvSpPr>
            <p:spPr bwMode="auto">
              <a:xfrm flipH="1">
                <a:off x="4915493" y="2277192"/>
                <a:ext cx="265002" cy="445874"/>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solidFill>
              <a:ln w="9525">
                <a:noFill/>
                <a:round/>
              </a:ln>
            </p:spPr>
            <p:txBody>
              <a:bodyPr vert="horz" wrap="square" lIns="68580" tIns="34290" rIns="68580" bIns="34290" numCol="1" anchor="t" anchorCtr="0" compatLnSpc="1"/>
              <a:lstStyle/>
              <a:p>
                <a:endParaRPr lang="en-US" sz="1015" dirty="0"/>
              </a:p>
            </p:txBody>
          </p:sp>
        </p:grpSp>
        <p:grpSp>
          <p:nvGrpSpPr>
            <p:cNvPr id="16" name="Group 45"/>
            <p:cNvGrpSpPr/>
            <p:nvPr/>
          </p:nvGrpSpPr>
          <p:grpSpPr>
            <a:xfrm>
              <a:off x="35629" y="4964647"/>
              <a:ext cx="1024128" cy="1024128"/>
              <a:chOff x="-10809" y="2580056"/>
              <a:chExt cx="2574255" cy="2563444"/>
            </a:xfrm>
            <a:noFill/>
          </p:grpSpPr>
          <p:sp>
            <p:nvSpPr>
              <p:cNvPr id="22" name="Right Triangle 17"/>
              <p:cNvSpPr/>
              <p:nvPr/>
            </p:nvSpPr>
            <p:spPr>
              <a:xfrm>
                <a:off x="-10808" y="2580056"/>
                <a:ext cx="2574254" cy="2563443"/>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1" fmla="*/ 0 w 2407162"/>
                  <a:gd name="connsiteY0-2" fmla="*/ 2397053 h 2397053"/>
                  <a:gd name="connsiteX1-3" fmla="*/ 0 w 2407162"/>
                  <a:gd name="connsiteY1-4" fmla="*/ 0 h 2397053"/>
                  <a:gd name="connsiteX2-5" fmla="*/ 2407162 w 2407162"/>
                  <a:gd name="connsiteY2-6" fmla="*/ 2397053 h 2397053"/>
                  <a:gd name="connsiteX3-7" fmla="*/ 0 w 2407162"/>
                  <a:gd name="connsiteY3-8" fmla="*/ 2397053 h 2397053"/>
                  <a:gd name="connsiteX0-9" fmla="*/ 0 w 2407162"/>
                  <a:gd name="connsiteY0-10" fmla="*/ 2397053 h 2397053"/>
                  <a:gd name="connsiteX1-11" fmla="*/ 0 w 2407162"/>
                  <a:gd name="connsiteY1-12" fmla="*/ 0 h 2397053"/>
                  <a:gd name="connsiteX2-13" fmla="*/ 2407162 w 2407162"/>
                  <a:gd name="connsiteY2-14" fmla="*/ 2397053 h 2397053"/>
                  <a:gd name="connsiteX3-15" fmla="*/ 0 w 2407162"/>
                  <a:gd name="connsiteY3-16" fmla="*/ 2397053 h 2397053"/>
                  <a:gd name="connsiteX0-17" fmla="*/ 0 w 2407162"/>
                  <a:gd name="connsiteY0-18" fmla="*/ 2397053 h 2397053"/>
                  <a:gd name="connsiteX1-19" fmla="*/ 0 w 2407162"/>
                  <a:gd name="connsiteY1-20" fmla="*/ 0 h 2397053"/>
                  <a:gd name="connsiteX2-21" fmla="*/ 2407162 w 2407162"/>
                  <a:gd name="connsiteY2-22" fmla="*/ 2397053 h 2397053"/>
                  <a:gd name="connsiteX3-23" fmla="*/ 0 w 2407162"/>
                  <a:gd name="connsiteY3-24" fmla="*/ 2397053 h 2397053"/>
                </a:gdLst>
                <a:ahLst/>
                <a:cxnLst>
                  <a:cxn ang="0">
                    <a:pos x="connsiteX0-1" y="connsiteY0-2"/>
                  </a:cxn>
                  <a:cxn ang="0">
                    <a:pos x="connsiteX1-3" y="connsiteY1-4"/>
                  </a:cxn>
                  <a:cxn ang="0">
                    <a:pos x="connsiteX2-5" y="connsiteY2-6"/>
                  </a:cxn>
                  <a:cxn ang="0">
                    <a:pos x="connsiteX3-7" y="connsiteY3-8"/>
                  </a:cxn>
                </a:cxnLst>
                <a:rect l="l" t="t" r="r" b="b"/>
                <a:pathLst>
                  <a:path w="2407162" h="2397053">
                    <a:moveTo>
                      <a:pt x="0" y="2397053"/>
                    </a:moveTo>
                    <a:lnTo>
                      <a:pt x="0" y="0"/>
                    </a:lnTo>
                    <a:cubicBezTo>
                      <a:pt x="536664" y="1252310"/>
                      <a:pt x="1729820" y="2082589"/>
                      <a:pt x="2407162" y="2397053"/>
                    </a:cubicBezTo>
                    <a:lnTo>
                      <a:pt x="0" y="23970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17"/>
              <p:cNvSpPr/>
              <p:nvPr/>
            </p:nvSpPr>
            <p:spPr>
              <a:xfrm>
                <a:off x="-10809" y="2649416"/>
                <a:ext cx="2504603" cy="2494084"/>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1" fmla="*/ 0 w 2407162"/>
                  <a:gd name="connsiteY0-2" fmla="*/ 2397053 h 2397053"/>
                  <a:gd name="connsiteX1-3" fmla="*/ 0 w 2407162"/>
                  <a:gd name="connsiteY1-4" fmla="*/ 0 h 2397053"/>
                  <a:gd name="connsiteX2-5" fmla="*/ 2407162 w 2407162"/>
                  <a:gd name="connsiteY2-6" fmla="*/ 2397053 h 2397053"/>
                  <a:gd name="connsiteX3-7" fmla="*/ 0 w 2407162"/>
                  <a:gd name="connsiteY3-8" fmla="*/ 2397053 h 2397053"/>
                  <a:gd name="connsiteX0-9" fmla="*/ 0 w 2407162"/>
                  <a:gd name="connsiteY0-10" fmla="*/ 2397053 h 2397053"/>
                  <a:gd name="connsiteX1-11" fmla="*/ 0 w 2407162"/>
                  <a:gd name="connsiteY1-12" fmla="*/ 0 h 2397053"/>
                  <a:gd name="connsiteX2-13" fmla="*/ 2407162 w 2407162"/>
                  <a:gd name="connsiteY2-14" fmla="*/ 2397053 h 2397053"/>
                  <a:gd name="connsiteX3-15" fmla="*/ 0 w 2407162"/>
                  <a:gd name="connsiteY3-16" fmla="*/ 2397053 h 2397053"/>
                  <a:gd name="connsiteX0-17" fmla="*/ 0 w 2407162"/>
                  <a:gd name="connsiteY0-18" fmla="*/ 2397053 h 2397053"/>
                  <a:gd name="connsiteX1-19" fmla="*/ 0 w 2407162"/>
                  <a:gd name="connsiteY1-20" fmla="*/ 0 h 2397053"/>
                  <a:gd name="connsiteX2-21" fmla="*/ 2407162 w 2407162"/>
                  <a:gd name="connsiteY2-22" fmla="*/ 2397053 h 2397053"/>
                  <a:gd name="connsiteX3-23" fmla="*/ 0 w 2407162"/>
                  <a:gd name="connsiteY3-24" fmla="*/ 2397053 h 2397053"/>
                </a:gdLst>
                <a:ahLst/>
                <a:cxnLst>
                  <a:cxn ang="0">
                    <a:pos x="connsiteX0-1" y="connsiteY0-2"/>
                  </a:cxn>
                  <a:cxn ang="0">
                    <a:pos x="connsiteX1-3" y="connsiteY1-4"/>
                  </a:cxn>
                  <a:cxn ang="0">
                    <a:pos x="connsiteX2-5" y="connsiteY2-6"/>
                  </a:cxn>
                  <a:cxn ang="0">
                    <a:pos x="connsiteX3-7" y="connsiteY3-8"/>
                  </a:cxn>
                </a:cxnLst>
                <a:rect l="l" t="t" r="r" b="b"/>
                <a:pathLst>
                  <a:path w="2407162" h="2397053">
                    <a:moveTo>
                      <a:pt x="0" y="2397053"/>
                    </a:moveTo>
                    <a:lnTo>
                      <a:pt x="0" y="0"/>
                    </a:lnTo>
                    <a:cubicBezTo>
                      <a:pt x="536664" y="1252310"/>
                      <a:pt x="1729820" y="2082589"/>
                      <a:pt x="2407162" y="2397053"/>
                    </a:cubicBezTo>
                    <a:lnTo>
                      <a:pt x="0" y="23970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17"/>
              <p:cNvSpPr/>
              <p:nvPr/>
            </p:nvSpPr>
            <p:spPr>
              <a:xfrm>
                <a:off x="-10809" y="2720143"/>
                <a:ext cx="2433577" cy="2423357"/>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1" fmla="*/ 0 w 2407162"/>
                  <a:gd name="connsiteY0-2" fmla="*/ 2397053 h 2397053"/>
                  <a:gd name="connsiteX1-3" fmla="*/ 0 w 2407162"/>
                  <a:gd name="connsiteY1-4" fmla="*/ 0 h 2397053"/>
                  <a:gd name="connsiteX2-5" fmla="*/ 2407162 w 2407162"/>
                  <a:gd name="connsiteY2-6" fmla="*/ 2397053 h 2397053"/>
                  <a:gd name="connsiteX3-7" fmla="*/ 0 w 2407162"/>
                  <a:gd name="connsiteY3-8" fmla="*/ 2397053 h 2397053"/>
                  <a:gd name="connsiteX0-9" fmla="*/ 0 w 2407162"/>
                  <a:gd name="connsiteY0-10" fmla="*/ 2397053 h 2397053"/>
                  <a:gd name="connsiteX1-11" fmla="*/ 0 w 2407162"/>
                  <a:gd name="connsiteY1-12" fmla="*/ 0 h 2397053"/>
                  <a:gd name="connsiteX2-13" fmla="*/ 2407162 w 2407162"/>
                  <a:gd name="connsiteY2-14" fmla="*/ 2397053 h 2397053"/>
                  <a:gd name="connsiteX3-15" fmla="*/ 0 w 2407162"/>
                  <a:gd name="connsiteY3-16" fmla="*/ 2397053 h 2397053"/>
                  <a:gd name="connsiteX0-17" fmla="*/ 0 w 2407162"/>
                  <a:gd name="connsiteY0-18" fmla="*/ 2397053 h 2397053"/>
                  <a:gd name="connsiteX1-19" fmla="*/ 0 w 2407162"/>
                  <a:gd name="connsiteY1-20" fmla="*/ 0 h 2397053"/>
                  <a:gd name="connsiteX2-21" fmla="*/ 2407162 w 2407162"/>
                  <a:gd name="connsiteY2-22" fmla="*/ 2397053 h 2397053"/>
                  <a:gd name="connsiteX3-23" fmla="*/ 0 w 2407162"/>
                  <a:gd name="connsiteY3-24" fmla="*/ 2397053 h 2397053"/>
                </a:gdLst>
                <a:ahLst/>
                <a:cxnLst>
                  <a:cxn ang="0">
                    <a:pos x="connsiteX0-1" y="connsiteY0-2"/>
                  </a:cxn>
                  <a:cxn ang="0">
                    <a:pos x="connsiteX1-3" y="connsiteY1-4"/>
                  </a:cxn>
                  <a:cxn ang="0">
                    <a:pos x="connsiteX2-5" y="connsiteY2-6"/>
                  </a:cxn>
                  <a:cxn ang="0">
                    <a:pos x="connsiteX3-7" y="connsiteY3-8"/>
                  </a:cxn>
                </a:cxnLst>
                <a:rect l="l" t="t" r="r" b="b"/>
                <a:pathLst>
                  <a:path w="2407162" h="2397053">
                    <a:moveTo>
                      <a:pt x="0" y="2397053"/>
                    </a:moveTo>
                    <a:lnTo>
                      <a:pt x="0" y="0"/>
                    </a:lnTo>
                    <a:cubicBezTo>
                      <a:pt x="536664" y="1252310"/>
                      <a:pt x="1729820" y="2082589"/>
                      <a:pt x="2407162" y="2397053"/>
                    </a:cubicBezTo>
                    <a:lnTo>
                      <a:pt x="0" y="23970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7"/>
            <p:cNvGrpSpPr/>
            <p:nvPr/>
          </p:nvGrpSpPr>
          <p:grpSpPr>
            <a:xfrm>
              <a:off x="4597555" y="4439255"/>
              <a:ext cx="909546" cy="925862"/>
              <a:chOff x="4597555" y="3582005"/>
              <a:chExt cx="909546" cy="925862"/>
            </a:xfrm>
          </p:grpSpPr>
          <p:grpSp>
            <p:nvGrpSpPr>
              <p:cNvPr id="18" name="Group 34"/>
              <p:cNvGrpSpPr/>
              <p:nvPr/>
            </p:nvGrpSpPr>
            <p:grpSpPr>
              <a:xfrm>
                <a:off x="4597555" y="3582005"/>
                <a:ext cx="909546" cy="925862"/>
                <a:chOff x="3394848" y="792919"/>
                <a:chExt cx="1114154" cy="1134140"/>
              </a:xfrm>
            </p:grpSpPr>
            <p:sp>
              <p:nvSpPr>
                <p:cNvPr id="20" name="Round Diagonal Corner Rectangle 35"/>
                <p:cNvSpPr/>
                <p:nvPr/>
              </p:nvSpPr>
              <p:spPr>
                <a:xfrm rot="16200000">
                  <a:off x="3384855" y="802912"/>
                  <a:ext cx="1134140" cy="1114154"/>
                </a:xfrm>
                <a:prstGeom prst="round2DiagRect">
                  <a:avLst>
                    <a:gd name="adj1" fmla="val 50000"/>
                    <a:gd name="adj2" fmla="val 0"/>
                  </a:avLst>
                </a:prstGeom>
                <a:noFill/>
                <a:ln>
                  <a:solidFill>
                    <a:srgbClr val="F7B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 Diagonal Corner Rectangle 36"/>
                <p:cNvSpPr/>
                <p:nvPr/>
              </p:nvSpPr>
              <p:spPr>
                <a:xfrm rot="16200000">
                  <a:off x="3487046" y="892037"/>
                  <a:ext cx="950796" cy="934040"/>
                </a:xfrm>
                <a:prstGeom prst="round2DiagRect">
                  <a:avLst>
                    <a:gd name="adj1" fmla="val 50000"/>
                    <a:gd name="adj2" fmla="val 0"/>
                  </a:avLst>
                </a:prstGeom>
                <a:solidFill>
                  <a:srgbClr val="F7B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Freeform 101"/>
              <p:cNvSpPr>
                <a:spLocks noEditPoints="1"/>
              </p:cNvSpPr>
              <p:nvPr/>
            </p:nvSpPr>
            <p:spPr bwMode="auto">
              <a:xfrm>
                <a:off x="4839897" y="3895194"/>
                <a:ext cx="440940" cy="292190"/>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bg1"/>
              </a:solidFill>
              <a:ln w="9525">
                <a:noFill/>
                <a:round/>
              </a:ln>
            </p:spPr>
            <p:txBody>
              <a:bodyPr vert="horz" wrap="square" lIns="91440" tIns="45720" rIns="91440" bIns="45720" numCol="1" anchor="t" anchorCtr="0" compatLnSpc="1"/>
              <a:lstStyle/>
              <a:p>
                <a:endParaRPr lang="en-US"/>
              </a:p>
            </p:txBody>
          </p:sp>
        </p:grpSp>
      </p:grpSp>
      <p:sp>
        <p:nvSpPr>
          <p:cNvPr id="41" name="Text Placeholder 32"/>
          <p:cNvSpPr txBox="1"/>
          <p:nvPr/>
        </p:nvSpPr>
        <p:spPr>
          <a:xfrm>
            <a:off x="7658101" y="3254771"/>
            <a:ext cx="3917372" cy="54236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3200" dirty="0">
                <a:latin typeface="Times New Roman" panose="02020603050405020304" pitchFamily="18" charset="0"/>
                <a:ea typeface="Microsoft YaHei" panose="020B0503020204020204" pitchFamily="34" charset="-122"/>
                <a:cs typeface="Times New Roman" panose="02020603050405020304" pitchFamily="18" charset="0"/>
              </a:rPr>
              <a:t>2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nhóm</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bất</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kì</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lên</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bốc</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và</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diễn</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trong</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1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phút</a:t>
            </a:r>
            <a:endParaRPr lang="en-US" sz="32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3" name="Text Placeholder 32"/>
          <p:cNvSpPr txBox="1"/>
          <p:nvPr/>
        </p:nvSpPr>
        <p:spPr>
          <a:xfrm>
            <a:off x="865032" y="1928231"/>
            <a:ext cx="3467978" cy="54236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3200" dirty="0">
                <a:latin typeface="Times New Roman" panose="02020603050405020304" pitchFamily="18" charset="0"/>
                <a:ea typeface="Microsoft YaHei" panose="020B0503020204020204" pitchFamily="34" charset="-122"/>
                <a:cs typeface="Times New Roman" panose="02020603050405020304" pitchFamily="18" charset="0"/>
              </a:rPr>
              <a:t>GV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viết</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các</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tình</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huống</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cho</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vào</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hộp</a:t>
            </a:r>
            <a:endParaRPr lang="en-US" sz="32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 name="TextBox 2"/>
          <p:cNvSpPr txBox="1"/>
          <p:nvPr/>
        </p:nvSpPr>
        <p:spPr>
          <a:xfrm flipH="1">
            <a:off x="4044592" y="99913"/>
            <a:ext cx="4102816" cy="1323439"/>
          </a:xfrm>
          <a:prstGeom prst="rect">
            <a:avLst/>
          </a:prstGeom>
          <a:noFill/>
        </p:spPr>
        <p:txBody>
          <a:bodyPr wrap="square" rtlCol="0">
            <a:spAutoFit/>
          </a:bodyPr>
          <a:lstStyle/>
          <a:p>
            <a:r>
              <a:rPr lang="en-SG" sz="8000" b="1" dirty="0" err="1">
                <a:effectLst>
                  <a:glow rad="63500">
                    <a:schemeClr val="accent1">
                      <a:satMod val="175000"/>
                      <a:alpha val="40000"/>
                    </a:schemeClr>
                  </a:glow>
                </a:effectLst>
                <a:latin typeface="Amazone" panose="03020702060507090A04" pitchFamily="66" charset="0"/>
                <a:cs typeface="Times New Roman" panose="02020603050405020304" pitchFamily="18" charset="0"/>
              </a:rPr>
              <a:t>Luật</a:t>
            </a:r>
            <a:r>
              <a:rPr lang="en-SG" sz="8000" b="1" dirty="0">
                <a:effectLst>
                  <a:glow rad="63500">
                    <a:schemeClr val="accent1">
                      <a:satMod val="175000"/>
                      <a:alpha val="40000"/>
                    </a:schemeClr>
                  </a:glow>
                </a:effectLst>
                <a:latin typeface="Amazone" panose="03020702060507090A04" pitchFamily="66" charset="0"/>
                <a:cs typeface="Times New Roman" panose="02020603050405020304" pitchFamily="18" charset="0"/>
              </a:rPr>
              <a:t> </a:t>
            </a:r>
            <a:r>
              <a:rPr lang="en-SG" sz="8000" b="1" dirty="0" err="1">
                <a:effectLst>
                  <a:glow rad="63500">
                    <a:schemeClr val="accent1">
                      <a:satMod val="175000"/>
                      <a:alpha val="40000"/>
                    </a:schemeClr>
                  </a:glow>
                </a:effectLst>
                <a:latin typeface="Amazone" panose="03020702060507090A04" pitchFamily="66" charset="0"/>
                <a:cs typeface="Times New Roman" panose="02020603050405020304" pitchFamily="18" charset="0"/>
              </a:rPr>
              <a:t>ch</a:t>
            </a:r>
            <a:r>
              <a:rPr lang="vi-VN" sz="8000" b="1" dirty="0">
                <a:effectLst>
                  <a:glow rad="63500">
                    <a:schemeClr val="accent1">
                      <a:satMod val="175000"/>
                      <a:alpha val="40000"/>
                    </a:schemeClr>
                  </a:glow>
                </a:effectLst>
                <a:latin typeface="Amazone" panose="03020702060507090A04" pitchFamily="66" charset="0"/>
                <a:cs typeface="Times New Roman" panose="02020603050405020304" pitchFamily="18" charset="0"/>
              </a:rPr>
              <a:t>ơ</a:t>
            </a:r>
            <a:r>
              <a:rPr lang="en-SG" sz="8000" b="1" dirty="0" err="1">
                <a:effectLst>
                  <a:glow rad="63500">
                    <a:schemeClr val="accent1">
                      <a:satMod val="175000"/>
                      <a:alpha val="40000"/>
                    </a:schemeClr>
                  </a:glow>
                </a:effectLst>
                <a:latin typeface="Amazone" panose="03020702060507090A04" pitchFamily="66" charset="0"/>
                <a:cs typeface="Times New Roman" panose="02020603050405020304" pitchFamily="18" charset="0"/>
              </a:rPr>
              <a:t>i</a:t>
            </a:r>
            <a:endParaRPr lang="en-SG" sz="8000" b="1" dirty="0">
              <a:effectLst>
                <a:glow rad="63500">
                  <a:schemeClr val="accent1">
                    <a:satMod val="175000"/>
                    <a:alpha val="40000"/>
                  </a:schemeClr>
                </a:glow>
              </a:effectLst>
              <a:latin typeface="Amazone" panose="03020702060507090A04" pitchFamily="66" charset="0"/>
              <a:cs typeface="Times New Roman" panose="02020603050405020304" pitchFamily="18" charset="0"/>
            </a:endParaRPr>
          </a:p>
        </p:txBody>
      </p:sp>
      <p:sp>
        <p:nvSpPr>
          <p:cNvPr id="45" name="Text Placeholder 32"/>
          <p:cNvSpPr txBox="1"/>
          <p:nvPr/>
        </p:nvSpPr>
        <p:spPr>
          <a:xfrm>
            <a:off x="7810501" y="5277534"/>
            <a:ext cx="3917372" cy="54236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Đúng</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được</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1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điểm</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cộng</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sai</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nhường</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quyền</a:t>
            </a:r>
            <a:endParaRPr lang="en-US" sz="32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6" name="Text Placeholder 32"/>
          <p:cNvSpPr txBox="1"/>
          <p:nvPr/>
        </p:nvSpPr>
        <p:spPr>
          <a:xfrm>
            <a:off x="831274" y="3870950"/>
            <a:ext cx="3681583" cy="54236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3200" dirty="0">
                <a:latin typeface="Times New Roman" panose="02020603050405020304" pitchFamily="18" charset="0"/>
                <a:ea typeface="Microsoft YaHei" panose="020B0503020204020204" pitchFamily="34" charset="-122"/>
                <a:cs typeface="Times New Roman" panose="02020603050405020304" pitchFamily="18" charset="0"/>
              </a:rPr>
              <a:t>HS ở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dưới</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đoán</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ý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của</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các</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nhân</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vật</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trong</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tình</a:t>
            </a:r>
            <a:r>
              <a:rPr 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3200" dirty="0" err="1">
                <a:latin typeface="Times New Roman" panose="02020603050405020304" pitchFamily="18" charset="0"/>
                <a:ea typeface="Microsoft YaHei" panose="020B0503020204020204" pitchFamily="34" charset="-122"/>
                <a:cs typeface="Times New Roman" panose="02020603050405020304" pitchFamily="18" charset="0"/>
              </a:rPr>
              <a:t>huống</a:t>
            </a:r>
            <a:endParaRPr lang="en-US" sz="3200" dirty="0">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randombar(horizontal)">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randombar(horizontal)">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randombar(horizontal)">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randombar(horizontal)">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3" grpId="0"/>
      <p:bldP spid="45" grpId="0"/>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7"/>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12297" r="12297"/>
          <a:stretch>
            <a:fillRect/>
          </a:stretch>
        </p:blipFill>
        <p:spPr/>
      </p:pic>
      <p:pic>
        <p:nvPicPr>
          <p:cNvPr id="5" name="图片占位符 4"/>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10800" r="10800"/>
          <a:stretch>
            <a:fillRect/>
          </a:stretch>
        </p:blipFill>
        <p:spPr/>
      </p:pic>
      <p:sp>
        <p:nvSpPr>
          <p:cNvPr id="4" name="TextBox 3"/>
          <p:cNvSpPr txBox="1"/>
          <p:nvPr/>
        </p:nvSpPr>
        <p:spPr>
          <a:xfrm>
            <a:off x="1382485" y="207220"/>
            <a:ext cx="9731830" cy="1654748"/>
          </a:xfrm>
          <a:prstGeom prst="rect">
            <a:avLst/>
          </a:prstGeom>
          <a:noFill/>
        </p:spPr>
        <p:txBody>
          <a:bodyPr wrap="square" rtlCol="0">
            <a:spAutoFit/>
          </a:bodyPr>
          <a:lstStyle/>
          <a:p>
            <a:pPr algn="ctr">
              <a:lnSpc>
                <a:spcPct val="150000"/>
              </a:lnSpc>
            </a:pPr>
            <a:r>
              <a:rPr lang="en-US" sz="3600" b="1" dirty="0">
                <a:solidFill>
                  <a:srgbClr val="0070C0"/>
                </a:solidFill>
                <a:latin typeface="Times New Roman" panose="02020603050405020304" pitchFamily="18" charset="0"/>
                <a:cs typeface="Times New Roman" panose="02020603050405020304" pitchFamily="18" charset="0"/>
              </a:rPr>
              <a:t>Theo </a:t>
            </a:r>
            <a:r>
              <a:rPr lang="en-US" sz="3600" b="1" dirty="0" err="1">
                <a:solidFill>
                  <a:srgbClr val="0070C0"/>
                </a:solidFill>
                <a:latin typeface="Times New Roman" panose="02020603050405020304" pitchFamily="18" charset="0"/>
                <a:cs typeface="Times New Roman" panose="02020603050405020304" pitchFamily="18" charset="0"/>
              </a:rPr>
              <a:t>em</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trường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hợp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nào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trong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cuộc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sống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nên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nói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thẳng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trường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hợp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nào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nên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dùng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hàm</a:t>
            </a:r>
            <a:r>
              <a:rPr lang="en-US" sz="3600" b="1" dirty="0">
                <a:solidFill>
                  <a:srgbClr val="0070C0"/>
                </a:solidFill>
                <a:latin typeface="Times New Roman" panose="02020603050405020304" pitchFamily="18" charset="0"/>
                <a:cs typeface="Times New Roman" panose="02020603050405020304" pitchFamily="18" charset="0"/>
              </a:rPr>
              <a:t> ý?</a:t>
            </a:r>
          </a:p>
        </p:txBody>
      </p:sp>
      <p:sp>
        <p:nvSpPr>
          <p:cNvPr id="13" name="Rectangle 12"/>
          <p:cNvSpPr/>
          <p:nvPr/>
        </p:nvSpPr>
        <p:spPr>
          <a:xfrm>
            <a:off x="2720714" y="2660754"/>
            <a:ext cx="2833140" cy="3657600"/>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Box 13"/>
          <p:cNvSpPr txBox="1"/>
          <p:nvPr/>
        </p:nvSpPr>
        <p:spPr>
          <a:xfrm>
            <a:off x="2455888" y="2919893"/>
            <a:ext cx="3362792" cy="3139321"/>
          </a:xfrm>
          <a:prstGeom prst="rect">
            <a:avLst/>
          </a:prstGeom>
          <a:noFill/>
        </p:spPr>
        <p:txBody>
          <a:bodyPr wrap="square" rtlCol="0">
            <a:spAutoFit/>
          </a:bodyPr>
          <a:lstStyle/>
          <a:p>
            <a:pPr algn="ctr"/>
            <a:r>
              <a:rPr lang="en-US" sz="6600" dirty="0" err="1">
                <a:solidFill>
                  <a:schemeClr val="tx1">
                    <a:lumMod val="75000"/>
                    <a:lumOff val="25000"/>
                  </a:schemeClr>
                </a:solidFill>
                <a:latin typeface="Amazone" panose="03020702060507090A04" pitchFamily="66" charset="0"/>
                <a:cs typeface="Times New Roman" panose="02020603050405020304" pitchFamily="18" charset="0"/>
              </a:rPr>
              <a:t>Thảo</a:t>
            </a:r>
            <a:r>
              <a:rPr lang="en-US" sz="6600" dirty="0">
                <a:solidFill>
                  <a:schemeClr val="tx1">
                    <a:lumMod val="75000"/>
                    <a:lumOff val="25000"/>
                  </a:schemeClr>
                </a:solidFill>
                <a:latin typeface="Amazone" panose="03020702060507090A04" pitchFamily="66" charset="0"/>
                <a:cs typeface="Times New Roman" panose="02020603050405020304" pitchFamily="18" charset="0"/>
              </a:rPr>
              <a:t> </a:t>
            </a:r>
            <a:r>
              <a:rPr lang="en-US" sz="6600" dirty="0" err="1">
                <a:solidFill>
                  <a:schemeClr val="tx1">
                    <a:lumMod val="75000"/>
                    <a:lumOff val="25000"/>
                  </a:schemeClr>
                </a:solidFill>
                <a:latin typeface="Amazone" panose="03020702060507090A04" pitchFamily="66" charset="0"/>
                <a:cs typeface="Times New Roman" panose="02020603050405020304" pitchFamily="18" charset="0"/>
              </a:rPr>
              <a:t>luận</a:t>
            </a:r>
            <a:r>
              <a:rPr lang="en-US" sz="6600" dirty="0">
                <a:solidFill>
                  <a:schemeClr val="tx1">
                    <a:lumMod val="75000"/>
                    <a:lumOff val="25000"/>
                  </a:schemeClr>
                </a:solidFill>
                <a:latin typeface="Amazone" panose="03020702060507090A04" pitchFamily="66" charset="0"/>
                <a:cs typeface="Times New Roman" panose="02020603050405020304" pitchFamily="18" charset="0"/>
              </a:rPr>
              <a:t> </a:t>
            </a:r>
            <a:r>
              <a:rPr lang="en-US" sz="6600" dirty="0" err="1">
                <a:solidFill>
                  <a:schemeClr val="tx1">
                    <a:lumMod val="75000"/>
                    <a:lumOff val="25000"/>
                  </a:schemeClr>
                </a:solidFill>
                <a:latin typeface="Amazone" panose="03020702060507090A04" pitchFamily="66" charset="0"/>
                <a:cs typeface="Times New Roman" panose="02020603050405020304" pitchFamily="18" charset="0"/>
              </a:rPr>
              <a:t>tập</a:t>
            </a:r>
            <a:r>
              <a:rPr lang="en-US" sz="6600" dirty="0">
                <a:solidFill>
                  <a:schemeClr val="tx1">
                    <a:lumMod val="75000"/>
                    <a:lumOff val="25000"/>
                  </a:schemeClr>
                </a:solidFill>
                <a:latin typeface="Amazone" panose="03020702060507090A04" pitchFamily="66" charset="0"/>
                <a:cs typeface="Times New Roman" panose="02020603050405020304" pitchFamily="18" charset="0"/>
              </a:rPr>
              <a:t> </a:t>
            </a:r>
            <a:r>
              <a:rPr lang="en-US" sz="6600" dirty="0" err="1">
                <a:solidFill>
                  <a:schemeClr val="tx1">
                    <a:lumMod val="75000"/>
                    <a:lumOff val="25000"/>
                  </a:schemeClr>
                </a:solidFill>
                <a:latin typeface="Amazone" panose="03020702060507090A04" pitchFamily="66" charset="0"/>
                <a:cs typeface="Times New Roman" panose="02020603050405020304" pitchFamily="18" charset="0"/>
              </a:rPr>
              <a:t>thể</a:t>
            </a:r>
            <a:endParaRPr lang="id-ID" sz="8000" b="1" dirty="0">
              <a:solidFill>
                <a:schemeClr val="tx1">
                  <a:lumMod val="75000"/>
                  <a:lumOff val="25000"/>
                </a:schemeClr>
              </a:solidFill>
              <a:latin typeface="Amazone" panose="03020702060507090A04" pitchFamily="66"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314325" y="328386"/>
            <a:ext cx="1409700" cy="523220"/>
          </a:xfrm>
          <a:prstGeom prst="rect">
            <a:avLst/>
          </a:prstGeom>
          <a:noFill/>
        </p:spPr>
        <p:txBody>
          <a:bodyPr wrap="square" rtlCol="0">
            <a:spAutoFit/>
          </a:bodyPr>
          <a:lstStyle/>
          <a:p>
            <a:r>
              <a:rPr lang="en-US" altLang="zh-CN" sz="2400" dirty="0">
                <a:solidFill>
                  <a:schemeClr val="bg1"/>
                </a:solidFill>
              </a:rPr>
              <a:t>PART </a:t>
            </a:r>
            <a:r>
              <a:rPr lang="en-US" altLang="zh-CN" sz="2800" dirty="0">
                <a:solidFill>
                  <a:schemeClr val="bg1"/>
                </a:solidFill>
              </a:rPr>
              <a:t>03</a:t>
            </a:r>
            <a:endParaRPr lang="zh-CN" altLang="en-US" sz="2400" dirty="0">
              <a:solidFill>
                <a:schemeClr val="bg1"/>
              </a:solidFill>
            </a:endParaRPr>
          </a:p>
        </p:txBody>
      </p:sp>
      <p:grpSp>
        <p:nvGrpSpPr>
          <p:cNvPr id="11" name="组合 10"/>
          <p:cNvGrpSpPr/>
          <p:nvPr/>
        </p:nvGrpSpPr>
        <p:grpSpPr>
          <a:xfrm>
            <a:off x="3951624" y="2321178"/>
            <a:ext cx="4033731" cy="4022489"/>
            <a:chOff x="4078694" y="1789907"/>
            <a:chExt cx="4033731" cy="4022489"/>
          </a:xfrm>
        </p:grpSpPr>
        <p:grpSp>
          <p:nvGrpSpPr>
            <p:cNvPr id="12" name="Group 15"/>
            <p:cNvGrpSpPr/>
            <p:nvPr/>
          </p:nvGrpSpPr>
          <p:grpSpPr>
            <a:xfrm rot="2700000" flipV="1">
              <a:off x="4744353" y="1800409"/>
              <a:ext cx="321494" cy="1652812"/>
              <a:chOff x="2476500" y="2038350"/>
              <a:chExt cx="571500" cy="1828800"/>
            </a:xfrm>
            <a:solidFill>
              <a:srgbClr val="ECCEAA"/>
            </a:solidFill>
          </p:grpSpPr>
          <p:sp>
            <p:nvSpPr>
              <p:cNvPr id="52" name="Bent Arrow 5"/>
              <p:cNvSpPr/>
              <p:nvPr/>
            </p:nvSpPr>
            <p:spPr bwMode="auto">
              <a:xfrm flipV="1">
                <a:off x="2476500" y="2038350"/>
                <a:ext cx="533400" cy="1828800"/>
              </a:xfrm>
              <a:prstGeom prst="bentArrow">
                <a:avLst>
                  <a:gd name="adj1" fmla="val 13663"/>
                  <a:gd name="adj2" fmla="val 25006"/>
                  <a:gd name="adj3" fmla="val 43568"/>
                  <a:gd name="adj4" fmla="val 0"/>
                </a:avLst>
              </a:prstGeom>
              <a:solidFill>
                <a:srgbClr val="C75346"/>
              </a:solidFill>
              <a:ln w="9525">
                <a:noFill/>
                <a:round/>
              </a:ln>
            </p:spPr>
            <p:txBody>
              <a:bodyPr vert="horz" wrap="square" lIns="91440" tIns="45720" rIns="91440" bIns="45720" numCol="1" rtlCol="0" anchor="t" anchorCtr="0" compatLnSpc="1"/>
              <a:lstStyle/>
              <a:p>
                <a:pPr algn="ctr"/>
                <a:endParaRPr lang="en-US"/>
              </a:p>
            </p:txBody>
          </p:sp>
          <p:sp>
            <p:nvSpPr>
              <p:cNvPr id="53" name="Rectangle 6"/>
              <p:cNvSpPr/>
              <p:nvPr/>
            </p:nvSpPr>
            <p:spPr bwMode="auto">
              <a:xfrm>
                <a:off x="2514600" y="2038350"/>
                <a:ext cx="533400" cy="45719"/>
              </a:xfrm>
              <a:prstGeom prst="rect">
                <a:avLst/>
              </a:prstGeom>
              <a:solidFill>
                <a:srgbClr val="C75346"/>
              </a:solidFill>
              <a:ln w="9525">
                <a:noFill/>
                <a:round/>
              </a:ln>
            </p:spPr>
            <p:txBody>
              <a:bodyPr vert="horz" wrap="square" lIns="91440" tIns="45720" rIns="91440" bIns="45720" numCol="1" rtlCol="0" anchor="t" anchorCtr="0" compatLnSpc="1"/>
              <a:lstStyle/>
              <a:p>
                <a:pPr algn="ctr"/>
                <a:endParaRPr lang="en-US"/>
              </a:p>
            </p:txBody>
          </p:sp>
        </p:grpSp>
        <p:grpSp>
          <p:nvGrpSpPr>
            <p:cNvPr id="13" name="Group 18"/>
            <p:cNvGrpSpPr/>
            <p:nvPr/>
          </p:nvGrpSpPr>
          <p:grpSpPr>
            <a:xfrm rot="18900000" flipV="1">
              <a:off x="4722610" y="4159584"/>
              <a:ext cx="321493" cy="1652812"/>
              <a:chOff x="2476500" y="2038350"/>
              <a:chExt cx="571500" cy="1828800"/>
            </a:xfrm>
            <a:solidFill>
              <a:srgbClr val="F8AF43"/>
            </a:solidFill>
          </p:grpSpPr>
          <p:sp>
            <p:nvSpPr>
              <p:cNvPr id="50" name="Bent Arrow 8"/>
              <p:cNvSpPr/>
              <p:nvPr/>
            </p:nvSpPr>
            <p:spPr bwMode="auto">
              <a:xfrm flipV="1">
                <a:off x="2476500" y="2038350"/>
                <a:ext cx="533400" cy="1828800"/>
              </a:xfrm>
              <a:prstGeom prst="bentArrow">
                <a:avLst>
                  <a:gd name="adj1" fmla="val 13663"/>
                  <a:gd name="adj2" fmla="val 25006"/>
                  <a:gd name="adj3" fmla="val 43568"/>
                  <a:gd name="adj4" fmla="val 0"/>
                </a:avLst>
              </a:prstGeom>
              <a:solidFill>
                <a:srgbClr val="F7B759"/>
              </a:solidFill>
              <a:ln w="9525">
                <a:noFill/>
                <a:round/>
              </a:ln>
            </p:spPr>
            <p:txBody>
              <a:bodyPr vert="horz" wrap="square" lIns="91440" tIns="45720" rIns="91440" bIns="45720" numCol="1" rtlCol="0" anchor="t" anchorCtr="0" compatLnSpc="1"/>
              <a:lstStyle/>
              <a:p>
                <a:pPr algn="ctr"/>
                <a:endParaRPr lang="en-US"/>
              </a:p>
            </p:txBody>
          </p:sp>
          <p:sp>
            <p:nvSpPr>
              <p:cNvPr id="51" name="Rectangle 9"/>
              <p:cNvSpPr/>
              <p:nvPr/>
            </p:nvSpPr>
            <p:spPr bwMode="auto">
              <a:xfrm>
                <a:off x="2514600" y="2038350"/>
                <a:ext cx="533400" cy="45719"/>
              </a:xfrm>
              <a:prstGeom prst="rect">
                <a:avLst/>
              </a:prstGeom>
              <a:solidFill>
                <a:srgbClr val="F7B759"/>
              </a:solidFill>
              <a:ln w="9525">
                <a:noFill/>
                <a:round/>
              </a:ln>
            </p:spPr>
            <p:txBody>
              <a:bodyPr vert="horz" wrap="square" lIns="91440" tIns="45720" rIns="91440" bIns="45720" numCol="1" rtlCol="0" anchor="t" anchorCtr="0" compatLnSpc="1"/>
              <a:lstStyle/>
              <a:p>
                <a:pPr algn="ctr"/>
                <a:endParaRPr lang="en-US"/>
              </a:p>
            </p:txBody>
          </p:sp>
        </p:grpSp>
        <p:grpSp>
          <p:nvGrpSpPr>
            <p:cNvPr id="14" name="Group 21"/>
            <p:cNvGrpSpPr/>
            <p:nvPr/>
          </p:nvGrpSpPr>
          <p:grpSpPr>
            <a:xfrm rot="18900000" flipH="1">
              <a:off x="7092285" y="1789907"/>
              <a:ext cx="321493" cy="1652812"/>
              <a:chOff x="2476500" y="2038350"/>
              <a:chExt cx="571500" cy="1828800"/>
            </a:xfrm>
            <a:solidFill>
              <a:srgbClr val="F8AF43"/>
            </a:solidFill>
          </p:grpSpPr>
          <p:sp>
            <p:nvSpPr>
              <p:cNvPr id="48" name="Bent Arrow 11"/>
              <p:cNvSpPr/>
              <p:nvPr/>
            </p:nvSpPr>
            <p:spPr bwMode="auto">
              <a:xfrm flipV="1">
                <a:off x="2476500" y="2038350"/>
                <a:ext cx="533400" cy="1828800"/>
              </a:xfrm>
              <a:prstGeom prst="bentArrow">
                <a:avLst>
                  <a:gd name="adj1" fmla="val 13663"/>
                  <a:gd name="adj2" fmla="val 25006"/>
                  <a:gd name="adj3" fmla="val 43568"/>
                  <a:gd name="adj4" fmla="val 0"/>
                </a:avLst>
              </a:prstGeom>
              <a:solidFill>
                <a:srgbClr val="71BEA0"/>
              </a:solidFill>
              <a:ln w="9525">
                <a:noFill/>
                <a:round/>
              </a:ln>
            </p:spPr>
            <p:txBody>
              <a:bodyPr vert="horz" wrap="square" lIns="91440" tIns="45720" rIns="91440" bIns="45720" numCol="1" rtlCol="0" anchor="t" anchorCtr="0" compatLnSpc="1"/>
              <a:lstStyle/>
              <a:p>
                <a:pPr algn="ctr"/>
                <a:endParaRPr lang="en-US"/>
              </a:p>
            </p:txBody>
          </p:sp>
          <p:sp>
            <p:nvSpPr>
              <p:cNvPr id="49" name="Rectangle 12"/>
              <p:cNvSpPr/>
              <p:nvPr/>
            </p:nvSpPr>
            <p:spPr bwMode="auto">
              <a:xfrm>
                <a:off x="2514600" y="2038350"/>
                <a:ext cx="533400" cy="45719"/>
              </a:xfrm>
              <a:prstGeom prst="rect">
                <a:avLst/>
              </a:prstGeom>
              <a:solidFill>
                <a:srgbClr val="71BEA0"/>
              </a:solidFill>
              <a:ln w="9525">
                <a:noFill/>
                <a:round/>
              </a:ln>
            </p:spPr>
            <p:txBody>
              <a:bodyPr vert="horz" wrap="square" lIns="91440" tIns="45720" rIns="91440" bIns="45720" numCol="1" rtlCol="0" anchor="t" anchorCtr="0" compatLnSpc="1"/>
              <a:lstStyle/>
              <a:p>
                <a:pPr algn="ctr"/>
                <a:endParaRPr lang="en-US"/>
              </a:p>
            </p:txBody>
          </p:sp>
        </p:grpSp>
        <p:grpSp>
          <p:nvGrpSpPr>
            <p:cNvPr id="15" name="Group 24"/>
            <p:cNvGrpSpPr/>
            <p:nvPr/>
          </p:nvGrpSpPr>
          <p:grpSpPr>
            <a:xfrm rot="2700000" flipH="1">
              <a:off x="7125272" y="4181327"/>
              <a:ext cx="321494" cy="1652812"/>
              <a:chOff x="2476500" y="2038350"/>
              <a:chExt cx="571500" cy="1828800"/>
            </a:xfrm>
            <a:solidFill>
              <a:srgbClr val="ECCEAA"/>
            </a:solidFill>
          </p:grpSpPr>
          <p:sp>
            <p:nvSpPr>
              <p:cNvPr id="46" name="Bent Arrow 14"/>
              <p:cNvSpPr/>
              <p:nvPr/>
            </p:nvSpPr>
            <p:spPr bwMode="auto">
              <a:xfrm flipV="1">
                <a:off x="2476500" y="2038350"/>
                <a:ext cx="533400" cy="1828800"/>
              </a:xfrm>
              <a:prstGeom prst="bentArrow">
                <a:avLst>
                  <a:gd name="adj1" fmla="val 13663"/>
                  <a:gd name="adj2" fmla="val 25006"/>
                  <a:gd name="adj3" fmla="val 43568"/>
                  <a:gd name="adj4" fmla="val 0"/>
                </a:avLst>
              </a:prstGeom>
              <a:solidFill>
                <a:srgbClr val="819FA1"/>
              </a:solidFill>
              <a:ln w="9525">
                <a:noFill/>
                <a:round/>
              </a:ln>
            </p:spPr>
            <p:txBody>
              <a:bodyPr vert="horz" wrap="square" lIns="91440" tIns="45720" rIns="91440" bIns="45720" numCol="1" rtlCol="0" anchor="t" anchorCtr="0" compatLnSpc="1"/>
              <a:lstStyle/>
              <a:p>
                <a:pPr algn="ctr"/>
                <a:endParaRPr lang="en-US"/>
              </a:p>
            </p:txBody>
          </p:sp>
          <p:sp>
            <p:nvSpPr>
              <p:cNvPr id="47" name="Rectangle 15"/>
              <p:cNvSpPr/>
              <p:nvPr/>
            </p:nvSpPr>
            <p:spPr bwMode="auto">
              <a:xfrm>
                <a:off x="2514600" y="2038350"/>
                <a:ext cx="533400" cy="45719"/>
              </a:xfrm>
              <a:prstGeom prst="rect">
                <a:avLst/>
              </a:prstGeom>
              <a:solidFill>
                <a:srgbClr val="819FA1"/>
              </a:solidFill>
              <a:ln w="9525">
                <a:noFill/>
                <a:round/>
              </a:ln>
            </p:spPr>
            <p:txBody>
              <a:bodyPr vert="horz" wrap="square" lIns="91440" tIns="45720" rIns="91440" bIns="45720" numCol="1" rtlCol="0" anchor="t" anchorCtr="0" compatLnSpc="1"/>
              <a:lstStyle/>
              <a:p>
                <a:pPr algn="ctr"/>
                <a:endParaRPr lang="en-US"/>
              </a:p>
            </p:txBody>
          </p:sp>
        </p:grpSp>
        <p:grpSp>
          <p:nvGrpSpPr>
            <p:cNvPr id="16" name="Group 1"/>
            <p:cNvGrpSpPr/>
            <p:nvPr/>
          </p:nvGrpSpPr>
          <p:grpSpPr>
            <a:xfrm>
              <a:off x="6455778" y="3074438"/>
              <a:ext cx="1485674" cy="1485674"/>
              <a:chOff x="6455778" y="3074438"/>
              <a:chExt cx="1485674" cy="1485674"/>
            </a:xfrm>
          </p:grpSpPr>
          <p:sp>
            <p:nvSpPr>
              <p:cNvPr id="30" name="Rounded Rectangle 20"/>
              <p:cNvSpPr/>
              <p:nvPr/>
            </p:nvSpPr>
            <p:spPr bwMode="auto">
              <a:xfrm rot="18900000" flipV="1">
                <a:off x="6455778" y="3074438"/>
                <a:ext cx="1485674" cy="1485674"/>
              </a:xfrm>
              <a:prstGeom prst="roundRect">
                <a:avLst>
                  <a:gd name="adj" fmla="val 9646"/>
                </a:avLst>
              </a:prstGeom>
              <a:solidFill>
                <a:srgbClr val="819FA1"/>
              </a:solidFill>
              <a:ln w="9525">
                <a:noFill/>
                <a:round/>
              </a:ln>
            </p:spPr>
            <p:txBody>
              <a:bodyPr vert="horz" wrap="square" lIns="91440" tIns="45720" rIns="91440" bIns="45720" numCol="1" rtlCol="0" anchor="t" anchorCtr="0" compatLnSpc="1"/>
              <a:lstStyle/>
              <a:p>
                <a:pPr algn="ctr"/>
                <a:endParaRPr lang="en-US"/>
              </a:p>
            </p:txBody>
          </p:sp>
          <p:grpSp>
            <p:nvGrpSpPr>
              <p:cNvPr id="31" name="Group 34"/>
              <p:cNvGrpSpPr/>
              <p:nvPr/>
            </p:nvGrpSpPr>
            <p:grpSpPr>
              <a:xfrm>
                <a:off x="6880423" y="3544610"/>
                <a:ext cx="613402" cy="593867"/>
                <a:chOff x="2339975" y="3200401"/>
                <a:chExt cx="249238" cy="241301"/>
              </a:xfrm>
              <a:solidFill>
                <a:schemeClr val="bg1"/>
              </a:solidFill>
            </p:grpSpPr>
            <p:sp>
              <p:nvSpPr>
                <p:cNvPr id="32" name="Rectangle 18"/>
                <p:cNvSpPr>
                  <a:spLocks noChangeArrowheads="1"/>
                </p:cNvSpPr>
                <p:nvPr/>
              </p:nvSpPr>
              <p:spPr bwMode="auto">
                <a:xfrm>
                  <a:off x="2428875" y="3297238"/>
                  <a:ext cx="285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Rectangle 19"/>
                <p:cNvSpPr>
                  <a:spLocks noChangeArrowheads="1"/>
                </p:cNvSpPr>
                <p:nvPr/>
              </p:nvSpPr>
              <p:spPr bwMode="auto">
                <a:xfrm>
                  <a:off x="2473325" y="3297238"/>
                  <a:ext cx="285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20"/>
                <p:cNvSpPr>
                  <a:spLocks noChangeArrowheads="1"/>
                </p:cNvSpPr>
                <p:nvPr/>
              </p:nvSpPr>
              <p:spPr bwMode="auto">
                <a:xfrm>
                  <a:off x="2516188" y="3297238"/>
                  <a:ext cx="285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Rectangle 21"/>
                <p:cNvSpPr>
                  <a:spLocks noChangeArrowheads="1"/>
                </p:cNvSpPr>
                <p:nvPr/>
              </p:nvSpPr>
              <p:spPr bwMode="auto">
                <a:xfrm>
                  <a:off x="2428875" y="3338513"/>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22"/>
                <p:cNvSpPr>
                  <a:spLocks noChangeArrowheads="1"/>
                </p:cNvSpPr>
                <p:nvPr/>
              </p:nvSpPr>
              <p:spPr bwMode="auto">
                <a:xfrm>
                  <a:off x="2473325" y="3338513"/>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23"/>
                <p:cNvSpPr>
                  <a:spLocks noChangeArrowheads="1"/>
                </p:cNvSpPr>
                <p:nvPr/>
              </p:nvSpPr>
              <p:spPr bwMode="auto">
                <a:xfrm>
                  <a:off x="2516188" y="3338513"/>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Rectangle 24"/>
                <p:cNvSpPr>
                  <a:spLocks noChangeArrowheads="1"/>
                </p:cNvSpPr>
                <p:nvPr/>
              </p:nvSpPr>
              <p:spPr bwMode="auto">
                <a:xfrm>
                  <a:off x="2428875"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25"/>
                <p:cNvSpPr>
                  <a:spLocks noChangeArrowheads="1"/>
                </p:cNvSpPr>
                <p:nvPr/>
              </p:nvSpPr>
              <p:spPr bwMode="auto">
                <a:xfrm>
                  <a:off x="2386013" y="3338513"/>
                  <a:ext cx="254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0" name="Rectangle 26"/>
                <p:cNvSpPr>
                  <a:spLocks noChangeArrowheads="1"/>
                </p:cNvSpPr>
                <p:nvPr/>
              </p:nvSpPr>
              <p:spPr bwMode="auto">
                <a:xfrm>
                  <a:off x="2386013"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Rectangle 27"/>
                <p:cNvSpPr>
                  <a:spLocks noChangeArrowheads="1"/>
                </p:cNvSpPr>
                <p:nvPr/>
              </p:nvSpPr>
              <p:spPr bwMode="auto">
                <a:xfrm>
                  <a:off x="2473325"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28"/>
                <p:cNvSpPr>
                  <a:spLocks noChangeArrowheads="1"/>
                </p:cNvSpPr>
                <p:nvPr/>
              </p:nvSpPr>
              <p:spPr bwMode="auto">
                <a:xfrm>
                  <a:off x="2516188"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3" name="Freeform 29"/>
                <p:cNvSpPr>
                  <a:spLocks noEditPoints="1"/>
                </p:cNvSpPr>
                <p:nvPr/>
              </p:nvSpPr>
              <p:spPr bwMode="auto">
                <a:xfrm>
                  <a:off x="2339975" y="3217864"/>
                  <a:ext cx="249238" cy="223838"/>
                </a:xfrm>
                <a:custGeom>
                  <a:avLst/>
                  <a:gdLst>
                    <a:gd name="T0" fmla="*/ 157 w 157"/>
                    <a:gd name="T1" fmla="*/ 0 h 141"/>
                    <a:gd name="T2" fmla="*/ 135 w 157"/>
                    <a:gd name="T3" fmla="*/ 0 h 141"/>
                    <a:gd name="T4" fmla="*/ 135 w 157"/>
                    <a:gd name="T5" fmla="*/ 15 h 141"/>
                    <a:gd name="T6" fmla="*/ 114 w 157"/>
                    <a:gd name="T7" fmla="*/ 15 h 141"/>
                    <a:gd name="T8" fmla="*/ 114 w 157"/>
                    <a:gd name="T9" fmla="*/ 0 h 141"/>
                    <a:gd name="T10" fmla="*/ 47 w 157"/>
                    <a:gd name="T11" fmla="*/ 0 h 141"/>
                    <a:gd name="T12" fmla="*/ 47 w 157"/>
                    <a:gd name="T13" fmla="*/ 15 h 141"/>
                    <a:gd name="T14" fmla="*/ 25 w 157"/>
                    <a:gd name="T15" fmla="*/ 15 h 141"/>
                    <a:gd name="T16" fmla="*/ 25 w 157"/>
                    <a:gd name="T17" fmla="*/ 0 h 141"/>
                    <a:gd name="T18" fmla="*/ 0 w 157"/>
                    <a:gd name="T19" fmla="*/ 0 h 141"/>
                    <a:gd name="T20" fmla="*/ 0 w 157"/>
                    <a:gd name="T21" fmla="*/ 141 h 141"/>
                    <a:gd name="T22" fmla="*/ 12 w 157"/>
                    <a:gd name="T23" fmla="*/ 141 h 141"/>
                    <a:gd name="T24" fmla="*/ 146 w 157"/>
                    <a:gd name="T25" fmla="*/ 141 h 141"/>
                    <a:gd name="T26" fmla="*/ 157 w 157"/>
                    <a:gd name="T27" fmla="*/ 141 h 141"/>
                    <a:gd name="T28" fmla="*/ 157 w 157"/>
                    <a:gd name="T29" fmla="*/ 0 h 141"/>
                    <a:gd name="T30" fmla="*/ 146 w 157"/>
                    <a:gd name="T31" fmla="*/ 129 h 141"/>
                    <a:gd name="T32" fmla="*/ 12 w 157"/>
                    <a:gd name="T33" fmla="*/ 129 h 141"/>
                    <a:gd name="T34" fmla="*/ 12 w 157"/>
                    <a:gd name="T35" fmla="*/ 40 h 141"/>
                    <a:gd name="T36" fmla="*/ 146 w 157"/>
                    <a:gd name="T37" fmla="*/ 40 h 141"/>
                    <a:gd name="T38" fmla="*/ 146 w 157"/>
                    <a:gd name="T39" fmla="*/ 1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 h="141">
                      <a:moveTo>
                        <a:pt x="157" y="0"/>
                      </a:moveTo>
                      <a:lnTo>
                        <a:pt x="135" y="0"/>
                      </a:lnTo>
                      <a:lnTo>
                        <a:pt x="135" y="15"/>
                      </a:lnTo>
                      <a:lnTo>
                        <a:pt x="114" y="15"/>
                      </a:lnTo>
                      <a:lnTo>
                        <a:pt x="114" y="0"/>
                      </a:lnTo>
                      <a:lnTo>
                        <a:pt x="47" y="0"/>
                      </a:lnTo>
                      <a:lnTo>
                        <a:pt x="47" y="15"/>
                      </a:lnTo>
                      <a:lnTo>
                        <a:pt x="25" y="15"/>
                      </a:lnTo>
                      <a:lnTo>
                        <a:pt x="25" y="0"/>
                      </a:lnTo>
                      <a:lnTo>
                        <a:pt x="0" y="0"/>
                      </a:lnTo>
                      <a:lnTo>
                        <a:pt x="0" y="141"/>
                      </a:lnTo>
                      <a:lnTo>
                        <a:pt x="12" y="141"/>
                      </a:lnTo>
                      <a:lnTo>
                        <a:pt x="146" y="141"/>
                      </a:lnTo>
                      <a:lnTo>
                        <a:pt x="157" y="141"/>
                      </a:lnTo>
                      <a:lnTo>
                        <a:pt x="157" y="0"/>
                      </a:lnTo>
                      <a:close/>
                      <a:moveTo>
                        <a:pt x="146" y="129"/>
                      </a:moveTo>
                      <a:lnTo>
                        <a:pt x="12" y="129"/>
                      </a:lnTo>
                      <a:lnTo>
                        <a:pt x="12" y="40"/>
                      </a:lnTo>
                      <a:lnTo>
                        <a:pt x="146" y="40"/>
                      </a:lnTo>
                      <a:lnTo>
                        <a:pt x="146" y="1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Rectangle 30"/>
                <p:cNvSpPr>
                  <a:spLocks noChangeArrowheads="1"/>
                </p:cNvSpPr>
                <p:nvPr/>
              </p:nvSpPr>
              <p:spPr bwMode="auto">
                <a:xfrm>
                  <a:off x="2387600" y="3200401"/>
                  <a:ext cx="20638"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5" name="Rectangle 31"/>
                <p:cNvSpPr>
                  <a:spLocks noChangeArrowheads="1"/>
                </p:cNvSpPr>
                <p:nvPr/>
              </p:nvSpPr>
              <p:spPr bwMode="auto">
                <a:xfrm>
                  <a:off x="2525713" y="3200401"/>
                  <a:ext cx="2381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17" name="Group 2"/>
            <p:cNvGrpSpPr/>
            <p:nvPr/>
          </p:nvGrpSpPr>
          <p:grpSpPr>
            <a:xfrm>
              <a:off x="5352721" y="4177495"/>
              <a:ext cx="1485674" cy="1485674"/>
              <a:chOff x="5352721" y="4177495"/>
              <a:chExt cx="1485674" cy="1485674"/>
            </a:xfrm>
          </p:grpSpPr>
          <p:sp>
            <p:nvSpPr>
              <p:cNvPr id="28" name="Rounded Rectangle 17"/>
              <p:cNvSpPr/>
              <p:nvPr/>
            </p:nvSpPr>
            <p:spPr bwMode="auto">
              <a:xfrm rot="18900000" flipV="1">
                <a:off x="5352721" y="4177495"/>
                <a:ext cx="1485674" cy="1485674"/>
              </a:xfrm>
              <a:prstGeom prst="roundRect">
                <a:avLst>
                  <a:gd name="adj" fmla="val 9646"/>
                </a:avLst>
              </a:prstGeom>
              <a:solidFill>
                <a:srgbClr val="F7B759"/>
              </a:solidFill>
              <a:ln w="9525">
                <a:noFill/>
                <a:round/>
              </a:ln>
            </p:spPr>
            <p:txBody>
              <a:bodyPr vert="horz" wrap="square" lIns="91440" tIns="45720" rIns="91440" bIns="45720" numCol="1" rtlCol="0" anchor="t" anchorCtr="0" compatLnSpc="1"/>
              <a:lstStyle/>
              <a:p>
                <a:pPr algn="ctr"/>
                <a:endParaRPr lang="en-US" dirty="0"/>
              </a:p>
            </p:txBody>
          </p:sp>
          <p:sp>
            <p:nvSpPr>
              <p:cNvPr id="29" name="Shape 719"/>
              <p:cNvSpPr/>
              <p:nvPr/>
            </p:nvSpPr>
            <p:spPr>
              <a:xfrm>
                <a:off x="5801694" y="4639527"/>
                <a:ext cx="587506" cy="505264"/>
              </a:xfrm>
              <a:custGeom>
                <a:avLst/>
                <a:gdLst/>
                <a:ahLst/>
                <a:cxnLst>
                  <a:cxn ang="0">
                    <a:pos x="wd2" y="hd2"/>
                  </a:cxn>
                  <a:cxn ang="5400000">
                    <a:pos x="wd2" y="hd2"/>
                  </a:cxn>
                  <a:cxn ang="10800000">
                    <a:pos x="wd2" y="hd2"/>
                  </a:cxn>
                  <a:cxn ang="16200000">
                    <a:pos x="wd2" y="hd2"/>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chemeClr val="bg1"/>
              </a:solidFill>
              <a:ln w="12700" cap="flat">
                <a:noFill/>
                <a:miter lim="400000"/>
              </a:ln>
              <a:effectLst/>
            </p:spPr>
            <p:txBody>
              <a:bodyPr wrap="square" lIns="38100" tIns="38100" rIns="38100" bIns="38100" numCol="1" anchor="ctr">
                <a:noAutofit/>
              </a:bodyPr>
              <a:lstStyle/>
              <a:p>
                <a:pPr lvl="0" algn="l">
                  <a:defRPr sz="3100" b="1">
                    <a:latin typeface="Kontrapunkt Bob Bold"/>
                    <a:ea typeface="Kontrapunkt Bob Bold"/>
                    <a:cs typeface="Kontrapunkt Bob Bold"/>
                    <a:sym typeface="Kontrapunkt Bob Bold"/>
                  </a:defRPr>
                </a:pPr>
                <a:endParaRPr/>
              </a:p>
            </p:txBody>
          </p:sp>
        </p:grpSp>
        <p:grpSp>
          <p:nvGrpSpPr>
            <p:cNvPr id="18" name="Group 3"/>
            <p:cNvGrpSpPr/>
            <p:nvPr/>
          </p:nvGrpSpPr>
          <p:grpSpPr>
            <a:xfrm>
              <a:off x="4249665" y="3074438"/>
              <a:ext cx="1485674" cy="1485674"/>
              <a:chOff x="4249665" y="3074438"/>
              <a:chExt cx="1485674" cy="1485674"/>
            </a:xfrm>
          </p:grpSpPr>
          <p:sp>
            <p:nvSpPr>
              <p:cNvPr id="26" name="Rounded Rectangle 23"/>
              <p:cNvSpPr/>
              <p:nvPr/>
            </p:nvSpPr>
            <p:spPr bwMode="auto">
              <a:xfrm rot="18900000" flipV="1">
                <a:off x="4249665" y="3074438"/>
                <a:ext cx="1485674" cy="1485674"/>
              </a:xfrm>
              <a:prstGeom prst="roundRect">
                <a:avLst>
                  <a:gd name="adj" fmla="val 9646"/>
                </a:avLst>
              </a:prstGeom>
              <a:solidFill>
                <a:srgbClr val="C75346"/>
              </a:solidFill>
              <a:ln w="9525">
                <a:noFill/>
                <a:round/>
              </a:ln>
            </p:spPr>
            <p:txBody>
              <a:bodyPr vert="horz" wrap="square" lIns="91440" tIns="45720" rIns="91440" bIns="45720" numCol="1" rtlCol="0" anchor="t" anchorCtr="0" compatLnSpc="1"/>
              <a:lstStyle/>
              <a:p>
                <a:pPr algn="ctr"/>
                <a:endParaRPr lang="en-US"/>
              </a:p>
            </p:txBody>
          </p:sp>
          <p:sp>
            <p:nvSpPr>
              <p:cNvPr id="27" name="Shape 2102"/>
              <p:cNvSpPr/>
              <p:nvPr/>
            </p:nvSpPr>
            <p:spPr>
              <a:xfrm>
                <a:off x="4622339" y="3522435"/>
                <a:ext cx="720330" cy="576242"/>
              </a:xfrm>
              <a:custGeom>
                <a:avLst/>
                <a:gdLst/>
                <a:ahLst/>
                <a:cxnLst>
                  <a:cxn ang="0">
                    <a:pos x="wd2" y="hd2"/>
                  </a:cxn>
                  <a:cxn ang="5400000">
                    <a:pos x="wd2" y="hd2"/>
                  </a:cxn>
                  <a:cxn ang="10800000">
                    <a:pos x="wd2" y="hd2"/>
                  </a:cxn>
                  <a:cxn ang="16200000">
                    <a:pos x="wd2" y="hd2"/>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chemeClr val="bg1"/>
              </a:solid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a:p>
            </p:txBody>
          </p:sp>
        </p:grpSp>
        <p:grpSp>
          <p:nvGrpSpPr>
            <p:cNvPr id="19" name="Group 16"/>
            <p:cNvGrpSpPr/>
            <p:nvPr/>
          </p:nvGrpSpPr>
          <p:grpSpPr>
            <a:xfrm>
              <a:off x="5352721" y="1971381"/>
              <a:ext cx="1485674" cy="1485674"/>
              <a:chOff x="5352721" y="1971381"/>
              <a:chExt cx="1485674" cy="1485674"/>
            </a:xfrm>
          </p:grpSpPr>
          <p:sp>
            <p:nvSpPr>
              <p:cNvPr id="24" name="Rounded Rectangle 26"/>
              <p:cNvSpPr/>
              <p:nvPr/>
            </p:nvSpPr>
            <p:spPr bwMode="auto">
              <a:xfrm rot="18900000" flipV="1">
                <a:off x="5352721" y="1971381"/>
                <a:ext cx="1485674" cy="1485674"/>
              </a:xfrm>
              <a:prstGeom prst="roundRect">
                <a:avLst>
                  <a:gd name="adj" fmla="val 9646"/>
                </a:avLst>
              </a:prstGeom>
              <a:solidFill>
                <a:srgbClr val="71BEA0"/>
              </a:solidFill>
              <a:ln w="9525">
                <a:noFill/>
                <a:round/>
              </a:ln>
            </p:spPr>
            <p:txBody>
              <a:bodyPr vert="horz" wrap="square" lIns="91440" tIns="45720" rIns="91440" bIns="45720" numCol="1" rtlCol="0" anchor="t" anchorCtr="0" compatLnSpc="1"/>
              <a:lstStyle/>
              <a:p>
                <a:pPr algn="ctr"/>
                <a:endParaRPr lang="en-US"/>
              </a:p>
            </p:txBody>
          </p:sp>
          <p:sp>
            <p:nvSpPr>
              <p:cNvPr id="25" name="Freeform 56"/>
              <p:cNvSpPr/>
              <p:nvPr/>
            </p:nvSpPr>
            <p:spPr bwMode="auto">
              <a:xfrm>
                <a:off x="5802898" y="2468253"/>
                <a:ext cx="664971" cy="542729"/>
              </a:xfrm>
              <a:custGeom>
                <a:avLst/>
                <a:gdLst>
                  <a:gd name="T0" fmla="*/ 307 w 382"/>
                  <a:gd name="T1" fmla="*/ 135 h 312"/>
                  <a:gd name="T2" fmla="*/ 362 w 382"/>
                  <a:gd name="T3" fmla="*/ 71 h 312"/>
                  <a:gd name="T4" fmla="*/ 238 w 382"/>
                  <a:gd name="T5" fmla="*/ 25 h 312"/>
                  <a:gd name="T6" fmla="*/ 229 w 382"/>
                  <a:gd name="T7" fmla="*/ 19 h 312"/>
                  <a:gd name="T8" fmla="*/ 229 w 382"/>
                  <a:gd name="T9" fmla="*/ 134 h 312"/>
                  <a:gd name="T10" fmla="*/ 180 w 382"/>
                  <a:gd name="T11" fmla="*/ 214 h 312"/>
                  <a:gd name="T12" fmla="*/ 86 w 382"/>
                  <a:gd name="T13" fmla="*/ 189 h 312"/>
                  <a:gd name="T14" fmla="*/ 129 w 382"/>
                  <a:gd name="T15" fmla="*/ 97 h 312"/>
                  <a:gd name="T16" fmla="*/ 190 w 382"/>
                  <a:gd name="T17" fmla="*/ 93 h 312"/>
                  <a:gd name="T18" fmla="*/ 190 w 382"/>
                  <a:gd name="T19" fmla="*/ 4 h 312"/>
                  <a:gd name="T20" fmla="*/ 154 w 382"/>
                  <a:gd name="T21" fmla="*/ 0 h 312"/>
                  <a:gd name="T22" fmla="*/ 0 w 382"/>
                  <a:gd name="T23" fmla="*/ 156 h 312"/>
                  <a:gd name="T24" fmla="*/ 154 w 382"/>
                  <a:gd name="T25" fmla="*/ 312 h 312"/>
                  <a:gd name="T26" fmla="*/ 308 w 382"/>
                  <a:gd name="T27" fmla="*/ 156 h 312"/>
                  <a:gd name="T28" fmla="*/ 307 w 382"/>
                  <a:gd name="T29" fmla="*/ 1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chemeClr val="bg1"/>
              </a:solidFill>
              <a:ln>
                <a:noFill/>
              </a:ln>
            </p:spPr>
            <p:txBody>
              <a:bodyPr vert="horz" wrap="square" lIns="91440" tIns="45720" rIns="91440" bIns="45720" numCol="1" anchor="t" anchorCtr="0" compatLnSpc="1"/>
              <a:lstStyle/>
              <a:p>
                <a:endParaRPr lang="en-US" dirty="0"/>
              </a:p>
            </p:txBody>
          </p:sp>
        </p:grpSp>
      </p:grpSp>
      <p:sp>
        <p:nvSpPr>
          <p:cNvPr id="2" name="TextBox 1"/>
          <p:cNvSpPr txBox="1"/>
          <p:nvPr/>
        </p:nvSpPr>
        <p:spPr>
          <a:xfrm flipH="1">
            <a:off x="3372388" y="349319"/>
            <a:ext cx="6983153" cy="1015663"/>
          </a:xfrm>
          <a:prstGeom prst="rect">
            <a:avLst/>
          </a:prstGeom>
          <a:noFill/>
        </p:spPr>
        <p:txBody>
          <a:bodyPr wrap="square" rtlCol="0">
            <a:spAutoFit/>
          </a:bodyPr>
          <a:lstStyle/>
          <a:p>
            <a:r>
              <a:rPr lang="en-SG" sz="6000" dirty="0">
                <a:solidFill>
                  <a:srgbClr val="FF0000"/>
                </a:solidFill>
                <a:latin typeface="Amazone" panose="03020702060507090A04" pitchFamily="66" charset="0"/>
              </a:rPr>
              <a:t>H</a:t>
            </a:r>
            <a:r>
              <a:rPr lang="vi-VN" sz="6000" dirty="0">
                <a:solidFill>
                  <a:srgbClr val="FF0000"/>
                </a:solidFill>
                <a:latin typeface="Amazone" panose="03020702060507090A04" pitchFamily="66" charset="0"/>
              </a:rPr>
              <a:t>ư</a:t>
            </a:r>
            <a:r>
              <a:rPr lang="en-SG" sz="6000" dirty="0" err="1">
                <a:solidFill>
                  <a:srgbClr val="FF0000"/>
                </a:solidFill>
                <a:latin typeface="Amazone" panose="03020702060507090A04" pitchFamily="66" charset="0"/>
              </a:rPr>
              <a:t>ớng</a:t>
            </a:r>
            <a:r>
              <a:rPr lang="en-SG" sz="6000" dirty="0">
                <a:solidFill>
                  <a:srgbClr val="FF0000"/>
                </a:solidFill>
                <a:latin typeface="Amazone" panose="03020702060507090A04" pitchFamily="66" charset="0"/>
              </a:rPr>
              <a:t> </a:t>
            </a:r>
            <a:r>
              <a:rPr lang="en-SG" sz="6000" dirty="0" err="1">
                <a:solidFill>
                  <a:srgbClr val="FF0000"/>
                </a:solidFill>
                <a:latin typeface="Amazone" panose="03020702060507090A04" pitchFamily="66" charset="0"/>
              </a:rPr>
              <a:t>dẫn</a:t>
            </a:r>
            <a:r>
              <a:rPr lang="en-SG" sz="6000" dirty="0">
                <a:solidFill>
                  <a:srgbClr val="FF0000"/>
                </a:solidFill>
                <a:latin typeface="Amazone" panose="03020702060507090A04" pitchFamily="66" charset="0"/>
              </a:rPr>
              <a:t> </a:t>
            </a:r>
            <a:r>
              <a:rPr lang="en-SG" sz="6000" dirty="0" err="1">
                <a:solidFill>
                  <a:srgbClr val="FF0000"/>
                </a:solidFill>
                <a:latin typeface="Amazone" panose="03020702060507090A04" pitchFamily="66" charset="0"/>
              </a:rPr>
              <a:t>tự</a:t>
            </a:r>
            <a:r>
              <a:rPr lang="en-SG" sz="6000" dirty="0">
                <a:solidFill>
                  <a:srgbClr val="FF0000"/>
                </a:solidFill>
                <a:latin typeface="Amazone" panose="03020702060507090A04" pitchFamily="66" charset="0"/>
              </a:rPr>
              <a:t> </a:t>
            </a:r>
            <a:r>
              <a:rPr lang="en-SG" sz="6000" dirty="0" err="1">
                <a:solidFill>
                  <a:srgbClr val="FF0000"/>
                </a:solidFill>
                <a:latin typeface="Amazone" panose="03020702060507090A04" pitchFamily="66" charset="0"/>
              </a:rPr>
              <a:t>học</a:t>
            </a:r>
            <a:endParaRPr lang="en-SG" sz="6000" dirty="0">
              <a:solidFill>
                <a:srgbClr val="FF0000"/>
              </a:solidFill>
              <a:latin typeface="Amazone" panose="03020702060507090A04" pitchFamily="66" charset="0"/>
            </a:endParaRPr>
          </a:p>
        </p:txBody>
      </p:sp>
      <p:sp>
        <p:nvSpPr>
          <p:cNvPr id="54" name="Text Placeholder 32"/>
          <p:cNvSpPr txBox="1"/>
          <p:nvPr/>
        </p:nvSpPr>
        <p:spPr>
          <a:xfrm>
            <a:off x="677386" y="2398036"/>
            <a:ext cx="3334393" cy="103096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altLang="en-US" sz="2800" dirty="0" err="1">
                <a:latin typeface="Times New Roman" panose="02020603050405020304" pitchFamily="18" charset="0"/>
                <a:cs typeface="Times New Roman" panose="02020603050405020304" pitchFamily="18" charset="0"/>
              </a:rPr>
              <a:t>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niệm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tường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hàm</a:t>
            </a:r>
            <a:r>
              <a:rPr lang="en-US" altLang="en-US" sz="2800" dirty="0">
                <a:latin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5" name="Text Placeholder 32"/>
          <p:cNvSpPr txBox="1"/>
          <p:nvPr/>
        </p:nvSpPr>
        <p:spPr>
          <a:xfrm>
            <a:off x="462175" y="5676062"/>
            <a:ext cx="3728970" cy="103096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2800" dirty="0" err="1">
                <a:latin typeface="Times New Roman" panose="02020603050405020304" pitchFamily="18" charset="0"/>
                <a:ea typeface="Microsoft YaHei" panose="020B0503020204020204" pitchFamily="34" charset="-122"/>
                <a:cs typeface="Times New Roman" panose="02020603050405020304" pitchFamily="18" charset="0"/>
              </a:rPr>
              <a:t>Hoàn</a:t>
            </a:r>
            <a:r>
              <a:rPr 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rPr>
              <a:t>thiện</a:t>
            </a:r>
            <a:r>
              <a:rPr 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rPr>
              <a:t>bài</a:t>
            </a:r>
            <a:r>
              <a:rPr 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rPr>
              <a:t>tập</a:t>
            </a:r>
            <a:r>
              <a:rPr 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rPr>
              <a:t>vào</a:t>
            </a:r>
            <a:r>
              <a:rPr 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rPr>
              <a:t>vở</a:t>
            </a:r>
            <a:endParaRPr lang="en-US" sz="28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6" name="Text Placeholder 32"/>
          <p:cNvSpPr txBox="1"/>
          <p:nvPr/>
        </p:nvSpPr>
        <p:spPr>
          <a:xfrm>
            <a:off x="8248008" y="2471674"/>
            <a:ext cx="3608020" cy="103096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altLang="en-US" sz="2800" dirty="0" err="1">
                <a:latin typeface="Times New Roman" panose="02020603050405020304" pitchFamily="18" charset="0"/>
                <a:cs typeface="Times New Roman" panose="02020603050405020304" pitchFamily="18" charset="0"/>
              </a:rPr>
              <a:t>Tìm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thêm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huống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dụng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hàm</a:t>
            </a:r>
            <a:r>
              <a:rPr lang="en-US" altLang="en-US" sz="2800" dirty="0">
                <a:latin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7" name="Text Placeholder 32"/>
          <p:cNvSpPr txBox="1"/>
          <p:nvPr/>
        </p:nvSpPr>
        <p:spPr>
          <a:xfrm>
            <a:off x="7702560" y="5312703"/>
            <a:ext cx="3685878" cy="103096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altLang="en-US" sz="2800" dirty="0" err="1">
                <a:latin typeface="Times New Roman" panose="02020603050405020304" pitchFamily="18" charset="0"/>
                <a:cs typeface="Times New Roman" panose="02020603050405020304" pitchFamily="18" charset="0"/>
              </a:rPr>
              <a:t>Soạn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bài</a:t>
            </a:r>
            <a:r>
              <a:rPr lang="en-US" altLang="en-US" sz="2800"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Nghị</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luận</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về</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một</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đoạn</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thơ</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bài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thơ</a:t>
            </a:r>
            <a:endParaRPr lang="en-US" altLang="en-US" sz="2800" b="1"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down)">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down)">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down)">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4" grpId="0"/>
      <p:bldP spid="55" grpId="0"/>
      <p:bldP spid="56" grpId="0"/>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529" y="239521"/>
            <a:ext cx="2670464" cy="26704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546" y="3621883"/>
            <a:ext cx="4030614" cy="403061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6296" t="9695" r="29167" b="14453"/>
          <a:stretch>
            <a:fillRect/>
          </a:stretch>
        </p:blipFill>
        <p:spPr>
          <a:xfrm>
            <a:off x="7969833" y="1267691"/>
            <a:ext cx="3447063" cy="5870864"/>
          </a:xfrm>
          <a:prstGeom prst="rect">
            <a:avLst/>
          </a:prstGeom>
        </p:spPr>
      </p:pic>
      <p:sp>
        <p:nvSpPr>
          <p:cNvPr id="8" name="TextBox 7"/>
          <p:cNvSpPr txBox="1"/>
          <p:nvPr/>
        </p:nvSpPr>
        <p:spPr>
          <a:xfrm>
            <a:off x="7751618" y="498764"/>
            <a:ext cx="4364181" cy="1323439"/>
          </a:xfrm>
          <a:prstGeom prst="rect">
            <a:avLst/>
          </a:prstGeom>
          <a:noFill/>
        </p:spPr>
        <p:txBody>
          <a:bodyPr wrap="square" rtlCol="0">
            <a:spAutoFit/>
          </a:bodyPr>
          <a:lstStyle/>
          <a:p>
            <a:pPr algn="ctr"/>
            <a:r>
              <a:rPr lang="en-SG" sz="4000" dirty="0" err="1">
                <a:latin typeface="Amazone" panose="03020702060507090A04" pitchFamily="66" charset="0"/>
              </a:rPr>
              <a:t>Các</a:t>
            </a:r>
            <a:r>
              <a:rPr lang="en-SG" sz="4000" dirty="0">
                <a:latin typeface="Amazone" panose="03020702060507090A04" pitchFamily="66" charset="0"/>
              </a:rPr>
              <a:t> </a:t>
            </a:r>
            <a:r>
              <a:rPr lang="en-SG" sz="4000" dirty="0" err="1">
                <a:latin typeface="Amazone" panose="03020702060507090A04" pitchFamily="66" charset="0"/>
              </a:rPr>
              <a:t>em</a:t>
            </a:r>
            <a:r>
              <a:rPr lang="en-SG" sz="4000" dirty="0">
                <a:latin typeface="Amazone" panose="03020702060507090A04" pitchFamily="66" charset="0"/>
              </a:rPr>
              <a:t> </a:t>
            </a:r>
            <a:r>
              <a:rPr lang="en-SG" sz="4000" dirty="0" err="1">
                <a:latin typeface="Amazone" panose="03020702060507090A04" pitchFamily="66" charset="0"/>
              </a:rPr>
              <a:t>đã</a:t>
            </a:r>
            <a:r>
              <a:rPr lang="en-SG" sz="4000" dirty="0">
                <a:latin typeface="Amazone" panose="03020702060507090A04" pitchFamily="66" charset="0"/>
              </a:rPr>
              <a:t> </a:t>
            </a:r>
            <a:r>
              <a:rPr lang="en-SG" sz="4000" dirty="0" err="1">
                <a:latin typeface="Amazone" panose="03020702060507090A04" pitchFamily="66" charset="0"/>
              </a:rPr>
              <a:t>làm</a:t>
            </a:r>
            <a:r>
              <a:rPr lang="en-SG" sz="4000" dirty="0">
                <a:latin typeface="Amazone" panose="03020702060507090A04" pitchFamily="66" charset="0"/>
              </a:rPr>
              <a:t> </a:t>
            </a:r>
            <a:r>
              <a:rPr lang="en-SG" sz="4000" dirty="0" err="1">
                <a:latin typeface="Amazone" panose="03020702060507090A04" pitchFamily="66" charset="0"/>
              </a:rPr>
              <a:t>bài</a:t>
            </a:r>
            <a:r>
              <a:rPr lang="en-SG" sz="4000" dirty="0">
                <a:latin typeface="Amazone" panose="03020702060507090A04" pitchFamily="66" charset="0"/>
              </a:rPr>
              <a:t> </a:t>
            </a:r>
            <a:r>
              <a:rPr lang="en-SG" sz="4000" dirty="0" err="1">
                <a:latin typeface="Amazone" panose="03020702060507090A04" pitchFamily="66" charset="0"/>
              </a:rPr>
              <a:t>tập</a:t>
            </a:r>
            <a:r>
              <a:rPr lang="en-SG" sz="4000" dirty="0">
                <a:latin typeface="Amazone" panose="03020702060507090A04" pitchFamily="66" charset="0"/>
              </a:rPr>
              <a:t> </a:t>
            </a:r>
            <a:r>
              <a:rPr lang="en-SG" sz="4000" dirty="0" err="1">
                <a:latin typeface="Amazone" panose="03020702060507090A04" pitchFamily="66" charset="0"/>
              </a:rPr>
              <a:t>thầy</a:t>
            </a:r>
            <a:r>
              <a:rPr lang="en-SG" sz="4000" dirty="0">
                <a:latin typeface="Amazone" panose="03020702060507090A04" pitchFamily="66" charset="0"/>
              </a:rPr>
              <a:t> </a:t>
            </a:r>
            <a:r>
              <a:rPr lang="en-SG" sz="4000" dirty="0" err="1">
                <a:latin typeface="Amazone" panose="03020702060507090A04" pitchFamily="66" charset="0"/>
              </a:rPr>
              <a:t>giao</a:t>
            </a:r>
            <a:r>
              <a:rPr lang="en-SG" sz="4000" dirty="0">
                <a:latin typeface="Amazone" panose="03020702060507090A04" pitchFamily="66" charset="0"/>
              </a:rPr>
              <a:t> </a:t>
            </a:r>
            <a:r>
              <a:rPr lang="en-SG" sz="4000" dirty="0" err="1">
                <a:latin typeface="Amazone" panose="03020702060507090A04" pitchFamily="66" charset="0"/>
              </a:rPr>
              <a:t>ch</a:t>
            </a:r>
            <a:r>
              <a:rPr lang="vi-VN" sz="4000" dirty="0">
                <a:latin typeface="Amazone" panose="03020702060507090A04" pitchFamily="66" charset="0"/>
              </a:rPr>
              <a:t>ư</a:t>
            </a:r>
            <a:r>
              <a:rPr lang="en-SG" sz="4000" dirty="0">
                <a:latin typeface="Amazone" panose="03020702060507090A04" pitchFamily="66" charset="0"/>
              </a:rPr>
              <a:t>a?</a:t>
            </a:r>
          </a:p>
        </p:txBody>
      </p:sp>
      <p:sp>
        <p:nvSpPr>
          <p:cNvPr id="9" name="TextBox 8"/>
          <p:cNvSpPr txBox="1"/>
          <p:nvPr/>
        </p:nvSpPr>
        <p:spPr>
          <a:xfrm>
            <a:off x="3049208" y="1220810"/>
            <a:ext cx="3348578" cy="707886"/>
          </a:xfrm>
          <a:prstGeom prst="rect">
            <a:avLst/>
          </a:prstGeom>
          <a:noFill/>
        </p:spPr>
        <p:txBody>
          <a:bodyPr wrap="square" rtlCol="0">
            <a:spAutoFit/>
          </a:bodyPr>
          <a:lstStyle/>
          <a:p>
            <a:pPr algn="ctr"/>
            <a:r>
              <a:rPr lang="en-SG" sz="4000" dirty="0" err="1">
                <a:latin typeface="Amazone" panose="03020702060507090A04" pitchFamily="66" charset="0"/>
              </a:rPr>
              <a:t>Em</a:t>
            </a:r>
            <a:r>
              <a:rPr lang="en-SG" sz="4000" dirty="0">
                <a:latin typeface="Amazone" panose="03020702060507090A04" pitchFamily="66" charset="0"/>
              </a:rPr>
              <a:t> </a:t>
            </a:r>
            <a:r>
              <a:rPr lang="en-SG" sz="4000" dirty="0" err="1">
                <a:latin typeface="Amazone" panose="03020702060507090A04" pitchFamily="66" charset="0"/>
              </a:rPr>
              <a:t>làm</a:t>
            </a:r>
            <a:r>
              <a:rPr lang="en-SG" sz="4000" dirty="0">
                <a:latin typeface="Amazone" panose="03020702060507090A04" pitchFamily="66" charset="0"/>
              </a:rPr>
              <a:t> </a:t>
            </a:r>
            <a:r>
              <a:rPr lang="en-SG" sz="4000" dirty="0" err="1">
                <a:latin typeface="Amazone" panose="03020702060507090A04" pitchFamily="66" charset="0"/>
              </a:rPr>
              <a:t>rồi</a:t>
            </a:r>
            <a:r>
              <a:rPr lang="en-SG" sz="4000" dirty="0">
                <a:latin typeface="Amazone" panose="03020702060507090A04" pitchFamily="66" charset="0"/>
              </a:rPr>
              <a:t> ạ!</a:t>
            </a:r>
          </a:p>
        </p:txBody>
      </p:sp>
      <p:sp>
        <p:nvSpPr>
          <p:cNvPr id="10" name="TextBox 9"/>
          <p:cNvSpPr txBox="1"/>
          <p:nvPr/>
        </p:nvSpPr>
        <p:spPr>
          <a:xfrm>
            <a:off x="3049208" y="4891877"/>
            <a:ext cx="3348578" cy="1323439"/>
          </a:xfrm>
          <a:prstGeom prst="rect">
            <a:avLst/>
          </a:prstGeom>
          <a:noFill/>
        </p:spPr>
        <p:txBody>
          <a:bodyPr wrap="square" rtlCol="0">
            <a:spAutoFit/>
          </a:bodyPr>
          <a:lstStyle/>
          <a:p>
            <a:pPr algn="ctr"/>
            <a:r>
              <a:rPr lang="en-SG" sz="4000" dirty="0" err="1">
                <a:solidFill>
                  <a:srgbClr val="FF0000"/>
                </a:solidFill>
                <a:latin typeface="Amazone" panose="03020702060507090A04" pitchFamily="66" charset="0"/>
              </a:rPr>
              <a:t>Hôm</a:t>
            </a:r>
            <a:r>
              <a:rPr lang="en-SG" sz="4000" dirty="0">
                <a:solidFill>
                  <a:srgbClr val="FF0000"/>
                </a:solidFill>
                <a:latin typeface="Amazone" panose="03020702060507090A04" pitchFamily="66" charset="0"/>
              </a:rPr>
              <a:t> qua </a:t>
            </a:r>
            <a:r>
              <a:rPr lang="en-SG" sz="4000" dirty="0" err="1">
                <a:solidFill>
                  <a:srgbClr val="FF0000"/>
                </a:solidFill>
                <a:latin typeface="Amazone" panose="03020702060507090A04" pitchFamily="66" charset="0"/>
              </a:rPr>
              <a:t>em</a:t>
            </a:r>
            <a:r>
              <a:rPr lang="en-SG" sz="4000" dirty="0">
                <a:solidFill>
                  <a:srgbClr val="FF0000"/>
                </a:solidFill>
                <a:latin typeface="Amazone" panose="03020702060507090A04" pitchFamily="66" charset="0"/>
              </a:rPr>
              <a:t> </a:t>
            </a:r>
            <a:r>
              <a:rPr lang="en-SG" sz="4000" dirty="0" err="1">
                <a:solidFill>
                  <a:srgbClr val="FF0000"/>
                </a:solidFill>
                <a:latin typeface="Amazone" panose="03020702060507090A04" pitchFamily="66" charset="0"/>
              </a:rPr>
              <a:t>bị</a:t>
            </a:r>
            <a:r>
              <a:rPr lang="en-SG" sz="4000" dirty="0">
                <a:solidFill>
                  <a:srgbClr val="FF0000"/>
                </a:solidFill>
                <a:latin typeface="Amazone" panose="03020702060507090A04" pitchFamily="66" charset="0"/>
              </a:rPr>
              <a:t> </a:t>
            </a:r>
            <a:r>
              <a:rPr lang="en-SG" sz="4000" dirty="0" err="1">
                <a:solidFill>
                  <a:srgbClr val="FF0000"/>
                </a:solidFill>
                <a:latin typeface="Amazone" panose="03020702060507090A04" pitchFamily="66" charset="0"/>
              </a:rPr>
              <a:t>nhức</a:t>
            </a:r>
            <a:r>
              <a:rPr lang="en-SG" sz="4000" dirty="0">
                <a:solidFill>
                  <a:srgbClr val="FF0000"/>
                </a:solidFill>
                <a:latin typeface="Amazone" panose="03020702060507090A04" pitchFamily="66" charset="0"/>
              </a:rPr>
              <a:t> </a:t>
            </a:r>
            <a:r>
              <a:rPr lang="en-SG" sz="4000" dirty="0" err="1">
                <a:solidFill>
                  <a:srgbClr val="FF0000"/>
                </a:solidFill>
                <a:latin typeface="Amazone" panose="03020702060507090A04" pitchFamily="66" charset="0"/>
              </a:rPr>
              <a:t>đầu</a:t>
            </a:r>
            <a:r>
              <a:rPr lang="en-SG" sz="4000" dirty="0">
                <a:solidFill>
                  <a:srgbClr val="FF0000"/>
                </a:solidFill>
                <a:latin typeface="Amazone" panose="03020702060507090A04" pitchFamily="66" charset="0"/>
              </a:rPr>
              <a:t> ạ.</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8330" y="1444330"/>
            <a:ext cx="5413670" cy="5413670"/>
          </a:xfrm>
          <a:prstGeom prst="rect">
            <a:avLst/>
          </a:prstGeom>
        </p:spPr>
      </p:pic>
      <p:pic>
        <p:nvPicPr>
          <p:cNvPr id="1026" name="Picture 2" descr="FACT] Äá» vui: 12 giá» trÆ°a lÃ  12am hay... - Cháº¯c gÃ¬ báº¡n ÄÃ£ biáº¿t :3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486" y="0"/>
            <a:ext cx="1724891" cy="17248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147407057c3e2541113905c55f403a2.png"/>
          <p:cNvPicPr>
            <a:picLocks noChangeAspect="1"/>
          </p:cNvPicPr>
          <p:nvPr/>
        </p:nvPicPr>
        <p:blipFill>
          <a:blip r:embed="rId4"/>
          <a:srcRect l="20000" r="26667"/>
          <a:stretch>
            <a:fillRect/>
          </a:stretch>
        </p:blipFill>
        <p:spPr>
          <a:xfrm>
            <a:off x="571501" y="2348345"/>
            <a:ext cx="3164021" cy="4727776"/>
          </a:xfrm>
          <a:prstGeom prst="rect">
            <a:avLst/>
          </a:prstGeom>
        </p:spPr>
      </p:pic>
      <p:sp>
        <p:nvSpPr>
          <p:cNvPr id="6" name="TextBox 5"/>
          <p:cNvSpPr txBox="1"/>
          <p:nvPr/>
        </p:nvSpPr>
        <p:spPr>
          <a:xfrm>
            <a:off x="353293" y="962560"/>
            <a:ext cx="3616036" cy="1323439"/>
          </a:xfrm>
          <a:prstGeom prst="rect">
            <a:avLst/>
          </a:prstGeom>
          <a:noFill/>
        </p:spPr>
        <p:txBody>
          <a:bodyPr wrap="square" rtlCol="0">
            <a:spAutoFit/>
          </a:bodyPr>
          <a:lstStyle/>
          <a:p>
            <a:pPr algn="ctr"/>
            <a:r>
              <a:rPr lang="en-SG" sz="4000" dirty="0" err="1">
                <a:solidFill>
                  <a:srgbClr val="FF0000"/>
                </a:solidFill>
                <a:latin typeface="Amazone" panose="03020702060507090A04" pitchFamily="66" charset="0"/>
              </a:rPr>
              <a:t>Đã</a:t>
            </a:r>
            <a:r>
              <a:rPr lang="en-SG" sz="4000" dirty="0">
                <a:solidFill>
                  <a:srgbClr val="FF0000"/>
                </a:solidFill>
                <a:latin typeface="Amazone" panose="03020702060507090A04" pitchFamily="66" charset="0"/>
              </a:rPr>
              <a:t> 12 </a:t>
            </a:r>
            <a:r>
              <a:rPr lang="en-SG" sz="4000" dirty="0" err="1">
                <a:solidFill>
                  <a:srgbClr val="FF0000"/>
                </a:solidFill>
                <a:latin typeface="Amazone" panose="03020702060507090A04" pitchFamily="66" charset="0"/>
              </a:rPr>
              <a:t>giờ</a:t>
            </a:r>
            <a:r>
              <a:rPr lang="en-SG" sz="4000" dirty="0">
                <a:solidFill>
                  <a:srgbClr val="FF0000"/>
                </a:solidFill>
                <a:latin typeface="Amazone" panose="03020702060507090A04" pitchFamily="66" charset="0"/>
              </a:rPr>
              <a:t> </a:t>
            </a:r>
            <a:r>
              <a:rPr lang="en-SG" sz="4000" dirty="0" err="1">
                <a:solidFill>
                  <a:srgbClr val="FF0000"/>
                </a:solidFill>
                <a:latin typeface="Amazone" panose="03020702060507090A04" pitchFamily="66" charset="0"/>
              </a:rPr>
              <a:t>rồi</a:t>
            </a:r>
            <a:r>
              <a:rPr lang="en-SG" sz="4000" dirty="0">
                <a:solidFill>
                  <a:srgbClr val="FF0000"/>
                </a:solidFill>
                <a:latin typeface="Amazone" panose="03020702060507090A04" pitchFamily="66" charset="0"/>
              </a:rPr>
              <a:t> </a:t>
            </a:r>
            <a:r>
              <a:rPr lang="en-SG" sz="4000" dirty="0" err="1">
                <a:solidFill>
                  <a:srgbClr val="FF0000"/>
                </a:solidFill>
                <a:latin typeface="Amazone" panose="03020702060507090A04" pitchFamily="66" charset="0"/>
              </a:rPr>
              <a:t>các</a:t>
            </a:r>
            <a:r>
              <a:rPr lang="en-SG" sz="4000" dirty="0">
                <a:solidFill>
                  <a:srgbClr val="FF0000"/>
                </a:solidFill>
                <a:latin typeface="Amazone" panose="03020702060507090A04" pitchFamily="66" charset="0"/>
              </a:rPr>
              <a:t> con ạ!</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0"/>
            <a:ext cx="10058400" cy="5029200"/>
          </a:xfrm>
          <a:prstGeom prst="rect">
            <a:avLst/>
          </a:prstGeom>
        </p:spPr>
      </p:pic>
      <p:sp>
        <p:nvSpPr>
          <p:cNvPr id="17" name="TextBox 23"/>
          <p:cNvSpPr txBox="1"/>
          <p:nvPr/>
        </p:nvSpPr>
        <p:spPr>
          <a:xfrm>
            <a:off x="914400" y="2514600"/>
            <a:ext cx="10173336" cy="3539430"/>
          </a:xfrm>
          <a:prstGeom prst="rect">
            <a:avLst/>
          </a:prstGeom>
          <a:noFill/>
          <a:ln>
            <a:noFill/>
          </a:ln>
        </p:spPr>
        <p:txBody>
          <a:bodyPr vert="horz" wrap="square" lIns="0" tIns="0" rIns="0" bIns="0" numCol="1" anchor="t" anchorCtr="0" compatLnSpc="1">
            <a:spAutoFit/>
          </a:bodyPr>
          <a:lstStyle>
            <a:defPPr>
              <a:defRPr lang="zh-CN"/>
            </a:defPPr>
            <a:lvl1pPr marL="0" algn="l" defTabSz="684530" rtl="0" eaLnBrk="1" latinLnBrk="0" hangingPunct="1">
              <a:defRPr sz="1400" kern="1200">
                <a:solidFill>
                  <a:schemeClr val="tx1"/>
                </a:solidFill>
                <a:latin typeface="+mn-lt"/>
                <a:ea typeface="+mn-ea"/>
                <a:cs typeface="+mn-cs"/>
              </a:defRPr>
            </a:lvl1pPr>
            <a:lvl2pPr marL="342265" algn="l" defTabSz="684530" rtl="0" eaLnBrk="1" latinLnBrk="0" hangingPunct="1">
              <a:defRPr sz="1400" kern="1200">
                <a:solidFill>
                  <a:schemeClr val="tx1"/>
                </a:solidFill>
                <a:latin typeface="+mn-lt"/>
                <a:ea typeface="+mn-ea"/>
                <a:cs typeface="+mn-cs"/>
              </a:defRPr>
            </a:lvl2pPr>
            <a:lvl3pPr marL="685165" algn="l" defTabSz="684530" rtl="0" eaLnBrk="1" latinLnBrk="0" hangingPunct="1">
              <a:defRPr sz="1400" kern="1200">
                <a:solidFill>
                  <a:schemeClr val="tx1"/>
                </a:solidFill>
                <a:latin typeface="+mn-lt"/>
                <a:ea typeface="+mn-ea"/>
                <a:cs typeface="+mn-cs"/>
              </a:defRPr>
            </a:lvl3pPr>
            <a:lvl4pPr marL="1027430" algn="l" defTabSz="684530" rtl="0" eaLnBrk="1" latinLnBrk="0" hangingPunct="1">
              <a:defRPr sz="1400" kern="1200">
                <a:solidFill>
                  <a:schemeClr val="tx1"/>
                </a:solidFill>
                <a:latin typeface="+mn-lt"/>
                <a:ea typeface="+mn-ea"/>
                <a:cs typeface="+mn-cs"/>
              </a:defRPr>
            </a:lvl4pPr>
            <a:lvl5pPr marL="1370330" algn="l" defTabSz="684530" rtl="0" eaLnBrk="1" latinLnBrk="0" hangingPunct="1">
              <a:defRPr sz="1400" kern="1200">
                <a:solidFill>
                  <a:schemeClr val="tx1"/>
                </a:solidFill>
                <a:latin typeface="+mn-lt"/>
                <a:ea typeface="+mn-ea"/>
                <a:cs typeface="+mn-cs"/>
              </a:defRPr>
            </a:lvl5pPr>
            <a:lvl6pPr marL="1712595" algn="l" defTabSz="684530" rtl="0" eaLnBrk="1" latinLnBrk="0" hangingPunct="1">
              <a:defRPr sz="1400" kern="1200">
                <a:solidFill>
                  <a:schemeClr val="tx1"/>
                </a:solidFill>
                <a:latin typeface="+mn-lt"/>
                <a:ea typeface="+mn-ea"/>
                <a:cs typeface="+mn-cs"/>
              </a:defRPr>
            </a:lvl6pPr>
            <a:lvl7pPr marL="2054860" algn="l" defTabSz="684530" rtl="0" eaLnBrk="1" latinLnBrk="0" hangingPunct="1">
              <a:defRPr sz="1400" kern="1200">
                <a:solidFill>
                  <a:schemeClr val="tx1"/>
                </a:solidFill>
                <a:latin typeface="+mn-lt"/>
                <a:ea typeface="+mn-ea"/>
                <a:cs typeface="+mn-cs"/>
              </a:defRPr>
            </a:lvl7pPr>
            <a:lvl8pPr marL="2397760" algn="l" defTabSz="684530" rtl="0" eaLnBrk="1" latinLnBrk="0" hangingPunct="1">
              <a:defRPr sz="1400" kern="1200">
                <a:solidFill>
                  <a:schemeClr val="tx1"/>
                </a:solidFill>
                <a:latin typeface="+mn-lt"/>
                <a:ea typeface="+mn-ea"/>
                <a:cs typeface="+mn-cs"/>
              </a:defRPr>
            </a:lvl8pPr>
            <a:lvl9pPr marL="2740025" algn="l" defTabSz="684530" rtl="0" eaLnBrk="1" latinLnBrk="0" hangingPunct="1">
              <a:defRPr sz="1400" kern="1200">
                <a:solidFill>
                  <a:schemeClr val="tx1"/>
                </a:solidFill>
                <a:latin typeface="+mn-lt"/>
                <a:ea typeface="+mn-ea"/>
                <a:cs typeface="+mn-cs"/>
              </a:defRPr>
            </a:lvl9pPr>
          </a:lstStyle>
          <a:p>
            <a:pPr algn="ctr"/>
            <a:r>
              <a:rPr lang="en-US" altLang="zh-CN" sz="11500" b="1" dirty="0" err="1">
                <a:solidFill>
                  <a:srgbClr val="F7B759"/>
                </a:solidFill>
                <a:latin typeface="Amazone" panose="03020702060507090A04" pitchFamily="66" charset="0"/>
                <a:ea typeface="Microsoft YaHei" panose="020B0503020204020204" pitchFamily="34" charset="-122"/>
                <a:cs typeface="STHeiti Light" charset="-122"/>
              </a:rPr>
              <a:t>Nghĩa</a:t>
            </a:r>
            <a:r>
              <a:rPr lang="en-US" altLang="zh-CN" sz="11500" b="1" dirty="0">
                <a:solidFill>
                  <a:srgbClr val="F7B759"/>
                </a:solidFill>
                <a:latin typeface="Amazone" panose="03020702060507090A04" pitchFamily="66" charset="0"/>
                <a:ea typeface="Microsoft YaHei" panose="020B0503020204020204" pitchFamily="34" charset="-122"/>
                <a:cs typeface="STHeiti Light" charset="-122"/>
              </a:rPr>
              <a:t> </a:t>
            </a:r>
            <a:r>
              <a:rPr lang="en-US" altLang="zh-CN" sz="11500" b="1" dirty="0">
                <a:solidFill>
                  <a:srgbClr val="00B0F0"/>
                </a:solidFill>
                <a:latin typeface="Amazone" panose="03020702060507090A04" pitchFamily="66" charset="0"/>
                <a:ea typeface="Microsoft YaHei" panose="020B0503020204020204" pitchFamily="34" charset="-122"/>
                <a:cs typeface="STHeiti Light" charset="-122"/>
              </a:rPr>
              <a:t>t</a:t>
            </a:r>
            <a:r>
              <a:rPr lang="vi-VN" altLang="zh-CN" sz="11500" b="1" dirty="0">
                <a:solidFill>
                  <a:srgbClr val="00B0F0"/>
                </a:solidFill>
                <a:latin typeface="Amazone" panose="03020702060507090A04" pitchFamily="66" charset="0"/>
                <a:ea typeface="Microsoft YaHei" panose="020B0503020204020204" pitchFamily="34" charset="-122"/>
                <a:cs typeface="STHeiti Light" charset="-122"/>
              </a:rPr>
              <a:t>ư</a:t>
            </a:r>
            <a:r>
              <a:rPr lang="en-SG" altLang="zh-CN" sz="11500" b="1" dirty="0" err="1">
                <a:solidFill>
                  <a:srgbClr val="00B0F0"/>
                </a:solidFill>
                <a:latin typeface="Amazone" panose="03020702060507090A04" pitchFamily="66" charset="0"/>
                <a:ea typeface="Microsoft YaHei" panose="020B0503020204020204" pitchFamily="34" charset="-122"/>
                <a:cs typeface="STHeiti Light" charset="-122"/>
              </a:rPr>
              <a:t>ờng</a:t>
            </a:r>
            <a:r>
              <a:rPr lang="en-SG" altLang="zh-CN" sz="11500" b="1" dirty="0">
                <a:solidFill>
                  <a:srgbClr val="00B0F0"/>
                </a:solidFill>
                <a:latin typeface="Amazone" panose="03020702060507090A04" pitchFamily="66" charset="0"/>
                <a:ea typeface="Microsoft YaHei" panose="020B0503020204020204" pitchFamily="34" charset="-122"/>
                <a:cs typeface="STHeiti Light" charset="-122"/>
              </a:rPr>
              <a:t> </a:t>
            </a:r>
            <a:r>
              <a:rPr lang="en-US" altLang="zh-CN" sz="11500" b="1" dirty="0" err="1">
                <a:solidFill>
                  <a:schemeClr val="accent2">
                    <a:lumMod val="60000"/>
                    <a:lumOff val="40000"/>
                  </a:schemeClr>
                </a:solidFill>
                <a:latin typeface="Amazone" panose="03020702060507090A04" pitchFamily="66" charset="0"/>
                <a:ea typeface="Microsoft YaHei" panose="020B0503020204020204" pitchFamily="34" charset="-122"/>
                <a:cs typeface="STHeiti Light" charset="-122"/>
              </a:rPr>
              <a:t>minh</a:t>
            </a:r>
            <a:r>
              <a:rPr lang="en-US" altLang="zh-CN" sz="11500" b="1" dirty="0">
                <a:solidFill>
                  <a:schemeClr val="accent2">
                    <a:lumMod val="60000"/>
                    <a:lumOff val="40000"/>
                  </a:schemeClr>
                </a:solidFill>
                <a:latin typeface="Amazone" panose="03020702060507090A04" pitchFamily="66" charset="0"/>
                <a:ea typeface="Microsoft YaHei" panose="020B0503020204020204" pitchFamily="34" charset="-122"/>
                <a:cs typeface="STHeiti Light" charset="-122"/>
              </a:rPr>
              <a:t> </a:t>
            </a:r>
            <a:r>
              <a:rPr lang="en-US" altLang="zh-CN" sz="11500" b="1" dirty="0" err="1">
                <a:solidFill>
                  <a:srgbClr val="71BEA0"/>
                </a:solidFill>
                <a:latin typeface="Amazone" panose="03020702060507090A04" pitchFamily="66" charset="0"/>
                <a:ea typeface="Microsoft YaHei" panose="020B0503020204020204" pitchFamily="34" charset="-122"/>
                <a:cs typeface="STHeiti Light" charset="-122"/>
              </a:rPr>
              <a:t>và</a:t>
            </a:r>
            <a:r>
              <a:rPr lang="en-US" altLang="zh-CN" sz="11500" b="1" dirty="0">
                <a:solidFill>
                  <a:srgbClr val="71BEA0"/>
                </a:solidFill>
                <a:latin typeface="Amazone" panose="03020702060507090A04" pitchFamily="66" charset="0"/>
                <a:ea typeface="Microsoft YaHei" panose="020B0503020204020204" pitchFamily="34" charset="-122"/>
                <a:cs typeface="STHeiti Light" charset="-122"/>
              </a:rPr>
              <a:t> </a:t>
            </a:r>
            <a:r>
              <a:rPr lang="en-US" altLang="zh-CN" sz="11500" b="1" dirty="0" err="1">
                <a:solidFill>
                  <a:srgbClr val="FF99FF"/>
                </a:solidFill>
                <a:latin typeface="Amazone" panose="03020702060507090A04" pitchFamily="66" charset="0"/>
                <a:ea typeface="Microsoft YaHei" panose="020B0503020204020204" pitchFamily="34" charset="-122"/>
                <a:cs typeface="STHeiti Light" charset="-122"/>
              </a:rPr>
              <a:t>hàm</a:t>
            </a:r>
            <a:r>
              <a:rPr lang="en-US" altLang="zh-CN" sz="11500" b="1" dirty="0">
                <a:solidFill>
                  <a:srgbClr val="FF99FF"/>
                </a:solidFill>
                <a:latin typeface="Amazone" panose="03020702060507090A04" pitchFamily="66" charset="0"/>
                <a:ea typeface="Microsoft YaHei" panose="020B0503020204020204" pitchFamily="34" charset="-122"/>
                <a:cs typeface="STHeiti Light" charset="-122"/>
              </a:rPr>
              <a:t> </a:t>
            </a:r>
            <a:r>
              <a:rPr lang="en-US" altLang="zh-CN" sz="11500" b="1" dirty="0">
                <a:solidFill>
                  <a:srgbClr val="7030A0"/>
                </a:solidFill>
                <a:latin typeface="Amazone" panose="03020702060507090A04" pitchFamily="66" charset="0"/>
                <a:ea typeface="Microsoft YaHei" panose="020B0503020204020204" pitchFamily="34" charset="-122"/>
                <a:cs typeface="STHeiti Light" charset="-122"/>
              </a:rPr>
              <a:t>ý</a:t>
            </a:r>
            <a:endParaRPr lang="zh-CN" altLang="en-US" sz="11500" b="1" dirty="0">
              <a:solidFill>
                <a:srgbClr val="7030A0"/>
              </a:solidFill>
              <a:latin typeface="Amazone" panose="03020702060507090A04" pitchFamily="66" charset="0"/>
              <a:ea typeface="Microsoft YaHei" panose="020B0503020204020204" pitchFamily="34" charset="-122"/>
              <a:cs typeface="STHeiti Light"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iterate type="wd">
                                    <p:tmPct val="10000"/>
                                  </p:iterate>
                                  <p:childTnLst>
                                    <p:set>
                                      <p:cBhvr>
                                        <p:cTn id="16" dur="1" fill="hold">
                                          <p:stCondLst>
                                            <p:cond delay="0"/>
                                          </p:stCondLst>
                                        </p:cTn>
                                        <p:tgtEl>
                                          <p:spTgt spid="17"/>
                                        </p:tgtEl>
                                        <p:attrNameLst>
                                          <p:attrName>style.visibility</p:attrName>
                                        </p:attrNameLst>
                                      </p:cBhvr>
                                      <p:to>
                                        <p:strVal val="visible"/>
                                      </p:to>
                                    </p:set>
                                    <p:animEffect transition="in" filter="wipe(down)">
                                      <p:cBhvr>
                                        <p:cTn id="17" dur="580">
                                          <p:stCondLst>
                                            <p:cond delay="0"/>
                                          </p:stCondLst>
                                        </p:cTn>
                                        <p:tgtEl>
                                          <p:spTgt spid="17"/>
                                        </p:tgtEl>
                                      </p:cBhvr>
                                    </p:animEffect>
                                    <p:anim calcmode="lin" valueType="num">
                                      <p:cBhvr>
                                        <p:cTn id="1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3" dur="26">
                                          <p:stCondLst>
                                            <p:cond delay="650"/>
                                          </p:stCondLst>
                                        </p:cTn>
                                        <p:tgtEl>
                                          <p:spTgt spid="17"/>
                                        </p:tgtEl>
                                      </p:cBhvr>
                                      <p:to x="100000" y="60000"/>
                                    </p:animScale>
                                    <p:animScale>
                                      <p:cBhvr>
                                        <p:cTn id="24" dur="166" decel="50000">
                                          <p:stCondLst>
                                            <p:cond delay="676"/>
                                          </p:stCondLst>
                                        </p:cTn>
                                        <p:tgtEl>
                                          <p:spTgt spid="17"/>
                                        </p:tgtEl>
                                      </p:cBhvr>
                                      <p:to x="100000" y="100000"/>
                                    </p:animScale>
                                    <p:animScale>
                                      <p:cBhvr>
                                        <p:cTn id="25" dur="26">
                                          <p:stCondLst>
                                            <p:cond delay="1312"/>
                                          </p:stCondLst>
                                        </p:cTn>
                                        <p:tgtEl>
                                          <p:spTgt spid="17"/>
                                        </p:tgtEl>
                                      </p:cBhvr>
                                      <p:to x="100000" y="80000"/>
                                    </p:animScale>
                                    <p:animScale>
                                      <p:cBhvr>
                                        <p:cTn id="26" dur="166" decel="50000">
                                          <p:stCondLst>
                                            <p:cond delay="1338"/>
                                          </p:stCondLst>
                                        </p:cTn>
                                        <p:tgtEl>
                                          <p:spTgt spid="17"/>
                                        </p:tgtEl>
                                      </p:cBhvr>
                                      <p:to x="100000" y="100000"/>
                                    </p:animScale>
                                    <p:animScale>
                                      <p:cBhvr>
                                        <p:cTn id="27" dur="26">
                                          <p:stCondLst>
                                            <p:cond delay="1642"/>
                                          </p:stCondLst>
                                        </p:cTn>
                                        <p:tgtEl>
                                          <p:spTgt spid="17"/>
                                        </p:tgtEl>
                                      </p:cBhvr>
                                      <p:to x="100000" y="90000"/>
                                    </p:animScale>
                                    <p:animScale>
                                      <p:cBhvr>
                                        <p:cTn id="28" dur="166" decel="50000">
                                          <p:stCondLst>
                                            <p:cond delay="1668"/>
                                          </p:stCondLst>
                                        </p:cTn>
                                        <p:tgtEl>
                                          <p:spTgt spid="17"/>
                                        </p:tgtEl>
                                      </p:cBhvr>
                                      <p:to x="100000" y="100000"/>
                                    </p:animScale>
                                    <p:animScale>
                                      <p:cBhvr>
                                        <p:cTn id="29" dur="26">
                                          <p:stCondLst>
                                            <p:cond delay="1808"/>
                                          </p:stCondLst>
                                        </p:cTn>
                                        <p:tgtEl>
                                          <p:spTgt spid="17"/>
                                        </p:tgtEl>
                                      </p:cBhvr>
                                      <p:to x="100000" y="95000"/>
                                    </p:animScale>
                                    <p:animScale>
                                      <p:cBhvr>
                                        <p:cTn id="3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6790112" y="1593306"/>
            <a:ext cx="3180174" cy="3180174"/>
            <a:chOff x="684358" y="2902022"/>
            <a:chExt cx="3364308" cy="3364307"/>
          </a:xfrm>
          <a:solidFill>
            <a:schemeClr val="bg1">
              <a:lumMod val="95000"/>
            </a:schemeClr>
          </a:solidFill>
        </p:grpSpPr>
        <p:sp>
          <p:nvSpPr>
            <p:cNvPr id="19"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0"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1"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2"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4"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6"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8"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0"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1"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2"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3"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4"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5"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6"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7"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8"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9"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0"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1"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2"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3"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4"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5"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6"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47"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sp>
        <p:nvSpPr>
          <p:cNvPr id="17" name="Rectangle 16"/>
          <p:cNvSpPr/>
          <p:nvPr/>
        </p:nvSpPr>
        <p:spPr>
          <a:xfrm flipH="1">
            <a:off x="-4999" y="0"/>
            <a:ext cx="12196998" cy="2487306"/>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7" name="图片占位符 6"/>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l="38001" r="38001"/>
          <a:stretch>
            <a:fillRect/>
          </a:stretch>
        </p:blipFill>
        <p:spPr/>
      </p:pic>
      <p:grpSp>
        <p:nvGrpSpPr>
          <p:cNvPr id="48" name="组合 15"/>
          <p:cNvGrpSpPr/>
          <p:nvPr/>
        </p:nvGrpSpPr>
        <p:grpSpPr>
          <a:xfrm>
            <a:off x="4792175" y="641507"/>
            <a:ext cx="2602650" cy="1166204"/>
            <a:chOff x="4494701" y="963042"/>
            <a:chExt cx="2880741" cy="1290811"/>
          </a:xfrm>
          <a:solidFill>
            <a:srgbClr val="35DB91"/>
          </a:solidFill>
        </p:grpSpPr>
        <p:grpSp>
          <p:nvGrpSpPr>
            <p:cNvPr id="50" name="组 19"/>
            <p:cNvGrpSpPr/>
            <p:nvPr/>
          </p:nvGrpSpPr>
          <p:grpSpPr>
            <a:xfrm>
              <a:off x="5970701" y="963042"/>
              <a:ext cx="1404741" cy="1290811"/>
              <a:chOff x="2798288" y="-216920"/>
              <a:chExt cx="1971191" cy="2170282"/>
            </a:xfrm>
            <a:grpFill/>
          </p:grpSpPr>
          <p:sp>
            <p:nvSpPr>
              <p:cNvPr id="52" name="矩形 18"/>
              <p:cNvSpPr/>
              <p:nvPr/>
            </p:nvSpPr>
            <p:spPr>
              <a:xfrm>
                <a:off x="2798288" y="-216920"/>
                <a:ext cx="45719" cy="504245"/>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a:solidFill>
                    <a:srgbClr val="FF0000"/>
                  </a:solidFill>
                </a:endParaRPr>
              </a:p>
            </p:txBody>
          </p:sp>
          <p:sp>
            <p:nvSpPr>
              <p:cNvPr id="53" name="矩形 19"/>
              <p:cNvSpPr/>
              <p:nvPr/>
            </p:nvSpPr>
            <p:spPr>
              <a:xfrm>
                <a:off x="2798288" y="-216920"/>
                <a:ext cx="1971191" cy="45719"/>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a:solidFill>
                    <a:srgbClr val="FF0000"/>
                  </a:solidFill>
                </a:endParaRPr>
              </a:p>
            </p:txBody>
          </p:sp>
          <p:sp>
            <p:nvSpPr>
              <p:cNvPr id="54" name="矩形 20"/>
              <p:cNvSpPr/>
              <p:nvPr/>
            </p:nvSpPr>
            <p:spPr>
              <a:xfrm rot="5400000">
                <a:off x="3641486" y="825369"/>
                <a:ext cx="2170282" cy="85704"/>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a:solidFill>
                    <a:srgbClr val="FF0000"/>
                  </a:solidFill>
                </a:endParaRPr>
              </a:p>
            </p:txBody>
          </p:sp>
          <p:sp>
            <p:nvSpPr>
              <p:cNvPr id="55" name="矩形 21"/>
              <p:cNvSpPr/>
              <p:nvPr/>
            </p:nvSpPr>
            <p:spPr>
              <a:xfrm flipV="1">
                <a:off x="2798288" y="1513411"/>
                <a:ext cx="45719" cy="369542"/>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a:solidFill>
                    <a:srgbClr val="FF0000"/>
                  </a:solidFill>
                </a:endParaRPr>
              </a:p>
            </p:txBody>
          </p:sp>
          <p:sp>
            <p:nvSpPr>
              <p:cNvPr id="56" name="矩形 22"/>
              <p:cNvSpPr/>
              <p:nvPr/>
            </p:nvSpPr>
            <p:spPr>
              <a:xfrm flipV="1">
                <a:off x="2798288" y="1882955"/>
                <a:ext cx="1971191" cy="70406"/>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a:solidFill>
                    <a:srgbClr val="FF0000"/>
                  </a:solidFill>
                </a:endParaRPr>
              </a:p>
            </p:txBody>
          </p:sp>
        </p:grpSp>
        <p:sp>
          <p:nvSpPr>
            <p:cNvPr id="51" name="TextBox 23"/>
            <p:cNvSpPr txBox="1"/>
            <p:nvPr/>
          </p:nvSpPr>
          <p:spPr>
            <a:xfrm>
              <a:off x="4494701" y="1276468"/>
              <a:ext cx="2029566" cy="545060"/>
            </a:xfrm>
            <a:prstGeom prst="rect">
              <a:avLst/>
            </a:prstGeom>
            <a:noFill/>
            <a:ln>
              <a:noFill/>
            </a:ln>
          </p:spPr>
          <p:txBody>
            <a:bodyPr vert="horz" wrap="none" lIns="0" tIns="0" rIns="0" bIns="0" numCol="1" anchor="t" anchorCtr="0" compatLnSpc="1">
              <a:spAutoFit/>
            </a:bodyPr>
            <a:lstStyle>
              <a:defPPr>
                <a:defRPr lang="zh-CN"/>
              </a:defPPr>
              <a:lvl1pPr marL="0" algn="l" defTabSz="684530" rtl="0" eaLnBrk="1" latinLnBrk="0" hangingPunct="1">
                <a:defRPr sz="1400" kern="1200">
                  <a:solidFill>
                    <a:schemeClr val="tx1"/>
                  </a:solidFill>
                  <a:latin typeface="+mn-lt"/>
                  <a:ea typeface="+mn-ea"/>
                  <a:cs typeface="+mn-cs"/>
                </a:defRPr>
              </a:lvl1pPr>
              <a:lvl2pPr marL="342265" algn="l" defTabSz="684530" rtl="0" eaLnBrk="1" latinLnBrk="0" hangingPunct="1">
                <a:defRPr sz="1400" kern="1200">
                  <a:solidFill>
                    <a:schemeClr val="tx1"/>
                  </a:solidFill>
                  <a:latin typeface="+mn-lt"/>
                  <a:ea typeface="+mn-ea"/>
                  <a:cs typeface="+mn-cs"/>
                </a:defRPr>
              </a:lvl2pPr>
              <a:lvl3pPr marL="685165" algn="l" defTabSz="684530" rtl="0" eaLnBrk="1" latinLnBrk="0" hangingPunct="1">
                <a:defRPr sz="1400" kern="1200">
                  <a:solidFill>
                    <a:schemeClr val="tx1"/>
                  </a:solidFill>
                  <a:latin typeface="+mn-lt"/>
                  <a:ea typeface="+mn-ea"/>
                  <a:cs typeface="+mn-cs"/>
                </a:defRPr>
              </a:lvl3pPr>
              <a:lvl4pPr marL="1027430" algn="l" defTabSz="684530" rtl="0" eaLnBrk="1" latinLnBrk="0" hangingPunct="1">
                <a:defRPr sz="1400" kern="1200">
                  <a:solidFill>
                    <a:schemeClr val="tx1"/>
                  </a:solidFill>
                  <a:latin typeface="+mn-lt"/>
                  <a:ea typeface="+mn-ea"/>
                  <a:cs typeface="+mn-cs"/>
                </a:defRPr>
              </a:lvl4pPr>
              <a:lvl5pPr marL="1370330" algn="l" defTabSz="684530" rtl="0" eaLnBrk="1" latinLnBrk="0" hangingPunct="1">
                <a:defRPr sz="1400" kern="1200">
                  <a:solidFill>
                    <a:schemeClr val="tx1"/>
                  </a:solidFill>
                  <a:latin typeface="+mn-lt"/>
                  <a:ea typeface="+mn-ea"/>
                  <a:cs typeface="+mn-cs"/>
                </a:defRPr>
              </a:lvl5pPr>
              <a:lvl6pPr marL="1712595" algn="l" defTabSz="684530" rtl="0" eaLnBrk="1" latinLnBrk="0" hangingPunct="1">
                <a:defRPr sz="1400" kern="1200">
                  <a:solidFill>
                    <a:schemeClr val="tx1"/>
                  </a:solidFill>
                  <a:latin typeface="+mn-lt"/>
                  <a:ea typeface="+mn-ea"/>
                  <a:cs typeface="+mn-cs"/>
                </a:defRPr>
              </a:lvl6pPr>
              <a:lvl7pPr marL="2054860" algn="l" defTabSz="684530" rtl="0" eaLnBrk="1" latinLnBrk="0" hangingPunct="1">
                <a:defRPr sz="1400" kern="1200">
                  <a:solidFill>
                    <a:schemeClr val="tx1"/>
                  </a:solidFill>
                  <a:latin typeface="+mn-lt"/>
                  <a:ea typeface="+mn-ea"/>
                  <a:cs typeface="+mn-cs"/>
                </a:defRPr>
              </a:lvl7pPr>
              <a:lvl8pPr marL="2397760" algn="l" defTabSz="684530" rtl="0" eaLnBrk="1" latinLnBrk="0" hangingPunct="1">
                <a:defRPr sz="1400" kern="1200">
                  <a:solidFill>
                    <a:schemeClr val="tx1"/>
                  </a:solidFill>
                  <a:latin typeface="+mn-lt"/>
                  <a:ea typeface="+mn-ea"/>
                  <a:cs typeface="+mn-cs"/>
                </a:defRPr>
              </a:lvl8pPr>
              <a:lvl9pPr marL="2740025" algn="l" defTabSz="684530" rtl="0" eaLnBrk="1" latinLnBrk="0" hangingPunct="1">
                <a:defRPr sz="1400" kern="1200">
                  <a:solidFill>
                    <a:schemeClr val="tx1"/>
                  </a:solidFill>
                  <a:latin typeface="+mn-lt"/>
                  <a:ea typeface="+mn-ea"/>
                  <a:cs typeface="+mn-cs"/>
                </a:defRPr>
              </a:lvl9pPr>
            </a:lstStyle>
            <a:p>
              <a:r>
                <a:rPr lang="en-US" altLang="zh-CN" sz="3200" b="1" dirty="0">
                  <a:solidFill>
                    <a:srgbClr val="FF0000"/>
                  </a:solidFill>
                  <a:latin typeface="Humnst777 BT" panose="020B0603030504020204" pitchFamily="34" charset="0"/>
                  <a:ea typeface="Microsoft YaHei" panose="020B0503020204020204" pitchFamily="34" charset="-122"/>
                  <a:cs typeface="STHeiti Light" charset="-122"/>
                </a:rPr>
                <a:t>CONTENTS</a:t>
              </a:r>
              <a:endParaRPr lang="zh-CN" altLang="en-US" sz="4200" b="1" dirty="0">
                <a:solidFill>
                  <a:srgbClr val="FF0000"/>
                </a:solidFill>
                <a:latin typeface="Humnst777 BT" panose="020B0603030504020204" pitchFamily="34" charset="0"/>
                <a:ea typeface="Microsoft YaHei" panose="020B0503020204020204" pitchFamily="34" charset="-122"/>
                <a:cs typeface="STHeiti Light" charset="-122"/>
              </a:endParaRPr>
            </a:p>
          </p:txBody>
        </p:sp>
      </p:grpSp>
      <p:sp>
        <p:nvSpPr>
          <p:cNvPr id="57" name="矩形: 圆角 10"/>
          <p:cNvSpPr/>
          <p:nvPr/>
        </p:nvSpPr>
        <p:spPr>
          <a:xfrm>
            <a:off x="2476999" y="3521912"/>
            <a:ext cx="735017" cy="668160"/>
          </a:xfrm>
          <a:prstGeom prst="roundRect">
            <a:avLst/>
          </a:prstGeom>
          <a:solidFill>
            <a:srgbClr val="F7B759"/>
          </a:solidFill>
          <a:ln>
            <a:noFill/>
          </a:ln>
          <a:effectLst>
            <a:outerShdw blurRad="152400" dist="63500" dir="5400000" sx="104000" sy="104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defTabSz="826770"/>
            <a:r>
              <a:rPr lang="en-US" altLang="zh-CN" sz="3200" b="1" dirty="0">
                <a:solidFill>
                  <a:srgbClr val="424242"/>
                </a:solidFill>
                <a:latin typeface="Amazone" panose="03020702060507090A04" pitchFamily="66" charset="0"/>
                <a:ea typeface="黑体" panose="02010609060101010101" pitchFamily="49" charset="-122"/>
              </a:rPr>
              <a:t>01</a:t>
            </a:r>
            <a:endParaRPr lang="zh-CN" altLang="en-US" sz="3200" b="1" dirty="0">
              <a:solidFill>
                <a:srgbClr val="424242"/>
              </a:solidFill>
              <a:latin typeface="Amazone" panose="03020702060507090A04" pitchFamily="66" charset="0"/>
              <a:ea typeface="黑体" panose="02010609060101010101" pitchFamily="49" charset="-122"/>
            </a:endParaRPr>
          </a:p>
        </p:txBody>
      </p:sp>
      <p:sp>
        <p:nvSpPr>
          <p:cNvPr id="58" name="文本框 48"/>
          <p:cNvSpPr txBox="1">
            <a:spLocks noChangeArrowheads="1"/>
          </p:cNvSpPr>
          <p:nvPr/>
        </p:nvSpPr>
        <p:spPr bwMode="auto">
          <a:xfrm>
            <a:off x="3497406" y="2978829"/>
            <a:ext cx="7153276" cy="175432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defRPr/>
            </a:pPr>
            <a:r>
              <a:rPr lang="en-US" altLang="zh-CN" sz="5400" dirty="0" err="1">
                <a:solidFill>
                  <a:srgbClr val="424242"/>
                </a:solidFill>
                <a:latin typeface="Amazone" panose="03020702060507090A04" pitchFamily="66" charset="0"/>
              </a:rPr>
              <a:t>Phân</a:t>
            </a:r>
            <a:r>
              <a:rPr lang="en-US" altLang="zh-CN" sz="5400" dirty="0">
                <a:solidFill>
                  <a:srgbClr val="424242"/>
                </a:solidFill>
                <a:latin typeface="Amazone" panose="03020702060507090A04" pitchFamily="66" charset="0"/>
              </a:rPr>
              <a:t> </a:t>
            </a:r>
            <a:r>
              <a:rPr lang="en-US" altLang="zh-CN" sz="5400" dirty="0" err="1">
                <a:solidFill>
                  <a:srgbClr val="424242"/>
                </a:solidFill>
                <a:latin typeface="Amazone" panose="03020702060507090A04" pitchFamily="66" charset="0"/>
              </a:rPr>
              <a:t>biệt</a:t>
            </a:r>
            <a:r>
              <a:rPr lang="en-US" altLang="zh-CN" sz="5400" dirty="0">
                <a:solidFill>
                  <a:srgbClr val="424242"/>
                </a:solidFill>
                <a:latin typeface="Amazone" panose="03020702060507090A04" pitchFamily="66" charset="0"/>
              </a:rPr>
              <a:t> </a:t>
            </a:r>
            <a:r>
              <a:rPr lang="en-US" altLang="zh-CN" sz="5400" dirty="0" err="1">
                <a:solidFill>
                  <a:srgbClr val="424242"/>
                </a:solidFill>
                <a:latin typeface="Amazone" panose="03020702060507090A04" pitchFamily="66" charset="0"/>
              </a:rPr>
              <a:t>nghĩa</a:t>
            </a:r>
            <a:r>
              <a:rPr lang="en-US" altLang="zh-CN" sz="5400" dirty="0">
                <a:solidFill>
                  <a:srgbClr val="424242"/>
                </a:solidFill>
                <a:latin typeface="Amazone" panose="03020702060507090A04" pitchFamily="66" charset="0"/>
              </a:rPr>
              <a:t> t</a:t>
            </a:r>
            <a:r>
              <a:rPr lang="vi-VN" altLang="zh-CN" sz="5400" dirty="0">
                <a:solidFill>
                  <a:srgbClr val="424242"/>
                </a:solidFill>
                <a:latin typeface="Amazone" panose="03020702060507090A04" pitchFamily="66" charset="0"/>
              </a:rPr>
              <a:t>ư</a:t>
            </a:r>
            <a:r>
              <a:rPr lang="en-SG" altLang="zh-CN" sz="5400" dirty="0" err="1">
                <a:solidFill>
                  <a:srgbClr val="424242"/>
                </a:solidFill>
                <a:latin typeface="Amazone" panose="03020702060507090A04" pitchFamily="66" charset="0"/>
              </a:rPr>
              <a:t>ờng</a:t>
            </a:r>
            <a:r>
              <a:rPr lang="en-SG" altLang="zh-CN" sz="5400" dirty="0">
                <a:solidFill>
                  <a:srgbClr val="424242"/>
                </a:solidFill>
                <a:latin typeface="Amazone" panose="03020702060507090A04" pitchFamily="66" charset="0"/>
              </a:rPr>
              <a:t> </a:t>
            </a:r>
            <a:r>
              <a:rPr lang="en-SG" altLang="zh-CN" sz="5400" dirty="0" err="1">
                <a:solidFill>
                  <a:srgbClr val="424242"/>
                </a:solidFill>
                <a:latin typeface="Amazone" panose="03020702060507090A04" pitchFamily="66" charset="0"/>
              </a:rPr>
              <a:t>minh</a:t>
            </a:r>
            <a:r>
              <a:rPr lang="en-SG" altLang="zh-CN" sz="5400" dirty="0">
                <a:solidFill>
                  <a:srgbClr val="424242"/>
                </a:solidFill>
                <a:latin typeface="Amazone" panose="03020702060507090A04" pitchFamily="66" charset="0"/>
              </a:rPr>
              <a:t> </a:t>
            </a:r>
            <a:r>
              <a:rPr lang="en-SG" altLang="zh-CN" sz="5400" dirty="0" err="1">
                <a:solidFill>
                  <a:srgbClr val="424242"/>
                </a:solidFill>
                <a:latin typeface="Amazone" panose="03020702060507090A04" pitchFamily="66" charset="0"/>
              </a:rPr>
              <a:t>và</a:t>
            </a:r>
            <a:r>
              <a:rPr lang="en-SG" altLang="zh-CN" sz="5400" dirty="0">
                <a:solidFill>
                  <a:srgbClr val="424242"/>
                </a:solidFill>
                <a:latin typeface="Amazone" panose="03020702060507090A04" pitchFamily="66" charset="0"/>
              </a:rPr>
              <a:t> </a:t>
            </a:r>
            <a:r>
              <a:rPr lang="en-SG" altLang="zh-CN" sz="5400" dirty="0" err="1">
                <a:solidFill>
                  <a:srgbClr val="424242"/>
                </a:solidFill>
                <a:latin typeface="Amazone" panose="03020702060507090A04" pitchFamily="66" charset="0"/>
              </a:rPr>
              <a:t>hàm</a:t>
            </a:r>
            <a:r>
              <a:rPr lang="en-SG" altLang="zh-CN" sz="5400" dirty="0">
                <a:solidFill>
                  <a:srgbClr val="424242"/>
                </a:solidFill>
                <a:latin typeface="Amazone" panose="03020702060507090A04" pitchFamily="66" charset="0"/>
              </a:rPr>
              <a:t> ý</a:t>
            </a:r>
            <a:endParaRPr lang="id-ID" altLang="zh-CN" sz="5400" dirty="0">
              <a:solidFill>
                <a:srgbClr val="424242"/>
              </a:solidFill>
              <a:latin typeface="Amazone" panose="03020702060507090A04" pitchFamily="66" charset="0"/>
            </a:endParaRPr>
          </a:p>
        </p:txBody>
      </p:sp>
      <p:sp>
        <p:nvSpPr>
          <p:cNvPr id="59" name="文本框 48"/>
          <p:cNvSpPr txBox="1">
            <a:spLocks noChangeArrowheads="1"/>
          </p:cNvSpPr>
          <p:nvPr/>
        </p:nvSpPr>
        <p:spPr bwMode="auto">
          <a:xfrm>
            <a:off x="3559750" y="5286796"/>
            <a:ext cx="4380726" cy="92333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defRPr/>
            </a:pPr>
            <a:r>
              <a:rPr lang="en-US" altLang="zh-CN" sz="5400" dirty="0" err="1">
                <a:solidFill>
                  <a:srgbClr val="424242"/>
                </a:solidFill>
                <a:latin typeface="Amazone" panose="03020702060507090A04" pitchFamily="66" charset="0"/>
              </a:rPr>
              <a:t>Luyện</a:t>
            </a:r>
            <a:r>
              <a:rPr lang="en-US" altLang="zh-CN" sz="5400" dirty="0">
                <a:solidFill>
                  <a:srgbClr val="424242"/>
                </a:solidFill>
                <a:latin typeface="Amazone" panose="03020702060507090A04" pitchFamily="66" charset="0"/>
              </a:rPr>
              <a:t> </a:t>
            </a:r>
            <a:r>
              <a:rPr lang="en-US" altLang="zh-CN" sz="5400" dirty="0" err="1">
                <a:solidFill>
                  <a:srgbClr val="424242"/>
                </a:solidFill>
                <a:latin typeface="Amazone" panose="03020702060507090A04" pitchFamily="66" charset="0"/>
              </a:rPr>
              <a:t>tập</a:t>
            </a:r>
            <a:endParaRPr lang="id-ID" altLang="zh-CN" sz="5400" dirty="0">
              <a:solidFill>
                <a:srgbClr val="424242"/>
              </a:solidFill>
              <a:latin typeface="Amazone" panose="03020702060507090A04" pitchFamily="66" charset="0"/>
            </a:endParaRPr>
          </a:p>
        </p:txBody>
      </p:sp>
      <p:sp>
        <p:nvSpPr>
          <p:cNvPr id="60" name="矩形: 圆角 10"/>
          <p:cNvSpPr/>
          <p:nvPr/>
        </p:nvSpPr>
        <p:spPr>
          <a:xfrm>
            <a:off x="2561472" y="5444480"/>
            <a:ext cx="735017" cy="668160"/>
          </a:xfrm>
          <a:prstGeom prst="roundRect">
            <a:avLst/>
          </a:prstGeom>
          <a:solidFill>
            <a:srgbClr val="71BEA0"/>
          </a:solidFill>
          <a:ln>
            <a:noFill/>
          </a:ln>
          <a:effectLst>
            <a:outerShdw blurRad="152400" dist="63500" dir="5400000" sx="104000" sy="104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defTabSz="826770"/>
            <a:r>
              <a:rPr lang="en-US" altLang="zh-CN" sz="3200" b="1" dirty="0">
                <a:solidFill>
                  <a:srgbClr val="424242"/>
                </a:solidFill>
                <a:latin typeface="Amazone" panose="03020702060507090A04" pitchFamily="66" charset="0"/>
                <a:ea typeface="黑体" panose="02010609060101010101" pitchFamily="49" charset="-122"/>
              </a:rPr>
              <a:t>02</a:t>
            </a:r>
            <a:endParaRPr lang="zh-CN" altLang="en-US" sz="3200" b="1" dirty="0">
              <a:solidFill>
                <a:srgbClr val="424242"/>
              </a:solidFill>
              <a:latin typeface="Amazone" panose="03020702060507090A04" pitchFamily="66" charset="0"/>
              <a:ea typeface="黑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arn(inVertical)">
                                      <p:cBhvr>
                                        <p:cTn id="12" dur="500"/>
                                        <p:tgtEl>
                                          <p:spTgt spid="5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barn(inVertical)">
                                      <p:cBhvr>
                                        <p:cTn id="20" dur="500"/>
                                        <p:tgtEl>
                                          <p:spTgt spid="6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barn(inVertical)">
                                      <p:cBhvr>
                                        <p:cTn id="2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p:bldP spid="59" grpId="0"/>
      <p:bldP spid="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567" y="0"/>
            <a:ext cx="8484433" cy="6858000"/>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1006" t="36156" b="12068"/>
          <a:stretch>
            <a:fillRect/>
          </a:stretch>
        </p:blipFill>
        <p:spPr>
          <a:xfrm>
            <a:off x="923364" y="2222773"/>
            <a:ext cx="8166141" cy="2767263"/>
          </a:xfrm>
          <a:prstGeom prst="rect">
            <a:avLst/>
          </a:prstGeom>
        </p:spPr>
      </p:pic>
      <p:grpSp>
        <p:nvGrpSpPr>
          <p:cNvPr id="12" name="Group 11"/>
          <p:cNvGrpSpPr/>
          <p:nvPr/>
        </p:nvGrpSpPr>
        <p:grpSpPr>
          <a:xfrm>
            <a:off x="8693476" y="2149420"/>
            <a:ext cx="2840616" cy="2840616"/>
            <a:chOff x="684358" y="2902022"/>
            <a:chExt cx="3364308" cy="3364307"/>
          </a:xfrm>
          <a:solidFill>
            <a:schemeClr val="bg1"/>
          </a:solidFill>
        </p:grpSpPr>
        <p:sp>
          <p:nvSpPr>
            <p:cNvPr id="13" name="Freeform 6"/>
            <p:cNvSpPr/>
            <p:nvPr/>
          </p:nvSpPr>
          <p:spPr bwMode="auto">
            <a:xfrm>
              <a:off x="684358" y="290202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4" name="Freeform 7"/>
            <p:cNvSpPr/>
            <p:nvPr/>
          </p:nvSpPr>
          <p:spPr bwMode="auto">
            <a:xfrm>
              <a:off x="1427308" y="290202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5" name="Freeform 8"/>
            <p:cNvSpPr/>
            <p:nvPr/>
          </p:nvSpPr>
          <p:spPr bwMode="auto">
            <a:xfrm>
              <a:off x="2169149" y="290202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6" name="Freeform 9"/>
            <p:cNvSpPr/>
            <p:nvPr/>
          </p:nvSpPr>
          <p:spPr bwMode="auto">
            <a:xfrm>
              <a:off x="291186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7" name="Freeform 10"/>
            <p:cNvSpPr/>
            <p:nvPr/>
          </p:nvSpPr>
          <p:spPr bwMode="auto">
            <a:xfrm>
              <a:off x="3654810" y="290202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8" name="Freeform 11"/>
            <p:cNvSpPr/>
            <p:nvPr/>
          </p:nvSpPr>
          <p:spPr bwMode="auto">
            <a:xfrm>
              <a:off x="684358" y="3644972"/>
              <a:ext cx="39274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19" name="Freeform 12"/>
            <p:cNvSpPr/>
            <p:nvPr/>
          </p:nvSpPr>
          <p:spPr bwMode="auto">
            <a:xfrm>
              <a:off x="1427308" y="3644972"/>
              <a:ext cx="392746" cy="39385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0" name="Freeform 13"/>
            <p:cNvSpPr/>
            <p:nvPr/>
          </p:nvSpPr>
          <p:spPr bwMode="auto">
            <a:xfrm>
              <a:off x="2169149" y="3644972"/>
              <a:ext cx="394964" cy="39385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1" name="Freeform 14"/>
            <p:cNvSpPr/>
            <p:nvPr/>
          </p:nvSpPr>
          <p:spPr bwMode="auto">
            <a:xfrm>
              <a:off x="291186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2" name="Freeform 15"/>
            <p:cNvSpPr/>
            <p:nvPr/>
          </p:nvSpPr>
          <p:spPr bwMode="auto">
            <a:xfrm>
              <a:off x="3654810" y="3644972"/>
              <a:ext cx="393856" cy="39385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3" name="Freeform 16"/>
            <p:cNvSpPr/>
            <p:nvPr/>
          </p:nvSpPr>
          <p:spPr bwMode="auto">
            <a:xfrm>
              <a:off x="684358" y="4386574"/>
              <a:ext cx="39274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4" name="Freeform 17"/>
            <p:cNvSpPr/>
            <p:nvPr/>
          </p:nvSpPr>
          <p:spPr bwMode="auto">
            <a:xfrm>
              <a:off x="1427308" y="4386574"/>
              <a:ext cx="392746" cy="394964"/>
            </a:xfrm>
            <a:custGeom>
              <a:avLst/>
              <a:gdLst>
                <a:gd name="T0" fmla="*/ 355 w 709"/>
                <a:gd name="T1" fmla="*/ 0 h 710"/>
                <a:gd name="T2" fmla="*/ 709 w 709"/>
                <a:gd name="T3" fmla="*/ 354 h 710"/>
                <a:gd name="T4" fmla="*/ 355 w 709"/>
                <a:gd name="T5" fmla="*/ 710 h 710"/>
                <a:gd name="T6" fmla="*/ 0 w 709"/>
                <a:gd name="T7" fmla="*/ 354 h 710"/>
                <a:gd name="T8" fmla="*/ 355 w 709"/>
                <a:gd name="T9" fmla="*/ 0 h 710"/>
              </a:gdLst>
              <a:ahLst/>
              <a:cxnLst>
                <a:cxn ang="0">
                  <a:pos x="T0" y="T1"/>
                </a:cxn>
                <a:cxn ang="0">
                  <a:pos x="T2" y="T3"/>
                </a:cxn>
                <a:cxn ang="0">
                  <a:pos x="T4" y="T5"/>
                </a:cxn>
                <a:cxn ang="0">
                  <a:pos x="T6" y="T7"/>
                </a:cxn>
                <a:cxn ang="0">
                  <a:pos x="T8" y="T9"/>
                </a:cxn>
              </a:cxnLst>
              <a:rect l="0" t="0" r="r" b="b"/>
              <a:pathLst>
                <a:path w="709" h="710">
                  <a:moveTo>
                    <a:pt x="355" y="0"/>
                  </a:moveTo>
                  <a:lnTo>
                    <a:pt x="709" y="354"/>
                  </a:lnTo>
                  <a:lnTo>
                    <a:pt x="355" y="710"/>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5" name="Freeform 18"/>
            <p:cNvSpPr/>
            <p:nvPr/>
          </p:nvSpPr>
          <p:spPr bwMode="auto">
            <a:xfrm>
              <a:off x="2169149" y="4386574"/>
              <a:ext cx="394964" cy="394964"/>
            </a:xfrm>
            <a:custGeom>
              <a:avLst/>
              <a:gdLst>
                <a:gd name="T0" fmla="*/ 356 w 710"/>
                <a:gd name="T1" fmla="*/ 0 h 710"/>
                <a:gd name="T2" fmla="*/ 710 w 710"/>
                <a:gd name="T3" fmla="*/ 354 h 710"/>
                <a:gd name="T4" fmla="*/ 356 w 710"/>
                <a:gd name="T5" fmla="*/ 710 h 710"/>
                <a:gd name="T6" fmla="*/ 0 w 710"/>
                <a:gd name="T7" fmla="*/ 354 h 710"/>
                <a:gd name="T8" fmla="*/ 356 w 710"/>
                <a:gd name="T9" fmla="*/ 0 h 710"/>
              </a:gdLst>
              <a:ahLst/>
              <a:cxnLst>
                <a:cxn ang="0">
                  <a:pos x="T0" y="T1"/>
                </a:cxn>
                <a:cxn ang="0">
                  <a:pos x="T2" y="T3"/>
                </a:cxn>
                <a:cxn ang="0">
                  <a:pos x="T4" y="T5"/>
                </a:cxn>
                <a:cxn ang="0">
                  <a:pos x="T6" y="T7"/>
                </a:cxn>
                <a:cxn ang="0">
                  <a:pos x="T8" y="T9"/>
                </a:cxn>
              </a:cxnLst>
              <a:rect l="0" t="0" r="r" b="b"/>
              <a:pathLst>
                <a:path w="710" h="710">
                  <a:moveTo>
                    <a:pt x="356" y="0"/>
                  </a:moveTo>
                  <a:lnTo>
                    <a:pt x="710" y="354"/>
                  </a:lnTo>
                  <a:lnTo>
                    <a:pt x="356" y="710"/>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6" name="Freeform 19"/>
            <p:cNvSpPr/>
            <p:nvPr/>
          </p:nvSpPr>
          <p:spPr bwMode="auto">
            <a:xfrm>
              <a:off x="291186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7" name="Freeform 20"/>
            <p:cNvSpPr/>
            <p:nvPr/>
          </p:nvSpPr>
          <p:spPr bwMode="auto">
            <a:xfrm>
              <a:off x="3654810" y="4386574"/>
              <a:ext cx="393856" cy="394964"/>
            </a:xfrm>
            <a:custGeom>
              <a:avLst/>
              <a:gdLst>
                <a:gd name="T0" fmla="*/ 354 w 709"/>
                <a:gd name="T1" fmla="*/ 0 h 710"/>
                <a:gd name="T2" fmla="*/ 709 w 709"/>
                <a:gd name="T3" fmla="*/ 354 h 710"/>
                <a:gd name="T4" fmla="*/ 354 w 709"/>
                <a:gd name="T5" fmla="*/ 710 h 710"/>
                <a:gd name="T6" fmla="*/ 0 w 709"/>
                <a:gd name="T7" fmla="*/ 354 h 710"/>
                <a:gd name="T8" fmla="*/ 354 w 709"/>
                <a:gd name="T9" fmla="*/ 0 h 710"/>
              </a:gdLst>
              <a:ahLst/>
              <a:cxnLst>
                <a:cxn ang="0">
                  <a:pos x="T0" y="T1"/>
                </a:cxn>
                <a:cxn ang="0">
                  <a:pos x="T2" y="T3"/>
                </a:cxn>
                <a:cxn ang="0">
                  <a:pos x="T4" y="T5"/>
                </a:cxn>
                <a:cxn ang="0">
                  <a:pos x="T6" y="T7"/>
                </a:cxn>
                <a:cxn ang="0">
                  <a:pos x="T8" y="T9"/>
                </a:cxn>
              </a:cxnLst>
              <a:rect l="0" t="0" r="r" b="b"/>
              <a:pathLst>
                <a:path w="709" h="710">
                  <a:moveTo>
                    <a:pt x="354" y="0"/>
                  </a:moveTo>
                  <a:lnTo>
                    <a:pt x="709" y="354"/>
                  </a:lnTo>
                  <a:lnTo>
                    <a:pt x="354" y="710"/>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28" name="Freeform 21"/>
            <p:cNvSpPr/>
            <p:nvPr/>
          </p:nvSpPr>
          <p:spPr bwMode="auto">
            <a:xfrm>
              <a:off x="684358" y="5130633"/>
              <a:ext cx="39274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dirty="0"/>
            </a:p>
          </p:txBody>
        </p:sp>
        <p:sp>
          <p:nvSpPr>
            <p:cNvPr id="29" name="Freeform 22"/>
            <p:cNvSpPr/>
            <p:nvPr/>
          </p:nvSpPr>
          <p:spPr bwMode="auto">
            <a:xfrm>
              <a:off x="1427308" y="5130633"/>
              <a:ext cx="392746" cy="392746"/>
            </a:xfrm>
            <a:custGeom>
              <a:avLst/>
              <a:gdLst>
                <a:gd name="T0" fmla="*/ 355 w 709"/>
                <a:gd name="T1" fmla="*/ 0 h 709"/>
                <a:gd name="T2" fmla="*/ 709 w 709"/>
                <a:gd name="T3" fmla="*/ 354 h 709"/>
                <a:gd name="T4" fmla="*/ 355 w 709"/>
                <a:gd name="T5" fmla="*/ 709 h 709"/>
                <a:gd name="T6" fmla="*/ 0 w 709"/>
                <a:gd name="T7" fmla="*/ 354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4"/>
                  </a:lnTo>
                  <a:lnTo>
                    <a:pt x="355" y="709"/>
                  </a:lnTo>
                  <a:lnTo>
                    <a:pt x="0" y="354"/>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0" name="Freeform 23"/>
            <p:cNvSpPr/>
            <p:nvPr/>
          </p:nvSpPr>
          <p:spPr bwMode="auto">
            <a:xfrm>
              <a:off x="2169149" y="5130633"/>
              <a:ext cx="394964" cy="392746"/>
            </a:xfrm>
            <a:custGeom>
              <a:avLst/>
              <a:gdLst>
                <a:gd name="T0" fmla="*/ 356 w 710"/>
                <a:gd name="T1" fmla="*/ 0 h 709"/>
                <a:gd name="T2" fmla="*/ 710 w 710"/>
                <a:gd name="T3" fmla="*/ 354 h 709"/>
                <a:gd name="T4" fmla="*/ 356 w 710"/>
                <a:gd name="T5" fmla="*/ 709 h 709"/>
                <a:gd name="T6" fmla="*/ 0 w 710"/>
                <a:gd name="T7" fmla="*/ 354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4"/>
                  </a:lnTo>
                  <a:lnTo>
                    <a:pt x="356" y="709"/>
                  </a:lnTo>
                  <a:lnTo>
                    <a:pt x="0" y="354"/>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1" name="Freeform 24"/>
            <p:cNvSpPr/>
            <p:nvPr/>
          </p:nvSpPr>
          <p:spPr bwMode="auto">
            <a:xfrm>
              <a:off x="291186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2" name="Freeform 25"/>
            <p:cNvSpPr/>
            <p:nvPr/>
          </p:nvSpPr>
          <p:spPr bwMode="auto">
            <a:xfrm>
              <a:off x="3654810" y="5130633"/>
              <a:ext cx="393856" cy="392746"/>
            </a:xfrm>
            <a:custGeom>
              <a:avLst/>
              <a:gdLst>
                <a:gd name="T0" fmla="*/ 354 w 709"/>
                <a:gd name="T1" fmla="*/ 0 h 709"/>
                <a:gd name="T2" fmla="*/ 709 w 709"/>
                <a:gd name="T3" fmla="*/ 354 h 709"/>
                <a:gd name="T4" fmla="*/ 354 w 709"/>
                <a:gd name="T5" fmla="*/ 709 h 709"/>
                <a:gd name="T6" fmla="*/ 0 w 709"/>
                <a:gd name="T7" fmla="*/ 354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4"/>
                  </a:lnTo>
                  <a:lnTo>
                    <a:pt x="354" y="709"/>
                  </a:lnTo>
                  <a:lnTo>
                    <a:pt x="0" y="354"/>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3" name="Freeform 26"/>
            <p:cNvSpPr/>
            <p:nvPr/>
          </p:nvSpPr>
          <p:spPr bwMode="auto">
            <a:xfrm>
              <a:off x="684358" y="5873583"/>
              <a:ext cx="39274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4" name="Freeform 27"/>
            <p:cNvSpPr/>
            <p:nvPr/>
          </p:nvSpPr>
          <p:spPr bwMode="auto">
            <a:xfrm>
              <a:off x="1427308" y="5873583"/>
              <a:ext cx="392746" cy="392746"/>
            </a:xfrm>
            <a:custGeom>
              <a:avLst/>
              <a:gdLst>
                <a:gd name="T0" fmla="*/ 355 w 709"/>
                <a:gd name="T1" fmla="*/ 0 h 709"/>
                <a:gd name="T2" fmla="*/ 709 w 709"/>
                <a:gd name="T3" fmla="*/ 355 h 709"/>
                <a:gd name="T4" fmla="*/ 355 w 709"/>
                <a:gd name="T5" fmla="*/ 709 h 709"/>
                <a:gd name="T6" fmla="*/ 0 w 709"/>
                <a:gd name="T7" fmla="*/ 355 h 709"/>
                <a:gd name="T8" fmla="*/ 355 w 709"/>
                <a:gd name="T9" fmla="*/ 0 h 709"/>
              </a:gdLst>
              <a:ahLst/>
              <a:cxnLst>
                <a:cxn ang="0">
                  <a:pos x="T0" y="T1"/>
                </a:cxn>
                <a:cxn ang="0">
                  <a:pos x="T2" y="T3"/>
                </a:cxn>
                <a:cxn ang="0">
                  <a:pos x="T4" y="T5"/>
                </a:cxn>
                <a:cxn ang="0">
                  <a:pos x="T6" y="T7"/>
                </a:cxn>
                <a:cxn ang="0">
                  <a:pos x="T8" y="T9"/>
                </a:cxn>
              </a:cxnLst>
              <a:rect l="0" t="0" r="r" b="b"/>
              <a:pathLst>
                <a:path w="709" h="709">
                  <a:moveTo>
                    <a:pt x="355" y="0"/>
                  </a:moveTo>
                  <a:lnTo>
                    <a:pt x="709" y="355"/>
                  </a:lnTo>
                  <a:lnTo>
                    <a:pt x="355" y="709"/>
                  </a:lnTo>
                  <a:lnTo>
                    <a:pt x="0" y="355"/>
                  </a:lnTo>
                  <a:lnTo>
                    <a:pt x="355"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5" name="Freeform 28"/>
            <p:cNvSpPr/>
            <p:nvPr/>
          </p:nvSpPr>
          <p:spPr bwMode="auto">
            <a:xfrm>
              <a:off x="2169149" y="5873583"/>
              <a:ext cx="394964" cy="392746"/>
            </a:xfrm>
            <a:custGeom>
              <a:avLst/>
              <a:gdLst>
                <a:gd name="T0" fmla="*/ 356 w 710"/>
                <a:gd name="T1" fmla="*/ 0 h 709"/>
                <a:gd name="T2" fmla="*/ 710 w 710"/>
                <a:gd name="T3" fmla="*/ 355 h 709"/>
                <a:gd name="T4" fmla="*/ 356 w 710"/>
                <a:gd name="T5" fmla="*/ 709 h 709"/>
                <a:gd name="T6" fmla="*/ 0 w 710"/>
                <a:gd name="T7" fmla="*/ 355 h 709"/>
                <a:gd name="T8" fmla="*/ 356 w 710"/>
                <a:gd name="T9" fmla="*/ 0 h 709"/>
              </a:gdLst>
              <a:ahLst/>
              <a:cxnLst>
                <a:cxn ang="0">
                  <a:pos x="T0" y="T1"/>
                </a:cxn>
                <a:cxn ang="0">
                  <a:pos x="T2" y="T3"/>
                </a:cxn>
                <a:cxn ang="0">
                  <a:pos x="T4" y="T5"/>
                </a:cxn>
                <a:cxn ang="0">
                  <a:pos x="T6" y="T7"/>
                </a:cxn>
                <a:cxn ang="0">
                  <a:pos x="T8" y="T9"/>
                </a:cxn>
              </a:cxnLst>
              <a:rect l="0" t="0" r="r" b="b"/>
              <a:pathLst>
                <a:path w="710" h="709">
                  <a:moveTo>
                    <a:pt x="356" y="0"/>
                  </a:moveTo>
                  <a:lnTo>
                    <a:pt x="710" y="355"/>
                  </a:lnTo>
                  <a:lnTo>
                    <a:pt x="356" y="709"/>
                  </a:lnTo>
                  <a:lnTo>
                    <a:pt x="0" y="355"/>
                  </a:lnTo>
                  <a:lnTo>
                    <a:pt x="356"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6" name="Freeform 29"/>
            <p:cNvSpPr/>
            <p:nvPr/>
          </p:nvSpPr>
          <p:spPr bwMode="auto">
            <a:xfrm>
              <a:off x="291186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sp>
          <p:nvSpPr>
            <p:cNvPr id="37" name="Freeform 30"/>
            <p:cNvSpPr/>
            <p:nvPr/>
          </p:nvSpPr>
          <p:spPr bwMode="auto">
            <a:xfrm>
              <a:off x="3654810" y="5873583"/>
              <a:ext cx="393856" cy="392746"/>
            </a:xfrm>
            <a:custGeom>
              <a:avLst/>
              <a:gdLst>
                <a:gd name="T0" fmla="*/ 354 w 709"/>
                <a:gd name="T1" fmla="*/ 0 h 709"/>
                <a:gd name="T2" fmla="*/ 709 w 709"/>
                <a:gd name="T3" fmla="*/ 355 h 709"/>
                <a:gd name="T4" fmla="*/ 354 w 709"/>
                <a:gd name="T5" fmla="*/ 709 h 709"/>
                <a:gd name="T6" fmla="*/ 0 w 709"/>
                <a:gd name="T7" fmla="*/ 355 h 709"/>
                <a:gd name="T8" fmla="*/ 354 w 709"/>
                <a:gd name="T9" fmla="*/ 0 h 709"/>
              </a:gdLst>
              <a:ahLst/>
              <a:cxnLst>
                <a:cxn ang="0">
                  <a:pos x="T0" y="T1"/>
                </a:cxn>
                <a:cxn ang="0">
                  <a:pos x="T2" y="T3"/>
                </a:cxn>
                <a:cxn ang="0">
                  <a:pos x="T4" y="T5"/>
                </a:cxn>
                <a:cxn ang="0">
                  <a:pos x="T6" y="T7"/>
                </a:cxn>
                <a:cxn ang="0">
                  <a:pos x="T8" y="T9"/>
                </a:cxn>
              </a:cxnLst>
              <a:rect l="0" t="0" r="r" b="b"/>
              <a:pathLst>
                <a:path w="709" h="709">
                  <a:moveTo>
                    <a:pt x="354" y="0"/>
                  </a:moveTo>
                  <a:lnTo>
                    <a:pt x="709" y="355"/>
                  </a:lnTo>
                  <a:lnTo>
                    <a:pt x="354" y="709"/>
                  </a:lnTo>
                  <a:lnTo>
                    <a:pt x="0" y="355"/>
                  </a:lnTo>
                  <a:lnTo>
                    <a:pt x="354" y="0"/>
                  </a:lnTo>
                  <a:close/>
                </a:path>
              </a:pathLst>
            </a:custGeom>
            <a:grpFill/>
            <a:ln w="0">
              <a:noFill/>
              <a:prstDash val="solid"/>
              <a:round/>
            </a:ln>
          </p:spPr>
          <p:txBody>
            <a:bodyPr vert="horz" wrap="square" lIns="91440" tIns="45720" rIns="91440" bIns="45720" numCol="1" anchor="t" anchorCtr="0" compatLnSpc="1"/>
            <a:lstStyle/>
            <a:p>
              <a:endParaRPr lang="id-ID"/>
            </a:p>
          </p:txBody>
        </p:sp>
      </p:grpSp>
      <p:grpSp>
        <p:nvGrpSpPr>
          <p:cNvPr id="38" name="组合 34"/>
          <p:cNvGrpSpPr/>
          <p:nvPr/>
        </p:nvGrpSpPr>
        <p:grpSpPr>
          <a:xfrm>
            <a:off x="9407543" y="2767090"/>
            <a:ext cx="1730521" cy="1585215"/>
            <a:chOff x="6096000" y="1843784"/>
            <a:chExt cx="1730521" cy="1585215"/>
          </a:xfrm>
        </p:grpSpPr>
        <p:grpSp>
          <p:nvGrpSpPr>
            <p:cNvPr id="39" name="组 19"/>
            <p:cNvGrpSpPr/>
            <p:nvPr/>
          </p:nvGrpSpPr>
          <p:grpSpPr>
            <a:xfrm>
              <a:off x="6096000" y="1843784"/>
              <a:ext cx="1730521" cy="1585215"/>
              <a:chOff x="2730658" y="995586"/>
              <a:chExt cx="1971191" cy="2170282"/>
            </a:xfrm>
            <a:solidFill>
              <a:srgbClr val="042C89"/>
            </a:solidFill>
          </p:grpSpPr>
          <p:sp>
            <p:nvSpPr>
              <p:cNvPr id="41" name="矩形 38"/>
              <p:cNvSpPr/>
              <p:nvPr/>
            </p:nvSpPr>
            <p:spPr>
              <a:xfrm>
                <a:off x="2730658" y="995587"/>
                <a:ext cx="45719" cy="504245"/>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b="1">
                  <a:solidFill>
                    <a:schemeClr val="accent1">
                      <a:lumMod val="75000"/>
                    </a:schemeClr>
                  </a:solidFill>
                </a:endParaRPr>
              </a:p>
            </p:txBody>
          </p:sp>
          <p:sp>
            <p:nvSpPr>
              <p:cNvPr id="42" name="矩形 39"/>
              <p:cNvSpPr/>
              <p:nvPr/>
            </p:nvSpPr>
            <p:spPr>
              <a:xfrm>
                <a:off x="2730658" y="995587"/>
                <a:ext cx="1971191" cy="45719"/>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b="1">
                  <a:solidFill>
                    <a:schemeClr val="accent1">
                      <a:lumMod val="75000"/>
                    </a:schemeClr>
                  </a:solidFill>
                </a:endParaRPr>
              </a:p>
            </p:txBody>
          </p:sp>
          <p:sp>
            <p:nvSpPr>
              <p:cNvPr id="43" name="矩形 40"/>
              <p:cNvSpPr/>
              <p:nvPr/>
            </p:nvSpPr>
            <p:spPr>
              <a:xfrm rot="5400000">
                <a:off x="3573856" y="2037875"/>
                <a:ext cx="2170282" cy="85704"/>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b="1">
                  <a:solidFill>
                    <a:schemeClr val="accent1">
                      <a:lumMod val="75000"/>
                    </a:schemeClr>
                  </a:solidFill>
                </a:endParaRPr>
              </a:p>
            </p:txBody>
          </p:sp>
          <p:sp>
            <p:nvSpPr>
              <p:cNvPr id="44" name="矩形 41"/>
              <p:cNvSpPr/>
              <p:nvPr/>
            </p:nvSpPr>
            <p:spPr>
              <a:xfrm flipV="1">
                <a:off x="2730658" y="2725917"/>
                <a:ext cx="45719" cy="369542"/>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b="1">
                  <a:solidFill>
                    <a:schemeClr val="accent1">
                      <a:lumMod val="75000"/>
                    </a:schemeClr>
                  </a:solidFill>
                </a:endParaRPr>
              </a:p>
            </p:txBody>
          </p:sp>
          <p:sp>
            <p:nvSpPr>
              <p:cNvPr id="45" name="矩形 42"/>
              <p:cNvSpPr/>
              <p:nvPr/>
            </p:nvSpPr>
            <p:spPr>
              <a:xfrm flipV="1">
                <a:off x="2730658" y="3095461"/>
                <a:ext cx="1971191" cy="70407"/>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4530" rtl="0" eaLnBrk="1" latinLnBrk="0" hangingPunct="1">
                  <a:defRPr sz="1400" kern="1200">
                    <a:solidFill>
                      <a:schemeClr val="lt1"/>
                    </a:solidFill>
                    <a:latin typeface="+mn-lt"/>
                    <a:ea typeface="+mn-ea"/>
                    <a:cs typeface="+mn-cs"/>
                  </a:defRPr>
                </a:lvl1pPr>
                <a:lvl2pPr marL="342265" algn="l" defTabSz="684530" rtl="0" eaLnBrk="1" latinLnBrk="0" hangingPunct="1">
                  <a:defRPr sz="1400" kern="1200">
                    <a:solidFill>
                      <a:schemeClr val="lt1"/>
                    </a:solidFill>
                    <a:latin typeface="+mn-lt"/>
                    <a:ea typeface="+mn-ea"/>
                    <a:cs typeface="+mn-cs"/>
                  </a:defRPr>
                </a:lvl2pPr>
                <a:lvl3pPr marL="685165" algn="l" defTabSz="684530" rtl="0" eaLnBrk="1" latinLnBrk="0" hangingPunct="1">
                  <a:defRPr sz="1400" kern="1200">
                    <a:solidFill>
                      <a:schemeClr val="lt1"/>
                    </a:solidFill>
                    <a:latin typeface="+mn-lt"/>
                    <a:ea typeface="+mn-ea"/>
                    <a:cs typeface="+mn-cs"/>
                  </a:defRPr>
                </a:lvl3pPr>
                <a:lvl4pPr marL="1027430" algn="l" defTabSz="684530" rtl="0" eaLnBrk="1" latinLnBrk="0" hangingPunct="1">
                  <a:defRPr sz="1400" kern="1200">
                    <a:solidFill>
                      <a:schemeClr val="lt1"/>
                    </a:solidFill>
                    <a:latin typeface="+mn-lt"/>
                    <a:ea typeface="+mn-ea"/>
                    <a:cs typeface="+mn-cs"/>
                  </a:defRPr>
                </a:lvl4pPr>
                <a:lvl5pPr marL="1370330" algn="l" defTabSz="684530" rtl="0" eaLnBrk="1" latinLnBrk="0" hangingPunct="1">
                  <a:defRPr sz="1400" kern="1200">
                    <a:solidFill>
                      <a:schemeClr val="lt1"/>
                    </a:solidFill>
                    <a:latin typeface="+mn-lt"/>
                    <a:ea typeface="+mn-ea"/>
                    <a:cs typeface="+mn-cs"/>
                  </a:defRPr>
                </a:lvl5pPr>
                <a:lvl6pPr marL="1712595" algn="l" defTabSz="684530" rtl="0" eaLnBrk="1" latinLnBrk="0" hangingPunct="1">
                  <a:defRPr sz="1400" kern="1200">
                    <a:solidFill>
                      <a:schemeClr val="lt1"/>
                    </a:solidFill>
                    <a:latin typeface="+mn-lt"/>
                    <a:ea typeface="+mn-ea"/>
                    <a:cs typeface="+mn-cs"/>
                  </a:defRPr>
                </a:lvl6pPr>
                <a:lvl7pPr marL="2054860" algn="l" defTabSz="684530" rtl="0" eaLnBrk="1" latinLnBrk="0" hangingPunct="1">
                  <a:defRPr sz="1400" kern="1200">
                    <a:solidFill>
                      <a:schemeClr val="lt1"/>
                    </a:solidFill>
                    <a:latin typeface="+mn-lt"/>
                    <a:ea typeface="+mn-ea"/>
                    <a:cs typeface="+mn-cs"/>
                  </a:defRPr>
                </a:lvl7pPr>
                <a:lvl8pPr marL="2397760" algn="l" defTabSz="684530" rtl="0" eaLnBrk="1" latinLnBrk="0" hangingPunct="1">
                  <a:defRPr sz="1400" kern="1200">
                    <a:solidFill>
                      <a:schemeClr val="lt1"/>
                    </a:solidFill>
                    <a:latin typeface="+mn-lt"/>
                    <a:ea typeface="+mn-ea"/>
                    <a:cs typeface="+mn-cs"/>
                  </a:defRPr>
                </a:lvl8pPr>
                <a:lvl9pPr marL="2740025" algn="l" defTabSz="684530" rtl="0" eaLnBrk="1" latinLnBrk="0" hangingPunct="1">
                  <a:defRPr sz="1400" kern="1200">
                    <a:solidFill>
                      <a:schemeClr val="lt1"/>
                    </a:solidFill>
                    <a:latin typeface="+mn-lt"/>
                    <a:ea typeface="+mn-ea"/>
                    <a:cs typeface="+mn-cs"/>
                  </a:defRPr>
                </a:lvl9pPr>
              </a:lstStyle>
              <a:p>
                <a:pPr algn="ctr"/>
                <a:endParaRPr lang="zh-CN" altLang="en-US" b="1">
                  <a:solidFill>
                    <a:schemeClr val="accent1">
                      <a:lumMod val="75000"/>
                    </a:schemeClr>
                  </a:solidFill>
                </a:endParaRPr>
              </a:p>
            </p:txBody>
          </p:sp>
        </p:grpSp>
        <p:sp>
          <p:nvSpPr>
            <p:cNvPr id="40" name="TextBox 23"/>
            <p:cNvSpPr txBox="1"/>
            <p:nvPr/>
          </p:nvSpPr>
          <p:spPr>
            <a:xfrm>
              <a:off x="6555177" y="2101193"/>
              <a:ext cx="817531" cy="1107996"/>
            </a:xfrm>
            <a:prstGeom prst="rect">
              <a:avLst/>
            </a:prstGeom>
            <a:noFill/>
            <a:ln>
              <a:noFill/>
            </a:ln>
          </p:spPr>
          <p:txBody>
            <a:bodyPr vert="horz" wrap="none" lIns="0" tIns="0" rIns="0" bIns="0" numCol="1" anchor="t" anchorCtr="0" compatLnSpc="1">
              <a:spAutoFit/>
            </a:bodyPr>
            <a:lstStyle>
              <a:defPPr>
                <a:defRPr lang="zh-CN"/>
              </a:defPPr>
              <a:lvl1pPr marL="0" algn="l" defTabSz="684530" rtl="0" eaLnBrk="1" latinLnBrk="0" hangingPunct="1">
                <a:defRPr sz="1400" kern="1200">
                  <a:solidFill>
                    <a:schemeClr val="tx1"/>
                  </a:solidFill>
                  <a:latin typeface="+mn-lt"/>
                  <a:ea typeface="+mn-ea"/>
                  <a:cs typeface="+mn-cs"/>
                </a:defRPr>
              </a:lvl1pPr>
              <a:lvl2pPr marL="342265" algn="l" defTabSz="684530" rtl="0" eaLnBrk="1" latinLnBrk="0" hangingPunct="1">
                <a:defRPr sz="1400" kern="1200">
                  <a:solidFill>
                    <a:schemeClr val="tx1"/>
                  </a:solidFill>
                  <a:latin typeface="+mn-lt"/>
                  <a:ea typeface="+mn-ea"/>
                  <a:cs typeface="+mn-cs"/>
                </a:defRPr>
              </a:lvl2pPr>
              <a:lvl3pPr marL="685165" algn="l" defTabSz="684530" rtl="0" eaLnBrk="1" latinLnBrk="0" hangingPunct="1">
                <a:defRPr sz="1400" kern="1200">
                  <a:solidFill>
                    <a:schemeClr val="tx1"/>
                  </a:solidFill>
                  <a:latin typeface="+mn-lt"/>
                  <a:ea typeface="+mn-ea"/>
                  <a:cs typeface="+mn-cs"/>
                </a:defRPr>
              </a:lvl3pPr>
              <a:lvl4pPr marL="1027430" algn="l" defTabSz="684530" rtl="0" eaLnBrk="1" latinLnBrk="0" hangingPunct="1">
                <a:defRPr sz="1400" kern="1200">
                  <a:solidFill>
                    <a:schemeClr val="tx1"/>
                  </a:solidFill>
                  <a:latin typeface="+mn-lt"/>
                  <a:ea typeface="+mn-ea"/>
                  <a:cs typeface="+mn-cs"/>
                </a:defRPr>
              </a:lvl4pPr>
              <a:lvl5pPr marL="1370330" algn="l" defTabSz="684530" rtl="0" eaLnBrk="1" latinLnBrk="0" hangingPunct="1">
                <a:defRPr sz="1400" kern="1200">
                  <a:solidFill>
                    <a:schemeClr val="tx1"/>
                  </a:solidFill>
                  <a:latin typeface="+mn-lt"/>
                  <a:ea typeface="+mn-ea"/>
                  <a:cs typeface="+mn-cs"/>
                </a:defRPr>
              </a:lvl5pPr>
              <a:lvl6pPr marL="1712595" algn="l" defTabSz="684530" rtl="0" eaLnBrk="1" latinLnBrk="0" hangingPunct="1">
                <a:defRPr sz="1400" kern="1200">
                  <a:solidFill>
                    <a:schemeClr val="tx1"/>
                  </a:solidFill>
                  <a:latin typeface="+mn-lt"/>
                  <a:ea typeface="+mn-ea"/>
                  <a:cs typeface="+mn-cs"/>
                </a:defRPr>
              </a:lvl6pPr>
              <a:lvl7pPr marL="2054860" algn="l" defTabSz="684530" rtl="0" eaLnBrk="1" latinLnBrk="0" hangingPunct="1">
                <a:defRPr sz="1400" kern="1200">
                  <a:solidFill>
                    <a:schemeClr val="tx1"/>
                  </a:solidFill>
                  <a:latin typeface="+mn-lt"/>
                  <a:ea typeface="+mn-ea"/>
                  <a:cs typeface="+mn-cs"/>
                </a:defRPr>
              </a:lvl7pPr>
              <a:lvl8pPr marL="2397760" algn="l" defTabSz="684530" rtl="0" eaLnBrk="1" latinLnBrk="0" hangingPunct="1">
                <a:defRPr sz="1400" kern="1200">
                  <a:solidFill>
                    <a:schemeClr val="tx1"/>
                  </a:solidFill>
                  <a:latin typeface="+mn-lt"/>
                  <a:ea typeface="+mn-ea"/>
                  <a:cs typeface="+mn-cs"/>
                </a:defRPr>
              </a:lvl8pPr>
              <a:lvl9pPr marL="2740025" algn="l" defTabSz="684530" rtl="0" eaLnBrk="1" latinLnBrk="0" hangingPunct="1">
                <a:defRPr sz="1400" kern="1200">
                  <a:solidFill>
                    <a:schemeClr val="tx1"/>
                  </a:solidFill>
                  <a:latin typeface="+mn-lt"/>
                  <a:ea typeface="+mn-ea"/>
                  <a:cs typeface="+mn-cs"/>
                </a:defRPr>
              </a:lvl9pPr>
            </a:lstStyle>
            <a:p>
              <a:r>
                <a:rPr lang="en-US" altLang="zh-CN" sz="7200" b="1" dirty="0">
                  <a:solidFill>
                    <a:schemeClr val="accent1">
                      <a:lumMod val="75000"/>
                    </a:schemeClr>
                  </a:solidFill>
                  <a:latin typeface="Amazone" panose="03020702060507090A04" pitchFamily="66" charset="0"/>
                  <a:ea typeface="Microsoft YaHei" panose="020B0503020204020204" pitchFamily="34" charset="-122"/>
                  <a:cs typeface="STHeiti Light" charset="-122"/>
                </a:rPr>
                <a:t>I.</a:t>
              </a:r>
              <a:endParaRPr lang="zh-CN" altLang="en-US" sz="8000" b="1" dirty="0">
                <a:solidFill>
                  <a:schemeClr val="accent1">
                    <a:lumMod val="75000"/>
                  </a:schemeClr>
                </a:solidFill>
                <a:latin typeface="Amazone" panose="03020702060507090A04" pitchFamily="66" charset="0"/>
                <a:ea typeface="Microsoft YaHei" panose="020B0503020204020204" pitchFamily="34" charset="-122"/>
                <a:cs typeface="STHeiti Light" charset="-122"/>
              </a:endParaRPr>
            </a:p>
          </p:txBody>
        </p:sp>
      </p:grpSp>
      <p:sp>
        <p:nvSpPr>
          <p:cNvPr id="46" name="文本框 37"/>
          <p:cNvSpPr txBox="1"/>
          <p:nvPr/>
        </p:nvSpPr>
        <p:spPr>
          <a:xfrm>
            <a:off x="1053936" y="2452242"/>
            <a:ext cx="7338710" cy="2308324"/>
          </a:xfrm>
          <a:prstGeom prst="rect">
            <a:avLst/>
          </a:prstGeom>
          <a:noFill/>
        </p:spPr>
        <p:txBody>
          <a:bodyPr wrap="square" rtlCol="0">
            <a:spAutoFit/>
          </a:bodyPr>
          <a:lstStyle/>
          <a:p>
            <a:pPr algn="ctr">
              <a:defRPr/>
            </a:pPr>
            <a:r>
              <a:rPr lang="en-US" altLang="zh-CN" sz="7200" dirty="0" err="1">
                <a:solidFill>
                  <a:schemeClr val="accent1">
                    <a:lumMod val="75000"/>
                  </a:schemeClr>
                </a:solidFill>
                <a:latin typeface="Amazone" panose="03020702060507090A04" pitchFamily="66" charset="0"/>
              </a:rPr>
              <a:t>Phân</a:t>
            </a:r>
            <a:r>
              <a:rPr lang="en-US" altLang="zh-CN" sz="7200" dirty="0">
                <a:solidFill>
                  <a:schemeClr val="accent1">
                    <a:lumMod val="75000"/>
                  </a:schemeClr>
                </a:solidFill>
                <a:latin typeface="Amazone" panose="03020702060507090A04" pitchFamily="66" charset="0"/>
              </a:rPr>
              <a:t> </a:t>
            </a:r>
            <a:r>
              <a:rPr lang="en-US" altLang="zh-CN" sz="7200" dirty="0" err="1">
                <a:solidFill>
                  <a:schemeClr val="accent1">
                    <a:lumMod val="75000"/>
                  </a:schemeClr>
                </a:solidFill>
                <a:latin typeface="Amazone" panose="03020702060507090A04" pitchFamily="66" charset="0"/>
              </a:rPr>
              <a:t>biệt</a:t>
            </a:r>
            <a:r>
              <a:rPr lang="en-US" altLang="zh-CN" sz="7200" dirty="0">
                <a:solidFill>
                  <a:schemeClr val="accent1">
                    <a:lumMod val="75000"/>
                  </a:schemeClr>
                </a:solidFill>
                <a:latin typeface="Amazone" panose="03020702060507090A04" pitchFamily="66" charset="0"/>
              </a:rPr>
              <a:t> </a:t>
            </a:r>
            <a:r>
              <a:rPr lang="en-US" altLang="zh-CN" sz="7200" dirty="0" err="1">
                <a:solidFill>
                  <a:schemeClr val="accent1">
                    <a:lumMod val="75000"/>
                  </a:schemeClr>
                </a:solidFill>
                <a:latin typeface="Amazone" panose="03020702060507090A04" pitchFamily="66" charset="0"/>
              </a:rPr>
              <a:t>nghĩa</a:t>
            </a:r>
            <a:r>
              <a:rPr lang="en-US" altLang="zh-CN" sz="7200" dirty="0">
                <a:solidFill>
                  <a:schemeClr val="accent1">
                    <a:lumMod val="75000"/>
                  </a:schemeClr>
                </a:solidFill>
                <a:latin typeface="Amazone" panose="03020702060507090A04" pitchFamily="66" charset="0"/>
              </a:rPr>
              <a:t> t</a:t>
            </a:r>
            <a:r>
              <a:rPr lang="vi-VN" altLang="zh-CN" sz="7200" dirty="0">
                <a:solidFill>
                  <a:schemeClr val="accent1">
                    <a:lumMod val="75000"/>
                  </a:schemeClr>
                </a:solidFill>
                <a:latin typeface="Amazone" panose="03020702060507090A04" pitchFamily="66" charset="0"/>
              </a:rPr>
              <a:t>ư</a:t>
            </a:r>
            <a:r>
              <a:rPr lang="en-SG" altLang="zh-CN" sz="7200" dirty="0" err="1">
                <a:solidFill>
                  <a:schemeClr val="accent1">
                    <a:lumMod val="75000"/>
                  </a:schemeClr>
                </a:solidFill>
                <a:latin typeface="Amazone" panose="03020702060507090A04" pitchFamily="66" charset="0"/>
              </a:rPr>
              <a:t>ờng</a:t>
            </a:r>
            <a:r>
              <a:rPr lang="en-SG" altLang="zh-CN" sz="7200" dirty="0">
                <a:solidFill>
                  <a:schemeClr val="accent1">
                    <a:lumMod val="75000"/>
                  </a:schemeClr>
                </a:solidFill>
                <a:latin typeface="Amazone" panose="03020702060507090A04" pitchFamily="66" charset="0"/>
              </a:rPr>
              <a:t> </a:t>
            </a:r>
            <a:r>
              <a:rPr lang="en-SG" altLang="zh-CN" sz="7200" dirty="0" err="1">
                <a:solidFill>
                  <a:schemeClr val="accent1">
                    <a:lumMod val="75000"/>
                  </a:schemeClr>
                </a:solidFill>
                <a:latin typeface="Amazone" panose="03020702060507090A04" pitchFamily="66" charset="0"/>
              </a:rPr>
              <a:t>minh</a:t>
            </a:r>
            <a:r>
              <a:rPr lang="en-SG" altLang="zh-CN" sz="7200" dirty="0">
                <a:solidFill>
                  <a:schemeClr val="accent1">
                    <a:lumMod val="75000"/>
                  </a:schemeClr>
                </a:solidFill>
                <a:latin typeface="Amazone" panose="03020702060507090A04" pitchFamily="66" charset="0"/>
              </a:rPr>
              <a:t> </a:t>
            </a:r>
            <a:r>
              <a:rPr lang="en-SG" altLang="zh-CN" sz="7200" dirty="0" err="1">
                <a:solidFill>
                  <a:schemeClr val="accent1">
                    <a:lumMod val="75000"/>
                  </a:schemeClr>
                </a:solidFill>
                <a:latin typeface="Amazone" panose="03020702060507090A04" pitchFamily="66" charset="0"/>
              </a:rPr>
              <a:t>và</a:t>
            </a:r>
            <a:r>
              <a:rPr lang="en-SG" altLang="zh-CN" sz="7200" dirty="0">
                <a:solidFill>
                  <a:schemeClr val="accent1">
                    <a:lumMod val="75000"/>
                  </a:schemeClr>
                </a:solidFill>
                <a:latin typeface="Amazone" panose="03020702060507090A04" pitchFamily="66" charset="0"/>
              </a:rPr>
              <a:t> </a:t>
            </a:r>
            <a:r>
              <a:rPr lang="en-SG" altLang="zh-CN" sz="7200" dirty="0" err="1">
                <a:solidFill>
                  <a:schemeClr val="accent1">
                    <a:lumMod val="75000"/>
                  </a:schemeClr>
                </a:solidFill>
                <a:latin typeface="Amazone" panose="03020702060507090A04" pitchFamily="66" charset="0"/>
              </a:rPr>
              <a:t>hàm</a:t>
            </a:r>
            <a:r>
              <a:rPr lang="en-SG" altLang="zh-CN" sz="7200" dirty="0">
                <a:solidFill>
                  <a:schemeClr val="accent1">
                    <a:lumMod val="75000"/>
                  </a:schemeClr>
                </a:solidFill>
                <a:latin typeface="Amazone" panose="03020702060507090A04" pitchFamily="66" charset="0"/>
              </a:rPr>
              <a:t> ý</a:t>
            </a:r>
            <a:endParaRPr lang="id-ID" altLang="zh-CN" sz="7200" dirty="0">
              <a:solidFill>
                <a:schemeClr val="accent1">
                  <a:lumMod val="75000"/>
                </a:schemeClr>
              </a:solidFill>
              <a:latin typeface="Amazone" panose="03020702060507090A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circle(in)">
                                      <p:cBhvr>
                                        <p:cTn id="17" dur="20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randombar(horizont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8230" y="0"/>
            <a:ext cx="9493770" cy="6858000"/>
          </a:xfrm>
          <a:prstGeom prst="rect">
            <a:avLst/>
          </a:prstGeom>
          <a:solidFill>
            <a:schemeClr val="accent2">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p:nvSpPr>
        <p:spPr>
          <a:xfrm>
            <a:off x="5608742" y="3054609"/>
            <a:ext cx="6389294" cy="646331"/>
          </a:xfrm>
          <a:prstGeom prst="rect">
            <a:avLst/>
          </a:prstGeom>
          <a:noFill/>
        </p:spPr>
        <p:txBody>
          <a:bodyPr wrap="square" rtlCol="0">
            <a:spAutoFit/>
          </a:bodyPr>
          <a:lstStyle/>
          <a:p>
            <a:pPr marL="571500" indent="-571500" algn="just">
              <a:buFont typeface="Wingdings" panose="05000000000000000000" pitchFamily="2" charset="2"/>
              <a:buChar char="ü"/>
            </a:pP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Đọc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đoạn</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trích</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(sgk-tr74+75)</a:t>
            </a:r>
            <a:endParaRPr lang="id-ID" sz="44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608742" y="4134203"/>
            <a:ext cx="6066019" cy="646331"/>
          </a:xfrm>
          <a:prstGeom prst="rect">
            <a:avLst/>
          </a:prstGeom>
          <a:noFill/>
        </p:spPr>
        <p:txBody>
          <a:bodyPr wrap="square" rtlCol="0">
            <a:spAutoFit/>
          </a:bodyPr>
          <a:lstStyle/>
          <a:p>
            <a:pPr marL="571500" indent="-571500" algn="just">
              <a:buFont typeface="Wingdings" panose="05000000000000000000" pitchFamily="2" charset="2"/>
              <a:buChar char="ü"/>
            </a:pP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Trả</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lời</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2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câu</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hỏi</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sgk</a:t>
            </a:r>
            <a:endParaRPr lang="id-ID" sz="44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t="36156" r="56751" b="12068"/>
          <a:stretch>
            <a:fillRect/>
          </a:stretch>
        </p:blipFill>
        <p:spPr>
          <a:xfrm>
            <a:off x="6883117" y="414603"/>
            <a:ext cx="3467280" cy="1938993"/>
          </a:xfrm>
          <a:prstGeom prst="rect">
            <a:avLst/>
          </a:prstGeom>
        </p:spPr>
      </p:pic>
      <p:sp>
        <p:nvSpPr>
          <p:cNvPr id="22" name="TextBox 21"/>
          <p:cNvSpPr txBox="1"/>
          <p:nvPr/>
        </p:nvSpPr>
        <p:spPr>
          <a:xfrm>
            <a:off x="6995090" y="741954"/>
            <a:ext cx="3131579" cy="1323439"/>
          </a:xfrm>
          <a:prstGeom prst="rect">
            <a:avLst/>
          </a:prstGeom>
          <a:noFill/>
        </p:spPr>
        <p:txBody>
          <a:bodyPr wrap="square" rtlCol="0">
            <a:spAutoFit/>
          </a:bodyPr>
          <a:lstStyle/>
          <a:p>
            <a:pPr algn="ctr"/>
            <a:r>
              <a:rPr lang="en-SG" sz="4000" b="1" dirty="0">
                <a:latin typeface="#9Slide03 AmpleSoft" panose="02000000000000000000" pitchFamily="2" charset="0"/>
                <a:cs typeface="Times New Roman" panose="02020603050405020304" pitchFamily="18" charset="0"/>
              </a:rPr>
              <a:t>THẢO LUẬN NHÓM ĐÔI</a:t>
            </a:r>
          </a:p>
        </p:txBody>
      </p:sp>
      <p:sp>
        <p:nvSpPr>
          <p:cNvPr id="23" name="TextBox 22"/>
          <p:cNvSpPr txBox="1"/>
          <p:nvPr/>
        </p:nvSpPr>
        <p:spPr>
          <a:xfrm>
            <a:off x="5608742" y="5302605"/>
            <a:ext cx="6066019" cy="646331"/>
          </a:xfrm>
          <a:prstGeom prst="rect">
            <a:avLst/>
          </a:prstGeom>
          <a:noFill/>
        </p:spPr>
        <p:txBody>
          <a:bodyPr wrap="square" rtlCol="0">
            <a:spAutoFit/>
          </a:bodyPr>
          <a:lstStyle/>
          <a:p>
            <a:pPr marL="571500" indent="-571500" algn="just">
              <a:buFont typeface="Wingdings" panose="05000000000000000000" pitchFamily="2" charset="2"/>
              <a:buChar char="ü"/>
            </a:pP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Đại</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diện</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trình</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bày</a:t>
            </a:r>
            <a:endParaRPr lang="id-ID" sz="44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2050" name="Picture 2" descr="Ãn thi vÃ o 10 mÃ´n VÄn: Láº¶NG Láº¼ SA PA - NGUYá»N THÃNH LONG - TrÆ°á»n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799" y="517236"/>
            <a:ext cx="4233761" cy="57727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2" grpId="0"/>
      <p:bldP spid="23"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1049</Words>
  <Application>Microsoft Office PowerPoint</Application>
  <PresentationFormat>Widescreen</PresentationFormat>
  <Paragraphs>144</Paragraphs>
  <Slides>31</Slides>
  <Notes>22</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31</vt:i4>
      </vt:variant>
    </vt:vector>
  </HeadingPairs>
  <TitlesOfParts>
    <vt:vector size="52" baseType="lpstr">
      <vt:lpstr>Calibri Light</vt:lpstr>
      <vt:lpstr>黑体</vt:lpstr>
      <vt:lpstr>SimSun</vt:lpstr>
      <vt:lpstr>Times New Roman</vt:lpstr>
      <vt:lpstr>Arial</vt:lpstr>
      <vt:lpstr>#9Slide03 Arima Madurai ExtraBo</vt:lpstr>
      <vt:lpstr>华文细黑</vt:lpstr>
      <vt:lpstr>#9Slide03 AmpleSoft</vt:lpstr>
      <vt:lpstr>Calibri</vt:lpstr>
      <vt:lpstr>Microsoft YaHei</vt:lpstr>
      <vt:lpstr>Humnst777 BT</vt:lpstr>
      <vt:lpstr>#9Slide03 Arima Madurai Bold</vt:lpstr>
      <vt:lpstr>Amazone</vt:lpstr>
      <vt:lpstr>Open Sans</vt:lpstr>
      <vt:lpstr>Wingdings</vt:lpstr>
      <vt:lpstr>Kontrapunkt Bob Bold</vt:lpstr>
      <vt:lpstr>等线</vt:lpstr>
      <vt:lpstr>Helvetica Light</vt:lpstr>
      <vt:lpstr>STHeiti Light</vt:lpstr>
      <vt:lpstr>https://www.freeppt7.com</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freeppt7.com</dc:creator>
  <cp:keywords>https:/www.freeppt7.com</cp:keywords>
  <cp:lastModifiedBy>HP</cp:lastModifiedBy>
  <cp:revision>91</cp:revision>
  <dcterms:created xsi:type="dcterms:W3CDTF">2017-12-01T03:39:00Z</dcterms:created>
  <dcterms:modified xsi:type="dcterms:W3CDTF">2023-03-12T13:16:19Z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