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78" r:id="rId3"/>
    <p:sldMasterId id="2147483680" r:id="rId4"/>
  </p:sldMasterIdLst>
  <p:notesMasterIdLst>
    <p:notesMasterId r:id="rId28"/>
  </p:notesMasterIdLst>
  <p:handoutMasterIdLst>
    <p:handoutMasterId r:id="rId29"/>
  </p:handoutMasterIdLst>
  <p:sldIdLst>
    <p:sldId id="444" r:id="rId5"/>
    <p:sldId id="326" r:id="rId6"/>
    <p:sldId id="319" r:id="rId7"/>
    <p:sldId id="295" r:id="rId8"/>
    <p:sldId id="412" r:id="rId9"/>
    <p:sldId id="443" r:id="rId10"/>
    <p:sldId id="287" r:id="rId11"/>
    <p:sldId id="394" r:id="rId12"/>
    <p:sldId id="281" r:id="rId13"/>
    <p:sldId id="398" r:id="rId14"/>
    <p:sldId id="327" r:id="rId15"/>
    <p:sldId id="413" r:id="rId16"/>
    <p:sldId id="416" r:id="rId17"/>
    <p:sldId id="414" r:id="rId18"/>
    <p:sldId id="424" r:id="rId19"/>
    <p:sldId id="417" r:id="rId20"/>
    <p:sldId id="422" r:id="rId21"/>
    <p:sldId id="426" r:id="rId22"/>
    <p:sldId id="428" r:id="rId23"/>
    <p:sldId id="425" r:id="rId24"/>
    <p:sldId id="317" r:id="rId25"/>
    <p:sldId id="427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AF"/>
    <a:srgbClr val="F9B4B1"/>
    <a:srgbClr val="C5F3D7"/>
    <a:srgbClr val="78E4A1"/>
    <a:srgbClr val="94EAB5"/>
    <a:srgbClr val="EFC099"/>
    <a:srgbClr val="F1DB35"/>
    <a:srgbClr val="43D4E3"/>
    <a:srgbClr val="D7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74" y="96"/>
      </p:cViewPr>
      <p:guideLst>
        <p:guide orient="horz" pos="24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5D4E4-90A2-4F09-816A-A6E2A683DBB4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SG"/>
        </a:p>
      </dgm:t>
    </dgm:pt>
    <dgm:pt modelId="{A25D2DFE-9892-4955-AC38-27223AB500C5}" type="pres">
      <dgm:prSet presAssocID="{53A5D4E4-90A2-4F09-816A-A6E2A683DB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166A7DF-1D0A-4003-BBE0-394AFD2332FE}" type="pres">
      <dgm:prSet presAssocID="{53A5D4E4-90A2-4F09-816A-A6E2A683DBB4}" presName="Name1" presStyleCnt="0"/>
      <dgm:spPr/>
    </dgm:pt>
    <dgm:pt modelId="{4C8C3325-BCD3-4784-ABD8-43AD544FD84C}" type="pres">
      <dgm:prSet presAssocID="{53A5D4E4-90A2-4F09-816A-A6E2A683DBB4}" presName="cycle" presStyleCnt="0"/>
      <dgm:spPr/>
    </dgm:pt>
    <dgm:pt modelId="{309406BA-AF93-429C-AAFB-839F04AF6EB4}" type="pres">
      <dgm:prSet presAssocID="{53A5D4E4-90A2-4F09-816A-A6E2A683DBB4}" presName="srcNode" presStyleLbl="node1" presStyleIdx="0" presStyleCnt="0"/>
      <dgm:spPr/>
    </dgm:pt>
    <dgm:pt modelId="{EAEBC928-99C5-4873-80ED-62B3A7D689CD}" type="pres">
      <dgm:prSet presAssocID="{53A5D4E4-90A2-4F09-816A-A6E2A683DBB4}" presName="conn" presStyleLbl="parChTrans1D2" presStyleIdx="0" presStyleCnt="1"/>
      <dgm:spPr/>
    </dgm:pt>
    <dgm:pt modelId="{305CE817-7C41-45DF-9DCA-D3304B0F05B9}" type="pres">
      <dgm:prSet presAssocID="{53A5D4E4-90A2-4F09-816A-A6E2A683DBB4}" presName="extraNode" presStyleLbl="node1" presStyleIdx="0" presStyleCnt="0"/>
      <dgm:spPr/>
    </dgm:pt>
    <dgm:pt modelId="{94CC2822-85D2-416B-A5BD-814EE703E094}" type="pres">
      <dgm:prSet presAssocID="{53A5D4E4-90A2-4F09-816A-A6E2A683DBB4}" presName="dstNode" presStyleLbl="node1" presStyleIdx="0" presStyleCnt="0"/>
      <dgm:spPr/>
    </dgm:pt>
  </dgm:ptLst>
  <dgm:cxnLst>
    <dgm:cxn modelId="{E36AB05F-4DE5-4DDA-9EA7-BBCA000D3CD9}" type="presOf" srcId="{53A5D4E4-90A2-4F09-816A-A6E2A683DBB4}" destId="{A25D2DFE-9892-4955-AC38-27223AB500C5}" srcOrd="0" destOrd="0" presId="urn:microsoft.com/office/officeart/2008/layout/VerticalCurvedList#1"/>
    <dgm:cxn modelId="{909C29DB-5180-4EB2-9EE7-EC594EFBADE4}" type="presParOf" srcId="{A25D2DFE-9892-4955-AC38-27223AB500C5}" destId="{3166A7DF-1D0A-4003-BBE0-394AFD2332FE}" srcOrd="0" destOrd="0" presId="urn:microsoft.com/office/officeart/2008/layout/VerticalCurvedList#1"/>
    <dgm:cxn modelId="{538055DE-E67A-434D-9A04-F5E5832BF29A}" type="presParOf" srcId="{3166A7DF-1D0A-4003-BBE0-394AFD2332FE}" destId="{4C8C3325-BCD3-4784-ABD8-43AD544FD84C}" srcOrd="0" destOrd="0" presId="urn:microsoft.com/office/officeart/2008/layout/VerticalCurvedList#1"/>
    <dgm:cxn modelId="{377BBCE0-EE38-4BAB-BA9D-68FF7F69F9F1}" type="presParOf" srcId="{4C8C3325-BCD3-4784-ABD8-43AD544FD84C}" destId="{309406BA-AF93-429C-AAFB-839F04AF6EB4}" srcOrd="0" destOrd="0" presId="urn:microsoft.com/office/officeart/2008/layout/VerticalCurvedList#1"/>
    <dgm:cxn modelId="{74669E36-1047-4BA2-89F5-8C1C9A8AB4DE}" type="presParOf" srcId="{4C8C3325-BCD3-4784-ABD8-43AD544FD84C}" destId="{EAEBC928-99C5-4873-80ED-62B3A7D689CD}" srcOrd="1" destOrd="0" presId="urn:microsoft.com/office/officeart/2008/layout/VerticalCurvedList#1"/>
    <dgm:cxn modelId="{EDB7A9E2-6C73-4B54-A632-DB8AA5020669}" type="presParOf" srcId="{4C8C3325-BCD3-4784-ABD8-43AD544FD84C}" destId="{305CE817-7C41-45DF-9DCA-D3304B0F05B9}" srcOrd="2" destOrd="0" presId="urn:microsoft.com/office/officeart/2008/layout/VerticalCurvedList#1"/>
    <dgm:cxn modelId="{182A22B3-2013-43B7-9A8D-28419A478873}" type="presParOf" srcId="{4C8C3325-BCD3-4784-ABD8-43AD544FD84C}" destId="{94CC2822-85D2-416B-A5BD-814EE703E094}" srcOrd="3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48596-D5FB-40A0-88C4-425332C292C6}" type="doc">
      <dgm:prSet loTypeId="urn:microsoft.com/office/officeart/2005/8/layout/v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SG"/>
        </a:p>
      </dgm:t>
    </dgm:pt>
    <dgm:pt modelId="{2CC0E17B-720E-4096-B198-C22A0ADEC299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1B218-75A8-4EC5-B304-560928A91F87}" type="parTrans" cxnId="{A7A77F4C-DF16-44B1-AA89-85BA0E069FFB}">
      <dgm:prSet/>
      <dgm:spPr/>
      <dgm:t>
        <a:bodyPr/>
        <a:lstStyle/>
        <a:p>
          <a:endParaRPr lang="en-SG"/>
        </a:p>
      </dgm:t>
    </dgm:pt>
    <dgm:pt modelId="{E9E60A0B-2E2F-4C63-B0CC-179E9B892BB4}" type="sibTrans" cxnId="{A7A77F4C-DF16-44B1-AA89-85BA0E069FFB}">
      <dgm:prSet/>
      <dgm:spPr/>
      <dgm:t>
        <a:bodyPr/>
        <a:lstStyle/>
        <a:p>
          <a:endParaRPr lang="en-SG"/>
        </a:p>
      </dgm:t>
    </dgm:pt>
    <dgm:pt modelId="{0E030210-90E4-41C2-8D5D-894EE705AD66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3881283F-CCEF-40FF-830C-6B6263A25BEE}" type="parTrans" cxnId="{D51EA85E-F161-4DEE-A464-D5F7E458644C}">
      <dgm:prSet/>
      <dgm:spPr/>
      <dgm:t>
        <a:bodyPr/>
        <a:lstStyle/>
        <a:p>
          <a:endParaRPr lang="en-SG"/>
        </a:p>
      </dgm:t>
    </dgm:pt>
    <dgm:pt modelId="{DA65E309-C534-4C31-B6E5-E959FAD38EAA}" type="sibTrans" cxnId="{D51EA85E-F161-4DEE-A464-D5F7E458644C}">
      <dgm:prSet/>
      <dgm:spPr/>
      <dgm:t>
        <a:bodyPr/>
        <a:lstStyle/>
        <a:p>
          <a:endParaRPr lang="en-SG"/>
        </a:p>
      </dgm:t>
    </dgm:pt>
    <dgm:pt modelId="{530ECA3B-3E68-4F7D-8702-F0C66C0C4D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2CC793-A274-48FD-AF2A-09CB8664BBAB}" type="parTrans" cxnId="{7AC83299-77B6-4360-949C-4C4D6EB17CB2}">
      <dgm:prSet/>
      <dgm:spPr/>
      <dgm:t>
        <a:bodyPr/>
        <a:lstStyle/>
        <a:p>
          <a:endParaRPr lang="en-SG"/>
        </a:p>
      </dgm:t>
    </dgm:pt>
    <dgm:pt modelId="{38554C07-0BA4-420F-BE7A-BCBEFC5A741F}" type="sibTrans" cxnId="{7AC83299-77B6-4360-949C-4C4D6EB17CB2}">
      <dgm:prSet/>
      <dgm:spPr/>
      <dgm:t>
        <a:bodyPr/>
        <a:lstStyle/>
        <a:p>
          <a:endParaRPr lang="en-SG"/>
        </a:p>
      </dgm:t>
    </dgm:pt>
    <dgm:pt modelId="{C823064D-EEE9-4966-A445-426910584E08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EF382-0FA9-497E-9DC4-3D4F260A94CE}" type="parTrans" cxnId="{30C80D39-D2F0-4B62-B836-26D55E942820}">
      <dgm:prSet/>
      <dgm:spPr/>
      <dgm:t>
        <a:bodyPr/>
        <a:lstStyle/>
        <a:p>
          <a:endParaRPr lang="en-SG"/>
        </a:p>
      </dgm:t>
    </dgm:pt>
    <dgm:pt modelId="{0D2F9DD9-E6EE-44F5-A7F1-F2C0086E9E52}" type="sibTrans" cxnId="{30C80D39-D2F0-4B62-B836-26D55E942820}">
      <dgm:prSet/>
      <dgm:spPr/>
      <dgm:t>
        <a:bodyPr/>
        <a:lstStyle/>
        <a:p>
          <a:endParaRPr lang="en-SG"/>
        </a:p>
      </dgm:t>
    </dgm:pt>
    <dgm:pt modelId="{DB4E4858-17BC-41FD-BEFB-E59557AE9FC6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D82EE-E0D7-4F1C-A280-D9E6CADE1414}" type="parTrans" cxnId="{D0A212B4-D2F4-49E9-9BFF-C5F06742C95F}">
      <dgm:prSet/>
      <dgm:spPr/>
      <dgm:t>
        <a:bodyPr/>
        <a:lstStyle/>
        <a:p>
          <a:endParaRPr lang="en-SG"/>
        </a:p>
      </dgm:t>
    </dgm:pt>
    <dgm:pt modelId="{7FCA2CE1-1C67-4AD7-9483-BB7ED4AFF7D9}" type="sibTrans" cxnId="{D0A212B4-D2F4-49E9-9BFF-C5F06742C95F}">
      <dgm:prSet/>
      <dgm:spPr/>
      <dgm:t>
        <a:bodyPr/>
        <a:lstStyle/>
        <a:p>
          <a:endParaRPr lang="en-SG"/>
        </a:p>
      </dgm:t>
    </dgm:pt>
    <dgm:pt modelId="{F1E21ABB-4194-4B53-89F1-25EA5AF5F7FD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BF337-F10A-490C-97F7-2088D6BA386F}" type="parTrans" cxnId="{DCE3DD34-81EA-415D-82D1-C63252BBCE5B}">
      <dgm:prSet/>
      <dgm:spPr/>
      <dgm:t>
        <a:bodyPr/>
        <a:lstStyle/>
        <a:p>
          <a:endParaRPr lang="en-SG"/>
        </a:p>
      </dgm:t>
    </dgm:pt>
    <dgm:pt modelId="{BA702133-AB7A-4E3C-96EB-0E71A7D974A2}" type="sibTrans" cxnId="{DCE3DD34-81EA-415D-82D1-C63252BBCE5B}">
      <dgm:prSet/>
      <dgm:spPr/>
      <dgm:t>
        <a:bodyPr/>
        <a:lstStyle/>
        <a:p>
          <a:endParaRPr lang="en-SG"/>
        </a:p>
      </dgm:t>
    </dgm:pt>
    <dgm:pt modelId="{45755186-2C15-4494-8C5F-4625487DB19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81DEF-C073-4283-A886-EE0ED005FA56}" type="parTrans" cxnId="{4ED3E205-2F05-4095-A7D6-6D7CC32BAC6C}">
      <dgm:prSet/>
      <dgm:spPr/>
      <dgm:t>
        <a:bodyPr/>
        <a:lstStyle/>
        <a:p>
          <a:endParaRPr lang="en-SG"/>
        </a:p>
      </dgm:t>
    </dgm:pt>
    <dgm:pt modelId="{61791820-B5EE-4828-9CB9-2C298663F108}" type="sibTrans" cxnId="{4ED3E205-2F05-4095-A7D6-6D7CC32BAC6C}">
      <dgm:prSet/>
      <dgm:spPr/>
      <dgm:t>
        <a:bodyPr/>
        <a:lstStyle/>
        <a:p>
          <a:endParaRPr lang="en-SG"/>
        </a:p>
      </dgm:t>
    </dgm:pt>
    <dgm:pt modelId="{4DA0C1BC-08F7-4D60-9950-34F033E1ED14}">
      <dgm:prSet phldrT="[Text]" custT="1"/>
      <dgm:spPr/>
      <dgm:t>
        <a:bodyPr/>
        <a:lstStyle/>
        <a:p>
          <a:endParaRPr lang="en-SG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F1079F-925A-424E-A299-29D731AB1470}" type="parTrans" cxnId="{6DAEBC77-48A1-490C-B7B6-D874474F7AA6}">
      <dgm:prSet/>
      <dgm:spPr/>
      <dgm:t>
        <a:bodyPr/>
        <a:lstStyle/>
        <a:p>
          <a:endParaRPr lang="en-SG"/>
        </a:p>
      </dgm:t>
    </dgm:pt>
    <dgm:pt modelId="{80B45CDA-34D1-4936-A1F1-823A7EA47A98}" type="sibTrans" cxnId="{6DAEBC77-48A1-490C-B7B6-D874474F7AA6}">
      <dgm:prSet/>
      <dgm:spPr/>
      <dgm:t>
        <a:bodyPr/>
        <a:lstStyle/>
        <a:p>
          <a:endParaRPr lang="en-SG"/>
        </a:p>
      </dgm:t>
    </dgm:pt>
    <dgm:pt modelId="{A97E3632-20ED-4630-8440-C1D8C53A2856}">
      <dgm:prSet phldrT="[Text]" custT="1"/>
      <dgm:spPr/>
      <dgm:t>
        <a:bodyPr/>
        <a:lstStyle/>
        <a:p>
          <a:endParaRPr lang="en-SG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355D4-88CF-4482-87BB-3F1052DDAC6E}" type="parTrans" cxnId="{3F08D83C-73F5-41AC-9306-9DD0D694916D}">
      <dgm:prSet/>
      <dgm:spPr/>
      <dgm:t>
        <a:bodyPr/>
        <a:lstStyle/>
        <a:p>
          <a:endParaRPr lang="en-SG"/>
        </a:p>
      </dgm:t>
    </dgm:pt>
    <dgm:pt modelId="{6AB92BA0-2066-41F6-84A1-B444653783C7}" type="sibTrans" cxnId="{3F08D83C-73F5-41AC-9306-9DD0D694916D}">
      <dgm:prSet/>
      <dgm:spPr/>
      <dgm:t>
        <a:bodyPr/>
        <a:lstStyle/>
        <a:p>
          <a:endParaRPr lang="en-SG"/>
        </a:p>
      </dgm:t>
    </dgm:pt>
    <dgm:pt modelId="{A97B3C7E-171F-47C3-90AF-23AF373A7CFC}" type="pres">
      <dgm:prSet presAssocID="{47F48596-D5FB-40A0-88C4-425332C292C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25C245-89F3-4CAC-977A-D3C7FD93DE69}" type="pres">
      <dgm:prSet presAssocID="{2CC0E17B-720E-4096-B198-C22A0ADEC299}" presName="linNode" presStyleCnt="0"/>
      <dgm:spPr/>
    </dgm:pt>
    <dgm:pt modelId="{46D38B69-92CA-4A8A-B92E-F5A4818CE684}" type="pres">
      <dgm:prSet presAssocID="{2CC0E17B-720E-4096-B198-C22A0ADEC29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96184-AB5F-45F8-BCA8-9E1E1DAD4461}" type="pres">
      <dgm:prSet presAssocID="{2CC0E17B-720E-4096-B198-C22A0ADEC299}" presName="childShp" presStyleLbl="bgAccFollowNode1" presStyleIdx="0" presStyleCnt="2" custScaleX="1176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A776A-9FEB-471F-B8DA-C753F9238B2D}" type="pres">
      <dgm:prSet presAssocID="{E9E60A0B-2E2F-4C63-B0CC-179E9B892BB4}" presName="spacing" presStyleCnt="0"/>
      <dgm:spPr/>
    </dgm:pt>
    <dgm:pt modelId="{1C508FA6-0B91-4A5B-8D9D-DE647929DEC6}" type="pres">
      <dgm:prSet presAssocID="{0E030210-90E4-41C2-8D5D-894EE705AD66}" presName="linNode" presStyleCnt="0"/>
      <dgm:spPr/>
    </dgm:pt>
    <dgm:pt modelId="{CBC409B2-1E4B-448A-BEF7-4B5232783703}" type="pres">
      <dgm:prSet presAssocID="{0E030210-90E4-41C2-8D5D-894EE705AD66}" presName="parentShp" presStyleLbl="node1" presStyleIdx="1" presStyleCnt="2" custScaleX="90251" custLinFactNeighborX="-3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8C6C6-92C5-48BF-AE5B-4A74CD870751}" type="pres">
      <dgm:prSet presAssocID="{0E030210-90E4-41C2-8D5D-894EE705AD66}" presName="childShp" presStyleLbl="bgAccFollowNode1" presStyleIdx="1" presStyleCnt="2" custScaleX="1091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E3DD34-81EA-415D-82D1-C63252BBCE5B}" srcId="{2CC0E17B-720E-4096-B198-C22A0ADEC299}" destId="{F1E21ABB-4194-4B53-89F1-25EA5AF5F7FD}" srcOrd="1" destOrd="0" parTransId="{E93BF337-F10A-490C-97F7-2088D6BA386F}" sibTransId="{BA702133-AB7A-4E3C-96EB-0E71A7D974A2}"/>
    <dgm:cxn modelId="{294C6235-449B-4E82-B66C-41492CE7B3DF}" type="presOf" srcId="{45755186-2C15-4494-8C5F-4625487DB192}" destId="{FB78C6C6-92C5-48BF-AE5B-4A74CD870751}" srcOrd="0" destOrd="2" presId="urn:microsoft.com/office/officeart/2005/8/layout/vList6"/>
    <dgm:cxn modelId="{7AC83299-77B6-4360-949C-4C4D6EB17CB2}" srcId="{0E030210-90E4-41C2-8D5D-894EE705AD66}" destId="{530ECA3B-3E68-4F7D-8702-F0C66C0C4D54}" srcOrd="1" destOrd="0" parTransId="{7D2CC793-A274-48FD-AF2A-09CB8664BBAB}" sibTransId="{38554C07-0BA4-420F-BE7A-BCBEFC5A741F}"/>
    <dgm:cxn modelId="{7627439A-6775-4E17-B0CE-17FE908474BB}" type="presOf" srcId="{4DA0C1BC-08F7-4D60-9950-34F033E1ED14}" destId="{FB78C6C6-92C5-48BF-AE5B-4A74CD870751}" srcOrd="0" destOrd="0" presId="urn:microsoft.com/office/officeart/2005/8/layout/vList6"/>
    <dgm:cxn modelId="{A9288B91-39B5-4FD4-A34F-9945C739D863}" type="presOf" srcId="{2CC0E17B-720E-4096-B198-C22A0ADEC299}" destId="{46D38B69-92CA-4A8A-B92E-F5A4818CE684}" srcOrd="0" destOrd="0" presId="urn:microsoft.com/office/officeart/2005/8/layout/vList6"/>
    <dgm:cxn modelId="{D9966FFB-D04E-42A2-9046-504D090C5A68}" type="presOf" srcId="{A97E3632-20ED-4630-8440-C1D8C53A2856}" destId="{C2E96184-AB5F-45F8-BCA8-9E1E1DAD4461}" srcOrd="0" destOrd="0" presId="urn:microsoft.com/office/officeart/2005/8/layout/vList6"/>
    <dgm:cxn modelId="{A7A77F4C-DF16-44B1-AA89-85BA0E069FFB}" srcId="{47F48596-D5FB-40A0-88C4-425332C292C6}" destId="{2CC0E17B-720E-4096-B198-C22A0ADEC299}" srcOrd="0" destOrd="0" parTransId="{05B1B218-75A8-4EC5-B304-560928A91F87}" sibTransId="{E9E60A0B-2E2F-4C63-B0CC-179E9B892BB4}"/>
    <dgm:cxn modelId="{3F08D83C-73F5-41AC-9306-9DD0D694916D}" srcId="{2CC0E17B-720E-4096-B198-C22A0ADEC299}" destId="{A97E3632-20ED-4630-8440-C1D8C53A2856}" srcOrd="0" destOrd="0" parTransId="{AD2355D4-88CF-4482-87BB-3F1052DDAC6E}" sibTransId="{6AB92BA0-2066-41F6-84A1-B444653783C7}"/>
    <dgm:cxn modelId="{30C80D39-D2F0-4B62-B836-26D55E942820}" srcId="{2CC0E17B-720E-4096-B198-C22A0ADEC299}" destId="{C823064D-EEE9-4966-A445-426910584E08}" srcOrd="2" destOrd="0" parTransId="{2BAEF382-0FA9-497E-9DC4-3D4F260A94CE}" sibTransId="{0D2F9DD9-E6EE-44F5-A7F1-F2C0086E9E52}"/>
    <dgm:cxn modelId="{68F93FEE-039C-4026-AEA7-FE2BED49AFAC}" type="presOf" srcId="{530ECA3B-3E68-4F7D-8702-F0C66C0C4D54}" destId="{FB78C6C6-92C5-48BF-AE5B-4A74CD870751}" srcOrd="0" destOrd="1" presId="urn:microsoft.com/office/officeart/2005/8/layout/vList6"/>
    <dgm:cxn modelId="{0804B178-D8F4-4764-B5F8-609BCB93904B}" type="presOf" srcId="{DB4E4858-17BC-41FD-BEFB-E59557AE9FC6}" destId="{C2E96184-AB5F-45F8-BCA8-9E1E1DAD4461}" srcOrd="0" destOrd="3" presId="urn:microsoft.com/office/officeart/2005/8/layout/vList6"/>
    <dgm:cxn modelId="{D51EA85E-F161-4DEE-A464-D5F7E458644C}" srcId="{47F48596-D5FB-40A0-88C4-425332C292C6}" destId="{0E030210-90E4-41C2-8D5D-894EE705AD66}" srcOrd="1" destOrd="0" parTransId="{3881283F-CCEF-40FF-830C-6B6263A25BEE}" sibTransId="{DA65E309-C534-4C31-B6E5-E959FAD38EAA}"/>
    <dgm:cxn modelId="{960F30B9-FBD1-4441-B115-7E0E6F8EBC41}" type="presOf" srcId="{F1E21ABB-4194-4B53-89F1-25EA5AF5F7FD}" destId="{C2E96184-AB5F-45F8-BCA8-9E1E1DAD4461}" srcOrd="0" destOrd="1" presId="urn:microsoft.com/office/officeart/2005/8/layout/vList6"/>
    <dgm:cxn modelId="{4ED3E205-2F05-4095-A7D6-6D7CC32BAC6C}" srcId="{0E030210-90E4-41C2-8D5D-894EE705AD66}" destId="{45755186-2C15-4494-8C5F-4625487DB192}" srcOrd="2" destOrd="0" parTransId="{1AA81DEF-C073-4283-A886-EE0ED005FA56}" sibTransId="{61791820-B5EE-4828-9CB9-2C298663F108}"/>
    <dgm:cxn modelId="{D0A212B4-D2F4-49E9-9BFF-C5F06742C95F}" srcId="{2CC0E17B-720E-4096-B198-C22A0ADEC299}" destId="{DB4E4858-17BC-41FD-BEFB-E59557AE9FC6}" srcOrd="3" destOrd="0" parTransId="{AEDD82EE-E0D7-4F1C-A280-D9E6CADE1414}" sibTransId="{7FCA2CE1-1C67-4AD7-9483-BB7ED4AFF7D9}"/>
    <dgm:cxn modelId="{EE584B90-7F00-4FF2-BFE4-85EE346FCD75}" type="presOf" srcId="{47F48596-D5FB-40A0-88C4-425332C292C6}" destId="{A97B3C7E-171F-47C3-90AF-23AF373A7CFC}" srcOrd="0" destOrd="0" presId="urn:microsoft.com/office/officeart/2005/8/layout/vList6"/>
    <dgm:cxn modelId="{1ADDAA2B-0161-459E-8C17-CB01298E17FC}" type="presOf" srcId="{0E030210-90E4-41C2-8D5D-894EE705AD66}" destId="{CBC409B2-1E4B-448A-BEF7-4B5232783703}" srcOrd="0" destOrd="0" presId="urn:microsoft.com/office/officeart/2005/8/layout/vList6"/>
    <dgm:cxn modelId="{6DAEBC77-48A1-490C-B7B6-D874474F7AA6}" srcId="{0E030210-90E4-41C2-8D5D-894EE705AD66}" destId="{4DA0C1BC-08F7-4D60-9950-34F033E1ED14}" srcOrd="0" destOrd="0" parTransId="{25F1079F-925A-424E-A299-29D731AB1470}" sibTransId="{80B45CDA-34D1-4936-A1F1-823A7EA47A98}"/>
    <dgm:cxn modelId="{2EB5707C-5F4C-4F11-857D-8BC3CBC66DE5}" type="presOf" srcId="{C823064D-EEE9-4966-A445-426910584E08}" destId="{C2E96184-AB5F-45F8-BCA8-9E1E1DAD4461}" srcOrd="0" destOrd="2" presId="urn:microsoft.com/office/officeart/2005/8/layout/vList6"/>
    <dgm:cxn modelId="{E0470EE7-C077-4D2D-9B65-75F851F365B8}" type="presParOf" srcId="{A97B3C7E-171F-47C3-90AF-23AF373A7CFC}" destId="{C425C245-89F3-4CAC-977A-D3C7FD93DE69}" srcOrd="0" destOrd="0" presId="urn:microsoft.com/office/officeart/2005/8/layout/vList6"/>
    <dgm:cxn modelId="{D1355DA3-426E-4FCB-B5FD-F137F82438ED}" type="presParOf" srcId="{C425C245-89F3-4CAC-977A-D3C7FD93DE69}" destId="{46D38B69-92CA-4A8A-B92E-F5A4818CE684}" srcOrd="0" destOrd="0" presId="urn:microsoft.com/office/officeart/2005/8/layout/vList6"/>
    <dgm:cxn modelId="{75A203E9-7B4E-4151-807E-A75043C4957E}" type="presParOf" srcId="{C425C245-89F3-4CAC-977A-D3C7FD93DE69}" destId="{C2E96184-AB5F-45F8-BCA8-9E1E1DAD4461}" srcOrd="1" destOrd="0" presId="urn:microsoft.com/office/officeart/2005/8/layout/vList6"/>
    <dgm:cxn modelId="{42737668-69F2-4B3E-A31D-B3F60F19EA16}" type="presParOf" srcId="{A97B3C7E-171F-47C3-90AF-23AF373A7CFC}" destId="{F0FA776A-9FEB-471F-B8DA-C753F9238B2D}" srcOrd="1" destOrd="0" presId="urn:microsoft.com/office/officeart/2005/8/layout/vList6"/>
    <dgm:cxn modelId="{2C78AE0F-5E76-4CF7-B094-6950F124ABC5}" type="presParOf" srcId="{A97B3C7E-171F-47C3-90AF-23AF373A7CFC}" destId="{1C508FA6-0B91-4A5B-8D9D-DE647929DEC6}" srcOrd="2" destOrd="0" presId="urn:microsoft.com/office/officeart/2005/8/layout/vList6"/>
    <dgm:cxn modelId="{4664C4CC-6A23-443C-8716-45FDCF92CA31}" type="presParOf" srcId="{1C508FA6-0B91-4A5B-8D9D-DE647929DEC6}" destId="{CBC409B2-1E4B-448A-BEF7-4B5232783703}" srcOrd="0" destOrd="0" presId="urn:microsoft.com/office/officeart/2005/8/layout/vList6"/>
    <dgm:cxn modelId="{19C28709-562F-4996-82B1-917A6C0E462F}" type="presParOf" srcId="{1C508FA6-0B91-4A5B-8D9D-DE647929DEC6}" destId="{FB78C6C6-92C5-48BF-AE5B-4A74CD8707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96184-AB5F-45F8-BCA8-9E1E1DAD4461}">
      <dsp:nvSpPr>
        <dsp:cNvPr id="0" name=""/>
        <dsp:cNvSpPr/>
      </dsp:nvSpPr>
      <dsp:spPr>
        <a:xfrm>
          <a:off x="1998533" y="487"/>
          <a:ext cx="3525747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SG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8533" y="238050"/>
        <a:ext cx="2813058" cy="1425377"/>
      </dsp:txXfrm>
    </dsp:sp>
    <dsp:sp modelId="{46D38B69-92CA-4A8A-B92E-F5A4818CE684}">
      <dsp:nvSpPr>
        <dsp:cNvPr id="0" name=""/>
        <dsp:cNvSpPr/>
      </dsp:nvSpPr>
      <dsp:spPr>
        <a:xfrm>
          <a:off x="218" y="487"/>
          <a:ext cx="1998315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993" y="93262"/>
        <a:ext cx="1812765" cy="1714953"/>
      </dsp:txXfrm>
    </dsp:sp>
    <dsp:sp modelId="{FB78C6C6-92C5-48BF-AE5B-4A74CD870751}">
      <dsp:nvSpPr>
        <dsp:cNvPr id="0" name=""/>
        <dsp:cNvSpPr/>
      </dsp:nvSpPr>
      <dsp:spPr>
        <a:xfrm>
          <a:off x="1963163" y="2091041"/>
          <a:ext cx="3559430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SG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3163" y="2328604"/>
        <a:ext cx="2846741" cy="1425377"/>
      </dsp:txXfrm>
    </dsp:sp>
    <dsp:sp modelId="{CBC409B2-1E4B-448A-BEF7-4B5232783703}">
      <dsp:nvSpPr>
        <dsp:cNvPr id="0" name=""/>
        <dsp:cNvSpPr/>
      </dsp:nvSpPr>
      <dsp:spPr>
        <a:xfrm>
          <a:off x="0" y="2091041"/>
          <a:ext cx="1961256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92775" y="2183816"/>
        <a:ext cx="1775706" cy="1714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23FDF-636C-42A2-A4AA-375150455D77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AE50D-ADFA-4F73-B49B-03C5A75A068E}" type="datetimeFigureOut">
              <a:rPr lang="en-SG" smtClean="0"/>
              <a:t>11/2/2023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16E57-3B26-417E-B35B-198D2F6E6846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2168-E69A-469F-A8D2-14FF98A7F055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43057" y="2060784"/>
            <a:ext cx="3819085" cy="2864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5815006"/>
            <a:ext cx="12192000" cy="1078472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471565" y="218299"/>
            <a:ext cx="6848306" cy="6196191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9625750" y="4063403"/>
            <a:ext cx="1514475" cy="227171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47"/>
          <p:cNvSpPr/>
          <p:nvPr userDrawn="1"/>
        </p:nvSpPr>
        <p:spPr>
          <a:xfrm>
            <a:off x="10621899" y="4800037"/>
            <a:ext cx="1181002" cy="177150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774817" y="5349833"/>
            <a:ext cx="417182" cy="1122552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7"/>
          <p:cNvSpPr/>
          <p:nvPr userDrawn="1"/>
        </p:nvSpPr>
        <p:spPr>
          <a:xfrm>
            <a:off x="1073145" y="5766026"/>
            <a:ext cx="335807" cy="503711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47"/>
          <p:cNvSpPr/>
          <p:nvPr userDrawn="1"/>
        </p:nvSpPr>
        <p:spPr>
          <a:xfrm>
            <a:off x="-1" y="5194246"/>
            <a:ext cx="675152" cy="101272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47"/>
          <p:cNvSpPr/>
          <p:nvPr userDrawn="1"/>
        </p:nvSpPr>
        <p:spPr>
          <a:xfrm>
            <a:off x="1390556" y="5667856"/>
            <a:ext cx="466701" cy="700052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47"/>
          <p:cNvSpPr/>
          <p:nvPr userDrawn="1"/>
        </p:nvSpPr>
        <p:spPr>
          <a:xfrm>
            <a:off x="3199765" y="566009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47"/>
          <p:cNvSpPr/>
          <p:nvPr userDrawn="1"/>
        </p:nvSpPr>
        <p:spPr>
          <a:xfrm>
            <a:off x="7378050" y="521572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47"/>
          <p:cNvSpPr/>
          <p:nvPr userDrawn="1"/>
        </p:nvSpPr>
        <p:spPr>
          <a:xfrm>
            <a:off x="6962379" y="5512836"/>
            <a:ext cx="206693" cy="31004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8579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10076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9352547" y="4018545"/>
            <a:ext cx="2839453" cy="2839453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3001441" y="3939910"/>
            <a:ext cx="5836182" cy="2918091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9232735" y="2"/>
            <a:ext cx="2959264" cy="3575629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6096000" y="781053"/>
            <a:ext cx="5991222" cy="5991222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376964" y="420431"/>
            <a:ext cx="6699339" cy="5844144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5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0" y="1631752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5" y="3196337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-22998" y="0"/>
            <a:ext cx="1859154" cy="1872908"/>
          </a:xfrm>
          <a:custGeom>
            <a:avLst/>
            <a:gdLst>
              <a:gd name="connsiteX0" fmla="*/ 891042 w 1859154"/>
              <a:gd name="connsiteY0" fmla="*/ 952782 h 1872908"/>
              <a:gd name="connsiteX1" fmla="*/ 844255 w 1859154"/>
              <a:gd name="connsiteY1" fmla="*/ 995969 h 1872908"/>
              <a:gd name="connsiteX2" fmla="*/ 822661 w 1859154"/>
              <a:gd name="connsiteY2" fmla="*/ 1004367 h 1872908"/>
              <a:gd name="connsiteX3" fmla="*/ 759081 w 1859154"/>
              <a:gd name="connsiteY3" fmla="*/ 1005566 h 1872908"/>
              <a:gd name="connsiteX4" fmla="*/ 760280 w 1859154"/>
              <a:gd name="connsiteY4" fmla="*/ 1192711 h 1872908"/>
              <a:gd name="connsiteX5" fmla="*/ 971417 w 1859154"/>
              <a:gd name="connsiteY5" fmla="*/ 1341466 h 1872908"/>
              <a:gd name="connsiteX6" fmla="*/ 1020603 w 1859154"/>
              <a:gd name="connsiteY6" fmla="*/ 1088342 h 1872908"/>
              <a:gd name="connsiteX7" fmla="*/ 562339 w 1859154"/>
              <a:gd name="connsiteY7" fmla="*/ 950382 h 1872908"/>
              <a:gd name="connsiteX8" fmla="*/ 415983 w 1859154"/>
              <a:gd name="connsiteY8" fmla="*/ 1090740 h 1872908"/>
              <a:gd name="connsiteX9" fmla="*/ 468767 w 1859154"/>
              <a:gd name="connsiteY9" fmla="*/ 1352264 h 1872908"/>
              <a:gd name="connsiteX10" fmla="*/ 693100 w 1859154"/>
              <a:gd name="connsiteY10" fmla="*/ 1210705 h 1872908"/>
              <a:gd name="connsiteX11" fmla="*/ 693100 w 1859154"/>
              <a:gd name="connsiteY11" fmla="*/ 1005566 h 1872908"/>
              <a:gd name="connsiteX12" fmla="*/ 629519 w 1859154"/>
              <a:gd name="connsiteY12" fmla="*/ 1006765 h 1872908"/>
              <a:gd name="connsiteX13" fmla="*/ 605526 w 1859154"/>
              <a:gd name="connsiteY13" fmla="*/ 997168 h 1872908"/>
              <a:gd name="connsiteX14" fmla="*/ 1195752 w 1859154"/>
              <a:gd name="connsiteY14" fmla="*/ 775234 h 1872908"/>
              <a:gd name="connsiteX15" fmla="*/ 993011 w 1859154"/>
              <a:gd name="connsiteY15" fmla="*/ 776433 h 1872908"/>
              <a:gd name="connsiteX16" fmla="*/ 994211 w 1859154"/>
              <a:gd name="connsiteY16" fmla="*/ 840015 h 1872908"/>
              <a:gd name="connsiteX17" fmla="*/ 983414 w 1859154"/>
              <a:gd name="connsiteY17" fmla="*/ 864008 h 1872908"/>
              <a:gd name="connsiteX18" fmla="*/ 936628 w 1859154"/>
              <a:gd name="connsiteY18" fmla="*/ 907195 h 1872908"/>
              <a:gd name="connsiteX19" fmla="*/ 1078186 w 1859154"/>
              <a:gd name="connsiteY19" fmla="*/ 1054751 h 1872908"/>
              <a:gd name="connsiteX20" fmla="*/ 1337310 w 1859154"/>
              <a:gd name="connsiteY20" fmla="*/ 1000767 h 1872908"/>
              <a:gd name="connsiteX21" fmla="*/ 467567 w 1859154"/>
              <a:gd name="connsiteY21" fmla="*/ 771635 h 1872908"/>
              <a:gd name="connsiteX22" fmla="*/ 280422 w 1859154"/>
              <a:gd name="connsiteY22" fmla="*/ 772835 h 1872908"/>
              <a:gd name="connsiteX23" fmla="*/ 130467 w 1859154"/>
              <a:gd name="connsiteY23" fmla="*/ 982772 h 1872908"/>
              <a:gd name="connsiteX24" fmla="*/ 383592 w 1859154"/>
              <a:gd name="connsiteY24" fmla="*/ 1030758 h 1872908"/>
              <a:gd name="connsiteX25" fmla="*/ 384792 w 1859154"/>
              <a:gd name="connsiteY25" fmla="*/ 1031958 h 1872908"/>
              <a:gd name="connsiteX26" fmla="*/ 520351 w 1859154"/>
              <a:gd name="connsiteY26" fmla="*/ 903596 h 1872908"/>
              <a:gd name="connsiteX27" fmla="*/ 477164 w 1859154"/>
              <a:gd name="connsiteY27" fmla="*/ 856810 h 1872908"/>
              <a:gd name="connsiteX28" fmla="*/ 468767 w 1859154"/>
              <a:gd name="connsiteY28" fmla="*/ 835217 h 1872908"/>
              <a:gd name="connsiteX29" fmla="*/ 814265 w 1859154"/>
              <a:gd name="connsiteY29" fmla="*/ 541303 h 1872908"/>
              <a:gd name="connsiteX30" fmla="*/ 763880 w 1859154"/>
              <a:gd name="connsiteY30" fmla="*/ 542503 h 1872908"/>
              <a:gd name="connsiteX31" fmla="*/ 700298 w 1859154"/>
              <a:gd name="connsiteY31" fmla="*/ 543702 h 1872908"/>
              <a:gd name="connsiteX32" fmla="*/ 649913 w 1859154"/>
              <a:gd name="connsiteY32" fmla="*/ 544903 h 1872908"/>
              <a:gd name="connsiteX33" fmla="*/ 612724 w 1859154"/>
              <a:gd name="connsiteY33" fmla="*/ 579692 h 1872908"/>
              <a:gd name="connsiteX34" fmla="*/ 565938 w 1859154"/>
              <a:gd name="connsiteY34" fmla="*/ 622879 h 1872908"/>
              <a:gd name="connsiteX35" fmla="*/ 528749 w 1859154"/>
              <a:gd name="connsiteY35" fmla="*/ 657669 h 1872908"/>
              <a:gd name="connsiteX36" fmla="*/ 529948 w 1859154"/>
              <a:gd name="connsiteY36" fmla="*/ 708054 h 1872908"/>
              <a:gd name="connsiteX37" fmla="*/ 531148 w 1859154"/>
              <a:gd name="connsiteY37" fmla="*/ 771635 h 1872908"/>
              <a:gd name="connsiteX38" fmla="*/ 532347 w 1859154"/>
              <a:gd name="connsiteY38" fmla="*/ 822020 h 1872908"/>
              <a:gd name="connsiteX39" fmla="*/ 567138 w 1859154"/>
              <a:gd name="connsiteY39" fmla="*/ 859209 h 1872908"/>
              <a:gd name="connsiteX40" fmla="*/ 610325 w 1859154"/>
              <a:gd name="connsiteY40" fmla="*/ 905995 h 1872908"/>
              <a:gd name="connsiteX41" fmla="*/ 645114 w 1859154"/>
              <a:gd name="connsiteY41" fmla="*/ 943185 h 1872908"/>
              <a:gd name="connsiteX42" fmla="*/ 695499 w 1859154"/>
              <a:gd name="connsiteY42" fmla="*/ 941984 h 1872908"/>
              <a:gd name="connsiteX43" fmla="*/ 759081 w 1859154"/>
              <a:gd name="connsiteY43" fmla="*/ 940785 h 1872908"/>
              <a:gd name="connsiteX44" fmla="*/ 809466 w 1859154"/>
              <a:gd name="connsiteY44" fmla="*/ 939585 h 1872908"/>
              <a:gd name="connsiteX45" fmla="*/ 846654 w 1859154"/>
              <a:gd name="connsiteY45" fmla="*/ 904796 h 1872908"/>
              <a:gd name="connsiteX46" fmla="*/ 893441 w 1859154"/>
              <a:gd name="connsiteY46" fmla="*/ 861609 h 1872908"/>
              <a:gd name="connsiteX47" fmla="*/ 930629 w 1859154"/>
              <a:gd name="connsiteY47" fmla="*/ 826818 h 1872908"/>
              <a:gd name="connsiteX48" fmla="*/ 929430 w 1859154"/>
              <a:gd name="connsiteY48" fmla="*/ 776433 h 1872908"/>
              <a:gd name="connsiteX49" fmla="*/ 928230 w 1859154"/>
              <a:gd name="connsiteY49" fmla="*/ 712853 h 1872908"/>
              <a:gd name="connsiteX50" fmla="*/ 925831 w 1859154"/>
              <a:gd name="connsiteY50" fmla="*/ 662468 h 1872908"/>
              <a:gd name="connsiteX51" fmla="*/ 892241 w 1859154"/>
              <a:gd name="connsiteY51" fmla="*/ 625278 h 1872908"/>
              <a:gd name="connsiteX52" fmla="*/ 849054 w 1859154"/>
              <a:gd name="connsiteY52" fmla="*/ 578493 h 1872908"/>
              <a:gd name="connsiteX53" fmla="*/ 1074587 w 1859154"/>
              <a:gd name="connsiteY53" fmla="*/ 451330 h 1872908"/>
              <a:gd name="connsiteX54" fmla="*/ 939028 w 1859154"/>
              <a:gd name="connsiteY54" fmla="*/ 580892 h 1872908"/>
              <a:gd name="connsiteX55" fmla="*/ 982215 w 1859154"/>
              <a:gd name="connsiteY55" fmla="*/ 627677 h 1872908"/>
              <a:gd name="connsiteX56" fmla="*/ 990612 w 1859154"/>
              <a:gd name="connsiteY56" fmla="*/ 649271 h 1872908"/>
              <a:gd name="connsiteX57" fmla="*/ 991812 w 1859154"/>
              <a:gd name="connsiteY57" fmla="*/ 714052 h 1872908"/>
              <a:gd name="connsiteX58" fmla="*/ 1177756 w 1859154"/>
              <a:gd name="connsiteY58" fmla="*/ 712853 h 1872908"/>
              <a:gd name="connsiteX59" fmla="*/ 1178957 w 1859154"/>
              <a:gd name="connsiteY59" fmla="*/ 710454 h 1872908"/>
              <a:gd name="connsiteX60" fmla="*/ 1327712 w 1859154"/>
              <a:gd name="connsiteY60" fmla="*/ 500515 h 1872908"/>
              <a:gd name="connsiteX61" fmla="*/ 382393 w 1859154"/>
              <a:gd name="connsiteY61" fmla="*/ 429737 h 1872908"/>
              <a:gd name="connsiteX62" fmla="*/ 120870 w 1859154"/>
              <a:gd name="connsiteY62" fmla="*/ 483720 h 1872908"/>
              <a:gd name="connsiteX63" fmla="*/ 263627 w 1859154"/>
              <a:gd name="connsiteY63" fmla="*/ 709253 h 1872908"/>
              <a:gd name="connsiteX64" fmla="*/ 466368 w 1859154"/>
              <a:gd name="connsiteY64" fmla="*/ 708054 h 1872908"/>
              <a:gd name="connsiteX65" fmla="*/ 465167 w 1859154"/>
              <a:gd name="connsiteY65" fmla="*/ 643273 h 1872908"/>
              <a:gd name="connsiteX66" fmla="*/ 475965 w 1859154"/>
              <a:gd name="connsiteY66" fmla="*/ 619280 h 1872908"/>
              <a:gd name="connsiteX67" fmla="*/ 522750 w 1859154"/>
              <a:gd name="connsiteY67" fmla="*/ 576093 h 1872908"/>
              <a:gd name="connsiteX68" fmla="*/ 489160 w 1859154"/>
              <a:gd name="connsiteY68" fmla="*/ 145420 h 1872908"/>
              <a:gd name="connsiteX69" fmla="*/ 439975 w 1859154"/>
              <a:gd name="connsiteY69" fmla="*/ 398546 h 1872908"/>
              <a:gd name="connsiteX70" fmla="*/ 568337 w 1859154"/>
              <a:gd name="connsiteY70" fmla="*/ 535305 h 1872908"/>
              <a:gd name="connsiteX71" fmla="*/ 613923 w 1859154"/>
              <a:gd name="connsiteY71" fmla="*/ 492118 h 1872908"/>
              <a:gd name="connsiteX72" fmla="*/ 623520 w 1859154"/>
              <a:gd name="connsiteY72" fmla="*/ 484920 h 1872908"/>
              <a:gd name="connsiteX73" fmla="*/ 635517 w 1859154"/>
              <a:gd name="connsiteY73" fmla="*/ 482521 h 1872908"/>
              <a:gd name="connsiteX74" fmla="*/ 699099 w 1859154"/>
              <a:gd name="connsiteY74" fmla="*/ 481321 h 1872908"/>
              <a:gd name="connsiteX75" fmla="*/ 699099 w 1859154"/>
              <a:gd name="connsiteY75" fmla="*/ 292977 h 1872908"/>
              <a:gd name="connsiteX76" fmla="*/ 988212 w 1859154"/>
              <a:gd name="connsiteY76" fmla="*/ 134624 h 1872908"/>
              <a:gd name="connsiteX77" fmla="*/ 762679 w 1859154"/>
              <a:gd name="connsiteY77" fmla="*/ 276182 h 1872908"/>
              <a:gd name="connsiteX78" fmla="*/ 763880 w 1859154"/>
              <a:gd name="connsiteY78" fmla="*/ 478921 h 1872908"/>
              <a:gd name="connsiteX79" fmla="*/ 828660 w 1859154"/>
              <a:gd name="connsiteY79" fmla="*/ 477722 h 1872908"/>
              <a:gd name="connsiteX80" fmla="*/ 852653 w 1859154"/>
              <a:gd name="connsiteY80" fmla="*/ 487320 h 1872908"/>
              <a:gd name="connsiteX81" fmla="*/ 897039 w 1859154"/>
              <a:gd name="connsiteY81" fmla="*/ 535305 h 1872908"/>
              <a:gd name="connsiteX82" fmla="*/ 1043396 w 1859154"/>
              <a:gd name="connsiteY82" fmla="*/ 394946 h 1872908"/>
              <a:gd name="connsiteX83" fmla="*/ 0 w 1859154"/>
              <a:gd name="connsiteY83" fmla="*/ 0 h 1872908"/>
              <a:gd name="connsiteX84" fmla="*/ 96606 w 1859154"/>
              <a:gd name="connsiteY84" fmla="*/ 0 h 1872908"/>
              <a:gd name="connsiteX85" fmla="*/ 89679 w 1859154"/>
              <a:gd name="connsiteY85" fmla="*/ 32654 h 1872908"/>
              <a:gd name="connsiteX86" fmla="*/ 144863 w 1859154"/>
              <a:gd name="connsiteY86" fmla="*/ 87837 h 1872908"/>
              <a:gd name="connsiteX87" fmla="*/ 163248 w 1859154"/>
              <a:gd name="connsiteY87" fmla="*/ 0 h 1872908"/>
              <a:gd name="connsiteX88" fmla="*/ 228631 w 1859154"/>
              <a:gd name="connsiteY88" fmla="*/ 0 h 1872908"/>
              <a:gd name="connsiteX89" fmla="*/ 196447 w 1859154"/>
              <a:gd name="connsiteY89" fmla="*/ 145420 h 1872908"/>
              <a:gd name="connsiteX90" fmla="*/ 262428 w 1859154"/>
              <a:gd name="connsiteY90" fmla="*/ 213801 h 1872908"/>
              <a:gd name="connsiteX91" fmla="*/ 302016 w 1859154"/>
              <a:gd name="connsiteY91" fmla="*/ 31455 h 1872908"/>
              <a:gd name="connsiteX92" fmla="*/ 321210 w 1859154"/>
              <a:gd name="connsiteY92" fmla="*/ 8661 h 1872908"/>
              <a:gd name="connsiteX93" fmla="*/ 340404 w 1859154"/>
              <a:gd name="connsiteY93" fmla="*/ 7462 h 1872908"/>
              <a:gd name="connsiteX94" fmla="*/ 364397 w 1859154"/>
              <a:gd name="connsiteY94" fmla="*/ 45850 h 1872908"/>
              <a:gd name="connsiteX95" fmla="*/ 316411 w 1859154"/>
              <a:gd name="connsiteY95" fmla="*/ 271384 h 1872908"/>
              <a:gd name="connsiteX96" fmla="*/ 384792 w 1859154"/>
              <a:gd name="connsiteY96" fmla="*/ 342162 h 1872908"/>
              <a:gd name="connsiteX97" fmla="*/ 435177 w 1859154"/>
              <a:gd name="connsiteY97" fmla="*/ 84239 h 1872908"/>
              <a:gd name="connsiteX98" fmla="*/ 454371 w 1859154"/>
              <a:gd name="connsiteY98" fmla="*/ 61445 h 1872908"/>
              <a:gd name="connsiteX99" fmla="*/ 484362 w 1859154"/>
              <a:gd name="connsiteY99" fmla="*/ 63844 h 1872908"/>
              <a:gd name="connsiteX100" fmla="*/ 700298 w 1859154"/>
              <a:gd name="connsiteY100" fmla="*/ 215000 h 1872908"/>
              <a:gd name="connsiteX101" fmla="*/ 700298 w 1859154"/>
              <a:gd name="connsiteY101" fmla="*/ 115430 h 1872908"/>
              <a:gd name="connsiteX102" fmla="*/ 527694 w 1859154"/>
              <a:gd name="connsiteY102" fmla="*/ 0 h 1872908"/>
              <a:gd name="connsiteX103" fmla="*/ 641786 w 1859154"/>
              <a:gd name="connsiteY103" fmla="*/ 0 h 1872908"/>
              <a:gd name="connsiteX104" fmla="*/ 699099 w 1859154"/>
              <a:gd name="connsiteY104" fmla="*/ 38653 h 1872908"/>
              <a:gd name="connsiteX105" fmla="*/ 699099 w 1859154"/>
              <a:gd name="connsiteY105" fmla="*/ 0 h 1872908"/>
              <a:gd name="connsiteX106" fmla="*/ 763880 w 1859154"/>
              <a:gd name="connsiteY106" fmla="*/ 0 h 1872908"/>
              <a:gd name="connsiteX107" fmla="*/ 763880 w 1859154"/>
              <a:gd name="connsiteY107" fmla="*/ 29055 h 1872908"/>
              <a:gd name="connsiteX108" fmla="*/ 810903 w 1859154"/>
              <a:gd name="connsiteY108" fmla="*/ 0 h 1872908"/>
              <a:gd name="connsiteX109" fmla="*/ 933692 w 1859154"/>
              <a:gd name="connsiteY109" fmla="*/ 0 h 1872908"/>
              <a:gd name="connsiteX110" fmla="*/ 762679 w 1859154"/>
              <a:gd name="connsiteY110" fmla="*/ 104632 h 1872908"/>
              <a:gd name="connsiteX111" fmla="*/ 763880 w 1859154"/>
              <a:gd name="connsiteY111" fmla="*/ 199405 h 1872908"/>
              <a:gd name="connsiteX112" fmla="*/ 993011 w 1859154"/>
              <a:gd name="connsiteY112" fmla="*/ 54247 h 1872908"/>
              <a:gd name="connsiteX113" fmla="*/ 1023003 w 1859154"/>
              <a:gd name="connsiteY113" fmla="*/ 51848 h 1872908"/>
              <a:gd name="connsiteX114" fmla="*/ 1042197 w 1859154"/>
              <a:gd name="connsiteY114" fmla="*/ 74642 h 1872908"/>
              <a:gd name="connsiteX115" fmla="*/ 1097381 w 1859154"/>
              <a:gd name="connsiteY115" fmla="*/ 338564 h 1872908"/>
              <a:gd name="connsiteX116" fmla="*/ 1165760 w 1859154"/>
              <a:gd name="connsiteY116" fmla="*/ 272583 h 1872908"/>
              <a:gd name="connsiteX117" fmla="*/ 1120173 w 1859154"/>
              <a:gd name="connsiteY117" fmla="*/ 63844 h 1872908"/>
              <a:gd name="connsiteX118" fmla="*/ 1139368 w 1859154"/>
              <a:gd name="connsiteY118" fmla="*/ 27855 h 1872908"/>
              <a:gd name="connsiteX119" fmla="*/ 1144166 w 1859154"/>
              <a:gd name="connsiteY119" fmla="*/ 26656 h 1872908"/>
              <a:gd name="connsiteX120" fmla="*/ 1182555 w 1859154"/>
              <a:gd name="connsiteY120" fmla="*/ 50649 h 1872908"/>
              <a:gd name="connsiteX121" fmla="*/ 1219744 w 1859154"/>
              <a:gd name="connsiteY121" fmla="*/ 220999 h 1872908"/>
              <a:gd name="connsiteX122" fmla="*/ 1276127 w 1859154"/>
              <a:gd name="connsiteY122" fmla="*/ 167014 h 1872908"/>
              <a:gd name="connsiteX123" fmla="*/ 1240138 w 1859154"/>
              <a:gd name="connsiteY123" fmla="*/ 5063 h 1872908"/>
              <a:gd name="connsiteX124" fmla="*/ 1240806 w 1859154"/>
              <a:gd name="connsiteY124" fmla="*/ 0 h 1872908"/>
              <a:gd name="connsiteX125" fmla="*/ 1304318 w 1859154"/>
              <a:gd name="connsiteY125" fmla="*/ 0 h 1872908"/>
              <a:gd name="connsiteX126" fmla="*/ 1330112 w 1859154"/>
              <a:gd name="connsiteY126" fmla="*/ 116629 h 1872908"/>
              <a:gd name="connsiteX127" fmla="*/ 1387695 w 1859154"/>
              <a:gd name="connsiteY127" fmla="*/ 61445 h 1872908"/>
              <a:gd name="connsiteX128" fmla="*/ 1374637 w 1859154"/>
              <a:gd name="connsiteY128" fmla="*/ 0 h 1872908"/>
              <a:gd name="connsiteX129" fmla="*/ 1439624 w 1859154"/>
              <a:gd name="connsiteY129" fmla="*/ 0 h 1872908"/>
              <a:gd name="connsiteX130" fmla="*/ 1441678 w 1859154"/>
              <a:gd name="connsiteY130" fmla="*/ 9861 h 1872908"/>
              <a:gd name="connsiteX131" fmla="*/ 1452227 w 1859154"/>
              <a:gd name="connsiteY131" fmla="*/ 0 h 1872908"/>
              <a:gd name="connsiteX132" fmla="*/ 1542847 w 1859154"/>
              <a:gd name="connsiteY132" fmla="*/ 0 h 1872908"/>
              <a:gd name="connsiteX133" fmla="*/ 1541249 w 1859154"/>
              <a:gd name="connsiteY133" fmla="*/ 3862 h 1872908"/>
              <a:gd name="connsiteX134" fmla="*/ 1495663 w 1859154"/>
              <a:gd name="connsiteY134" fmla="*/ 47049 h 1872908"/>
              <a:gd name="connsiteX135" fmla="*/ 1532851 w 1859154"/>
              <a:gd name="connsiteY135" fmla="*/ 55448 h 1872908"/>
              <a:gd name="connsiteX136" fmla="*/ 1556844 w 1859154"/>
              <a:gd name="connsiteY136" fmla="*/ 93836 h 1872908"/>
              <a:gd name="connsiteX137" fmla="*/ 1518455 w 1859154"/>
              <a:gd name="connsiteY137" fmla="*/ 117829 h 1872908"/>
              <a:gd name="connsiteX138" fmla="*/ 1440479 w 1859154"/>
              <a:gd name="connsiteY138" fmla="*/ 101034 h 1872908"/>
              <a:gd name="connsiteX139" fmla="*/ 1382896 w 1859154"/>
              <a:gd name="connsiteY139" fmla="*/ 156218 h 1872908"/>
              <a:gd name="connsiteX140" fmla="*/ 1487265 w 1859154"/>
              <a:gd name="connsiteY140" fmla="*/ 179010 h 1872908"/>
              <a:gd name="connsiteX141" fmla="*/ 1511257 w 1859154"/>
              <a:gd name="connsiteY141" fmla="*/ 217399 h 1872908"/>
              <a:gd name="connsiteX142" fmla="*/ 1472869 w 1859154"/>
              <a:gd name="connsiteY142" fmla="*/ 241392 h 1872908"/>
              <a:gd name="connsiteX143" fmla="*/ 1325313 w 1859154"/>
              <a:gd name="connsiteY143" fmla="*/ 210201 h 1872908"/>
              <a:gd name="connsiteX144" fmla="*/ 1258133 w 1859154"/>
              <a:gd name="connsiteY144" fmla="*/ 276182 h 1872908"/>
              <a:gd name="connsiteX145" fmla="*/ 1442878 w 1859154"/>
              <a:gd name="connsiteY145" fmla="*/ 313371 h 1872908"/>
              <a:gd name="connsiteX146" fmla="*/ 1466871 w 1859154"/>
              <a:gd name="connsiteY146" fmla="*/ 351759 h 1872908"/>
              <a:gd name="connsiteX147" fmla="*/ 1428483 w 1859154"/>
              <a:gd name="connsiteY147" fmla="*/ 375752 h 1872908"/>
              <a:gd name="connsiteX148" fmla="*/ 1204148 w 1859154"/>
              <a:gd name="connsiteY148" fmla="*/ 327766 h 1872908"/>
              <a:gd name="connsiteX149" fmla="*/ 1132170 w 1859154"/>
              <a:gd name="connsiteY149" fmla="*/ 397346 h 1872908"/>
              <a:gd name="connsiteX150" fmla="*/ 1391293 w 1859154"/>
              <a:gd name="connsiteY150" fmla="*/ 446532 h 1872908"/>
              <a:gd name="connsiteX151" fmla="*/ 1414087 w 1859154"/>
              <a:gd name="connsiteY151" fmla="*/ 465726 h 1872908"/>
              <a:gd name="connsiteX152" fmla="*/ 1411688 w 1859154"/>
              <a:gd name="connsiteY152" fmla="*/ 495716 h 1872908"/>
              <a:gd name="connsiteX153" fmla="*/ 1259332 w 1859154"/>
              <a:gd name="connsiteY153" fmla="*/ 710454 h 1872908"/>
              <a:gd name="connsiteX154" fmla="*/ 1358903 w 1859154"/>
              <a:gd name="connsiteY154" fmla="*/ 711653 h 1872908"/>
              <a:gd name="connsiteX155" fmla="*/ 1487265 w 1859154"/>
              <a:gd name="connsiteY155" fmla="*/ 519709 h 1872908"/>
              <a:gd name="connsiteX156" fmla="*/ 1501660 w 1859154"/>
              <a:gd name="connsiteY156" fmla="*/ 507713 h 1872908"/>
              <a:gd name="connsiteX157" fmla="*/ 1531652 w 1859154"/>
              <a:gd name="connsiteY157" fmla="*/ 511312 h 1872908"/>
              <a:gd name="connsiteX158" fmla="*/ 1540049 w 1859154"/>
              <a:gd name="connsiteY158" fmla="*/ 555699 h 1872908"/>
              <a:gd name="connsiteX159" fmla="*/ 1435680 w 1859154"/>
              <a:gd name="connsiteY159" fmla="*/ 710454 h 1872908"/>
              <a:gd name="connsiteX160" fmla="*/ 1530452 w 1859154"/>
              <a:gd name="connsiteY160" fmla="*/ 710454 h 1872908"/>
              <a:gd name="connsiteX161" fmla="*/ 1614427 w 1859154"/>
              <a:gd name="connsiteY161" fmla="*/ 585690 h 1872908"/>
              <a:gd name="connsiteX162" fmla="*/ 1628823 w 1859154"/>
              <a:gd name="connsiteY162" fmla="*/ 573694 h 1872908"/>
              <a:gd name="connsiteX163" fmla="*/ 1658814 w 1859154"/>
              <a:gd name="connsiteY163" fmla="*/ 577292 h 1872908"/>
              <a:gd name="connsiteX164" fmla="*/ 1667211 w 1859154"/>
              <a:gd name="connsiteY164" fmla="*/ 621680 h 1872908"/>
              <a:gd name="connsiteX165" fmla="*/ 1607229 w 1859154"/>
              <a:gd name="connsiteY165" fmla="*/ 710454 h 1872908"/>
              <a:gd name="connsiteX166" fmla="*/ 1686405 w 1859154"/>
              <a:gd name="connsiteY166" fmla="*/ 710454 h 1872908"/>
              <a:gd name="connsiteX167" fmla="*/ 1730793 w 1859154"/>
              <a:gd name="connsiteY167" fmla="*/ 644472 h 1872908"/>
              <a:gd name="connsiteX168" fmla="*/ 1745189 w 1859154"/>
              <a:gd name="connsiteY168" fmla="*/ 632476 h 1872908"/>
              <a:gd name="connsiteX169" fmla="*/ 1775179 w 1859154"/>
              <a:gd name="connsiteY169" fmla="*/ 636076 h 1872908"/>
              <a:gd name="connsiteX170" fmla="*/ 1783577 w 1859154"/>
              <a:gd name="connsiteY170" fmla="*/ 680462 h 1872908"/>
              <a:gd name="connsiteX171" fmla="*/ 1763183 w 1859154"/>
              <a:gd name="connsiteY171" fmla="*/ 711653 h 1872908"/>
              <a:gd name="connsiteX172" fmla="*/ 1826765 w 1859154"/>
              <a:gd name="connsiteY172" fmla="*/ 710454 h 1872908"/>
              <a:gd name="connsiteX173" fmla="*/ 1859154 w 1859154"/>
              <a:gd name="connsiteY173" fmla="*/ 742843 h 1872908"/>
              <a:gd name="connsiteX174" fmla="*/ 1827964 w 1859154"/>
              <a:gd name="connsiteY174" fmla="*/ 775234 h 1872908"/>
              <a:gd name="connsiteX175" fmla="*/ 1752387 w 1859154"/>
              <a:gd name="connsiteY175" fmla="*/ 775234 h 1872908"/>
              <a:gd name="connsiteX176" fmla="*/ 1782377 w 1859154"/>
              <a:gd name="connsiteY176" fmla="*/ 824419 h 1872908"/>
              <a:gd name="connsiteX177" fmla="*/ 1771581 w 1859154"/>
              <a:gd name="connsiteY177" fmla="*/ 868807 h 1872908"/>
              <a:gd name="connsiteX178" fmla="*/ 1727193 w 1859154"/>
              <a:gd name="connsiteY178" fmla="*/ 858009 h 1872908"/>
              <a:gd name="connsiteX179" fmla="*/ 1675609 w 1859154"/>
              <a:gd name="connsiteY179" fmla="*/ 775234 h 1872908"/>
              <a:gd name="connsiteX180" fmla="*/ 1596433 w 1859154"/>
              <a:gd name="connsiteY180" fmla="*/ 775234 h 1872908"/>
              <a:gd name="connsiteX181" fmla="*/ 1662413 w 1859154"/>
              <a:gd name="connsiteY181" fmla="*/ 883202 h 1872908"/>
              <a:gd name="connsiteX182" fmla="*/ 1651616 w 1859154"/>
              <a:gd name="connsiteY182" fmla="*/ 927589 h 1872908"/>
              <a:gd name="connsiteX183" fmla="*/ 1607229 w 1859154"/>
              <a:gd name="connsiteY183" fmla="*/ 916792 h 1872908"/>
              <a:gd name="connsiteX184" fmla="*/ 1520855 w 1859154"/>
              <a:gd name="connsiteY184" fmla="*/ 776433 h 1872908"/>
              <a:gd name="connsiteX185" fmla="*/ 1519656 w 1859154"/>
              <a:gd name="connsiteY185" fmla="*/ 776433 h 1872908"/>
              <a:gd name="connsiteX186" fmla="*/ 1441678 w 1859154"/>
              <a:gd name="connsiteY186" fmla="*/ 776433 h 1872908"/>
              <a:gd name="connsiteX187" fmla="*/ 1532851 w 1859154"/>
              <a:gd name="connsiteY187" fmla="*/ 923990 h 1872908"/>
              <a:gd name="connsiteX188" fmla="*/ 1522055 w 1859154"/>
              <a:gd name="connsiteY188" fmla="*/ 968378 h 1872908"/>
              <a:gd name="connsiteX189" fmla="*/ 1477667 w 1859154"/>
              <a:gd name="connsiteY189" fmla="*/ 957580 h 1872908"/>
              <a:gd name="connsiteX190" fmla="*/ 1366101 w 1859154"/>
              <a:gd name="connsiteY190" fmla="*/ 776433 h 1872908"/>
              <a:gd name="connsiteX191" fmla="*/ 1271329 w 1859154"/>
              <a:gd name="connsiteY191" fmla="*/ 776433 h 1872908"/>
              <a:gd name="connsiteX192" fmla="*/ 1416486 w 1859154"/>
              <a:gd name="connsiteY192" fmla="*/ 1006765 h 1872908"/>
              <a:gd name="connsiteX193" fmla="*/ 1418885 w 1859154"/>
              <a:gd name="connsiteY193" fmla="*/ 1035557 h 1872908"/>
              <a:gd name="connsiteX194" fmla="*/ 1396092 w 1859154"/>
              <a:gd name="connsiteY194" fmla="*/ 1054751 h 1872908"/>
              <a:gd name="connsiteX195" fmla="*/ 1128571 w 1859154"/>
              <a:gd name="connsiteY195" fmla="*/ 1109934 h 1872908"/>
              <a:gd name="connsiteX196" fmla="*/ 1194551 w 1859154"/>
              <a:gd name="connsiteY196" fmla="*/ 1178315 h 1872908"/>
              <a:gd name="connsiteX197" fmla="*/ 1403289 w 1859154"/>
              <a:gd name="connsiteY197" fmla="*/ 1132728 h 1872908"/>
              <a:gd name="connsiteX198" fmla="*/ 1441678 w 1859154"/>
              <a:gd name="connsiteY198" fmla="*/ 1156721 h 1872908"/>
              <a:gd name="connsiteX199" fmla="*/ 1417685 w 1859154"/>
              <a:gd name="connsiteY199" fmla="*/ 1195110 h 1872908"/>
              <a:gd name="connsiteX200" fmla="*/ 1247336 w 1859154"/>
              <a:gd name="connsiteY200" fmla="*/ 1232299 h 1872908"/>
              <a:gd name="connsiteX201" fmla="*/ 1301320 w 1859154"/>
              <a:gd name="connsiteY201" fmla="*/ 1288682 h 1872908"/>
              <a:gd name="connsiteX202" fmla="*/ 1463272 w 1859154"/>
              <a:gd name="connsiteY202" fmla="*/ 1253893 h 1872908"/>
              <a:gd name="connsiteX203" fmla="*/ 1501660 w 1859154"/>
              <a:gd name="connsiteY203" fmla="*/ 1277886 h 1872908"/>
              <a:gd name="connsiteX204" fmla="*/ 1477667 w 1859154"/>
              <a:gd name="connsiteY204" fmla="*/ 1316275 h 1872908"/>
              <a:gd name="connsiteX205" fmla="*/ 1354105 w 1859154"/>
              <a:gd name="connsiteY205" fmla="*/ 1342665 h 1872908"/>
              <a:gd name="connsiteX206" fmla="*/ 1408088 w 1859154"/>
              <a:gd name="connsiteY206" fmla="*/ 1405047 h 1872908"/>
              <a:gd name="connsiteX207" fmla="*/ 1504060 w 1859154"/>
              <a:gd name="connsiteY207" fmla="*/ 1384654 h 1872908"/>
              <a:gd name="connsiteX208" fmla="*/ 1542448 w 1859154"/>
              <a:gd name="connsiteY208" fmla="*/ 1408647 h 1872908"/>
              <a:gd name="connsiteX209" fmla="*/ 1518455 w 1859154"/>
              <a:gd name="connsiteY209" fmla="*/ 1447035 h 1872908"/>
              <a:gd name="connsiteX210" fmla="*/ 1460872 w 1859154"/>
              <a:gd name="connsiteY210" fmla="*/ 1459032 h 1872908"/>
              <a:gd name="connsiteX211" fmla="*/ 1462073 w 1859154"/>
              <a:gd name="connsiteY211" fmla="*/ 1460232 h 1872908"/>
              <a:gd name="connsiteX212" fmla="*/ 1513657 w 1859154"/>
              <a:gd name="connsiteY212" fmla="*/ 1513015 h 1872908"/>
              <a:gd name="connsiteX213" fmla="*/ 1512458 w 1859154"/>
              <a:gd name="connsiteY213" fmla="*/ 1558601 h 1872908"/>
              <a:gd name="connsiteX214" fmla="*/ 1468070 w 1859154"/>
              <a:gd name="connsiteY214" fmla="*/ 1557402 h 1872908"/>
              <a:gd name="connsiteX215" fmla="*/ 1423684 w 1859154"/>
              <a:gd name="connsiteY215" fmla="*/ 1511816 h 1872908"/>
              <a:gd name="connsiteX216" fmla="*/ 1416486 w 1859154"/>
              <a:gd name="connsiteY216" fmla="*/ 1547805 h 1872908"/>
              <a:gd name="connsiteX217" fmla="*/ 1378097 w 1859154"/>
              <a:gd name="connsiteY217" fmla="*/ 1571798 h 1872908"/>
              <a:gd name="connsiteX218" fmla="*/ 1354105 w 1859154"/>
              <a:gd name="connsiteY218" fmla="*/ 1533410 h 1872908"/>
              <a:gd name="connsiteX219" fmla="*/ 1370900 w 1859154"/>
              <a:gd name="connsiteY219" fmla="*/ 1454233 h 1872908"/>
              <a:gd name="connsiteX220" fmla="*/ 1316915 w 1859154"/>
              <a:gd name="connsiteY220" fmla="*/ 1397850 h 1872908"/>
              <a:gd name="connsiteX221" fmla="*/ 1316915 w 1859154"/>
              <a:gd name="connsiteY221" fmla="*/ 1396650 h 1872908"/>
              <a:gd name="connsiteX222" fmla="*/ 1294122 w 1859154"/>
              <a:gd name="connsiteY222" fmla="*/ 1502219 h 1872908"/>
              <a:gd name="connsiteX223" fmla="*/ 1255734 w 1859154"/>
              <a:gd name="connsiteY223" fmla="*/ 1526212 h 1872908"/>
              <a:gd name="connsiteX224" fmla="*/ 1231741 w 1859154"/>
              <a:gd name="connsiteY224" fmla="*/ 1487823 h 1872908"/>
              <a:gd name="connsiteX225" fmla="*/ 1262932 w 1859154"/>
              <a:gd name="connsiteY225" fmla="*/ 1340267 h 1872908"/>
              <a:gd name="connsiteX226" fmla="*/ 1196951 w 1859154"/>
              <a:gd name="connsiteY226" fmla="*/ 1273086 h 1872908"/>
              <a:gd name="connsiteX227" fmla="*/ 1157363 w 1859154"/>
              <a:gd name="connsiteY227" fmla="*/ 1455432 h 1872908"/>
              <a:gd name="connsiteX228" fmla="*/ 1118974 w 1859154"/>
              <a:gd name="connsiteY228" fmla="*/ 1479425 h 1872908"/>
              <a:gd name="connsiteX229" fmla="*/ 1094981 w 1859154"/>
              <a:gd name="connsiteY229" fmla="*/ 1442237 h 1872908"/>
              <a:gd name="connsiteX230" fmla="*/ 1144166 w 1859154"/>
              <a:gd name="connsiteY230" fmla="*/ 1216703 h 1872908"/>
              <a:gd name="connsiteX231" fmla="*/ 1075787 w 1859154"/>
              <a:gd name="connsiteY231" fmla="*/ 1145924 h 1872908"/>
              <a:gd name="connsiteX232" fmla="*/ 1025402 w 1859154"/>
              <a:gd name="connsiteY232" fmla="*/ 1403848 h 1872908"/>
              <a:gd name="connsiteX233" fmla="*/ 976216 w 1859154"/>
              <a:gd name="connsiteY233" fmla="*/ 1424243 h 1872908"/>
              <a:gd name="connsiteX234" fmla="*/ 761480 w 1859154"/>
              <a:gd name="connsiteY234" fmla="*/ 1273086 h 1872908"/>
              <a:gd name="connsiteX235" fmla="*/ 761480 w 1859154"/>
              <a:gd name="connsiteY235" fmla="*/ 1372657 h 1872908"/>
              <a:gd name="connsiteX236" fmla="*/ 953423 w 1859154"/>
              <a:gd name="connsiteY236" fmla="*/ 1501019 h 1872908"/>
              <a:gd name="connsiteX237" fmla="*/ 961820 w 1859154"/>
              <a:gd name="connsiteY237" fmla="*/ 1545406 h 1872908"/>
              <a:gd name="connsiteX238" fmla="*/ 917434 w 1859154"/>
              <a:gd name="connsiteY238" fmla="*/ 1553804 h 1872908"/>
              <a:gd name="connsiteX239" fmla="*/ 762679 w 1859154"/>
              <a:gd name="connsiteY239" fmla="*/ 1449434 h 1872908"/>
              <a:gd name="connsiteX240" fmla="*/ 761480 w 1859154"/>
              <a:gd name="connsiteY240" fmla="*/ 1543007 h 1872908"/>
              <a:gd name="connsiteX241" fmla="*/ 886243 w 1859154"/>
              <a:gd name="connsiteY241" fmla="*/ 1626982 h 1872908"/>
              <a:gd name="connsiteX242" fmla="*/ 894640 w 1859154"/>
              <a:gd name="connsiteY242" fmla="*/ 1671368 h 1872908"/>
              <a:gd name="connsiteX243" fmla="*/ 850254 w 1859154"/>
              <a:gd name="connsiteY243" fmla="*/ 1679766 h 1872908"/>
              <a:gd name="connsiteX244" fmla="*/ 760280 w 1859154"/>
              <a:gd name="connsiteY244" fmla="*/ 1619784 h 1872908"/>
              <a:gd name="connsiteX245" fmla="*/ 760280 w 1859154"/>
              <a:gd name="connsiteY245" fmla="*/ 1620983 h 1872908"/>
              <a:gd name="connsiteX246" fmla="*/ 760280 w 1859154"/>
              <a:gd name="connsiteY246" fmla="*/ 1698961 h 1872908"/>
              <a:gd name="connsiteX247" fmla="*/ 827460 w 1859154"/>
              <a:gd name="connsiteY247" fmla="*/ 1744547 h 1872908"/>
              <a:gd name="connsiteX248" fmla="*/ 835858 w 1859154"/>
              <a:gd name="connsiteY248" fmla="*/ 1788933 h 1872908"/>
              <a:gd name="connsiteX249" fmla="*/ 791471 w 1859154"/>
              <a:gd name="connsiteY249" fmla="*/ 1797331 h 1872908"/>
              <a:gd name="connsiteX250" fmla="*/ 761480 w 1859154"/>
              <a:gd name="connsiteY250" fmla="*/ 1776937 h 1872908"/>
              <a:gd name="connsiteX251" fmla="*/ 760280 w 1859154"/>
              <a:gd name="connsiteY251" fmla="*/ 1840519 h 1872908"/>
              <a:gd name="connsiteX252" fmla="*/ 729089 w 1859154"/>
              <a:gd name="connsiteY252" fmla="*/ 1872908 h 1872908"/>
              <a:gd name="connsiteX253" fmla="*/ 696699 w 1859154"/>
              <a:gd name="connsiteY253" fmla="*/ 1840519 h 1872908"/>
              <a:gd name="connsiteX254" fmla="*/ 696699 w 1859154"/>
              <a:gd name="connsiteY254" fmla="*/ 1766141 h 1872908"/>
              <a:gd name="connsiteX255" fmla="*/ 696699 w 1859154"/>
              <a:gd name="connsiteY255" fmla="*/ 1764940 h 1872908"/>
              <a:gd name="connsiteX256" fmla="*/ 646314 w 1859154"/>
              <a:gd name="connsiteY256" fmla="*/ 1796132 h 1872908"/>
              <a:gd name="connsiteX257" fmla="*/ 601927 w 1859154"/>
              <a:gd name="connsiteY257" fmla="*/ 1785335 h 1872908"/>
              <a:gd name="connsiteX258" fmla="*/ 612724 w 1859154"/>
              <a:gd name="connsiteY258" fmla="*/ 1740948 h 1872908"/>
              <a:gd name="connsiteX259" fmla="*/ 696699 w 1859154"/>
              <a:gd name="connsiteY259" fmla="*/ 1689363 h 1872908"/>
              <a:gd name="connsiteX260" fmla="*/ 696699 w 1859154"/>
              <a:gd name="connsiteY260" fmla="*/ 1610187 h 1872908"/>
              <a:gd name="connsiteX261" fmla="*/ 696699 w 1859154"/>
              <a:gd name="connsiteY261" fmla="*/ 1608987 h 1872908"/>
              <a:gd name="connsiteX262" fmla="*/ 588731 w 1859154"/>
              <a:gd name="connsiteY262" fmla="*/ 1676168 h 1872908"/>
              <a:gd name="connsiteX263" fmla="*/ 544344 w 1859154"/>
              <a:gd name="connsiteY263" fmla="*/ 1665370 h 1872908"/>
              <a:gd name="connsiteX264" fmla="*/ 555141 w 1859154"/>
              <a:gd name="connsiteY264" fmla="*/ 1620983 h 1872908"/>
              <a:gd name="connsiteX265" fmla="*/ 696699 w 1859154"/>
              <a:gd name="connsiteY265" fmla="*/ 1533410 h 1872908"/>
              <a:gd name="connsiteX266" fmla="*/ 696699 w 1859154"/>
              <a:gd name="connsiteY266" fmla="*/ 1455432 h 1872908"/>
              <a:gd name="connsiteX267" fmla="*/ 547944 w 1859154"/>
              <a:gd name="connsiteY267" fmla="*/ 1546605 h 1872908"/>
              <a:gd name="connsiteX268" fmla="*/ 503556 w 1859154"/>
              <a:gd name="connsiteY268" fmla="*/ 1535809 h 1872908"/>
              <a:gd name="connsiteX269" fmla="*/ 514353 w 1859154"/>
              <a:gd name="connsiteY269" fmla="*/ 1491421 h 1872908"/>
              <a:gd name="connsiteX270" fmla="*/ 695499 w 1859154"/>
              <a:gd name="connsiteY270" fmla="*/ 1376257 h 1872908"/>
              <a:gd name="connsiteX271" fmla="*/ 695499 w 1859154"/>
              <a:gd name="connsiteY271" fmla="*/ 1281484 h 1872908"/>
              <a:gd name="connsiteX272" fmla="*/ 463968 w 1859154"/>
              <a:gd name="connsiteY272" fmla="*/ 1426641 h 1872908"/>
              <a:gd name="connsiteX273" fmla="*/ 433977 w 1859154"/>
              <a:gd name="connsiteY273" fmla="*/ 1429040 h 1872908"/>
              <a:gd name="connsiteX274" fmla="*/ 414782 w 1859154"/>
              <a:gd name="connsiteY274" fmla="*/ 1406247 h 1872908"/>
              <a:gd name="connsiteX275" fmla="*/ 359599 w 1859154"/>
              <a:gd name="connsiteY275" fmla="*/ 1139926 h 1872908"/>
              <a:gd name="connsiteX276" fmla="*/ 292419 w 1859154"/>
              <a:gd name="connsiteY276" fmla="*/ 1205907 h 1872908"/>
              <a:gd name="connsiteX277" fmla="*/ 338005 w 1859154"/>
              <a:gd name="connsiteY277" fmla="*/ 1414644 h 1872908"/>
              <a:gd name="connsiteX278" fmla="*/ 314012 w 1859154"/>
              <a:gd name="connsiteY278" fmla="*/ 1453033 h 1872908"/>
              <a:gd name="connsiteX279" fmla="*/ 275624 w 1859154"/>
              <a:gd name="connsiteY279" fmla="*/ 1429040 h 1872908"/>
              <a:gd name="connsiteX280" fmla="*/ 238435 w 1859154"/>
              <a:gd name="connsiteY280" fmla="*/ 1259891 h 1872908"/>
              <a:gd name="connsiteX281" fmla="*/ 182051 w 1859154"/>
              <a:gd name="connsiteY281" fmla="*/ 1313875 h 1872908"/>
              <a:gd name="connsiteX282" fmla="*/ 180852 w 1859154"/>
              <a:gd name="connsiteY282" fmla="*/ 1313875 h 1872908"/>
              <a:gd name="connsiteX283" fmla="*/ 215641 w 1859154"/>
              <a:gd name="connsiteY283" fmla="*/ 1475827 h 1872908"/>
              <a:gd name="connsiteX284" fmla="*/ 191649 w 1859154"/>
              <a:gd name="connsiteY284" fmla="*/ 1514215 h 1872908"/>
              <a:gd name="connsiteX285" fmla="*/ 153260 w 1859154"/>
              <a:gd name="connsiteY285" fmla="*/ 1490222 h 1872908"/>
              <a:gd name="connsiteX286" fmla="*/ 126868 w 1859154"/>
              <a:gd name="connsiteY286" fmla="*/ 1366658 h 1872908"/>
              <a:gd name="connsiteX287" fmla="*/ 69285 w 1859154"/>
              <a:gd name="connsiteY287" fmla="*/ 1421843 h 1872908"/>
              <a:gd name="connsiteX288" fmla="*/ 89679 w 1859154"/>
              <a:gd name="connsiteY288" fmla="*/ 1516615 h 1872908"/>
              <a:gd name="connsiteX289" fmla="*/ 65686 w 1859154"/>
              <a:gd name="connsiteY289" fmla="*/ 1555003 h 1872908"/>
              <a:gd name="connsiteX290" fmla="*/ 27298 w 1859154"/>
              <a:gd name="connsiteY290" fmla="*/ 1531010 h 1872908"/>
              <a:gd name="connsiteX291" fmla="*/ 15301 w 1859154"/>
              <a:gd name="connsiteY291" fmla="*/ 1474626 h 1872908"/>
              <a:gd name="connsiteX292" fmla="*/ 0 w 1859154"/>
              <a:gd name="connsiteY292" fmla="*/ 1489588 h 1872908"/>
              <a:gd name="connsiteX293" fmla="*/ 0 w 1859154"/>
              <a:gd name="connsiteY293" fmla="*/ 1379383 h 1872908"/>
              <a:gd name="connsiteX294" fmla="*/ 18900 w 1859154"/>
              <a:gd name="connsiteY294" fmla="*/ 1383453 h 1872908"/>
              <a:gd name="connsiteX295" fmla="*/ 76483 w 1859154"/>
              <a:gd name="connsiteY295" fmla="*/ 1328271 h 1872908"/>
              <a:gd name="connsiteX296" fmla="*/ 0 w 1859154"/>
              <a:gd name="connsiteY296" fmla="*/ 1311567 h 1872908"/>
              <a:gd name="connsiteX297" fmla="*/ 0 w 1859154"/>
              <a:gd name="connsiteY297" fmla="*/ 1246167 h 1872908"/>
              <a:gd name="connsiteX298" fmla="*/ 134066 w 1859154"/>
              <a:gd name="connsiteY298" fmla="*/ 1276686 h 1872908"/>
              <a:gd name="connsiteX299" fmla="*/ 202446 w 1859154"/>
              <a:gd name="connsiteY299" fmla="*/ 1210705 h 1872908"/>
              <a:gd name="connsiteX300" fmla="*/ 20100 w 1859154"/>
              <a:gd name="connsiteY300" fmla="*/ 1171117 h 1872908"/>
              <a:gd name="connsiteX301" fmla="*/ 456 w 1859154"/>
              <a:gd name="connsiteY301" fmla="*/ 1156871 h 1872908"/>
              <a:gd name="connsiteX302" fmla="*/ 0 w 1859154"/>
              <a:gd name="connsiteY302" fmla="*/ 1154342 h 1872908"/>
              <a:gd name="connsiteX303" fmla="*/ 0 w 1859154"/>
              <a:gd name="connsiteY303" fmla="*/ 1128105 h 1872908"/>
              <a:gd name="connsiteX304" fmla="*/ 15301 w 1859154"/>
              <a:gd name="connsiteY304" fmla="*/ 1109934 h 1872908"/>
              <a:gd name="connsiteX305" fmla="*/ 33295 w 1859154"/>
              <a:gd name="connsiteY305" fmla="*/ 1108735 h 1872908"/>
              <a:gd name="connsiteX306" fmla="*/ 258828 w 1859154"/>
              <a:gd name="connsiteY306" fmla="*/ 1157922 h 1872908"/>
              <a:gd name="connsiteX307" fmla="*/ 329608 w 1859154"/>
              <a:gd name="connsiteY307" fmla="*/ 1088342 h 1872908"/>
              <a:gd name="connsiteX308" fmla="*/ 70485 w 1859154"/>
              <a:gd name="connsiteY308" fmla="*/ 1040356 h 1872908"/>
              <a:gd name="connsiteX309" fmla="*/ 47691 w 1859154"/>
              <a:gd name="connsiteY309" fmla="*/ 1021161 h 1872908"/>
              <a:gd name="connsiteX310" fmla="*/ 50090 w 1859154"/>
              <a:gd name="connsiteY310" fmla="*/ 991170 h 1872908"/>
              <a:gd name="connsiteX311" fmla="*/ 202446 w 1859154"/>
              <a:gd name="connsiteY311" fmla="*/ 775234 h 1872908"/>
              <a:gd name="connsiteX312" fmla="*/ 102875 w 1859154"/>
              <a:gd name="connsiteY312" fmla="*/ 775234 h 1872908"/>
              <a:gd name="connsiteX313" fmla="*/ 0 w 1859154"/>
              <a:gd name="connsiteY313" fmla="*/ 928105 h 1872908"/>
              <a:gd name="connsiteX314" fmla="*/ 0 w 1859154"/>
              <a:gd name="connsiteY314" fmla="*/ 812582 h 1872908"/>
              <a:gd name="connsiteX315" fmla="*/ 24899 w 1859154"/>
              <a:gd name="connsiteY315" fmla="*/ 775234 h 1872908"/>
              <a:gd name="connsiteX316" fmla="*/ 0 w 1859154"/>
              <a:gd name="connsiteY316" fmla="*/ 774915 h 1872908"/>
              <a:gd name="connsiteX317" fmla="*/ 0 w 1859154"/>
              <a:gd name="connsiteY317" fmla="*/ 709253 h 1872908"/>
              <a:gd name="connsiteX318" fmla="*/ 16500 w 1859154"/>
              <a:gd name="connsiteY318" fmla="*/ 709253 h 1872908"/>
              <a:gd name="connsiteX319" fmla="*/ 0 w 1859154"/>
              <a:gd name="connsiteY319" fmla="*/ 682332 h 1872908"/>
              <a:gd name="connsiteX320" fmla="*/ 0 w 1859154"/>
              <a:gd name="connsiteY320" fmla="*/ 558760 h 1872908"/>
              <a:gd name="connsiteX321" fmla="*/ 92079 w 1859154"/>
              <a:gd name="connsiteY321" fmla="*/ 709253 h 1872908"/>
              <a:gd name="connsiteX322" fmla="*/ 188050 w 1859154"/>
              <a:gd name="connsiteY322" fmla="*/ 709253 h 1872908"/>
              <a:gd name="connsiteX323" fmla="*/ 41694 w 1859154"/>
              <a:gd name="connsiteY323" fmla="*/ 478921 h 1872908"/>
              <a:gd name="connsiteX324" fmla="*/ 39294 w 1859154"/>
              <a:gd name="connsiteY324" fmla="*/ 450130 h 1872908"/>
              <a:gd name="connsiteX325" fmla="*/ 62087 w 1859154"/>
              <a:gd name="connsiteY325" fmla="*/ 430936 h 1872908"/>
              <a:gd name="connsiteX326" fmla="*/ 330807 w 1859154"/>
              <a:gd name="connsiteY326" fmla="*/ 372154 h 1872908"/>
              <a:gd name="connsiteX327" fmla="*/ 266026 w 1859154"/>
              <a:gd name="connsiteY327" fmla="*/ 303773 h 1872908"/>
              <a:gd name="connsiteX328" fmla="*/ 57288 w 1859154"/>
              <a:gd name="connsiteY328" fmla="*/ 349360 h 1872908"/>
              <a:gd name="connsiteX329" fmla="*/ 18900 w 1859154"/>
              <a:gd name="connsiteY329" fmla="*/ 325367 h 1872908"/>
              <a:gd name="connsiteX330" fmla="*/ 42893 w 1859154"/>
              <a:gd name="connsiteY330" fmla="*/ 286978 h 1872908"/>
              <a:gd name="connsiteX331" fmla="*/ 213242 w 1859154"/>
              <a:gd name="connsiteY331" fmla="*/ 249790 h 1872908"/>
              <a:gd name="connsiteX332" fmla="*/ 159259 w 1859154"/>
              <a:gd name="connsiteY332" fmla="*/ 192207 h 1872908"/>
              <a:gd name="connsiteX333" fmla="*/ 0 w 1859154"/>
              <a:gd name="connsiteY333" fmla="*/ 227598 h 1872908"/>
              <a:gd name="connsiteX334" fmla="*/ 0 w 1859154"/>
              <a:gd name="connsiteY334" fmla="*/ 162165 h 1872908"/>
              <a:gd name="connsiteX335" fmla="*/ 106474 w 1859154"/>
              <a:gd name="connsiteY335" fmla="*/ 139423 h 1872908"/>
              <a:gd name="connsiteX336" fmla="*/ 52490 w 1859154"/>
              <a:gd name="connsiteY336" fmla="*/ 81840 h 1872908"/>
              <a:gd name="connsiteX337" fmla="*/ 0 w 1859154"/>
              <a:gd name="connsiteY337" fmla="*/ 93135 h 1872908"/>
              <a:gd name="connsiteX338" fmla="*/ 0 w 1859154"/>
              <a:gd name="connsiteY338" fmla="*/ 28044 h 1872908"/>
              <a:gd name="connsiteX339" fmla="*/ 906 w 1859154"/>
              <a:gd name="connsiteY339" fmla="*/ 27855 h 1872908"/>
              <a:gd name="connsiteX340" fmla="*/ 0 w 1859154"/>
              <a:gd name="connsiteY340" fmla="*/ 26929 h 18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1859154" h="1872908">
                <a:moveTo>
                  <a:pt x="891042" y="952782"/>
                </a:moveTo>
                <a:lnTo>
                  <a:pt x="844255" y="995969"/>
                </a:lnTo>
                <a:cubicBezTo>
                  <a:pt x="838257" y="1000767"/>
                  <a:pt x="831060" y="1004367"/>
                  <a:pt x="822661" y="1004367"/>
                </a:cubicBezTo>
                <a:lnTo>
                  <a:pt x="759081" y="1005566"/>
                </a:lnTo>
                <a:lnTo>
                  <a:pt x="760280" y="1192711"/>
                </a:lnTo>
                <a:lnTo>
                  <a:pt x="971417" y="1341466"/>
                </a:lnTo>
                <a:lnTo>
                  <a:pt x="1020603" y="1088342"/>
                </a:lnTo>
                <a:close/>
                <a:moveTo>
                  <a:pt x="562339" y="950382"/>
                </a:moveTo>
                <a:lnTo>
                  <a:pt x="415983" y="1090740"/>
                </a:lnTo>
                <a:lnTo>
                  <a:pt x="468767" y="1352264"/>
                </a:lnTo>
                <a:lnTo>
                  <a:pt x="693100" y="1210705"/>
                </a:lnTo>
                <a:lnTo>
                  <a:pt x="693100" y="1005566"/>
                </a:lnTo>
                <a:lnTo>
                  <a:pt x="629519" y="1006765"/>
                </a:lnTo>
                <a:cubicBezTo>
                  <a:pt x="621121" y="1007965"/>
                  <a:pt x="612724" y="1004367"/>
                  <a:pt x="605526" y="997168"/>
                </a:cubicBezTo>
                <a:close/>
                <a:moveTo>
                  <a:pt x="1195752" y="775234"/>
                </a:moveTo>
                <a:lnTo>
                  <a:pt x="993011" y="776433"/>
                </a:lnTo>
                <a:lnTo>
                  <a:pt x="994211" y="840015"/>
                </a:lnTo>
                <a:cubicBezTo>
                  <a:pt x="994211" y="849612"/>
                  <a:pt x="990612" y="858009"/>
                  <a:pt x="983414" y="864008"/>
                </a:cubicBezTo>
                <a:lnTo>
                  <a:pt x="936628" y="907195"/>
                </a:lnTo>
                <a:lnTo>
                  <a:pt x="1078186" y="1054751"/>
                </a:lnTo>
                <a:lnTo>
                  <a:pt x="1337310" y="1000767"/>
                </a:lnTo>
                <a:close/>
                <a:moveTo>
                  <a:pt x="467567" y="771635"/>
                </a:moveTo>
                <a:lnTo>
                  <a:pt x="280422" y="772835"/>
                </a:lnTo>
                <a:lnTo>
                  <a:pt x="130467" y="982772"/>
                </a:lnTo>
                <a:lnTo>
                  <a:pt x="383592" y="1030758"/>
                </a:lnTo>
                <a:lnTo>
                  <a:pt x="384792" y="1031958"/>
                </a:lnTo>
                <a:lnTo>
                  <a:pt x="520351" y="903596"/>
                </a:lnTo>
                <a:lnTo>
                  <a:pt x="477164" y="856810"/>
                </a:lnTo>
                <a:cubicBezTo>
                  <a:pt x="472365" y="850811"/>
                  <a:pt x="468767" y="842414"/>
                  <a:pt x="468767" y="835217"/>
                </a:cubicBezTo>
                <a:close/>
                <a:moveTo>
                  <a:pt x="814265" y="541303"/>
                </a:moveTo>
                <a:lnTo>
                  <a:pt x="763880" y="542503"/>
                </a:lnTo>
                <a:lnTo>
                  <a:pt x="700298" y="543702"/>
                </a:lnTo>
                <a:lnTo>
                  <a:pt x="649913" y="544903"/>
                </a:lnTo>
                <a:lnTo>
                  <a:pt x="612724" y="579692"/>
                </a:lnTo>
                <a:lnTo>
                  <a:pt x="565938" y="622879"/>
                </a:lnTo>
                <a:lnTo>
                  <a:pt x="528749" y="657669"/>
                </a:lnTo>
                <a:lnTo>
                  <a:pt x="529948" y="708054"/>
                </a:lnTo>
                <a:lnTo>
                  <a:pt x="531148" y="771635"/>
                </a:lnTo>
                <a:lnTo>
                  <a:pt x="532347" y="822020"/>
                </a:lnTo>
                <a:lnTo>
                  <a:pt x="567138" y="859209"/>
                </a:lnTo>
                <a:lnTo>
                  <a:pt x="610325" y="905995"/>
                </a:lnTo>
                <a:lnTo>
                  <a:pt x="645114" y="943185"/>
                </a:lnTo>
                <a:lnTo>
                  <a:pt x="695499" y="941984"/>
                </a:lnTo>
                <a:lnTo>
                  <a:pt x="759081" y="940785"/>
                </a:lnTo>
                <a:lnTo>
                  <a:pt x="809466" y="939585"/>
                </a:lnTo>
                <a:lnTo>
                  <a:pt x="846654" y="904796"/>
                </a:lnTo>
                <a:lnTo>
                  <a:pt x="893441" y="861609"/>
                </a:lnTo>
                <a:lnTo>
                  <a:pt x="930629" y="826818"/>
                </a:lnTo>
                <a:lnTo>
                  <a:pt x="929430" y="776433"/>
                </a:lnTo>
                <a:lnTo>
                  <a:pt x="928230" y="712853"/>
                </a:lnTo>
                <a:lnTo>
                  <a:pt x="925831" y="662468"/>
                </a:lnTo>
                <a:lnTo>
                  <a:pt x="892241" y="625278"/>
                </a:lnTo>
                <a:lnTo>
                  <a:pt x="849054" y="578493"/>
                </a:lnTo>
                <a:close/>
                <a:moveTo>
                  <a:pt x="1074587" y="451330"/>
                </a:moveTo>
                <a:lnTo>
                  <a:pt x="939028" y="580892"/>
                </a:lnTo>
                <a:lnTo>
                  <a:pt x="982215" y="627677"/>
                </a:lnTo>
                <a:cubicBezTo>
                  <a:pt x="987013" y="632476"/>
                  <a:pt x="990612" y="640874"/>
                  <a:pt x="990612" y="649271"/>
                </a:cubicBezTo>
                <a:lnTo>
                  <a:pt x="991812" y="714052"/>
                </a:lnTo>
                <a:lnTo>
                  <a:pt x="1177756" y="712853"/>
                </a:lnTo>
                <a:lnTo>
                  <a:pt x="1178957" y="710454"/>
                </a:lnTo>
                <a:lnTo>
                  <a:pt x="1327712" y="500515"/>
                </a:lnTo>
                <a:close/>
                <a:moveTo>
                  <a:pt x="382393" y="429737"/>
                </a:moveTo>
                <a:lnTo>
                  <a:pt x="120870" y="483720"/>
                </a:lnTo>
                <a:lnTo>
                  <a:pt x="263627" y="709253"/>
                </a:lnTo>
                <a:lnTo>
                  <a:pt x="466368" y="708054"/>
                </a:lnTo>
                <a:lnTo>
                  <a:pt x="465167" y="643273"/>
                </a:lnTo>
                <a:cubicBezTo>
                  <a:pt x="465167" y="634875"/>
                  <a:pt x="468767" y="625278"/>
                  <a:pt x="475965" y="619280"/>
                </a:cubicBezTo>
                <a:lnTo>
                  <a:pt x="522750" y="576093"/>
                </a:lnTo>
                <a:close/>
                <a:moveTo>
                  <a:pt x="489160" y="145420"/>
                </a:moveTo>
                <a:lnTo>
                  <a:pt x="439975" y="398546"/>
                </a:lnTo>
                <a:lnTo>
                  <a:pt x="568337" y="535305"/>
                </a:lnTo>
                <a:lnTo>
                  <a:pt x="613923" y="492118"/>
                </a:lnTo>
                <a:cubicBezTo>
                  <a:pt x="617523" y="488519"/>
                  <a:pt x="619922" y="486119"/>
                  <a:pt x="623520" y="484920"/>
                </a:cubicBezTo>
                <a:cubicBezTo>
                  <a:pt x="627120" y="482521"/>
                  <a:pt x="631919" y="482521"/>
                  <a:pt x="635517" y="482521"/>
                </a:cubicBezTo>
                <a:lnTo>
                  <a:pt x="699099" y="481321"/>
                </a:lnTo>
                <a:lnTo>
                  <a:pt x="699099" y="292977"/>
                </a:lnTo>
                <a:close/>
                <a:moveTo>
                  <a:pt x="988212" y="134624"/>
                </a:moveTo>
                <a:lnTo>
                  <a:pt x="762679" y="276182"/>
                </a:lnTo>
                <a:lnTo>
                  <a:pt x="763880" y="478921"/>
                </a:lnTo>
                <a:lnTo>
                  <a:pt x="828660" y="477722"/>
                </a:lnTo>
                <a:cubicBezTo>
                  <a:pt x="837057" y="476522"/>
                  <a:pt x="846654" y="481321"/>
                  <a:pt x="852653" y="487320"/>
                </a:cubicBezTo>
                <a:lnTo>
                  <a:pt x="897039" y="535305"/>
                </a:lnTo>
                <a:lnTo>
                  <a:pt x="1043396" y="394946"/>
                </a:lnTo>
                <a:close/>
                <a:moveTo>
                  <a:pt x="0" y="0"/>
                </a:moveTo>
                <a:lnTo>
                  <a:pt x="96606" y="0"/>
                </a:lnTo>
                <a:lnTo>
                  <a:pt x="89679" y="32654"/>
                </a:lnTo>
                <a:lnTo>
                  <a:pt x="144863" y="87837"/>
                </a:lnTo>
                <a:lnTo>
                  <a:pt x="163248" y="0"/>
                </a:lnTo>
                <a:lnTo>
                  <a:pt x="228631" y="0"/>
                </a:lnTo>
                <a:lnTo>
                  <a:pt x="196447" y="145420"/>
                </a:lnTo>
                <a:lnTo>
                  <a:pt x="262428" y="213801"/>
                </a:lnTo>
                <a:lnTo>
                  <a:pt x="302016" y="31455"/>
                </a:lnTo>
                <a:cubicBezTo>
                  <a:pt x="304415" y="20657"/>
                  <a:pt x="311613" y="12260"/>
                  <a:pt x="321210" y="8661"/>
                </a:cubicBezTo>
                <a:cubicBezTo>
                  <a:pt x="327209" y="6262"/>
                  <a:pt x="334407" y="6262"/>
                  <a:pt x="340404" y="7462"/>
                </a:cubicBezTo>
                <a:cubicBezTo>
                  <a:pt x="357199" y="12260"/>
                  <a:pt x="367997" y="29055"/>
                  <a:pt x="364397" y="45850"/>
                </a:cubicBezTo>
                <a:lnTo>
                  <a:pt x="316411" y="271384"/>
                </a:lnTo>
                <a:lnTo>
                  <a:pt x="384792" y="342162"/>
                </a:lnTo>
                <a:lnTo>
                  <a:pt x="435177" y="84239"/>
                </a:lnTo>
                <a:cubicBezTo>
                  <a:pt x="437576" y="73442"/>
                  <a:pt x="444774" y="65045"/>
                  <a:pt x="454371" y="61445"/>
                </a:cubicBezTo>
                <a:cubicBezTo>
                  <a:pt x="463968" y="56647"/>
                  <a:pt x="474765" y="57847"/>
                  <a:pt x="484362" y="63844"/>
                </a:cubicBezTo>
                <a:lnTo>
                  <a:pt x="700298" y="215000"/>
                </a:lnTo>
                <a:lnTo>
                  <a:pt x="700298" y="115430"/>
                </a:lnTo>
                <a:lnTo>
                  <a:pt x="527694" y="0"/>
                </a:lnTo>
                <a:lnTo>
                  <a:pt x="641786" y="0"/>
                </a:lnTo>
                <a:lnTo>
                  <a:pt x="699099" y="38653"/>
                </a:lnTo>
                <a:lnTo>
                  <a:pt x="699099" y="0"/>
                </a:lnTo>
                <a:lnTo>
                  <a:pt x="763880" y="0"/>
                </a:lnTo>
                <a:lnTo>
                  <a:pt x="763880" y="29055"/>
                </a:lnTo>
                <a:lnTo>
                  <a:pt x="810903" y="0"/>
                </a:lnTo>
                <a:lnTo>
                  <a:pt x="933692" y="0"/>
                </a:lnTo>
                <a:lnTo>
                  <a:pt x="762679" y="104632"/>
                </a:lnTo>
                <a:lnTo>
                  <a:pt x="763880" y="199405"/>
                </a:lnTo>
                <a:lnTo>
                  <a:pt x="993011" y="54247"/>
                </a:lnTo>
                <a:cubicBezTo>
                  <a:pt x="1002608" y="49449"/>
                  <a:pt x="1013406" y="48250"/>
                  <a:pt x="1023003" y="51848"/>
                </a:cubicBezTo>
                <a:cubicBezTo>
                  <a:pt x="1032600" y="56647"/>
                  <a:pt x="1039798" y="65045"/>
                  <a:pt x="1042197" y="74642"/>
                </a:cubicBezTo>
                <a:lnTo>
                  <a:pt x="1097381" y="338564"/>
                </a:lnTo>
                <a:lnTo>
                  <a:pt x="1165760" y="272583"/>
                </a:lnTo>
                <a:lnTo>
                  <a:pt x="1120173" y="63844"/>
                </a:lnTo>
                <a:cubicBezTo>
                  <a:pt x="1116575" y="49449"/>
                  <a:pt x="1124972" y="33854"/>
                  <a:pt x="1139368" y="27855"/>
                </a:cubicBezTo>
                <a:cubicBezTo>
                  <a:pt x="1140568" y="27855"/>
                  <a:pt x="1142967" y="26656"/>
                  <a:pt x="1144166" y="26656"/>
                </a:cubicBezTo>
                <a:cubicBezTo>
                  <a:pt x="1162161" y="23057"/>
                  <a:pt x="1178957" y="33854"/>
                  <a:pt x="1182555" y="50649"/>
                </a:cubicBezTo>
                <a:lnTo>
                  <a:pt x="1219744" y="220999"/>
                </a:lnTo>
                <a:lnTo>
                  <a:pt x="1276127" y="167014"/>
                </a:lnTo>
                <a:lnTo>
                  <a:pt x="1240138" y="5063"/>
                </a:lnTo>
                <a:lnTo>
                  <a:pt x="1240806" y="0"/>
                </a:lnTo>
                <a:lnTo>
                  <a:pt x="1304318" y="0"/>
                </a:lnTo>
                <a:lnTo>
                  <a:pt x="1330112" y="116629"/>
                </a:lnTo>
                <a:lnTo>
                  <a:pt x="1387695" y="61445"/>
                </a:lnTo>
                <a:lnTo>
                  <a:pt x="1374637" y="0"/>
                </a:lnTo>
                <a:lnTo>
                  <a:pt x="1439624" y="0"/>
                </a:lnTo>
                <a:lnTo>
                  <a:pt x="1441678" y="9861"/>
                </a:lnTo>
                <a:lnTo>
                  <a:pt x="1452227" y="0"/>
                </a:lnTo>
                <a:lnTo>
                  <a:pt x="1542847" y="0"/>
                </a:lnTo>
                <a:lnTo>
                  <a:pt x="1541249" y="3862"/>
                </a:lnTo>
                <a:lnTo>
                  <a:pt x="1495663" y="47049"/>
                </a:lnTo>
                <a:lnTo>
                  <a:pt x="1532851" y="55448"/>
                </a:lnTo>
                <a:cubicBezTo>
                  <a:pt x="1549646" y="60246"/>
                  <a:pt x="1560443" y="77041"/>
                  <a:pt x="1556844" y="93836"/>
                </a:cubicBezTo>
                <a:cubicBezTo>
                  <a:pt x="1552045" y="110631"/>
                  <a:pt x="1535250" y="121427"/>
                  <a:pt x="1518455" y="117829"/>
                </a:cubicBezTo>
                <a:lnTo>
                  <a:pt x="1440479" y="101034"/>
                </a:lnTo>
                <a:lnTo>
                  <a:pt x="1382896" y="156218"/>
                </a:lnTo>
                <a:lnTo>
                  <a:pt x="1487265" y="179010"/>
                </a:lnTo>
                <a:cubicBezTo>
                  <a:pt x="1504060" y="183809"/>
                  <a:pt x="1514857" y="200604"/>
                  <a:pt x="1511257" y="217399"/>
                </a:cubicBezTo>
                <a:cubicBezTo>
                  <a:pt x="1506459" y="234194"/>
                  <a:pt x="1489664" y="244991"/>
                  <a:pt x="1472869" y="241392"/>
                </a:cubicBezTo>
                <a:lnTo>
                  <a:pt x="1325313" y="210201"/>
                </a:lnTo>
                <a:lnTo>
                  <a:pt x="1258133" y="276182"/>
                </a:lnTo>
                <a:lnTo>
                  <a:pt x="1442878" y="313371"/>
                </a:lnTo>
                <a:cubicBezTo>
                  <a:pt x="1459673" y="318169"/>
                  <a:pt x="1470469" y="334964"/>
                  <a:pt x="1466871" y="351759"/>
                </a:cubicBezTo>
                <a:cubicBezTo>
                  <a:pt x="1462073" y="368554"/>
                  <a:pt x="1445278" y="379352"/>
                  <a:pt x="1428483" y="375752"/>
                </a:cubicBezTo>
                <a:lnTo>
                  <a:pt x="1204148" y="327766"/>
                </a:lnTo>
                <a:lnTo>
                  <a:pt x="1132170" y="397346"/>
                </a:lnTo>
                <a:lnTo>
                  <a:pt x="1391293" y="446532"/>
                </a:lnTo>
                <a:cubicBezTo>
                  <a:pt x="1400890" y="447731"/>
                  <a:pt x="1409288" y="454929"/>
                  <a:pt x="1414087" y="465726"/>
                </a:cubicBezTo>
                <a:cubicBezTo>
                  <a:pt x="1418885" y="475323"/>
                  <a:pt x="1417685" y="486119"/>
                  <a:pt x="1411688" y="495716"/>
                </a:cubicBezTo>
                <a:lnTo>
                  <a:pt x="1259332" y="710454"/>
                </a:lnTo>
                <a:lnTo>
                  <a:pt x="1358903" y="711653"/>
                </a:lnTo>
                <a:lnTo>
                  <a:pt x="1487265" y="519709"/>
                </a:lnTo>
                <a:cubicBezTo>
                  <a:pt x="1490864" y="513712"/>
                  <a:pt x="1495663" y="510112"/>
                  <a:pt x="1501660" y="507713"/>
                </a:cubicBezTo>
                <a:cubicBezTo>
                  <a:pt x="1511257" y="504115"/>
                  <a:pt x="1522055" y="505314"/>
                  <a:pt x="1531652" y="511312"/>
                </a:cubicBezTo>
                <a:cubicBezTo>
                  <a:pt x="1546048" y="520910"/>
                  <a:pt x="1549646" y="541303"/>
                  <a:pt x="1540049" y="555699"/>
                </a:cubicBezTo>
                <a:lnTo>
                  <a:pt x="1435680" y="710454"/>
                </a:lnTo>
                <a:lnTo>
                  <a:pt x="1530452" y="710454"/>
                </a:lnTo>
                <a:lnTo>
                  <a:pt x="1614427" y="585690"/>
                </a:lnTo>
                <a:cubicBezTo>
                  <a:pt x="1618026" y="579692"/>
                  <a:pt x="1622825" y="576093"/>
                  <a:pt x="1628823" y="573694"/>
                </a:cubicBezTo>
                <a:cubicBezTo>
                  <a:pt x="1638420" y="570095"/>
                  <a:pt x="1649217" y="571295"/>
                  <a:pt x="1658814" y="577292"/>
                </a:cubicBezTo>
                <a:cubicBezTo>
                  <a:pt x="1673210" y="586889"/>
                  <a:pt x="1676808" y="607284"/>
                  <a:pt x="1667211" y="621680"/>
                </a:cubicBezTo>
                <a:lnTo>
                  <a:pt x="1607229" y="710454"/>
                </a:lnTo>
                <a:lnTo>
                  <a:pt x="1686405" y="710454"/>
                </a:lnTo>
                <a:lnTo>
                  <a:pt x="1730793" y="644472"/>
                </a:lnTo>
                <a:cubicBezTo>
                  <a:pt x="1734391" y="638475"/>
                  <a:pt x="1739190" y="634875"/>
                  <a:pt x="1745189" y="632476"/>
                </a:cubicBezTo>
                <a:cubicBezTo>
                  <a:pt x="1754786" y="628878"/>
                  <a:pt x="1765582" y="630077"/>
                  <a:pt x="1775179" y="636076"/>
                </a:cubicBezTo>
                <a:cubicBezTo>
                  <a:pt x="1789575" y="645673"/>
                  <a:pt x="1793175" y="666066"/>
                  <a:pt x="1783577" y="680462"/>
                </a:cubicBezTo>
                <a:lnTo>
                  <a:pt x="1763183" y="711653"/>
                </a:lnTo>
                <a:lnTo>
                  <a:pt x="1826765" y="710454"/>
                </a:lnTo>
                <a:cubicBezTo>
                  <a:pt x="1844759" y="710454"/>
                  <a:pt x="1859154" y="724849"/>
                  <a:pt x="1859154" y="742843"/>
                </a:cubicBezTo>
                <a:cubicBezTo>
                  <a:pt x="1859154" y="760839"/>
                  <a:pt x="1844759" y="775234"/>
                  <a:pt x="1827964" y="775234"/>
                </a:cubicBezTo>
                <a:lnTo>
                  <a:pt x="1752387" y="775234"/>
                </a:lnTo>
                <a:lnTo>
                  <a:pt x="1782377" y="824419"/>
                </a:lnTo>
                <a:cubicBezTo>
                  <a:pt x="1790775" y="840015"/>
                  <a:pt x="1785977" y="859209"/>
                  <a:pt x="1771581" y="868807"/>
                </a:cubicBezTo>
                <a:cubicBezTo>
                  <a:pt x="1757185" y="877203"/>
                  <a:pt x="1736791" y="872405"/>
                  <a:pt x="1727193" y="858009"/>
                </a:cubicBezTo>
                <a:lnTo>
                  <a:pt x="1675609" y="775234"/>
                </a:lnTo>
                <a:lnTo>
                  <a:pt x="1596433" y="775234"/>
                </a:lnTo>
                <a:lnTo>
                  <a:pt x="1662413" y="883202"/>
                </a:lnTo>
                <a:cubicBezTo>
                  <a:pt x="1670811" y="898797"/>
                  <a:pt x="1666012" y="917991"/>
                  <a:pt x="1651616" y="927589"/>
                </a:cubicBezTo>
                <a:cubicBezTo>
                  <a:pt x="1637221" y="935987"/>
                  <a:pt x="1616826" y="931188"/>
                  <a:pt x="1607229" y="916792"/>
                </a:cubicBezTo>
                <a:lnTo>
                  <a:pt x="1520855" y="776433"/>
                </a:lnTo>
                <a:lnTo>
                  <a:pt x="1519656" y="776433"/>
                </a:lnTo>
                <a:lnTo>
                  <a:pt x="1441678" y="776433"/>
                </a:lnTo>
                <a:lnTo>
                  <a:pt x="1532851" y="923990"/>
                </a:lnTo>
                <a:cubicBezTo>
                  <a:pt x="1541249" y="939585"/>
                  <a:pt x="1536451" y="958779"/>
                  <a:pt x="1522055" y="968378"/>
                </a:cubicBezTo>
                <a:cubicBezTo>
                  <a:pt x="1507659" y="976775"/>
                  <a:pt x="1487265" y="971976"/>
                  <a:pt x="1477667" y="957580"/>
                </a:cubicBezTo>
                <a:lnTo>
                  <a:pt x="1366101" y="776433"/>
                </a:lnTo>
                <a:lnTo>
                  <a:pt x="1271329" y="776433"/>
                </a:lnTo>
                <a:lnTo>
                  <a:pt x="1416486" y="1006765"/>
                </a:lnTo>
                <a:cubicBezTo>
                  <a:pt x="1421285" y="1015163"/>
                  <a:pt x="1421285" y="1025959"/>
                  <a:pt x="1418885" y="1035557"/>
                </a:cubicBezTo>
                <a:cubicBezTo>
                  <a:pt x="1414087" y="1046354"/>
                  <a:pt x="1406889" y="1053552"/>
                  <a:pt x="1396092" y="1054751"/>
                </a:cubicBezTo>
                <a:lnTo>
                  <a:pt x="1128571" y="1109934"/>
                </a:lnTo>
                <a:lnTo>
                  <a:pt x="1194551" y="1178315"/>
                </a:lnTo>
                <a:lnTo>
                  <a:pt x="1403289" y="1132728"/>
                </a:lnTo>
                <a:cubicBezTo>
                  <a:pt x="1421285" y="1129129"/>
                  <a:pt x="1438080" y="1139926"/>
                  <a:pt x="1441678" y="1156721"/>
                </a:cubicBezTo>
                <a:cubicBezTo>
                  <a:pt x="1445278" y="1174715"/>
                  <a:pt x="1434480" y="1191510"/>
                  <a:pt x="1417685" y="1195110"/>
                </a:cubicBezTo>
                <a:lnTo>
                  <a:pt x="1247336" y="1232299"/>
                </a:lnTo>
                <a:lnTo>
                  <a:pt x="1301320" y="1288682"/>
                </a:lnTo>
                <a:lnTo>
                  <a:pt x="1463272" y="1253893"/>
                </a:lnTo>
                <a:cubicBezTo>
                  <a:pt x="1481267" y="1250294"/>
                  <a:pt x="1498062" y="1261090"/>
                  <a:pt x="1501660" y="1277886"/>
                </a:cubicBezTo>
                <a:cubicBezTo>
                  <a:pt x="1505260" y="1295880"/>
                  <a:pt x="1494462" y="1312675"/>
                  <a:pt x="1477667" y="1316275"/>
                </a:cubicBezTo>
                <a:lnTo>
                  <a:pt x="1354105" y="1342665"/>
                </a:lnTo>
                <a:lnTo>
                  <a:pt x="1408088" y="1405047"/>
                </a:lnTo>
                <a:lnTo>
                  <a:pt x="1504060" y="1384654"/>
                </a:lnTo>
                <a:cubicBezTo>
                  <a:pt x="1522055" y="1381054"/>
                  <a:pt x="1538850" y="1391852"/>
                  <a:pt x="1542448" y="1408647"/>
                </a:cubicBezTo>
                <a:cubicBezTo>
                  <a:pt x="1546048" y="1426641"/>
                  <a:pt x="1535250" y="1443436"/>
                  <a:pt x="1518455" y="1447035"/>
                </a:cubicBezTo>
                <a:lnTo>
                  <a:pt x="1460872" y="1459032"/>
                </a:lnTo>
                <a:lnTo>
                  <a:pt x="1462073" y="1460232"/>
                </a:lnTo>
                <a:lnTo>
                  <a:pt x="1513657" y="1513015"/>
                </a:lnTo>
                <a:cubicBezTo>
                  <a:pt x="1525653" y="1526212"/>
                  <a:pt x="1525653" y="1546605"/>
                  <a:pt x="1512458" y="1558601"/>
                </a:cubicBezTo>
                <a:cubicBezTo>
                  <a:pt x="1500461" y="1570598"/>
                  <a:pt x="1480067" y="1570598"/>
                  <a:pt x="1468070" y="1557402"/>
                </a:cubicBezTo>
                <a:lnTo>
                  <a:pt x="1423684" y="1511816"/>
                </a:lnTo>
                <a:lnTo>
                  <a:pt x="1416486" y="1547805"/>
                </a:lnTo>
                <a:cubicBezTo>
                  <a:pt x="1411688" y="1564600"/>
                  <a:pt x="1394893" y="1575397"/>
                  <a:pt x="1378097" y="1571798"/>
                </a:cubicBezTo>
                <a:cubicBezTo>
                  <a:pt x="1361302" y="1568200"/>
                  <a:pt x="1350505" y="1550205"/>
                  <a:pt x="1354105" y="1533410"/>
                </a:cubicBezTo>
                <a:lnTo>
                  <a:pt x="1370900" y="1454233"/>
                </a:lnTo>
                <a:lnTo>
                  <a:pt x="1316915" y="1397850"/>
                </a:lnTo>
                <a:lnTo>
                  <a:pt x="1316915" y="1396650"/>
                </a:lnTo>
                <a:lnTo>
                  <a:pt x="1294122" y="1502219"/>
                </a:lnTo>
                <a:cubicBezTo>
                  <a:pt x="1289324" y="1519014"/>
                  <a:pt x="1272529" y="1529811"/>
                  <a:pt x="1255734" y="1526212"/>
                </a:cubicBezTo>
                <a:cubicBezTo>
                  <a:pt x="1238939" y="1521413"/>
                  <a:pt x="1228141" y="1504618"/>
                  <a:pt x="1231741" y="1487823"/>
                </a:cubicBezTo>
                <a:lnTo>
                  <a:pt x="1262932" y="1340267"/>
                </a:lnTo>
                <a:lnTo>
                  <a:pt x="1196951" y="1273086"/>
                </a:lnTo>
                <a:lnTo>
                  <a:pt x="1157363" y="1455432"/>
                </a:lnTo>
                <a:cubicBezTo>
                  <a:pt x="1152564" y="1472228"/>
                  <a:pt x="1135769" y="1483025"/>
                  <a:pt x="1118974" y="1479425"/>
                </a:cubicBezTo>
                <a:cubicBezTo>
                  <a:pt x="1102179" y="1475827"/>
                  <a:pt x="1091382" y="1459032"/>
                  <a:pt x="1094981" y="1442237"/>
                </a:cubicBezTo>
                <a:lnTo>
                  <a:pt x="1144166" y="1216703"/>
                </a:lnTo>
                <a:lnTo>
                  <a:pt x="1075787" y="1145924"/>
                </a:lnTo>
                <a:lnTo>
                  <a:pt x="1025402" y="1403848"/>
                </a:lnTo>
                <a:cubicBezTo>
                  <a:pt x="1021802" y="1425442"/>
                  <a:pt x="993011" y="1436239"/>
                  <a:pt x="976216" y="1424243"/>
                </a:cubicBezTo>
                <a:lnTo>
                  <a:pt x="761480" y="1273086"/>
                </a:lnTo>
                <a:lnTo>
                  <a:pt x="761480" y="1372657"/>
                </a:lnTo>
                <a:lnTo>
                  <a:pt x="953423" y="1501019"/>
                </a:lnTo>
                <a:cubicBezTo>
                  <a:pt x="967819" y="1510616"/>
                  <a:pt x="971417" y="1531010"/>
                  <a:pt x="961820" y="1545406"/>
                </a:cubicBezTo>
                <a:cubicBezTo>
                  <a:pt x="952223" y="1559802"/>
                  <a:pt x="931830" y="1563400"/>
                  <a:pt x="917434" y="1553804"/>
                </a:cubicBezTo>
                <a:lnTo>
                  <a:pt x="762679" y="1449434"/>
                </a:lnTo>
                <a:lnTo>
                  <a:pt x="761480" y="1543007"/>
                </a:lnTo>
                <a:lnTo>
                  <a:pt x="886243" y="1626982"/>
                </a:lnTo>
                <a:cubicBezTo>
                  <a:pt x="900639" y="1636579"/>
                  <a:pt x="904237" y="1656972"/>
                  <a:pt x="894640" y="1671368"/>
                </a:cubicBezTo>
                <a:cubicBezTo>
                  <a:pt x="885043" y="1685765"/>
                  <a:pt x="864650" y="1689363"/>
                  <a:pt x="850254" y="1679766"/>
                </a:cubicBezTo>
                <a:lnTo>
                  <a:pt x="760280" y="1619784"/>
                </a:lnTo>
                <a:lnTo>
                  <a:pt x="760280" y="1620983"/>
                </a:lnTo>
                <a:lnTo>
                  <a:pt x="760280" y="1698961"/>
                </a:lnTo>
                <a:lnTo>
                  <a:pt x="827460" y="1744547"/>
                </a:lnTo>
                <a:cubicBezTo>
                  <a:pt x="841856" y="1754144"/>
                  <a:pt x="845455" y="1774538"/>
                  <a:pt x="835858" y="1788933"/>
                </a:cubicBezTo>
                <a:cubicBezTo>
                  <a:pt x="826261" y="1803329"/>
                  <a:pt x="805866" y="1806929"/>
                  <a:pt x="791471" y="1797331"/>
                </a:cubicBezTo>
                <a:lnTo>
                  <a:pt x="761480" y="1776937"/>
                </a:lnTo>
                <a:lnTo>
                  <a:pt x="760280" y="1840519"/>
                </a:lnTo>
                <a:cubicBezTo>
                  <a:pt x="760280" y="1858513"/>
                  <a:pt x="745884" y="1872908"/>
                  <a:pt x="729089" y="1872908"/>
                </a:cubicBezTo>
                <a:cubicBezTo>
                  <a:pt x="711095" y="1872908"/>
                  <a:pt x="696699" y="1858513"/>
                  <a:pt x="696699" y="1840519"/>
                </a:cubicBezTo>
                <a:lnTo>
                  <a:pt x="696699" y="1766141"/>
                </a:lnTo>
                <a:lnTo>
                  <a:pt x="696699" y="1764940"/>
                </a:lnTo>
                <a:lnTo>
                  <a:pt x="646314" y="1796132"/>
                </a:lnTo>
                <a:cubicBezTo>
                  <a:pt x="630718" y="1804529"/>
                  <a:pt x="611524" y="1799731"/>
                  <a:pt x="601927" y="1785335"/>
                </a:cubicBezTo>
                <a:cubicBezTo>
                  <a:pt x="593530" y="1769740"/>
                  <a:pt x="597128" y="1750545"/>
                  <a:pt x="612724" y="1740948"/>
                </a:cubicBezTo>
                <a:lnTo>
                  <a:pt x="696699" y="1689363"/>
                </a:lnTo>
                <a:lnTo>
                  <a:pt x="696699" y="1610187"/>
                </a:lnTo>
                <a:lnTo>
                  <a:pt x="696699" y="1608987"/>
                </a:lnTo>
                <a:lnTo>
                  <a:pt x="588731" y="1676168"/>
                </a:lnTo>
                <a:cubicBezTo>
                  <a:pt x="573135" y="1684565"/>
                  <a:pt x="553941" y="1680965"/>
                  <a:pt x="544344" y="1665370"/>
                </a:cubicBezTo>
                <a:cubicBezTo>
                  <a:pt x="535947" y="1649776"/>
                  <a:pt x="540746" y="1630580"/>
                  <a:pt x="555141" y="1620983"/>
                </a:cubicBezTo>
                <a:lnTo>
                  <a:pt x="696699" y="1533410"/>
                </a:lnTo>
                <a:lnTo>
                  <a:pt x="696699" y="1455432"/>
                </a:lnTo>
                <a:lnTo>
                  <a:pt x="547944" y="1546605"/>
                </a:lnTo>
                <a:cubicBezTo>
                  <a:pt x="532347" y="1555003"/>
                  <a:pt x="513153" y="1550205"/>
                  <a:pt x="503556" y="1535809"/>
                </a:cubicBezTo>
                <a:cubicBezTo>
                  <a:pt x="495159" y="1520214"/>
                  <a:pt x="499958" y="1501019"/>
                  <a:pt x="514353" y="1491421"/>
                </a:cubicBezTo>
                <a:lnTo>
                  <a:pt x="695499" y="1376257"/>
                </a:lnTo>
                <a:lnTo>
                  <a:pt x="695499" y="1281484"/>
                </a:lnTo>
                <a:lnTo>
                  <a:pt x="463968" y="1426641"/>
                </a:lnTo>
                <a:cubicBezTo>
                  <a:pt x="454371" y="1432639"/>
                  <a:pt x="443574" y="1432639"/>
                  <a:pt x="433977" y="1429040"/>
                </a:cubicBezTo>
                <a:cubicBezTo>
                  <a:pt x="424379" y="1424243"/>
                  <a:pt x="417182" y="1415844"/>
                  <a:pt x="414782" y="1406247"/>
                </a:cubicBezTo>
                <a:lnTo>
                  <a:pt x="359599" y="1139926"/>
                </a:lnTo>
                <a:lnTo>
                  <a:pt x="292419" y="1205907"/>
                </a:lnTo>
                <a:lnTo>
                  <a:pt x="338005" y="1414644"/>
                </a:lnTo>
                <a:cubicBezTo>
                  <a:pt x="341605" y="1432639"/>
                  <a:pt x="330807" y="1449434"/>
                  <a:pt x="314012" y="1453033"/>
                </a:cubicBezTo>
                <a:cubicBezTo>
                  <a:pt x="296018" y="1456632"/>
                  <a:pt x="279223" y="1445836"/>
                  <a:pt x="275624" y="1429040"/>
                </a:cubicBezTo>
                <a:lnTo>
                  <a:pt x="238435" y="1259891"/>
                </a:lnTo>
                <a:lnTo>
                  <a:pt x="182051" y="1313875"/>
                </a:lnTo>
                <a:lnTo>
                  <a:pt x="180852" y="1313875"/>
                </a:lnTo>
                <a:lnTo>
                  <a:pt x="215641" y="1475827"/>
                </a:lnTo>
                <a:cubicBezTo>
                  <a:pt x="219241" y="1493822"/>
                  <a:pt x="208444" y="1510616"/>
                  <a:pt x="191649" y="1514215"/>
                </a:cubicBezTo>
                <a:cubicBezTo>
                  <a:pt x="173654" y="1517815"/>
                  <a:pt x="156859" y="1507017"/>
                  <a:pt x="153260" y="1490222"/>
                </a:cubicBezTo>
                <a:lnTo>
                  <a:pt x="126868" y="1366658"/>
                </a:lnTo>
                <a:lnTo>
                  <a:pt x="69285" y="1421843"/>
                </a:lnTo>
                <a:lnTo>
                  <a:pt x="89679" y="1516615"/>
                </a:lnTo>
                <a:cubicBezTo>
                  <a:pt x="93278" y="1534609"/>
                  <a:pt x="82481" y="1551404"/>
                  <a:pt x="65686" y="1555003"/>
                </a:cubicBezTo>
                <a:cubicBezTo>
                  <a:pt x="47691" y="1558601"/>
                  <a:pt x="30896" y="1547805"/>
                  <a:pt x="27298" y="1531010"/>
                </a:cubicBezTo>
                <a:lnTo>
                  <a:pt x="15301" y="1474626"/>
                </a:lnTo>
                <a:lnTo>
                  <a:pt x="0" y="1489588"/>
                </a:lnTo>
                <a:lnTo>
                  <a:pt x="0" y="1379383"/>
                </a:lnTo>
                <a:lnTo>
                  <a:pt x="18900" y="1383453"/>
                </a:lnTo>
                <a:lnTo>
                  <a:pt x="76483" y="1328271"/>
                </a:lnTo>
                <a:lnTo>
                  <a:pt x="0" y="1311567"/>
                </a:lnTo>
                <a:lnTo>
                  <a:pt x="0" y="1246167"/>
                </a:lnTo>
                <a:lnTo>
                  <a:pt x="134066" y="1276686"/>
                </a:lnTo>
                <a:lnTo>
                  <a:pt x="202446" y="1210705"/>
                </a:lnTo>
                <a:lnTo>
                  <a:pt x="20100" y="1171117"/>
                </a:lnTo>
                <a:cubicBezTo>
                  <a:pt x="11702" y="1169317"/>
                  <a:pt x="4804" y="1163919"/>
                  <a:pt x="456" y="1156871"/>
                </a:cubicBezTo>
                <a:lnTo>
                  <a:pt x="0" y="1154342"/>
                </a:lnTo>
                <a:lnTo>
                  <a:pt x="0" y="1128105"/>
                </a:lnTo>
                <a:lnTo>
                  <a:pt x="15301" y="1109934"/>
                </a:lnTo>
                <a:cubicBezTo>
                  <a:pt x="20100" y="1107535"/>
                  <a:pt x="27298" y="1107535"/>
                  <a:pt x="33295" y="1108735"/>
                </a:cubicBezTo>
                <a:lnTo>
                  <a:pt x="258828" y="1157922"/>
                </a:lnTo>
                <a:lnTo>
                  <a:pt x="329608" y="1088342"/>
                </a:lnTo>
                <a:lnTo>
                  <a:pt x="70485" y="1040356"/>
                </a:lnTo>
                <a:cubicBezTo>
                  <a:pt x="59688" y="1037956"/>
                  <a:pt x="51291" y="1030758"/>
                  <a:pt x="47691" y="1021161"/>
                </a:cubicBezTo>
                <a:cubicBezTo>
                  <a:pt x="42893" y="1010365"/>
                  <a:pt x="44093" y="999567"/>
                  <a:pt x="50090" y="991170"/>
                </a:cubicBezTo>
                <a:lnTo>
                  <a:pt x="202446" y="775234"/>
                </a:lnTo>
                <a:lnTo>
                  <a:pt x="102875" y="775234"/>
                </a:lnTo>
                <a:lnTo>
                  <a:pt x="0" y="928105"/>
                </a:lnTo>
                <a:lnTo>
                  <a:pt x="0" y="812582"/>
                </a:lnTo>
                <a:lnTo>
                  <a:pt x="24899" y="775234"/>
                </a:lnTo>
                <a:lnTo>
                  <a:pt x="0" y="774915"/>
                </a:lnTo>
                <a:lnTo>
                  <a:pt x="0" y="709253"/>
                </a:lnTo>
                <a:lnTo>
                  <a:pt x="16500" y="709253"/>
                </a:lnTo>
                <a:lnTo>
                  <a:pt x="0" y="682332"/>
                </a:lnTo>
                <a:lnTo>
                  <a:pt x="0" y="558760"/>
                </a:lnTo>
                <a:lnTo>
                  <a:pt x="92079" y="709253"/>
                </a:lnTo>
                <a:lnTo>
                  <a:pt x="188050" y="709253"/>
                </a:lnTo>
                <a:lnTo>
                  <a:pt x="41694" y="478921"/>
                </a:lnTo>
                <a:cubicBezTo>
                  <a:pt x="36895" y="470525"/>
                  <a:pt x="36895" y="459727"/>
                  <a:pt x="39294" y="450130"/>
                </a:cubicBezTo>
                <a:cubicBezTo>
                  <a:pt x="44093" y="439334"/>
                  <a:pt x="52490" y="433335"/>
                  <a:pt x="62087" y="430936"/>
                </a:cubicBezTo>
                <a:lnTo>
                  <a:pt x="330807" y="372154"/>
                </a:lnTo>
                <a:lnTo>
                  <a:pt x="266026" y="303773"/>
                </a:lnTo>
                <a:lnTo>
                  <a:pt x="57288" y="349360"/>
                </a:lnTo>
                <a:cubicBezTo>
                  <a:pt x="39294" y="352959"/>
                  <a:pt x="22499" y="342162"/>
                  <a:pt x="18900" y="325367"/>
                </a:cubicBezTo>
                <a:cubicBezTo>
                  <a:pt x="15301" y="307373"/>
                  <a:pt x="26098" y="290578"/>
                  <a:pt x="42893" y="286978"/>
                </a:cubicBezTo>
                <a:lnTo>
                  <a:pt x="213242" y="249790"/>
                </a:lnTo>
                <a:lnTo>
                  <a:pt x="159259" y="192207"/>
                </a:lnTo>
                <a:lnTo>
                  <a:pt x="0" y="227598"/>
                </a:lnTo>
                <a:lnTo>
                  <a:pt x="0" y="162165"/>
                </a:lnTo>
                <a:lnTo>
                  <a:pt x="106474" y="139423"/>
                </a:lnTo>
                <a:lnTo>
                  <a:pt x="52490" y="81840"/>
                </a:lnTo>
                <a:lnTo>
                  <a:pt x="0" y="93135"/>
                </a:lnTo>
                <a:lnTo>
                  <a:pt x="0" y="28044"/>
                </a:lnTo>
                <a:lnTo>
                  <a:pt x="906" y="27855"/>
                </a:lnTo>
                <a:lnTo>
                  <a:pt x="0" y="26929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-22998" y="3262528"/>
            <a:ext cx="714013" cy="1378658"/>
          </a:xfrm>
          <a:custGeom>
            <a:avLst/>
            <a:gdLst>
              <a:gd name="connsiteX0" fmla="*/ 122970 w 714013"/>
              <a:gd name="connsiteY0" fmla="*/ 816910 h 1378658"/>
              <a:gd name="connsiteX1" fmla="*/ 94406 w 714013"/>
              <a:gd name="connsiteY1" fmla="*/ 843277 h 1378658"/>
              <a:gd name="connsiteX2" fmla="*/ 81223 w 714013"/>
              <a:gd name="connsiteY2" fmla="*/ 848404 h 1378658"/>
              <a:gd name="connsiteX3" fmla="*/ 42406 w 714013"/>
              <a:gd name="connsiteY3" fmla="*/ 849136 h 1378658"/>
              <a:gd name="connsiteX4" fmla="*/ 43138 w 714013"/>
              <a:gd name="connsiteY4" fmla="*/ 963390 h 1378658"/>
              <a:gd name="connsiteX5" fmla="*/ 172040 w 714013"/>
              <a:gd name="connsiteY5" fmla="*/ 1054207 h 1378658"/>
              <a:gd name="connsiteX6" fmla="*/ 202069 w 714013"/>
              <a:gd name="connsiteY6" fmla="*/ 899672 h 1378658"/>
              <a:gd name="connsiteX7" fmla="*/ 308998 w 714013"/>
              <a:gd name="connsiteY7" fmla="*/ 708516 h 1378658"/>
              <a:gd name="connsiteX8" fmla="*/ 185223 w 714013"/>
              <a:gd name="connsiteY8" fmla="*/ 709248 h 1378658"/>
              <a:gd name="connsiteX9" fmla="*/ 185956 w 714013"/>
              <a:gd name="connsiteY9" fmla="*/ 748065 h 1378658"/>
              <a:gd name="connsiteX10" fmla="*/ 179364 w 714013"/>
              <a:gd name="connsiteY10" fmla="*/ 762713 h 1378658"/>
              <a:gd name="connsiteX11" fmla="*/ 150801 w 714013"/>
              <a:gd name="connsiteY11" fmla="*/ 789079 h 1378658"/>
              <a:gd name="connsiteX12" fmla="*/ 237224 w 714013"/>
              <a:gd name="connsiteY12" fmla="*/ 879164 h 1378658"/>
              <a:gd name="connsiteX13" fmla="*/ 395421 w 714013"/>
              <a:gd name="connsiteY13" fmla="*/ 846206 h 1378658"/>
              <a:gd name="connsiteX14" fmla="*/ 235026 w 714013"/>
              <a:gd name="connsiteY14" fmla="*/ 510769 h 1378658"/>
              <a:gd name="connsiteX15" fmla="*/ 152266 w 714013"/>
              <a:gd name="connsiteY15" fmla="*/ 589868 h 1378658"/>
              <a:gd name="connsiteX16" fmla="*/ 178632 w 714013"/>
              <a:gd name="connsiteY16" fmla="*/ 618431 h 1378658"/>
              <a:gd name="connsiteX17" fmla="*/ 183758 w 714013"/>
              <a:gd name="connsiteY17" fmla="*/ 631614 h 1378658"/>
              <a:gd name="connsiteX18" fmla="*/ 184491 w 714013"/>
              <a:gd name="connsiteY18" fmla="*/ 671163 h 1378658"/>
              <a:gd name="connsiteX19" fmla="*/ 298012 w 714013"/>
              <a:gd name="connsiteY19" fmla="*/ 670431 h 1378658"/>
              <a:gd name="connsiteX20" fmla="*/ 298745 w 714013"/>
              <a:gd name="connsiteY20" fmla="*/ 668966 h 1378658"/>
              <a:gd name="connsiteX21" fmla="*/ 389562 w 714013"/>
              <a:gd name="connsiteY21" fmla="*/ 540797 h 1378658"/>
              <a:gd name="connsiteX22" fmla="*/ 182294 w 714013"/>
              <a:gd name="connsiteY22" fmla="*/ 317416 h 1378658"/>
              <a:gd name="connsiteX23" fmla="*/ 44603 w 714013"/>
              <a:gd name="connsiteY23" fmla="*/ 403839 h 1378658"/>
              <a:gd name="connsiteX24" fmla="*/ 45336 w 714013"/>
              <a:gd name="connsiteY24" fmla="*/ 527613 h 1378658"/>
              <a:gd name="connsiteX25" fmla="*/ 84885 w 714013"/>
              <a:gd name="connsiteY25" fmla="*/ 526881 h 1378658"/>
              <a:gd name="connsiteX26" fmla="*/ 99533 w 714013"/>
              <a:gd name="connsiteY26" fmla="*/ 532741 h 1378658"/>
              <a:gd name="connsiteX27" fmla="*/ 126631 w 714013"/>
              <a:gd name="connsiteY27" fmla="*/ 562036 h 1378658"/>
              <a:gd name="connsiteX28" fmla="*/ 215984 w 714013"/>
              <a:gd name="connsiteY28" fmla="*/ 476346 h 1378658"/>
              <a:gd name="connsiteX29" fmla="*/ 24829 w 714013"/>
              <a:gd name="connsiteY29" fmla="*/ 288 h 1378658"/>
              <a:gd name="connsiteX30" fmla="*/ 45336 w 714013"/>
              <a:gd name="connsiteY30" fmla="*/ 16401 h 1378658"/>
              <a:gd name="connsiteX31" fmla="*/ 45336 w 714013"/>
              <a:gd name="connsiteY31" fmla="*/ 62542 h 1378658"/>
              <a:gd name="connsiteX32" fmla="*/ 75364 w 714013"/>
              <a:gd name="connsiteY32" fmla="*/ 43500 h 1378658"/>
              <a:gd name="connsiteX33" fmla="*/ 102463 w 714013"/>
              <a:gd name="connsiteY33" fmla="*/ 50091 h 1378658"/>
              <a:gd name="connsiteX34" fmla="*/ 95871 w 714013"/>
              <a:gd name="connsiteY34" fmla="*/ 77190 h 1378658"/>
              <a:gd name="connsiteX35" fmla="*/ 45336 w 714013"/>
              <a:gd name="connsiteY35" fmla="*/ 108683 h 1378658"/>
              <a:gd name="connsiteX36" fmla="*/ 45336 w 714013"/>
              <a:gd name="connsiteY36" fmla="*/ 109416 h 1378658"/>
              <a:gd name="connsiteX37" fmla="*/ 45336 w 714013"/>
              <a:gd name="connsiteY37" fmla="*/ 157754 h 1378658"/>
              <a:gd name="connsiteX38" fmla="*/ 111251 w 714013"/>
              <a:gd name="connsiteY38" fmla="*/ 117472 h 1378658"/>
              <a:gd name="connsiteX39" fmla="*/ 138350 w 714013"/>
              <a:gd name="connsiteY39" fmla="*/ 124063 h 1378658"/>
              <a:gd name="connsiteX40" fmla="*/ 131759 w 714013"/>
              <a:gd name="connsiteY40" fmla="*/ 151162 h 1378658"/>
              <a:gd name="connsiteX41" fmla="*/ 45336 w 714013"/>
              <a:gd name="connsiteY41" fmla="*/ 204627 h 1378658"/>
              <a:gd name="connsiteX42" fmla="*/ 45336 w 714013"/>
              <a:gd name="connsiteY42" fmla="*/ 252965 h 1378658"/>
              <a:gd name="connsiteX43" fmla="*/ 135420 w 714013"/>
              <a:gd name="connsiteY43" fmla="*/ 197303 h 1378658"/>
              <a:gd name="connsiteX44" fmla="*/ 162519 w 714013"/>
              <a:gd name="connsiteY44" fmla="*/ 203894 h 1378658"/>
              <a:gd name="connsiteX45" fmla="*/ 155927 w 714013"/>
              <a:gd name="connsiteY45" fmla="*/ 230993 h 1378658"/>
              <a:gd name="connsiteX46" fmla="*/ 44603 w 714013"/>
              <a:gd name="connsiteY46" fmla="*/ 299106 h 1378658"/>
              <a:gd name="connsiteX47" fmla="*/ 45336 w 714013"/>
              <a:gd name="connsiteY47" fmla="*/ 356965 h 1378658"/>
              <a:gd name="connsiteX48" fmla="*/ 185223 w 714013"/>
              <a:gd name="connsiteY48" fmla="*/ 268345 h 1378658"/>
              <a:gd name="connsiteX49" fmla="*/ 203533 w 714013"/>
              <a:gd name="connsiteY49" fmla="*/ 266880 h 1378658"/>
              <a:gd name="connsiteX50" fmla="*/ 215252 w 714013"/>
              <a:gd name="connsiteY50" fmla="*/ 280796 h 1378658"/>
              <a:gd name="connsiteX51" fmla="*/ 248942 w 714013"/>
              <a:gd name="connsiteY51" fmla="*/ 441923 h 1378658"/>
              <a:gd name="connsiteX52" fmla="*/ 290688 w 714013"/>
              <a:gd name="connsiteY52" fmla="*/ 401641 h 1378658"/>
              <a:gd name="connsiteX53" fmla="*/ 262857 w 714013"/>
              <a:gd name="connsiteY53" fmla="*/ 274204 h 1378658"/>
              <a:gd name="connsiteX54" fmla="*/ 274575 w 714013"/>
              <a:gd name="connsiteY54" fmla="*/ 252232 h 1378658"/>
              <a:gd name="connsiteX55" fmla="*/ 277505 w 714013"/>
              <a:gd name="connsiteY55" fmla="*/ 251500 h 1378658"/>
              <a:gd name="connsiteX56" fmla="*/ 300942 w 714013"/>
              <a:gd name="connsiteY56" fmla="*/ 266148 h 1378658"/>
              <a:gd name="connsiteX57" fmla="*/ 323646 w 714013"/>
              <a:gd name="connsiteY57" fmla="*/ 370149 h 1378658"/>
              <a:gd name="connsiteX58" fmla="*/ 358069 w 714013"/>
              <a:gd name="connsiteY58" fmla="*/ 337190 h 1378658"/>
              <a:gd name="connsiteX59" fmla="*/ 336097 w 714013"/>
              <a:gd name="connsiteY59" fmla="*/ 238317 h 1378658"/>
              <a:gd name="connsiteX60" fmla="*/ 347815 w 714013"/>
              <a:gd name="connsiteY60" fmla="*/ 216345 h 1378658"/>
              <a:gd name="connsiteX61" fmla="*/ 350745 w 714013"/>
              <a:gd name="connsiteY61" fmla="*/ 215613 h 1378658"/>
              <a:gd name="connsiteX62" fmla="*/ 374181 w 714013"/>
              <a:gd name="connsiteY62" fmla="*/ 230261 h 1378658"/>
              <a:gd name="connsiteX63" fmla="*/ 391027 w 714013"/>
              <a:gd name="connsiteY63" fmla="*/ 306430 h 1378658"/>
              <a:gd name="connsiteX64" fmla="*/ 426182 w 714013"/>
              <a:gd name="connsiteY64" fmla="*/ 272740 h 1378658"/>
              <a:gd name="connsiteX65" fmla="*/ 413731 w 714013"/>
              <a:gd name="connsiteY65" fmla="*/ 214148 h 1378658"/>
              <a:gd name="connsiteX66" fmla="*/ 425449 w 714013"/>
              <a:gd name="connsiteY66" fmla="*/ 192176 h 1378658"/>
              <a:gd name="connsiteX67" fmla="*/ 428379 w 714013"/>
              <a:gd name="connsiteY67" fmla="*/ 191444 h 1378658"/>
              <a:gd name="connsiteX68" fmla="*/ 451815 w 714013"/>
              <a:gd name="connsiteY68" fmla="*/ 206092 h 1378658"/>
              <a:gd name="connsiteX69" fmla="*/ 459139 w 714013"/>
              <a:gd name="connsiteY69" fmla="*/ 241247 h 1378658"/>
              <a:gd name="connsiteX70" fmla="*/ 492830 w 714013"/>
              <a:gd name="connsiteY70" fmla="*/ 209753 h 1378658"/>
              <a:gd name="connsiteX71" fmla="*/ 519929 w 714013"/>
              <a:gd name="connsiteY71" fmla="*/ 210486 h 1378658"/>
              <a:gd name="connsiteX72" fmla="*/ 519929 w 714013"/>
              <a:gd name="connsiteY72" fmla="*/ 237585 h 1378658"/>
              <a:gd name="connsiteX73" fmla="*/ 492098 w 714013"/>
              <a:gd name="connsiteY73" fmla="*/ 263951 h 1378658"/>
              <a:gd name="connsiteX74" fmla="*/ 514801 w 714013"/>
              <a:gd name="connsiteY74" fmla="*/ 269078 h 1378658"/>
              <a:gd name="connsiteX75" fmla="*/ 529449 w 714013"/>
              <a:gd name="connsiteY75" fmla="*/ 292515 h 1378658"/>
              <a:gd name="connsiteX76" fmla="*/ 506013 w 714013"/>
              <a:gd name="connsiteY76" fmla="*/ 307163 h 1378658"/>
              <a:gd name="connsiteX77" fmla="*/ 458407 w 714013"/>
              <a:gd name="connsiteY77" fmla="*/ 296909 h 1378658"/>
              <a:gd name="connsiteX78" fmla="*/ 423252 w 714013"/>
              <a:gd name="connsiteY78" fmla="*/ 330599 h 1378658"/>
              <a:gd name="connsiteX79" fmla="*/ 486970 w 714013"/>
              <a:gd name="connsiteY79" fmla="*/ 344514 h 1378658"/>
              <a:gd name="connsiteX80" fmla="*/ 501618 w 714013"/>
              <a:gd name="connsiteY80" fmla="*/ 367951 h 1378658"/>
              <a:gd name="connsiteX81" fmla="*/ 478182 w 714013"/>
              <a:gd name="connsiteY81" fmla="*/ 382599 h 1378658"/>
              <a:gd name="connsiteX82" fmla="*/ 388097 w 714013"/>
              <a:gd name="connsiteY82" fmla="*/ 363557 h 1378658"/>
              <a:gd name="connsiteX83" fmla="*/ 347083 w 714013"/>
              <a:gd name="connsiteY83" fmla="*/ 403839 h 1378658"/>
              <a:gd name="connsiteX84" fmla="*/ 459872 w 714013"/>
              <a:gd name="connsiteY84" fmla="*/ 426543 h 1378658"/>
              <a:gd name="connsiteX85" fmla="*/ 474520 w 714013"/>
              <a:gd name="connsiteY85" fmla="*/ 449979 h 1378658"/>
              <a:gd name="connsiteX86" fmla="*/ 451083 w 714013"/>
              <a:gd name="connsiteY86" fmla="*/ 464627 h 1378658"/>
              <a:gd name="connsiteX87" fmla="*/ 314125 w 714013"/>
              <a:gd name="connsiteY87" fmla="*/ 435332 h 1378658"/>
              <a:gd name="connsiteX88" fmla="*/ 270181 w 714013"/>
              <a:gd name="connsiteY88" fmla="*/ 477810 h 1378658"/>
              <a:gd name="connsiteX89" fmla="*/ 428379 w 714013"/>
              <a:gd name="connsiteY89" fmla="*/ 507839 h 1378658"/>
              <a:gd name="connsiteX90" fmla="*/ 442295 w 714013"/>
              <a:gd name="connsiteY90" fmla="*/ 519557 h 1378658"/>
              <a:gd name="connsiteX91" fmla="*/ 440830 w 714013"/>
              <a:gd name="connsiteY91" fmla="*/ 537867 h 1378658"/>
              <a:gd name="connsiteX92" fmla="*/ 347815 w 714013"/>
              <a:gd name="connsiteY92" fmla="*/ 668966 h 1378658"/>
              <a:gd name="connsiteX93" fmla="*/ 408604 w 714013"/>
              <a:gd name="connsiteY93" fmla="*/ 669698 h 1378658"/>
              <a:gd name="connsiteX94" fmla="*/ 486970 w 714013"/>
              <a:gd name="connsiteY94" fmla="*/ 552515 h 1378658"/>
              <a:gd name="connsiteX95" fmla="*/ 495759 w 714013"/>
              <a:gd name="connsiteY95" fmla="*/ 545191 h 1378658"/>
              <a:gd name="connsiteX96" fmla="*/ 514069 w 714013"/>
              <a:gd name="connsiteY96" fmla="*/ 547389 h 1378658"/>
              <a:gd name="connsiteX97" fmla="*/ 519196 w 714013"/>
              <a:gd name="connsiteY97" fmla="*/ 574487 h 1378658"/>
              <a:gd name="connsiteX98" fmla="*/ 455478 w 714013"/>
              <a:gd name="connsiteY98" fmla="*/ 668966 h 1378658"/>
              <a:gd name="connsiteX99" fmla="*/ 513337 w 714013"/>
              <a:gd name="connsiteY99" fmla="*/ 668966 h 1378658"/>
              <a:gd name="connsiteX100" fmla="*/ 564604 w 714013"/>
              <a:gd name="connsiteY100" fmla="*/ 592797 h 1378658"/>
              <a:gd name="connsiteX101" fmla="*/ 573393 w 714013"/>
              <a:gd name="connsiteY101" fmla="*/ 585473 h 1378658"/>
              <a:gd name="connsiteX102" fmla="*/ 591703 w 714013"/>
              <a:gd name="connsiteY102" fmla="*/ 587670 h 1378658"/>
              <a:gd name="connsiteX103" fmla="*/ 596830 w 714013"/>
              <a:gd name="connsiteY103" fmla="*/ 614769 h 1378658"/>
              <a:gd name="connsiteX104" fmla="*/ 560210 w 714013"/>
              <a:gd name="connsiteY104" fmla="*/ 668966 h 1378658"/>
              <a:gd name="connsiteX105" fmla="*/ 608548 w 714013"/>
              <a:gd name="connsiteY105" fmla="*/ 668966 h 1378658"/>
              <a:gd name="connsiteX106" fmla="*/ 635647 w 714013"/>
              <a:gd name="connsiteY106" fmla="*/ 628684 h 1378658"/>
              <a:gd name="connsiteX107" fmla="*/ 644436 w 714013"/>
              <a:gd name="connsiteY107" fmla="*/ 621360 h 1378658"/>
              <a:gd name="connsiteX108" fmla="*/ 662746 w 714013"/>
              <a:gd name="connsiteY108" fmla="*/ 623558 h 1378658"/>
              <a:gd name="connsiteX109" fmla="*/ 667873 w 714013"/>
              <a:gd name="connsiteY109" fmla="*/ 650656 h 1378658"/>
              <a:gd name="connsiteX110" fmla="*/ 655422 w 714013"/>
              <a:gd name="connsiteY110" fmla="*/ 669698 h 1378658"/>
              <a:gd name="connsiteX111" fmla="*/ 694239 w 714013"/>
              <a:gd name="connsiteY111" fmla="*/ 668966 h 1378658"/>
              <a:gd name="connsiteX112" fmla="*/ 714013 w 714013"/>
              <a:gd name="connsiteY112" fmla="*/ 688741 h 1378658"/>
              <a:gd name="connsiteX113" fmla="*/ 694971 w 714013"/>
              <a:gd name="connsiteY113" fmla="*/ 708516 h 1378658"/>
              <a:gd name="connsiteX114" fmla="*/ 648830 w 714013"/>
              <a:gd name="connsiteY114" fmla="*/ 708516 h 1378658"/>
              <a:gd name="connsiteX115" fmla="*/ 667140 w 714013"/>
              <a:gd name="connsiteY115" fmla="*/ 738544 h 1378658"/>
              <a:gd name="connsiteX116" fmla="*/ 660549 w 714013"/>
              <a:gd name="connsiteY116" fmla="*/ 765643 h 1378658"/>
              <a:gd name="connsiteX117" fmla="*/ 633450 w 714013"/>
              <a:gd name="connsiteY117" fmla="*/ 759051 h 1378658"/>
              <a:gd name="connsiteX118" fmla="*/ 601957 w 714013"/>
              <a:gd name="connsiteY118" fmla="*/ 708516 h 1378658"/>
              <a:gd name="connsiteX119" fmla="*/ 553619 w 714013"/>
              <a:gd name="connsiteY119" fmla="*/ 708516 h 1378658"/>
              <a:gd name="connsiteX120" fmla="*/ 593900 w 714013"/>
              <a:gd name="connsiteY120" fmla="*/ 774431 h 1378658"/>
              <a:gd name="connsiteX121" fmla="*/ 587309 w 714013"/>
              <a:gd name="connsiteY121" fmla="*/ 801530 h 1378658"/>
              <a:gd name="connsiteX122" fmla="*/ 560210 w 714013"/>
              <a:gd name="connsiteY122" fmla="*/ 794938 h 1378658"/>
              <a:gd name="connsiteX123" fmla="*/ 507478 w 714013"/>
              <a:gd name="connsiteY123" fmla="*/ 709248 h 1378658"/>
              <a:gd name="connsiteX124" fmla="*/ 506746 w 714013"/>
              <a:gd name="connsiteY124" fmla="*/ 709248 h 1378658"/>
              <a:gd name="connsiteX125" fmla="*/ 459139 w 714013"/>
              <a:gd name="connsiteY125" fmla="*/ 709248 h 1378658"/>
              <a:gd name="connsiteX126" fmla="*/ 514801 w 714013"/>
              <a:gd name="connsiteY126" fmla="*/ 799333 h 1378658"/>
              <a:gd name="connsiteX127" fmla="*/ 508210 w 714013"/>
              <a:gd name="connsiteY127" fmla="*/ 826432 h 1378658"/>
              <a:gd name="connsiteX128" fmla="*/ 481111 w 714013"/>
              <a:gd name="connsiteY128" fmla="*/ 819840 h 1378658"/>
              <a:gd name="connsiteX129" fmla="*/ 412999 w 714013"/>
              <a:gd name="connsiteY129" fmla="*/ 709248 h 1378658"/>
              <a:gd name="connsiteX130" fmla="*/ 355139 w 714013"/>
              <a:gd name="connsiteY130" fmla="*/ 709248 h 1378658"/>
              <a:gd name="connsiteX131" fmla="*/ 443759 w 714013"/>
              <a:gd name="connsiteY131" fmla="*/ 849868 h 1378658"/>
              <a:gd name="connsiteX132" fmla="*/ 445224 w 714013"/>
              <a:gd name="connsiteY132" fmla="*/ 867445 h 1378658"/>
              <a:gd name="connsiteX133" fmla="*/ 431308 w 714013"/>
              <a:gd name="connsiteY133" fmla="*/ 879164 h 1378658"/>
              <a:gd name="connsiteX134" fmla="*/ 267984 w 714013"/>
              <a:gd name="connsiteY134" fmla="*/ 912854 h 1378658"/>
              <a:gd name="connsiteX135" fmla="*/ 308266 w 714013"/>
              <a:gd name="connsiteY135" fmla="*/ 954601 h 1378658"/>
              <a:gd name="connsiteX136" fmla="*/ 435703 w 714013"/>
              <a:gd name="connsiteY136" fmla="*/ 926770 h 1378658"/>
              <a:gd name="connsiteX137" fmla="*/ 459139 w 714013"/>
              <a:gd name="connsiteY137" fmla="*/ 941418 h 1378658"/>
              <a:gd name="connsiteX138" fmla="*/ 444491 w 714013"/>
              <a:gd name="connsiteY138" fmla="*/ 964854 h 1378658"/>
              <a:gd name="connsiteX139" fmla="*/ 340491 w 714013"/>
              <a:gd name="connsiteY139" fmla="*/ 987559 h 1378658"/>
              <a:gd name="connsiteX140" fmla="*/ 373449 w 714013"/>
              <a:gd name="connsiteY140" fmla="*/ 1021981 h 1378658"/>
              <a:gd name="connsiteX141" fmla="*/ 472322 w 714013"/>
              <a:gd name="connsiteY141" fmla="*/ 1000742 h 1378658"/>
              <a:gd name="connsiteX142" fmla="*/ 495759 w 714013"/>
              <a:gd name="connsiteY142" fmla="*/ 1015390 h 1378658"/>
              <a:gd name="connsiteX143" fmla="*/ 481111 w 714013"/>
              <a:gd name="connsiteY143" fmla="*/ 1038827 h 1378658"/>
              <a:gd name="connsiteX144" fmla="*/ 405675 w 714013"/>
              <a:gd name="connsiteY144" fmla="*/ 1054939 h 1378658"/>
              <a:gd name="connsiteX145" fmla="*/ 438632 w 714013"/>
              <a:gd name="connsiteY145" fmla="*/ 1093023 h 1378658"/>
              <a:gd name="connsiteX146" fmla="*/ 497224 w 714013"/>
              <a:gd name="connsiteY146" fmla="*/ 1080573 h 1378658"/>
              <a:gd name="connsiteX147" fmla="*/ 520661 w 714013"/>
              <a:gd name="connsiteY147" fmla="*/ 1095221 h 1378658"/>
              <a:gd name="connsiteX148" fmla="*/ 506013 w 714013"/>
              <a:gd name="connsiteY148" fmla="*/ 1118658 h 1378658"/>
              <a:gd name="connsiteX149" fmla="*/ 470858 w 714013"/>
              <a:gd name="connsiteY149" fmla="*/ 1125982 h 1378658"/>
              <a:gd name="connsiteX150" fmla="*/ 471590 w 714013"/>
              <a:gd name="connsiteY150" fmla="*/ 1126714 h 1378658"/>
              <a:gd name="connsiteX151" fmla="*/ 503083 w 714013"/>
              <a:gd name="connsiteY151" fmla="*/ 1158939 h 1378658"/>
              <a:gd name="connsiteX152" fmla="*/ 502351 w 714013"/>
              <a:gd name="connsiteY152" fmla="*/ 1186770 h 1378658"/>
              <a:gd name="connsiteX153" fmla="*/ 475252 w 714013"/>
              <a:gd name="connsiteY153" fmla="*/ 1186038 h 1378658"/>
              <a:gd name="connsiteX154" fmla="*/ 448154 w 714013"/>
              <a:gd name="connsiteY154" fmla="*/ 1158207 h 1378658"/>
              <a:gd name="connsiteX155" fmla="*/ 443759 w 714013"/>
              <a:gd name="connsiteY155" fmla="*/ 1180179 h 1378658"/>
              <a:gd name="connsiteX156" fmla="*/ 420323 w 714013"/>
              <a:gd name="connsiteY156" fmla="*/ 1194827 h 1378658"/>
              <a:gd name="connsiteX157" fmla="*/ 405675 w 714013"/>
              <a:gd name="connsiteY157" fmla="*/ 1171390 h 1378658"/>
              <a:gd name="connsiteX158" fmla="*/ 415928 w 714013"/>
              <a:gd name="connsiteY158" fmla="*/ 1123052 h 1378658"/>
              <a:gd name="connsiteX159" fmla="*/ 382970 w 714013"/>
              <a:gd name="connsiteY159" fmla="*/ 1088630 h 1378658"/>
              <a:gd name="connsiteX160" fmla="*/ 382970 w 714013"/>
              <a:gd name="connsiteY160" fmla="*/ 1087897 h 1378658"/>
              <a:gd name="connsiteX161" fmla="*/ 369055 w 714013"/>
              <a:gd name="connsiteY161" fmla="*/ 1152348 h 1378658"/>
              <a:gd name="connsiteX162" fmla="*/ 345618 w 714013"/>
              <a:gd name="connsiteY162" fmla="*/ 1166996 h 1378658"/>
              <a:gd name="connsiteX163" fmla="*/ 330970 w 714013"/>
              <a:gd name="connsiteY163" fmla="*/ 1143559 h 1378658"/>
              <a:gd name="connsiteX164" fmla="*/ 350013 w 714013"/>
              <a:gd name="connsiteY164" fmla="*/ 1053475 h 1378658"/>
              <a:gd name="connsiteX165" fmla="*/ 309730 w 714013"/>
              <a:gd name="connsiteY165" fmla="*/ 1012460 h 1378658"/>
              <a:gd name="connsiteX166" fmla="*/ 285562 w 714013"/>
              <a:gd name="connsiteY166" fmla="*/ 1123784 h 1378658"/>
              <a:gd name="connsiteX167" fmla="*/ 262125 w 714013"/>
              <a:gd name="connsiteY167" fmla="*/ 1138432 h 1378658"/>
              <a:gd name="connsiteX168" fmla="*/ 247477 w 714013"/>
              <a:gd name="connsiteY168" fmla="*/ 1115728 h 1378658"/>
              <a:gd name="connsiteX169" fmla="*/ 277505 w 714013"/>
              <a:gd name="connsiteY169" fmla="*/ 978038 h 1378658"/>
              <a:gd name="connsiteX170" fmla="*/ 235759 w 714013"/>
              <a:gd name="connsiteY170" fmla="*/ 934826 h 1378658"/>
              <a:gd name="connsiteX171" fmla="*/ 204998 w 714013"/>
              <a:gd name="connsiteY171" fmla="*/ 1092291 h 1378658"/>
              <a:gd name="connsiteX172" fmla="*/ 174970 w 714013"/>
              <a:gd name="connsiteY172" fmla="*/ 1104743 h 1378658"/>
              <a:gd name="connsiteX173" fmla="*/ 43871 w 714013"/>
              <a:gd name="connsiteY173" fmla="*/ 1012460 h 1378658"/>
              <a:gd name="connsiteX174" fmla="*/ 43871 w 714013"/>
              <a:gd name="connsiteY174" fmla="*/ 1073249 h 1378658"/>
              <a:gd name="connsiteX175" fmla="*/ 161054 w 714013"/>
              <a:gd name="connsiteY175" fmla="*/ 1151615 h 1378658"/>
              <a:gd name="connsiteX176" fmla="*/ 166181 w 714013"/>
              <a:gd name="connsiteY176" fmla="*/ 1178714 h 1378658"/>
              <a:gd name="connsiteX177" fmla="*/ 139082 w 714013"/>
              <a:gd name="connsiteY177" fmla="*/ 1183841 h 1378658"/>
              <a:gd name="connsiteX178" fmla="*/ 44603 w 714013"/>
              <a:gd name="connsiteY178" fmla="*/ 1120122 h 1378658"/>
              <a:gd name="connsiteX179" fmla="*/ 43871 w 714013"/>
              <a:gd name="connsiteY179" fmla="*/ 1177249 h 1378658"/>
              <a:gd name="connsiteX180" fmla="*/ 120040 w 714013"/>
              <a:gd name="connsiteY180" fmla="*/ 1228517 h 1378658"/>
              <a:gd name="connsiteX181" fmla="*/ 125167 w 714013"/>
              <a:gd name="connsiteY181" fmla="*/ 1255615 h 1378658"/>
              <a:gd name="connsiteX182" fmla="*/ 98068 w 714013"/>
              <a:gd name="connsiteY182" fmla="*/ 1260743 h 1378658"/>
              <a:gd name="connsiteX183" fmla="*/ 43138 w 714013"/>
              <a:gd name="connsiteY183" fmla="*/ 1224123 h 1378658"/>
              <a:gd name="connsiteX184" fmla="*/ 43138 w 714013"/>
              <a:gd name="connsiteY184" fmla="*/ 1224855 h 1378658"/>
              <a:gd name="connsiteX185" fmla="*/ 43138 w 714013"/>
              <a:gd name="connsiteY185" fmla="*/ 1272461 h 1378658"/>
              <a:gd name="connsiteX186" fmla="*/ 84152 w 714013"/>
              <a:gd name="connsiteY186" fmla="*/ 1300292 h 1378658"/>
              <a:gd name="connsiteX187" fmla="*/ 89280 w 714013"/>
              <a:gd name="connsiteY187" fmla="*/ 1327390 h 1378658"/>
              <a:gd name="connsiteX188" fmla="*/ 62180 w 714013"/>
              <a:gd name="connsiteY188" fmla="*/ 1332517 h 1378658"/>
              <a:gd name="connsiteX189" fmla="*/ 43871 w 714013"/>
              <a:gd name="connsiteY189" fmla="*/ 1320066 h 1378658"/>
              <a:gd name="connsiteX190" fmla="*/ 43138 w 714013"/>
              <a:gd name="connsiteY190" fmla="*/ 1358884 h 1378658"/>
              <a:gd name="connsiteX191" fmla="*/ 24096 w 714013"/>
              <a:gd name="connsiteY191" fmla="*/ 1378658 h 1378658"/>
              <a:gd name="connsiteX192" fmla="*/ 4322 w 714013"/>
              <a:gd name="connsiteY192" fmla="*/ 1358884 h 1378658"/>
              <a:gd name="connsiteX193" fmla="*/ 4322 w 714013"/>
              <a:gd name="connsiteY193" fmla="*/ 1313475 h 1378658"/>
              <a:gd name="connsiteX194" fmla="*/ 4322 w 714013"/>
              <a:gd name="connsiteY194" fmla="*/ 1312742 h 1378658"/>
              <a:gd name="connsiteX195" fmla="*/ 0 w 714013"/>
              <a:gd name="connsiteY195" fmla="*/ 1315418 h 1378658"/>
              <a:gd name="connsiteX196" fmla="*/ 0 w 714013"/>
              <a:gd name="connsiteY196" fmla="*/ 1269256 h 1378658"/>
              <a:gd name="connsiteX197" fmla="*/ 4322 w 714013"/>
              <a:gd name="connsiteY197" fmla="*/ 1266602 h 1378658"/>
              <a:gd name="connsiteX198" fmla="*/ 4322 w 714013"/>
              <a:gd name="connsiteY198" fmla="*/ 1218264 h 1378658"/>
              <a:gd name="connsiteX199" fmla="*/ 4322 w 714013"/>
              <a:gd name="connsiteY199" fmla="*/ 1217531 h 1378658"/>
              <a:gd name="connsiteX200" fmla="*/ 0 w 714013"/>
              <a:gd name="connsiteY200" fmla="*/ 1220220 h 1378658"/>
              <a:gd name="connsiteX201" fmla="*/ 0 w 714013"/>
              <a:gd name="connsiteY201" fmla="*/ 1174064 h 1378658"/>
              <a:gd name="connsiteX202" fmla="*/ 4322 w 714013"/>
              <a:gd name="connsiteY202" fmla="*/ 1171390 h 1378658"/>
              <a:gd name="connsiteX203" fmla="*/ 4322 w 714013"/>
              <a:gd name="connsiteY203" fmla="*/ 1123784 h 1378658"/>
              <a:gd name="connsiteX204" fmla="*/ 0 w 714013"/>
              <a:gd name="connsiteY204" fmla="*/ 1126433 h 1378658"/>
              <a:gd name="connsiteX205" fmla="*/ 0 w 714013"/>
              <a:gd name="connsiteY205" fmla="*/ 1077728 h 1378658"/>
              <a:gd name="connsiteX206" fmla="*/ 3589 w 714013"/>
              <a:gd name="connsiteY206" fmla="*/ 1075447 h 1378658"/>
              <a:gd name="connsiteX207" fmla="*/ 3589 w 714013"/>
              <a:gd name="connsiteY207" fmla="*/ 1017587 h 1378658"/>
              <a:gd name="connsiteX208" fmla="*/ 0 w 714013"/>
              <a:gd name="connsiteY208" fmla="*/ 1019837 h 1378658"/>
              <a:gd name="connsiteX209" fmla="*/ 0 w 714013"/>
              <a:gd name="connsiteY209" fmla="*/ 975716 h 1378658"/>
              <a:gd name="connsiteX210" fmla="*/ 2124 w 714013"/>
              <a:gd name="connsiteY210" fmla="*/ 974375 h 1378658"/>
              <a:gd name="connsiteX211" fmla="*/ 2124 w 714013"/>
              <a:gd name="connsiteY211" fmla="*/ 849136 h 1378658"/>
              <a:gd name="connsiteX212" fmla="*/ 0 w 714013"/>
              <a:gd name="connsiteY212" fmla="*/ 849176 h 1378658"/>
              <a:gd name="connsiteX213" fmla="*/ 0 w 714013"/>
              <a:gd name="connsiteY213" fmla="*/ 810404 h 1378658"/>
              <a:gd name="connsiteX214" fmla="*/ 3589 w 714013"/>
              <a:gd name="connsiteY214" fmla="*/ 810318 h 1378658"/>
              <a:gd name="connsiteX215" fmla="*/ 42406 w 714013"/>
              <a:gd name="connsiteY215" fmla="*/ 809586 h 1378658"/>
              <a:gd name="connsiteX216" fmla="*/ 73167 w 714013"/>
              <a:gd name="connsiteY216" fmla="*/ 808854 h 1378658"/>
              <a:gd name="connsiteX217" fmla="*/ 95871 w 714013"/>
              <a:gd name="connsiteY217" fmla="*/ 787615 h 1378658"/>
              <a:gd name="connsiteX218" fmla="*/ 124435 w 714013"/>
              <a:gd name="connsiteY218" fmla="*/ 761248 h 1378658"/>
              <a:gd name="connsiteX219" fmla="*/ 147138 w 714013"/>
              <a:gd name="connsiteY219" fmla="*/ 740008 h 1378658"/>
              <a:gd name="connsiteX220" fmla="*/ 146406 w 714013"/>
              <a:gd name="connsiteY220" fmla="*/ 709248 h 1378658"/>
              <a:gd name="connsiteX221" fmla="*/ 145674 w 714013"/>
              <a:gd name="connsiteY221" fmla="*/ 670431 h 1378658"/>
              <a:gd name="connsiteX222" fmla="*/ 144209 w 714013"/>
              <a:gd name="connsiteY222" fmla="*/ 639670 h 1378658"/>
              <a:gd name="connsiteX223" fmla="*/ 123702 w 714013"/>
              <a:gd name="connsiteY223" fmla="*/ 616966 h 1378658"/>
              <a:gd name="connsiteX224" fmla="*/ 97336 w 714013"/>
              <a:gd name="connsiteY224" fmla="*/ 588403 h 1378658"/>
              <a:gd name="connsiteX225" fmla="*/ 76096 w 714013"/>
              <a:gd name="connsiteY225" fmla="*/ 565698 h 1378658"/>
              <a:gd name="connsiteX226" fmla="*/ 45336 w 714013"/>
              <a:gd name="connsiteY226" fmla="*/ 566431 h 1378658"/>
              <a:gd name="connsiteX227" fmla="*/ 6518 w 714013"/>
              <a:gd name="connsiteY227" fmla="*/ 567163 h 1378658"/>
              <a:gd name="connsiteX228" fmla="*/ 0 w 714013"/>
              <a:gd name="connsiteY228" fmla="*/ 567318 h 1378658"/>
              <a:gd name="connsiteX229" fmla="*/ 0 w 714013"/>
              <a:gd name="connsiteY229" fmla="*/ 529187 h 1378658"/>
              <a:gd name="connsiteX230" fmla="*/ 5786 w 714013"/>
              <a:gd name="connsiteY230" fmla="*/ 529078 h 1378658"/>
              <a:gd name="connsiteX231" fmla="*/ 5786 w 714013"/>
              <a:gd name="connsiteY231" fmla="*/ 414092 h 1378658"/>
              <a:gd name="connsiteX232" fmla="*/ 0 w 714013"/>
              <a:gd name="connsiteY232" fmla="*/ 410025 h 1378658"/>
              <a:gd name="connsiteX233" fmla="*/ 0 w 714013"/>
              <a:gd name="connsiteY233" fmla="*/ 361923 h 1378658"/>
              <a:gd name="connsiteX234" fmla="*/ 6518 w 714013"/>
              <a:gd name="connsiteY234" fmla="*/ 366486 h 1378658"/>
              <a:gd name="connsiteX235" fmla="*/ 6518 w 714013"/>
              <a:gd name="connsiteY235" fmla="*/ 305698 h 1378658"/>
              <a:gd name="connsiteX236" fmla="*/ 0 w 714013"/>
              <a:gd name="connsiteY236" fmla="*/ 301338 h 1378658"/>
              <a:gd name="connsiteX237" fmla="*/ 0 w 714013"/>
              <a:gd name="connsiteY237" fmla="*/ 254922 h 1378658"/>
              <a:gd name="connsiteX238" fmla="*/ 5786 w 714013"/>
              <a:gd name="connsiteY238" fmla="*/ 258824 h 1378658"/>
              <a:gd name="connsiteX239" fmla="*/ 5786 w 714013"/>
              <a:gd name="connsiteY239" fmla="*/ 200965 h 1378658"/>
              <a:gd name="connsiteX240" fmla="*/ 0 w 714013"/>
              <a:gd name="connsiteY240" fmla="*/ 197070 h 1378658"/>
              <a:gd name="connsiteX241" fmla="*/ 0 w 714013"/>
              <a:gd name="connsiteY241" fmla="*/ 149967 h 1378658"/>
              <a:gd name="connsiteX242" fmla="*/ 5054 w 714013"/>
              <a:gd name="connsiteY242" fmla="*/ 153359 h 1378658"/>
              <a:gd name="connsiteX243" fmla="*/ 5786 w 714013"/>
              <a:gd name="connsiteY243" fmla="*/ 105753 h 1378658"/>
              <a:gd name="connsiteX244" fmla="*/ 0 w 714013"/>
              <a:gd name="connsiteY244" fmla="*/ 101930 h 1378658"/>
              <a:gd name="connsiteX245" fmla="*/ 0 w 714013"/>
              <a:gd name="connsiteY245" fmla="*/ 54843 h 1378658"/>
              <a:gd name="connsiteX246" fmla="*/ 5054 w 714013"/>
              <a:gd name="connsiteY246" fmla="*/ 58148 h 1378658"/>
              <a:gd name="connsiteX247" fmla="*/ 5054 w 714013"/>
              <a:gd name="connsiteY247" fmla="*/ 19330 h 1378658"/>
              <a:gd name="connsiteX248" fmla="*/ 17505 w 714013"/>
              <a:gd name="connsiteY248" fmla="*/ 1753 h 1378658"/>
              <a:gd name="connsiteX249" fmla="*/ 24829 w 714013"/>
              <a:gd name="connsiteY249" fmla="*/ 288 h 137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714013" h="1378658">
                <a:moveTo>
                  <a:pt x="122970" y="816910"/>
                </a:moveTo>
                <a:lnTo>
                  <a:pt x="94406" y="843277"/>
                </a:lnTo>
                <a:cubicBezTo>
                  <a:pt x="90744" y="846206"/>
                  <a:pt x="86350" y="848404"/>
                  <a:pt x="81223" y="848404"/>
                </a:cubicBezTo>
                <a:lnTo>
                  <a:pt x="42406" y="849136"/>
                </a:lnTo>
                <a:lnTo>
                  <a:pt x="43138" y="963390"/>
                </a:lnTo>
                <a:lnTo>
                  <a:pt x="172040" y="1054207"/>
                </a:lnTo>
                <a:lnTo>
                  <a:pt x="202069" y="899672"/>
                </a:lnTo>
                <a:close/>
                <a:moveTo>
                  <a:pt x="308998" y="708516"/>
                </a:moveTo>
                <a:lnTo>
                  <a:pt x="185223" y="709248"/>
                </a:lnTo>
                <a:lnTo>
                  <a:pt x="185956" y="748065"/>
                </a:lnTo>
                <a:cubicBezTo>
                  <a:pt x="185956" y="753924"/>
                  <a:pt x="183758" y="759051"/>
                  <a:pt x="179364" y="762713"/>
                </a:cubicBezTo>
                <a:lnTo>
                  <a:pt x="150801" y="789079"/>
                </a:lnTo>
                <a:lnTo>
                  <a:pt x="237224" y="879164"/>
                </a:lnTo>
                <a:lnTo>
                  <a:pt x="395421" y="846206"/>
                </a:lnTo>
                <a:close/>
                <a:moveTo>
                  <a:pt x="235026" y="510769"/>
                </a:moveTo>
                <a:lnTo>
                  <a:pt x="152266" y="589868"/>
                </a:lnTo>
                <a:lnTo>
                  <a:pt x="178632" y="618431"/>
                </a:lnTo>
                <a:cubicBezTo>
                  <a:pt x="181562" y="621360"/>
                  <a:pt x="183758" y="626487"/>
                  <a:pt x="183758" y="631614"/>
                </a:cubicBezTo>
                <a:lnTo>
                  <a:pt x="184491" y="671163"/>
                </a:lnTo>
                <a:lnTo>
                  <a:pt x="298012" y="670431"/>
                </a:lnTo>
                <a:lnTo>
                  <a:pt x="298745" y="668966"/>
                </a:lnTo>
                <a:lnTo>
                  <a:pt x="389562" y="540797"/>
                </a:lnTo>
                <a:close/>
                <a:moveTo>
                  <a:pt x="182294" y="317416"/>
                </a:moveTo>
                <a:lnTo>
                  <a:pt x="44603" y="403839"/>
                </a:lnTo>
                <a:lnTo>
                  <a:pt x="45336" y="527613"/>
                </a:lnTo>
                <a:lnTo>
                  <a:pt x="84885" y="526881"/>
                </a:lnTo>
                <a:cubicBezTo>
                  <a:pt x="90012" y="526149"/>
                  <a:pt x="95871" y="529078"/>
                  <a:pt x="99533" y="532741"/>
                </a:cubicBezTo>
                <a:lnTo>
                  <a:pt x="126631" y="562036"/>
                </a:lnTo>
                <a:lnTo>
                  <a:pt x="215984" y="476346"/>
                </a:lnTo>
                <a:close/>
                <a:moveTo>
                  <a:pt x="24829" y="288"/>
                </a:moveTo>
                <a:cubicBezTo>
                  <a:pt x="35082" y="288"/>
                  <a:pt x="43871" y="8345"/>
                  <a:pt x="45336" y="16401"/>
                </a:cubicBezTo>
                <a:lnTo>
                  <a:pt x="45336" y="62542"/>
                </a:lnTo>
                <a:lnTo>
                  <a:pt x="75364" y="43500"/>
                </a:lnTo>
                <a:cubicBezTo>
                  <a:pt x="84885" y="37641"/>
                  <a:pt x="96604" y="40570"/>
                  <a:pt x="102463" y="50091"/>
                </a:cubicBezTo>
                <a:cubicBezTo>
                  <a:pt x="107589" y="59613"/>
                  <a:pt x="104660" y="71331"/>
                  <a:pt x="95871" y="77190"/>
                </a:cubicBezTo>
                <a:lnTo>
                  <a:pt x="45336" y="108683"/>
                </a:lnTo>
                <a:lnTo>
                  <a:pt x="45336" y="109416"/>
                </a:lnTo>
                <a:lnTo>
                  <a:pt x="45336" y="157754"/>
                </a:lnTo>
                <a:lnTo>
                  <a:pt x="111251" y="117472"/>
                </a:lnTo>
                <a:cubicBezTo>
                  <a:pt x="120772" y="111612"/>
                  <a:pt x="132491" y="114542"/>
                  <a:pt x="138350" y="124063"/>
                </a:cubicBezTo>
                <a:cubicBezTo>
                  <a:pt x="143477" y="133584"/>
                  <a:pt x="141279" y="145303"/>
                  <a:pt x="131759" y="151162"/>
                </a:cubicBezTo>
                <a:lnTo>
                  <a:pt x="45336" y="204627"/>
                </a:lnTo>
                <a:lnTo>
                  <a:pt x="45336" y="252965"/>
                </a:lnTo>
                <a:lnTo>
                  <a:pt x="135420" y="197303"/>
                </a:lnTo>
                <a:cubicBezTo>
                  <a:pt x="144942" y="191444"/>
                  <a:pt x="156660" y="194374"/>
                  <a:pt x="162519" y="203894"/>
                </a:cubicBezTo>
                <a:cubicBezTo>
                  <a:pt x="167646" y="213416"/>
                  <a:pt x="164716" y="225134"/>
                  <a:pt x="155927" y="230993"/>
                </a:cubicBezTo>
                <a:lnTo>
                  <a:pt x="44603" y="299106"/>
                </a:lnTo>
                <a:lnTo>
                  <a:pt x="45336" y="356965"/>
                </a:lnTo>
                <a:lnTo>
                  <a:pt x="185223" y="268345"/>
                </a:lnTo>
                <a:cubicBezTo>
                  <a:pt x="191082" y="265416"/>
                  <a:pt x="197674" y="264684"/>
                  <a:pt x="203533" y="266880"/>
                </a:cubicBezTo>
                <a:cubicBezTo>
                  <a:pt x="209393" y="269810"/>
                  <a:pt x="213787" y="274937"/>
                  <a:pt x="215252" y="280796"/>
                </a:cubicBezTo>
                <a:lnTo>
                  <a:pt x="248942" y="441923"/>
                </a:lnTo>
                <a:lnTo>
                  <a:pt x="290688" y="401641"/>
                </a:lnTo>
                <a:lnTo>
                  <a:pt x="262857" y="274204"/>
                </a:lnTo>
                <a:cubicBezTo>
                  <a:pt x="260660" y="265416"/>
                  <a:pt x="265787" y="255895"/>
                  <a:pt x="274575" y="252232"/>
                </a:cubicBezTo>
                <a:cubicBezTo>
                  <a:pt x="275308" y="252232"/>
                  <a:pt x="276773" y="251500"/>
                  <a:pt x="277505" y="251500"/>
                </a:cubicBezTo>
                <a:cubicBezTo>
                  <a:pt x="288491" y="249303"/>
                  <a:pt x="298745" y="255895"/>
                  <a:pt x="300942" y="266148"/>
                </a:cubicBezTo>
                <a:lnTo>
                  <a:pt x="323646" y="370149"/>
                </a:lnTo>
                <a:lnTo>
                  <a:pt x="358069" y="337190"/>
                </a:lnTo>
                <a:lnTo>
                  <a:pt x="336097" y="238317"/>
                </a:lnTo>
                <a:cubicBezTo>
                  <a:pt x="333900" y="228796"/>
                  <a:pt x="339026" y="220007"/>
                  <a:pt x="347815" y="216345"/>
                </a:cubicBezTo>
                <a:cubicBezTo>
                  <a:pt x="348548" y="216345"/>
                  <a:pt x="349280" y="215613"/>
                  <a:pt x="350745" y="215613"/>
                </a:cubicBezTo>
                <a:cubicBezTo>
                  <a:pt x="361731" y="213416"/>
                  <a:pt x="371985" y="220007"/>
                  <a:pt x="374181" y="230261"/>
                </a:cubicBezTo>
                <a:lnTo>
                  <a:pt x="391027" y="306430"/>
                </a:lnTo>
                <a:lnTo>
                  <a:pt x="426182" y="272740"/>
                </a:lnTo>
                <a:lnTo>
                  <a:pt x="413731" y="214148"/>
                </a:lnTo>
                <a:cubicBezTo>
                  <a:pt x="411534" y="204627"/>
                  <a:pt x="416660" y="195838"/>
                  <a:pt x="425449" y="192176"/>
                </a:cubicBezTo>
                <a:cubicBezTo>
                  <a:pt x="426182" y="192176"/>
                  <a:pt x="427647" y="191444"/>
                  <a:pt x="428379" y="191444"/>
                </a:cubicBezTo>
                <a:cubicBezTo>
                  <a:pt x="439365" y="189246"/>
                  <a:pt x="449619" y="195838"/>
                  <a:pt x="451815" y="206092"/>
                </a:cubicBezTo>
                <a:lnTo>
                  <a:pt x="459139" y="241247"/>
                </a:lnTo>
                <a:lnTo>
                  <a:pt x="492830" y="209753"/>
                </a:lnTo>
                <a:cubicBezTo>
                  <a:pt x="500154" y="202429"/>
                  <a:pt x="512605" y="202429"/>
                  <a:pt x="519929" y="210486"/>
                </a:cubicBezTo>
                <a:cubicBezTo>
                  <a:pt x="527253" y="217810"/>
                  <a:pt x="527253" y="230993"/>
                  <a:pt x="519929" y="237585"/>
                </a:cubicBezTo>
                <a:lnTo>
                  <a:pt x="492098" y="263951"/>
                </a:lnTo>
                <a:lnTo>
                  <a:pt x="514801" y="269078"/>
                </a:lnTo>
                <a:cubicBezTo>
                  <a:pt x="525055" y="272008"/>
                  <a:pt x="531647" y="282261"/>
                  <a:pt x="529449" y="292515"/>
                </a:cubicBezTo>
                <a:cubicBezTo>
                  <a:pt x="526520" y="302768"/>
                  <a:pt x="516266" y="309359"/>
                  <a:pt x="506013" y="307163"/>
                </a:cubicBezTo>
                <a:lnTo>
                  <a:pt x="458407" y="296909"/>
                </a:lnTo>
                <a:lnTo>
                  <a:pt x="423252" y="330599"/>
                </a:lnTo>
                <a:lnTo>
                  <a:pt x="486970" y="344514"/>
                </a:lnTo>
                <a:cubicBezTo>
                  <a:pt x="497224" y="347444"/>
                  <a:pt x="503816" y="357698"/>
                  <a:pt x="501618" y="367951"/>
                </a:cubicBezTo>
                <a:cubicBezTo>
                  <a:pt x="498689" y="378205"/>
                  <a:pt x="488435" y="384797"/>
                  <a:pt x="478182" y="382599"/>
                </a:cubicBezTo>
                <a:lnTo>
                  <a:pt x="388097" y="363557"/>
                </a:lnTo>
                <a:lnTo>
                  <a:pt x="347083" y="403839"/>
                </a:lnTo>
                <a:lnTo>
                  <a:pt x="459872" y="426543"/>
                </a:lnTo>
                <a:cubicBezTo>
                  <a:pt x="470126" y="429472"/>
                  <a:pt x="476717" y="439726"/>
                  <a:pt x="474520" y="449979"/>
                </a:cubicBezTo>
                <a:cubicBezTo>
                  <a:pt x="471590" y="460233"/>
                  <a:pt x="461337" y="466825"/>
                  <a:pt x="451083" y="464627"/>
                </a:cubicBezTo>
                <a:lnTo>
                  <a:pt x="314125" y="435332"/>
                </a:lnTo>
                <a:lnTo>
                  <a:pt x="270181" y="477810"/>
                </a:lnTo>
                <a:lnTo>
                  <a:pt x="428379" y="507839"/>
                </a:lnTo>
                <a:cubicBezTo>
                  <a:pt x="434238" y="508571"/>
                  <a:pt x="439365" y="512966"/>
                  <a:pt x="442295" y="519557"/>
                </a:cubicBezTo>
                <a:cubicBezTo>
                  <a:pt x="445224" y="525417"/>
                  <a:pt x="444491" y="532008"/>
                  <a:pt x="440830" y="537867"/>
                </a:cubicBezTo>
                <a:lnTo>
                  <a:pt x="347815" y="668966"/>
                </a:lnTo>
                <a:lnTo>
                  <a:pt x="408604" y="669698"/>
                </a:lnTo>
                <a:lnTo>
                  <a:pt x="486970" y="552515"/>
                </a:lnTo>
                <a:cubicBezTo>
                  <a:pt x="489168" y="548853"/>
                  <a:pt x="492098" y="546656"/>
                  <a:pt x="495759" y="545191"/>
                </a:cubicBezTo>
                <a:cubicBezTo>
                  <a:pt x="501618" y="542994"/>
                  <a:pt x="508210" y="543726"/>
                  <a:pt x="514069" y="547389"/>
                </a:cubicBezTo>
                <a:cubicBezTo>
                  <a:pt x="522858" y="553248"/>
                  <a:pt x="525055" y="565698"/>
                  <a:pt x="519196" y="574487"/>
                </a:cubicBezTo>
                <a:lnTo>
                  <a:pt x="455478" y="668966"/>
                </a:lnTo>
                <a:lnTo>
                  <a:pt x="513337" y="668966"/>
                </a:lnTo>
                <a:lnTo>
                  <a:pt x="564604" y="592797"/>
                </a:lnTo>
                <a:cubicBezTo>
                  <a:pt x="566802" y="589135"/>
                  <a:pt x="569732" y="586938"/>
                  <a:pt x="573393" y="585473"/>
                </a:cubicBezTo>
                <a:cubicBezTo>
                  <a:pt x="579252" y="583276"/>
                  <a:pt x="585844" y="584008"/>
                  <a:pt x="591703" y="587670"/>
                </a:cubicBezTo>
                <a:cubicBezTo>
                  <a:pt x="600492" y="593529"/>
                  <a:pt x="602689" y="605980"/>
                  <a:pt x="596830" y="614769"/>
                </a:cubicBezTo>
                <a:lnTo>
                  <a:pt x="560210" y="668966"/>
                </a:lnTo>
                <a:lnTo>
                  <a:pt x="608548" y="668966"/>
                </a:lnTo>
                <a:lnTo>
                  <a:pt x="635647" y="628684"/>
                </a:lnTo>
                <a:cubicBezTo>
                  <a:pt x="637844" y="625023"/>
                  <a:pt x="640774" y="622825"/>
                  <a:pt x="644436" y="621360"/>
                </a:cubicBezTo>
                <a:cubicBezTo>
                  <a:pt x="650295" y="619163"/>
                  <a:pt x="656886" y="619895"/>
                  <a:pt x="662746" y="623558"/>
                </a:cubicBezTo>
                <a:cubicBezTo>
                  <a:pt x="671534" y="629417"/>
                  <a:pt x="673732" y="641867"/>
                  <a:pt x="667873" y="650656"/>
                </a:cubicBezTo>
                <a:lnTo>
                  <a:pt x="655422" y="669698"/>
                </a:lnTo>
                <a:lnTo>
                  <a:pt x="694239" y="668966"/>
                </a:lnTo>
                <a:cubicBezTo>
                  <a:pt x="705225" y="668966"/>
                  <a:pt x="714013" y="677755"/>
                  <a:pt x="714013" y="688741"/>
                </a:cubicBezTo>
                <a:cubicBezTo>
                  <a:pt x="714013" y="699727"/>
                  <a:pt x="705225" y="708516"/>
                  <a:pt x="694971" y="708516"/>
                </a:cubicBezTo>
                <a:lnTo>
                  <a:pt x="648830" y="708516"/>
                </a:lnTo>
                <a:lnTo>
                  <a:pt x="667140" y="738544"/>
                </a:lnTo>
                <a:cubicBezTo>
                  <a:pt x="672267" y="748065"/>
                  <a:pt x="669337" y="759783"/>
                  <a:pt x="660549" y="765643"/>
                </a:cubicBezTo>
                <a:cubicBezTo>
                  <a:pt x="651760" y="770769"/>
                  <a:pt x="639309" y="767839"/>
                  <a:pt x="633450" y="759051"/>
                </a:cubicBezTo>
                <a:lnTo>
                  <a:pt x="601957" y="708516"/>
                </a:lnTo>
                <a:lnTo>
                  <a:pt x="553619" y="708516"/>
                </a:lnTo>
                <a:lnTo>
                  <a:pt x="593900" y="774431"/>
                </a:lnTo>
                <a:cubicBezTo>
                  <a:pt x="599027" y="783952"/>
                  <a:pt x="596098" y="795671"/>
                  <a:pt x="587309" y="801530"/>
                </a:cubicBezTo>
                <a:cubicBezTo>
                  <a:pt x="578520" y="806657"/>
                  <a:pt x="566069" y="803727"/>
                  <a:pt x="560210" y="794938"/>
                </a:cubicBezTo>
                <a:lnTo>
                  <a:pt x="507478" y="709248"/>
                </a:lnTo>
                <a:lnTo>
                  <a:pt x="506746" y="709248"/>
                </a:lnTo>
                <a:lnTo>
                  <a:pt x="459139" y="709248"/>
                </a:lnTo>
                <a:lnTo>
                  <a:pt x="514801" y="799333"/>
                </a:lnTo>
                <a:cubicBezTo>
                  <a:pt x="519929" y="808854"/>
                  <a:pt x="516999" y="820572"/>
                  <a:pt x="508210" y="826432"/>
                </a:cubicBezTo>
                <a:cubicBezTo>
                  <a:pt x="499422" y="831558"/>
                  <a:pt x="486970" y="828629"/>
                  <a:pt x="481111" y="819840"/>
                </a:cubicBezTo>
                <a:lnTo>
                  <a:pt x="412999" y="709248"/>
                </a:lnTo>
                <a:lnTo>
                  <a:pt x="355139" y="709248"/>
                </a:lnTo>
                <a:lnTo>
                  <a:pt x="443759" y="849868"/>
                </a:lnTo>
                <a:cubicBezTo>
                  <a:pt x="446689" y="854995"/>
                  <a:pt x="446689" y="861586"/>
                  <a:pt x="445224" y="867445"/>
                </a:cubicBezTo>
                <a:cubicBezTo>
                  <a:pt x="442295" y="874037"/>
                  <a:pt x="437900" y="878432"/>
                  <a:pt x="431308" y="879164"/>
                </a:cubicBezTo>
                <a:lnTo>
                  <a:pt x="267984" y="912854"/>
                </a:lnTo>
                <a:lnTo>
                  <a:pt x="308266" y="954601"/>
                </a:lnTo>
                <a:lnTo>
                  <a:pt x="435703" y="926770"/>
                </a:lnTo>
                <a:cubicBezTo>
                  <a:pt x="446689" y="924572"/>
                  <a:pt x="456943" y="931164"/>
                  <a:pt x="459139" y="941418"/>
                </a:cubicBezTo>
                <a:cubicBezTo>
                  <a:pt x="461337" y="952403"/>
                  <a:pt x="454745" y="962657"/>
                  <a:pt x="444491" y="964854"/>
                </a:cubicBezTo>
                <a:lnTo>
                  <a:pt x="340491" y="987559"/>
                </a:lnTo>
                <a:lnTo>
                  <a:pt x="373449" y="1021981"/>
                </a:lnTo>
                <a:lnTo>
                  <a:pt x="472322" y="1000742"/>
                </a:lnTo>
                <a:cubicBezTo>
                  <a:pt x="483309" y="998545"/>
                  <a:pt x="493562" y="1005136"/>
                  <a:pt x="495759" y="1015390"/>
                </a:cubicBezTo>
                <a:cubicBezTo>
                  <a:pt x="497957" y="1026376"/>
                  <a:pt x="491365" y="1036629"/>
                  <a:pt x="481111" y="1038827"/>
                </a:cubicBezTo>
                <a:lnTo>
                  <a:pt x="405675" y="1054939"/>
                </a:lnTo>
                <a:lnTo>
                  <a:pt x="438632" y="1093023"/>
                </a:lnTo>
                <a:lnTo>
                  <a:pt x="497224" y="1080573"/>
                </a:lnTo>
                <a:cubicBezTo>
                  <a:pt x="508210" y="1078376"/>
                  <a:pt x="518464" y="1084967"/>
                  <a:pt x="520661" y="1095221"/>
                </a:cubicBezTo>
                <a:cubicBezTo>
                  <a:pt x="522858" y="1106207"/>
                  <a:pt x="516266" y="1116460"/>
                  <a:pt x="506013" y="1118658"/>
                </a:cubicBezTo>
                <a:lnTo>
                  <a:pt x="470858" y="1125982"/>
                </a:lnTo>
                <a:lnTo>
                  <a:pt x="471590" y="1126714"/>
                </a:lnTo>
                <a:lnTo>
                  <a:pt x="503083" y="1158939"/>
                </a:lnTo>
                <a:cubicBezTo>
                  <a:pt x="510407" y="1166996"/>
                  <a:pt x="510407" y="1179446"/>
                  <a:pt x="502351" y="1186770"/>
                </a:cubicBezTo>
                <a:cubicBezTo>
                  <a:pt x="495027" y="1194094"/>
                  <a:pt x="482576" y="1194094"/>
                  <a:pt x="475252" y="1186038"/>
                </a:cubicBezTo>
                <a:lnTo>
                  <a:pt x="448154" y="1158207"/>
                </a:lnTo>
                <a:lnTo>
                  <a:pt x="443759" y="1180179"/>
                </a:lnTo>
                <a:cubicBezTo>
                  <a:pt x="440830" y="1190433"/>
                  <a:pt x="430576" y="1197024"/>
                  <a:pt x="420323" y="1194827"/>
                </a:cubicBezTo>
                <a:cubicBezTo>
                  <a:pt x="410069" y="1192630"/>
                  <a:pt x="403477" y="1181644"/>
                  <a:pt x="405675" y="1171390"/>
                </a:cubicBezTo>
                <a:lnTo>
                  <a:pt x="415928" y="1123052"/>
                </a:lnTo>
                <a:lnTo>
                  <a:pt x="382970" y="1088630"/>
                </a:lnTo>
                <a:lnTo>
                  <a:pt x="382970" y="1087897"/>
                </a:lnTo>
                <a:lnTo>
                  <a:pt x="369055" y="1152348"/>
                </a:lnTo>
                <a:cubicBezTo>
                  <a:pt x="366125" y="1162601"/>
                  <a:pt x="355872" y="1169193"/>
                  <a:pt x="345618" y="1166996"/>
                </a:cubicBezTo>
                <a:cubicBezTo>
                  <a:pt x="335365" y="1164066"/>
                  <a:pt x="328773" y="1153813"/>
                  <a:pt x="330970" y="1143559"/>
                </a:cubicBezTo>
                <a:lnTo>
                  <a:pt x="350013" y="1053475"/>
                </a:lnTo>
                <a:lnTo>
                  <a:pt x="309730" y="1012460"/>
                </a:lnTo>
                <a:lnTo>
                  <a:pt x="285562" y="1123784"/>
                </a:lnTo>
                <a:cubicBezTo>
                  <a:pt x="282632" y="1134038"/>
                  <a:pt x="272379" y="1140630"/>
                  <a:pt x="262125" y="1138432"/>
                </a:cubicBezTo>
                <a:cubicBezTo>
                  <a:pt x="251872" y="1136235"/>
                  <a:pt x="245280" y="1125982"/>
                  <a:pt x="247477" y="1115728"/>
                </a:cubicBezTo>
                <a:lnTo>
                  <a:pt x="277505" y="978038"/>
                </a:lnTo>
                <a:lnTo>
                  <a:pt x="235759" y="934826"/>
                </a:lnTo>
                <a:lnTo>
                  <a:pt x="204998" y="1092291"/>
                </a:lnTo>
                <a:cubicBezTo>
                  <a:pt x="202801" y="1105475"/>
                  <a:pt x="185223" y="1112067"/>
                  <a:pt x="174970" y="1104743"/>
                </a:cubicBezTo>
                <a:lnTo>
                  <a:pt x="43871" y="1012460"/>
                </a:lnTo>
                <a:lnTo>
                  <a:pt x="43871" y="1073249"/>
                </a:lnTo>
                <a:lnTo>
                  <a:pt x="161054" y="1151615"/>
                </a:lnTo>
                <a:cubicBezTo>
                  <a:pt x="169843" y="1157474"/>
                  <a:pt x="172040" y="1169925"/>
                  <a:pt x="166181" y="1178714"/>
                </a:cubicBezTo>
                <a:cubicBezTo>
                  <a:pt x="160322" y="1187503"/>
                  <a:pt x="147871" y="1189700"/>
                  <a:pt x="139082" y="1183841"/>
                </a:cubicBezTo>
                <a:lnTo>
                  <a:pt x="44603" y="1120122"/>
                </a:lnTo>
                <a:lnTo>
                  <a:pt x="43871" y="1177249"/>
                </a:lnTo>
                <a:lnTo>
                  <a:pt x="120040" y="1228517"/>
                </a:lnTo>
                <a:cubicBezTo>
                  <a:pt x="128829" y="1234376"/>
                  <a:pt x="131026" y="1246827"/>
                  <a:pt x="125167" y="1255615"/>
                </a:cubicBezTo>
                <a:cubicBezTo>
                  <a:pt x="119307" y="1264405"/>
                  <a:pt x="106857" y="1266602"/>
                  <a:pt x="98068" y="1260743"/>
                </a:cubicBezTo>
                <a:lnTo>
                  <a:pt x="43138" y="1224123"/>
                </a:lnTo>
                <a:lnTo>
                  <a:pt x="43138" y="1224855"/>
                </a:lnTo>
                <a:lnTo>
                  <a:pt x="43138" y="1272461"/>
                </a:lnTo>
                <a:lnTo>
                  <a:pt x="84152" y="1300292"/>
                </a:lnTo>
                <a:cubicBezTo>
                  <a:pt x="92941" y="1306151"/>
                  <a:pt x="95139" y="1318601"/>
                  <a:pt x="89280" y="1327390"/>
                </a:cubicBezTo>
                <a:cubicBezTo>
                  <a:pt x="83420" y="1336179"/>
                  <a:pt x="70969" y="1338377"/>
                  <a:pt x="62180" y="1332517"/>
                </a:cubicBezTo>
                <a:lnTo>
                  <a:pt x="43871" y="1320066"/>
                </a:lnTo>
                <a:lnTo>
                  <a:pt x="43138" y="1358884"/>
                </a:lnTo>
                <a:cubicBezTo>
                  <a:pt x="43138" y="1369869"/>
                  <a:pt x="34349" y="1378658"/>
                  <a:pt x="24096" y="1378658"/>
                </a:cubicBezTo>
                <a:cubicBezTo>
                  <a:pt x="13110" y="1378658"/>
                  <a:pt x="4322" y="1369869"/>
                  <a:pt x="4322" y="1358884"/>
                </a:cubicBezTo>
                <a:lnTo>
                  <a:pt x="4322" y="1313475"/>
                </a:lnTo>
                <a:lnTo>
                  <a:pt x="4322" y="1312742"/>
                </a:lnTo>
                <a:lnTo>
                  <a:pt x="0" y="1315418"/>
                </a:lnTo>
                <a:lnTo>
                  <a:pt x="0" y="1269256"/>
                </a:lnTo>
                <a:lnTo>
                  <a:pt x="4322" y="1266602"/>
                </a:lnTo>
                <a:lnTo>
                  <a:pt x="4322" y="1218264"/>
                </a:lnTo>
                <a:lnTo>
                  <a:pt x="4322" y="1217531"/>
                </a:lnTo>
                <a:lnTo>
                  <a:pt x="0" y="1220220"/>
                </a:lnTo>
                <a:lnTo>
                  <a:pt x="0" y="1174064"/>
                </a:lnTo>
                <a:lnTo>
                  <a:pt x="4322" y="1171390"/>
                </a:lnTo>
                <a:lnTo>
                  <a:pt x="4322" y="1123784"/>
                </a:lnTo>
                <a:lnTo>
                  <a:pt x="0" y="1126433"/>
                </a:lnTo>
                <a:lnTo>
                  <a:pt x="0" y="1077728"/>
                </a:lnTo>
                <a:lnTo>
                  <a:pt x="3589" y="1075447"/>
                </a:lnTo>
                <a:lnTo>
                  <a:pt x="3589" y="1017587"/>
                </a:lnTo>
                <a:lnTo>
                  <a:pt x="0" y="1019837"/>
                </a:lnTo>
                <a:lnTo>
                  <a:pt x="0" y="975716"/>
                </a:lnTo>
                <a:lnTo>
                  <a:pt x="2124" y="974375"/>
                </a:lnTo>
                <a:lnTo>
                  <a:pt x="2124" y="849136"/>
                </a:lnTo>
                <a:lnTo>
                  <a:pt x="0" y="849176"/>
                </a:lnTo>
                <a:lnTo>
                  <a:pt x="0" y="810404"/>
                </a:lnTo>
                <a:lnTo>
                  <a:pt x="3589" y="810318"/>
                </a:lnTo>
                <a:lnTo>
                  <a:pt x="42406" y="809586"/>
                </a:lnTo>
                <a:lnTo>
                  <a:pt x="73167" y="808854"/>
                </a:lnTo>
                <a:lnTo>
                  <a:pt x="95871" y="787615"/>
                </a:lnTo>
                <a:lnTo>
                  <a:pt x="124435" y="761248"/>
                </a:lnTo>
                <a:lnTo>
                  <a:pt x="147138" y="740008"/>
                </a:lnTo>
                <a:lnTo>
                  <a:pt x="146406" y="709248"/>
                </a:lnTo>
                <a:lnTo>
                  <a:pt x="145674" y="670431"/>
                </a:lnTo>
                <a:lnTo>
                  <a:pt x="144209" y="639670"/>
                </a:lnTo>
                <a:lnTo>
                  <a:pt x="123702" y="616966"/>
                </a:lnTo>
                <a:lnTo>
                  <a:pt x="97336" y="588403"/>
                </a:lnTo>
                <a:lnTo>
                  <a:pt x="76096" y="565698"/>
                </a:lnTo>
                <a:lnTo>
                  <a:pt x="45336" y="566431"/>
                </a:lnTo>
                <a:lnTo>
                  <a:pt x="6518" y="567163"/>
                </a:lnTo>
                <a:lnTo>
                  <a:pt x="0" y="567318"/>
                </a:lnTo>
                <a:lnTo>
                  <a:pt x="0" y="529187"/>
                </a:lnTo>
                <a:lnTo>
                  <a:pt x="5786" y="529078"/>
                </a:lnTo>
                <a:lnTo>
                  <a:pt x="5786" y="414092"/>
                </a:lnTo>
                <a:lnTo>
                  <a:pt x="0" y="410025"/>
                </a:lnTo>
                <a:lnTo>
                  <a:pt x="0" y="361923"/>
                </a:lnTo>
                <a:lnTo>
                  <a:pt x="6518" y="366486"/>
                </a:lnTo>
                <a:lnTo>
                  <a:pt x="6518" y="305698"/>
                </a:lnTo>
                <a:lnTo>
                  <a:pt x="0" y="301338"/>
                </a:lnTo>
                <a:lnTo>
                  <a:pt x="0" y="254922"/>
                </a:lnTo>
                <a:lnTo>
                  <a:pt x="5786" y="258824"/>
                </a:lnTo>
                <a:lnTo>
                  <a:pt x="5786" y="200965"/>
                </a:lnTo>
                <a:lnTo>
                  <a:pt x="0" y="197070"/>
                </a:lnTo>
                <a:lnTo>
                  <a:pt x="0" y="149967"/>
                </a:lnTo>
                <a:lnTo>
                  <a:pt x="5054" y="153359"/>
                </a:lnTo>
                <a:lnTo>
                  <a:pt x="5786" y="105753"/>
                </a:lnTo>
                <a:lnTo>
                  <a:pt x="0" y="101930"/>
                </a:lnTo>
                <a:lnTo>
                  <a:pt x="0" y="54843"/>
                </a:lnTo>
                <a:lnTo>
                  <a:pt x="5054" y="58148"/>
                </a:lnTo>
                <a:lnTo>
                  <a:pt x="5054" y="19330"/>
                </a:lnTo>
                <a:cubicBezTo>
                  <a:pt x="5786" y="11274"/>
                  <a:pt x="10181" y="4682"/>
                  <a:pt x="17505" y="1753"/>
                </a:cubicBezTo>
                <a:cubicBezTo>
                  <a:pt x="19702" y="288"/>
                  <a:pt x="21899" y="-444"/>
                  <a:pt x="24829" y="288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12"/>
          <p:cNvSpPr/>
          <p:nvPr userDrawn="1"/>
        </p:nvSpPr>
        <p:spPr>
          <a:xfrm rot="1218983">
            <a:off x="1131061" y="478381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2"/>
          <p:cNvSpPr/>
          <p:nvPr userDrawn="1"/>
        </p:nvSpPr>
        <p:spPr>
          <a:xfrm rot="1218983">
            <a:off x="10964740" y="320529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2"/>
          <p:cNvSpPr/>
          <p:nvPr userDrawn="1"/>
        </p:nvSpPr>
        <p:spPr>
          <a:xfrm rot="1218983">
            <a:off x="10429270" y="1335483"/>
            <a:ext cx="986671" cy="986671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2"/>
          <p:cNvSpPr/>
          <p:nvPr userDrawn="1"/>
        </p:nvSpPr>
        <p:spPr>
          <a:xfrm rot="1218983">
            <a:off x="10389401" y="5657323"/>
            <a:ext cx="706875" cy="706875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12"/>
          <p:cNvSpPr/>
          <p:nvPr userDrawn="1"/>
        </p:nvSpPr>
        <p:spPr>
          <a:xfrm rot="1218983">
            <a:off x="2850177" y="5902746"/>
            <a:ext cx="492062" cy="492062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733930" y="129654"/>
            <a:ext cx="6724140" cy="6598692"/>
          </a:xfrm>
          <a:custGeom>
            <a:avLst/>
            <a:gdLst>
              <a:gd name="connsiteX0" fmla="*/ 2356685 w 6724140"/>
              <a:gd name="connsiteY0" fmla="*/ 1835624 h 6598692"/>
              <a:gd name="connsiteX1" fmla="*/ 2165616 w 6724140"/>
              <a:gd name="connsiteY1" fmla="*/ 1931158 h 6598692"/>
              <a:gd name="connsiteX2" fmla="*/ 2056434 w 6724140"/>
              <a:gd name="connsiteY2" fmla="*/ 1972101 h 6598692"/>
              <a:gd name="connsiteX3" fmla="*/ 1933604 w 6724140"/>
              <a:gd name="connsiteY3" fmla="*/ 2163170 h 6598692"/>
              <a:gd name="connsiteX4" fmla="*/ 1879013 w 6724140"/>
              <a:gd name="connsiteY4" fmla="*/ 2286000 h 6598692"/>
              <a:gd name="connsiteX5" fmla="*/ 1933604 w 6724140"/>
              <a:gd name="connsiteY5" fmla="*/ 2804615 h 6598692"/>
              <a:gd name="connsiteX6" fmla="*/ 2124673 w 6724140"/>
              <a:gd name="connsiteY6" fmla="*/ 3200400 h 6598692"/>
              <a:gd name="connsiteX7" fmla="*/ 2370333 w 6724140"/>
              <a:gd name="connsiteY7" fmla="*/ 2872853 h 6598692"/>
              <a:gd name="connsiteX8" fmla="*/ 2397628 w 6724140"/>
              <a:gd name="connsiteY8" fmla="*/ 2490716 h 6598692"/>
              <a:gd name="connsiteX9" fmla="*/ 2615992 w 6724140"/>
              <a:gd name="connsiteY9" fmla="*/ 2354239 h 6598692"/>
              <a:gd name="connsiteX10" fmla="*/ 2957186 w 6724140"/>
              <a:gd name="connsiteY10" fmla="*/ 2408830 h 6598692"/>
              <a:gd name="connsiteX11" fmla="*/ 3161903 w 6724140"/>
              <a:gd name="connsiteY11" fmla="*/ 2231409 h 6598692"/>
              <a:gd name="connsiteX12" fmla="*/ 2561401 w 6724140"/>
              <a:gd name="connsiteY12" fmla="*/ 1958453 h 6598692"/>
              <a:gd name="connsiteX13" fmla="*/ 0 w 6724140"/>
              <a:gd name="connsiteY13" fmla="*/ 0 h 6598692"/>
              <a:gd name="connsiteX14" fmla="*/ 6724140 w 6724140"/>
              <a:gd name="connsiteY14" fmla="*/ 0 h 6598692"/>
              <a:gd name="connsiteX15" fmla="*/ 6724140 w 6724140"/>
              <a:gd name="connsiteY15" fmla="*/ 6598692 h 6598692"/>
              <a:gd name="connsiteX16" fmla="*/ 0 w 6724140"/>
              <a:gd name="connsiteY16" fmla="*/ 6598692 h 659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24140" h="6598692">
                <a:moveTo>
                  <a:pt x="2356685" y="1835624"/>
                </a:moveTo>
                <a:lnTo>
                  <a:pt x="2165616" y="1931158"/>
                </a:lnTo>
                <a:lnTo>
                  <a:pt x="2056434" y="1972101"/>
                </a:lnTo>
                <a:lnTo>
                  <a:pt x="1933604" y="2163170"/>
                </a:lnTo>
                <a:lnTo>
                  <a:pt x="1879013" y="2286000"/>
                </a:lnTo>
                <a:lnTo>
                  <a:pt x="1933604" y="2804615"/>
                </a:lnTo>
                <a:lnTo>
                  <a:pt x="2124673" y="3200400"/>
                </a:lnTo>
                <a:lnTo>
                  <a:pt x="2370333" y="2872853"/>
                </a:lnTo>
                <a:lnTo>
                  <a:pt x="2397628" y="2490716"/>
                </a:lnTo>
                <a:lnTo>
                  <a:pt x="2615992" y="2354239"/>
                </a:lnTo>
                <a:lnTo>
                  <a:pt x="2957186" y="2408830"/>
                </a:lnTo>
                <a:lnTo>
                  <a:pt x="3161903" y="2231409"/>
                </a:lnTo>
                <a:lnTo>
                  <a:pt x="2561401" y="1958453"/>
                </a:lnTo>
                <a:close/>
                <a:moveTo>
                  <a:pt x="0" y="0"/>
                </a:moveTo>
                <a:lnTo>
                  <a:pt x="6724140" y="0"/>
                </a:lnTo>
                <a:lnTo>
                  <a:pt x="6724140" y="6598692"/>
                </a:lnTo>
                <a:lnTo>
                  <a:pt x="0" y="6598692"/>
                </a:lnTo>
                <a:close/>
              </a:path>
            </a:pathLst>
          </a:custGeom>
        </p:spPr>
      </p:pic>
      <p:grpSp>
        <p:nvGrpSpPr>
          <p:cNvPr id="15" name="Graphic 41"/>
          <p:cNvGrpSpPr/>
          <p:nvPr userDrawn="1"/>
        </p:nvGrpSpPr>
        <p:grpSpPr>
          <a:xfrm rot="21315124">
            <a:off x="5201858" y="2299549"/>
            <a:ext cx="2425019" cy="648065"/>
            <a:chOff x="837065" y="3215210"/>
            <a:chExt cx="5524500" cy="1476375"/>
          </a:xfrm>
          <a:solidFill>
            <a:schemeClr val="accent1"/>
          </a:solidFill>
        </p:grpSpPr>
        <p:sp>
          <p:nvSpPr>
            <p:cNvPr id="16" name="Freeform: Shape 15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9B4F0-5B04-4246-BB9D-7E1CA3CFA1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D45610-1CDD-478E-BC14-2285EE3C9D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378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804B9-9776-45DE-99E3-D5FBA3E2E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E6EB58-5C78-439F-85AF-16531D5177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17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B1B75-B120-4C0A-8BDA-EFCCEDFE192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784CEA-4F40-4895-90C6-EA4C9B5273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836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377D6-E88A-4C83-8E5D-82DC50E9B4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EA2DB-74B2-4652-A3E4-9449E44450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44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CD15E-7D74-48F9-BAF8-F38EB88D29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E77E1-0E99-414D-BF0F-497FBFB42D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ADFFE0-63DF-41CB-86FA-D1AE4174132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5C11F1-3136-45EE-9E6D-AE902DD500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525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2118F-2028-4E90-B114-25450E6CB6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5491C9-CEA5-492D-A81B-ED325B3AF4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627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3F23D-7BF2-4C94-B1A3-F26E35459E2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EFBAB-5805-40B1-9ECE-60313992BA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771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6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BDA9B-EFFC-47C8-BA91-2673035E2DB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A0CC2D-A667-4859-80A3-8C8C968EA3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351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E86C72-6661-40DF-B17B-CE1600C081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4D254-2F19-475D-9930-0AD8BA52A2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14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A7C476-4C3D-4F86-8AB4-A576BC5464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H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020F1-347D-40EB-8A14-124FBC2CA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95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460500" y="2690133"/>
            <a:ext cx="3860800" cy="19680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/>
          </p:nvPr>
        </p:nvSpPr>
        <p:spPr>
          <a:xfrm>
            <a:off x="1460500" y="998633"/>
            <a:ext cx="2417600" cy="11224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9600" b="1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460500" y="4844933"/>
            <a:ext cx="3552400" cy="9512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52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;p8"/>
          <p:cNvSpPr>
            <a:spLocks/>
          </p:cNvSpPr>
          <p:nvPr/>
        </p:nvSpPr>
        <p:spPr bwMode="auto">
          <a:xfrm rot="431404">
            <a:off x="-1022351" y="4151313"/>
            <a:ext cx="13881101" cy="5846762"/>
          </a:xfrm>
          <a:custGeom>
            <a:avLst/>
            <a:gdLst>
              <a:gd name="T0" fmla="*/ 2147483647 w 136625"/>
              <a:gd name="T1" fmla="*/ 2147483647 h 72131"/>
              <a:gd name="T2" fmla="*/ 2147483647 w 136625"/>
              <a:gd name="T3" fmla="*/ 2147483647 h 72131"/>
              <a:gd name="T4" fmla="*/ 2147483647 w 136625"/>
              <a:gd name="T5" fmla="*/ 2147483647 h 72131"/>
              <a:gd name="T6" fmla="*/ 2147483647 w 136625"/>
              <a:gd name="T7" fmla="*/ 2147483647 h 72131"/>
              <a:gd name="T8" fmla="*/ 2147483647 w 136625"/>
              <a:gd name="T9" fmla="*/ 2147483647 h 72131"/>
              <a:gd name="T10" fmla="*/ 2147483647 w 136625"/>
              <a:gd name="T11" fmla="*/ 2147483647 h 72131"/>
              <a:gd name="T12" fmla="*/ 2147483647 w 136625"/>
              <a:gd name="T13" fmla="*/ 2147483647 h 72131"/>
              <a:gd name="T14" fmla="*/ 2147483647 w 136625"/>
              <a:gd name="T15" fmla="*/ 2147483647 h 72131"/>
              <a:gd name="T16" fmla="*/ 2147483647 w 136625"/>
              <a:gd name="T17" fmla="*/ 2147483647 h 72131"/>
              <a:gd name="T18" fmla="*/ 2147483647 w 136625"/>
              <a:gd name="T19" fmla="*/ 2147483647 h 72131"/>
              <a:gd name="T20" fmla="*/ 2147483647 w 136625"/>
              <a:gd name="T21" fmla="*/ 2147483647 h 721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Google Shape;45;p8"/>
          <p:cNvSpPr>
            <a:spLocks/>
          </p:cNvSpPr>
          <p:nvPr/>
        </p:nvSpPr>
        <p:spPr bwMode="auto">
          <a:xfrm rot="17373836" flipH="1">
            <a:off x="-111389" y="4238360"/>
            <a:ext cx="1331912" cy="1519768"/>
          </a:xfrm>
          <a:custGeom>
            <a:avLst/>
            <a:gdLst>
              <a:gd name="T0" fmla="*/ 2147483647 w 18678"/>
              <a:gd name="T1" fmla="*/ 2147483647 h 21305"/>
              <a:gd name="T2" fmla="*/ 2147483647 w 18678"/>
              <a:gd name="T3" fmla="*/ 2147483647 h 21305"/>
              <a:gd name="T4" fmla="*/ 2147483647 w 18678"/>
              <a:gd name="T5" fmla="*/ 2147483647 h 21305"/>
              <a:gd name="T6" fmla="*/ 2147483647 w 18678"/>
              <a:gd name="T7" fmla="*/ 2147483647 h 21305"/>
              <a:gd name="T8" fmla="*/ 2147483647 w 18678"/>
              <a:gd name="T9" fmla="*/ 2147483647 h 21305"/>
              <a:gd name="T10" fmla="*/ 2147483647 w 18678"/>
              <a:gd name="T11" fmla="*/ 2147483647 h 21305"/>
              <a:gd name="T12" fmla="*/ 2147483647 w 18678"/>
              <a:gd name="T13" fmla="*/ 2147483647 h 213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092200" y="1577800"/>
            <a:ext cx="10007600" cy="2880000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995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19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000" y="492785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622" y="489682"/>
            <a:ext cx="2402066" cy="644975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1BBF4-E806-4F4A-A568-5502B15C3A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7E617D-76DF-4525-9398-0FB5BA31BD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9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1219200" y="228609"/>
            <a:ext cx="1066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THCS LONG BIÊN</a:t>
            </a:r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2923574" y="1884364"/>
            <a:ext cx="634487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ĐIỆN TỬ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NGỮ VĂN 9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114. VIẾNG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LĂNG BÁC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Trần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19960" y="216603"/>
            <a:ext cx="1686091" cy="16983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5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5227" y="2480251"/>
            <a:ext cx="88425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lăng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bát ngát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xanh xanh 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SG" sz="3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—Pngtree—cartoon bamboo_28561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5898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이등변 삼각형 1"/>
          <p:cNvSpPr/>
          <p:nvPr/>
        </p:nvSpPr>
        <p:spPr>
          <a:xfrm rot="19800000">
            <a:off x="-37259" y="236516"/>
            <a:ext cx="6117151" cy="527340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1777"/>
          <a:stretch>
            <a:fillRect/>
          </a:stretch>
        </p:blipFill>
        <p:spPr>
          <a:xfrm>
            <a:off x="83709" y="184742"/>
            <a:ext cx="6699339" cy="5844144"/>
          </a:xfrm>
        </p:spPr>
      </p:pic>
      <p:sp>
        <p:nvSpPr>
          <p:cNvPr id="5" name="Rectangle: Rounded Corners 4"/>
          <p:cNvSpPr/>
          <p:nvPr/>
        </p:nvSpPr>
        <p:spPr>
          <a:xfrm>
            <a:off x="7340163" y="618309"/>
            <a:ext cx="4325972" cy="1264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thăm lăng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1782870"/>
            <a:ext cx="1839521" cy="1839521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7681804" y="3252130"/>
            <a:ext cx="375321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- </a:t>
            </a:r>
            <a:r>
              <a:rPr lang="en-US" altLang="ko-KR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3916928"/>
            <a:ext cx="1839521" cy="1839521"/>
          </a:xfrm>
          <a:prstGeom prst="rect">
            <a:avLst/>
          </a:prstGeom>
        </p:spPr>
      </p:pic>
      <p:sp>
        <p:nvSpPr>
          <p:cNvPr id="27" name="Rectangle: Rounded Corners 26"/>
          <p:cNvSpPr/>
          <p:nvPr/>
        </p:nvSpPr>
        <p:spPr>
          <a:xfrm>
            <a:off x="7681804" y="5406288"/>
            <a:ext cx="3753216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altLang="ko-KR" sz="3200" i="1" dirty="0">
              <a:solidFill>
                <a:srgbClr val="FF000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629688" y="8502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" y="865175"/>
            <a:ext cx="4731768" cy="5342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4307021" y="865175"/>
            <a:ext cx="7301112" cy="1251211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629687" y="755686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4984354" y="2817273"/>
            <a:ext cx="6623836" cy="1251211"/>
            <a:chOff x="996086" y="774110"/>
            <a:chExt cx="7103330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nhẹ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nỗi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mất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mát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thương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4149970" y="2637237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07021" y="4789266"/>
            <a:ext cx="7301112" cy="1251211"/>
            <a:chOff x="920573" y="774110"/>
            <a:chExt cx="7244212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996086" y="774110"/>
              <a:ext cx="7168699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920573" y="992874"/>
              <a:ext cx="7095822" cy="11083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hóa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lòng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Nam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3548743" y="4643390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bÃ¡c nhá» miá»n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Káº¿t quáº£ hÃ¬nh áº£nh cho hÃ ng tre trÆ°á»c lÄng bÃ¡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3977447"/>
            <a:ext cx="1308225" cy="109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Rectangle: Rounded Corners 39"/>
          <p:cNvSpPr/>
          <p:nvPr/>
        </p:nvSpPr>
        <p:spPr>
          <a:xfrm>
            <a:off x="774575" y="2717800"/>
            <a:ext cx="7442325" cy="1048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tre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SG" sz="48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298700" y="4003586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2213" y="345304"/>
            <a:ext cx="82015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">
              <a:defRPr/>
            </a:pP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hàng tre bát ngát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Hàng tre xanh xanh Việt Nam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US" sz="3600" dirty="0"/>
          </a:p>
        </p:txBody>
      </p:sp>
      <p:sp>
        <p:nvSpPr>
          <p:cNvPr id="48" name="Rectangle: Rounded Corners 47"/>
          <p:cNvSpPr/>
          <p:nvPr/>
        </p:nvSpPr>
        <p:spPr>
          <a:xfrm>
            <a:off x="2326776" y="5381820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Káº¿t quáº£ hÃ¬nh áº£nh cho con gnuowif 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5280206"/>
            <a:ext cx="1308225" cy="11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1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ết quả hình ảnh cho mũi tên co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189578" y="4991998"/>
            <a:ext cx="1447800" cy="7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658423" y="5386347"/>
            <a:ext cx="7139709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Vẻ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đẹp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cứng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cỏi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kiên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cường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bền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bỉ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hiên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ngang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khuất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của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con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người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19878" y="433736"/>
            <a:ext cx="3395419" cy="4130414"/>
            <a:chOff x="124382" y="0"/>
            <a:chExt cx="3395419" cy="3720228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/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bão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táp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2258737" y="632118"/>
            <a:ext cx="1917700" cy="192470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5126678" y="433736"/>
            <a:ext cx="3395419" cy="4130414"/>
            <a:chOff x="124382" y="0"/>
            <a:chExt cx="3395419" cy="372022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/>
            <p:cNvSpPr txBox="1"/>
            <p:nvPr/>
          </p:nvSpPr>
          <p:spPr>
            <a:xfrm>
              <a:off x="225982" y="1962949"/>
              <a:ext cx="3255719" cy="984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865537" y="632117"/>
            <a:ext cx="1917700" cy="192470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row: Left-Right 18"/>
          <p:cNvSpPr/>
          <p:nvPr/>
        </p:nvSpPr>
        <p:spPr>
          <a:xfrm>
            <a:off x="1781435" y="3782707"/>
            <a:ext cx="6433220" cy="55803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211271"/>
            <a:ext cx="7896225" cy="4435457"/>
          </a:xfrm>
        </p:spPr>
      </p:pic>
      <p:sp>
        <p:nvSpPr>
          <p:cNvPr id="8" name="Isosceles Triangle 7"/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/>
          <p:cNvSpPr txBox="1"/>
          <p:nvPr/>
        </p:nvSpPr>
        <p:spPr>
          <a:xfrm>
            <a:off x="6797984" y="3052193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5067299" y="922961"/>
            <a:chExt cx="6624740" cy="5249240"/>
          </a:xfrm>
        </p:grpSpPr>
        <p:pic>
          <p:nvPicPr>
            <p:cNvPr id="4098" name="Picture 2" descr="Káº¿t quáº£ hÃ¬nh áº£nh cho máº·t trá»i Äi qua trÃªn lÄ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1"/>
            <a:stretch>
              <a:fillRect/>
            </a:stretch>
          </p:blipFill>
          <p:spPr bwMode="auto">
            <a:xfrm>
              <a:off x="7608636" y="2674885"/>
              <a:ext cx="4083403" cy="349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5067299" y="4908495"/>
              <a:ext cx="2454682" cy="12416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7613683" y="922962"/>
              <a:ext cx="4078356" cy="16300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pic>
          <p:nvPicPr>
            <p:cNvPr id="4100" name="Picture 4" descr="Káº¿t quáº£ hÃ¬nh áº£nh cho bÃ¡c náº±m trong giáº¥c ngá»§ bÃ¬nh yÃª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11"/>
            <a:stretch>
              <a:fillRect/>
            </a:stretch>
          </p:blipFill>
          <p:spPr bwMode="auto">
            <a:xfrm>
              <a:off x="5092699" y="922961"/>
              <a:ext cx="2431274" cy="388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4876799" y="407822"/>
            <a:ext cx="7505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trên lăng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một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lăng rất đỏ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máº·t trá»i Äi qua trÃªn lÄ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368175" y="558800"/>
            <a:ext cx="7442325" cy="1048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  </a:t>
            </a:r>
            <a:endParaRPr lang="en-SG" sz="4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892300" y="2063454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892300" y="3643607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Káº¿t quáº£ hÃ¬nh áº£nh cho máº·t trá»i hoáº¡t hÃ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9" y="1952251"/>
            <a:ext cx="1308225" cy="127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Káº¿t quáº£ hÃ¬nh áº£nh cho bÃ¡c há»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>
            <a:fillRect/>
          </a:stretch>
        </p:blipFill>
        <p:spPr bwMode="auto">
          <a:xfrm>
            <a:off x="465463" y="3429000"/>
            <a:ext cx="1272281" cy="147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: Rounded Corners 9"/>
          <p:cNvSpPr/>
          <p:nvPr/>
        </p:nvSpPr>
        <p:spPr>
          <a:xfrm>
            <a:off x="6311900" y="2063453"/>
            <a:ext cx="1498600" cy="2628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29519" y="5251038"/>
            <a:ext cx="7442325" cy="11497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ca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lao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lang="en-SG" sz="3200" i="1" dirty="0">
              <a:solidFill>
                <a:srgbClr val="FF0000"/>
              </a:solidFill>
            </a:endParaRPr>
          </a:p>
        </p:txBody>
      </p:sp>
      <p:pic>
        <p:nvPicPr>
          <p:cNvPr id="7176" name="Picture 8" descr="Káº¿t quáº£ hÃ¬nh áº£nh cho bÃ¡c há»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19" y="980606"/>
            <a:ext cx="3662037" cy="489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567482"/>
            <a:ext cx="1054100" cy="105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29222"/>
            <a:chOff x="0" y="0"/>
            <a:chExt cx="12192000" cy="6829222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0"/>
              <a:ext cx="12192000" cy="6829222"/>
              <a:chOff x="5067299" y="922961"/>
              <a:chExt cx="6624740" cy="5227213"/>
            </a:xfrm>
          </p:grpSpPr>
          <p:sp>
            <p:nvSpPr>
              <p:cNvPr id="22" name="Rectangle 22"/>
              <p:cNvSpPr>
                <a:spLocks noChangeArrowheads="1"/>
              </p:cNvSpPr>
              <p:nvPr/>
            </p:nvSpPr>
            <p:spPr bwMode="auto">
              <a:xfrm>
                <a:off x="5067299" y="4908495"/>
                <a:ext cx="2454682" cy="124167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7613683" y="922962"/>
                <a:ext cx="4078356" cy="16300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100" name="Picture 4" descr="Káº¿t quáº£ hÃ¬nh áº£nh cho bÃ¡c náº±m trong giáº¥c ngá»§ bÃ¬nh yÃª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11"/>
              <a:stretch>
                <a:fillRect/>
              </a:stretch>
            </p:blipFill>
            <p:spPr bwMode="auto">
              <a:xfrm>
                <a:off x="5092699" y="922961"/>
                <a:ext cx="2431274" cy="3888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Káº¿t quáº£ hÃ¬nh áº£nh cho ÄoÃ n ngÆ°á»i vÃ o viáº¿ng bÃ¡c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9" b="10280"/>
            <a:stretch>
              <a:fillRect/>
            </a:stretch>
          </p:blipFill>
          <p:spPr bwMode="auto">
            <a:xfrm>
              <a:off x="4686299" y="2273299"/>
              <a:ext cx="7505701" cy="455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4686299" y="547522"/>
            <a:ext cx="7696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người 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trong thương nhớ</a:t>
            </a:r>
            <a:b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hoa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dâng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chín mùa xuân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SG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1" y="2318657"/>
            <a:ext cx="41525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raphic 12"/>
          <p:cNvSpPr/>
          <p:nvPr/>
        </p:nvSpPr>
        <p:spPr>
          <a:xfrm rot="1218983">
            <a:off x="3447026" y="3919760"/>
            <a:ext cx="613168" cy="613168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6184" y="3248607"/>
            <a:ext cx="3493364" cy="360000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ÄoÃ n ngÆ°á»i vÃ o viáº¿ng bÃ¡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0280"/>
          <a:stretch>
            <a:fillRect/>
          </a:stretch>
        </p:blipFill>
        <p:spPr bwMode="auto">
          <a:xfrm>
            <a:off x="4572000" y="12699"/>
            <a:ext cx="7620000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ÄoÃ n ngÆ°á»i vÃ o viáº¿ng bÃ¡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17925"/>
          <a:stretch>
            <a:fillRect/>
          </a:stretch>
        </p:blipFill>
        <p:spPr bwMode="auto">
          <a:xfrm>
            <a:off x="4572000" y="3568700"/>
            <a:ext cx="7620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-1905000" y="-774701"/>
            <a:ext cx="8178800" cy="8407401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Diagram 3"/>
          <p:cNvGraphicFramePr/>
          <p:nvPr/>
        </p:nvGraphicFramePr>
        <p:xfrm>
          <a:off x="381000" y="1714501"/>
          <a:ext cx="5524500" cy="3992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>
            <a:fillRect/>
          </a:stretch>
        </p:blipFill>
        <p:spPr>
          <a:xfrm>
            <a:off x="277090" y="311281"/>
            <a:ext cx="5375564" cy="6235438"/>
          </a:xfrm>
        </p:spPr>
      </p:pic>
      <p:sp>
        <p:nvSpPr>
          <p:cNvPr id="6" name="Rectangle: Rounded Corners 5"/>
          <p:cNvSpPr/>
          <p:nvPr/>
        </p:nvSpPr>
        <p:spPr>
          <a:xfrm>
            <a:off x="6328930" y="628577"/>
            <a:ext cx="5202819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1450366"/>
            <a:ext cx="1839521" cy="1839521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7715556" y="2888240"/>
            <a:ext cx="242956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3556712"/>
            <a:ext cx="1839521" cy="1839521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6797965" y="5046072"/>
            <a:ext cx="4350326" cy="13177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rgbClr val="0070C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3"/>
          <p:cNvGrpSpPr/>
          <p:nvPr/>
        </p:nvGrpSpPr>
        <p:grpSpPr>
          <a:xfrm>
            <a:off x="8148326" y="573889"/>
            <a:ext cx="4398677" cy="4502419"/>
            <a:chOff x="1287891" y="1965797"/>
            <a:chExt cx="4244051" cy="3738805"/>
          </a:xfrm>
        </p:grpSpPr>
        <p:grpSp>
          <p:nvGrpSpPr>
            <p:cNvPr id="23" name="组合 7"/>
            <p:cNvGrpSpPr/>
            <p:nvPr/>
          </p:nvGrpSpPr>
          <p:grpSpPr>
            <a:xfrm>
              <a:off x="1396462" y="3077909"/>
              <a:ext cx="3036931" cy="2626693"/>
              <a:chOff x="7678992" y="2033798"/>
              <a:chExt cx="3036931" cy="2626693"/>
            </a:xfrm>
          </p:grpSpPr>
          <p:sp>
            <p:nvSpPr>
              <p:cNvPr id="27" name="TextBox 30"/>
              <p:cNvSpPr txBox="1"/>
              <p:nvPr/>
            </p:nvSpPr>
            <p:spPr>
              <a:xfrm rot="16200000">
                <a:off x="8085696" y="1889859"/>
                <a:ext cx="2223524" cy="303693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vi-VN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ư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ớng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dẫn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học</a:t>
                </a:r>
                <a:endParaRPr lang="en-US" sz="5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: 圆角 9"/>
              <p:cNvSpPr/>
              <p:nvPr/>
            </p:nvSpPr>
            <p:spPr>
              <a:xfrm>
                <a:off x="7678992" y="2033798"/>
                <a:ext cx="3036931" cy="2626693"/>
              </a:xfrm>
              <a:prstGeom prst="roundRect">
                <a:avLst>
                  <a:gd name="adj" fmla="val 11280"/>
                </a:avLst>
              </a:prstGeom>
              <a:noFill/>
              <a:ln w="34925" cap="rnd">
                <a:solidFill>
                  <a:srgbClr val="7B6A63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" r="41793" b="70464"/>
            <a:stretch>
              <a:fillRect/>
            </a:stretch>
          </p:blipFill>
          <p:spPr>
            <a:xfrm>
              <a:off x="1287891" y="1965797"/>
              <a:ext cx="4244051" cy="333350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16560" y="4574544"/>
            <a:ext cx="7330440" cy="1508755"/>
            <a:chOff x="553720" y="5644350"/>
            <a:chExt cx="7752080" cy="1180800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553720" y="5644350"/>
              <a:ext cx="7752080" cy="1180800"/>
            </a:xfrm>
            <a:prstGeom prst="roundRect">
              <a:avLst/>
            </a:prstGeom>
            <a:solidFill>
              <a:srgbClr val="C5F3D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263681"/>
                <a:satOff val="53299"/>
                <a:lumOff val="-17254"/>
                <a:alphaOff val="0"/>
              </a:schemeClr>
            </a:fillRef>
            <a:effectRef idx="0">
              <a:schemeClr val="accent2">
                <a:hueOff val="-10263681"/>
                <a:satOff val="53299"/>
                <a:lumOff val="-172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: Rounded Corners 4"/>
            <p:cNvSpPr txBox="1"/>
            <p:nvPr/>
          </p:nvSpPr>
          <p:spPr>
            <a:xfrm>
              <a:off x="611362" y="5701992"/>
              <a:ext cx="7636796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SG" sz="4000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tiết</a:t>
              </a:r>
              <a:r>
                <a:rPr lang="en-SG" sz="4000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SG" sz="4000" i="1" kern="1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SG" sz="4000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6559" y="786737"/>
            <a:ext cx="7330441" cy="1508755"/>
            <a:chOff x="416559" y="786737"/>
            <a:chExt cx="7330441" cy="1508755"/>
          </a:xfrm>
        </p:grpSpPr>
        <p:grpSp>
          <p:nvGrpSpPr>
            <p:cNvPr id="30" name="Group 29"/>
            <p:cNvGrpSpPr/>
            <p:nvPr/>
          </p:nvGrpSpPr>
          <p:grpSpPr>
            <a:xfrm>
              <a:off x="416560" y="786737"/>
              <a:ext cx="7330440" cy="1508755"/>
              <a:chOff x="553720" y="2015550"/>
              <a:chExt cx="7752080" cy="1180800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553720" y="2015550"/>
                <a:ext cx="7752080" cy="11808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: Rounded Corners 4"/>
              <p:cNvSpPr txBox="1"/>
              <p:nvPr/>
            </p:nvSpPr>
            <p:spPr>
              <a:xfrm>
                <a:off x="611362" y="2073192"/>
                <a:ext cx="7636796" cy="10655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Rectangle: Rounded Corners 4"/>
            <p:cNvSpPr txBox="1"/>
            <p:nvPr/>
          </p:nvSpPr>
          <p:spPr>
            <a:xfrm>
              <a:off x="416559" y="884514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6560" y="2767456"/>
            <a:ext cx="7330440" cy="1508755"/>
            <a:chOff x="416560" y="2767456"/>
            <a:chExt cx="7330440" cy="1508755"/>
          </a:xfrm>
        </p:grpSpPr>
        <p:grpSp>
          <p:nvGrpSpPr>
            <p:cNvPr id="33" name="Group 32"/>
            <p:cNvGrpSpPr/>
            <p:nvPr/>
          </p:nvGrpSpPr>
          <p:grpSpPr>
            <a:xfrm>
              <a:off x="416560" y="2767456"/>
              <a:ext cx="7330440" cy="1508755"/>
              <a:chOff x="553720" y="3829950"/>
              <a:chExt cx="7752080" cy="118080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553720" y="3829950"/>
                <a:ext cx="7752080" cy="1180800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5131841"/>
                  <a:satOff val="26649"/>
                  <a:lumOff val="-8626"/>
                  <a:alphaOff val="0"/>
                </a:schemeClr>
              </a:fillRef>
              <a:effectRef idx="0">
                <a:schemeClr val="accent2">
                  <a:hueOff val="-5131841"/>
                  <a:satOff val="26649"/>
                  <a:lumOff val="-862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angle: Rounded Corners 4"/>
              <p:cNvSpPr txBox="1"/>
              <p:nvPr/>
            </p:nvSpPr>
            <p:spPr>
              <a:xfrm>
                <a:off x="611362" y="3887592"/>
                <a:ext cx="7636796" cy="106551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: Rounded Corners 4"/>
            <p:cNvSpPr txBox="1"/>
            <p:nvPr/>
          </p:nvSpPr>
          <p:spPr>
            <a:xfrm>
              <a:off x="471066" y="2841107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Viễn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6609199" y="801895"/>
            <a:ext cx="5110105" cy="5037519"/>
          </a:xfrm>
          <a:prstGeom prst="ellipse">
            <a:avLst/>
          </a:prstGeom>
          <a:noFill/>
          <a:ln w="34925" cap="rnd">
            <a:solidFill>
              <a:srgbClr val="7B6A6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307469" y="2133600"/>
            <a:ext cx="5511919" cy="983226"/>
            <a:chOff x="245806" y="1661651"/>
            <a:chExt cx="5511919" cy="983226"/>
          </a:xfrm>
        </p:grpSpPr>
        <p:sp>
          <p:nvSpPr>
            <p:cNvPr id="8" name="矩形 7"/>
            <p:cNvSpPr/>
            <p:nvPr/>
          </p:nvSpPr>
          <p:spPr>
            <a:xfrm>
              <a:off x="245806" y="1661651"/>
              <a:ext cx="5511919" cy="983226"/>
            </a:xfrm>
            <a:prstGeom prst="rect">
              <a:avLst/>
            </a:prstGeom>
            <a:solidFill>
              <a:srgbClr val="7B6A63"/>
            </a:solidFill>
            <a:ln>
              <a:solidFill>
                <a:srgbClr val="7B6A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56274" y="1768543"/>
              <a:ext cx="53014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Tạm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biệt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em</a:t>
              </a:r>
              <a:endParaRPr lang="zh-CN" altLang="en-US" sz="44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35828" y="3535556"/>
            <a:ext cx="5023108" cy="1446550"/>
            <a:chOff x="3887072" y="1494933"/>
            <a:chExt cx="5023108" cy="1446550"/>
          </a:xfrm>
        </p:grpSpPr>
        <p:sp>
          <p:nvSpPr>
            <p:cNvPr id="15" name="文本框 14"/>
            <p:cNvSpPr txBox="1"/>
            <p:nvPr/>
          </p:nvSpPr>
          <p:spPr>
            <a:xfrm>
              <a:off x="5027644" y="1494933"/>
              <a:ext cx="3882536" cy="144655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Hẹn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gặp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vào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tới</a:t>
              </a:r>
              <a:endParaRPr lang="zh-CN" altLang="en-US" sz="4400" b="1" dirty="0">
                <a:solidFill>
                  <a:srgbClr val="7B6A63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9" t="51919" r="-916" b="8744"/>
            <a:stretch>
              <a:fillRect/>
            </a:stretch>
          </p:blipFill>
          <p:spPr>
            <a:xfrm>
              <a:off x="3887072" y="1551277"/>
              <a:ext cx="799613" cy="1175510"/>
            </a:xfrm>
            <a:prstGeom prst="rect">
              <a:avLst/>
            </a:prstGeom>
          </p:spPr>
        </p:pic>
      </p:grpSp>
      <p:pic>
        <p:nvPicPr>
          <p:cNvPr id="16" name="Picture 2" descr="Káº¿t quáº£ hÃ¬nh áº£nh cho bÃ¡c há»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26" y="995084"/>
            <a:ext cx="5288238" cy="5037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51919" r="-916" b="8744"/>
          <a:stretch>
            <a:fillRect/>
          </a:stretch>
        </p:blipFill>
        <p:spPr>
          <a:xfrm>
            <a:off x="8668520" y="4149213"/>
            <a:ext cx="1625129" cy="23891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3" b="60663"/>
          <a:stretch>
            <a:fillRect/>
          </a:stretch>
        </p:blipFill>
        <p:spPr>
          <a:xfrm>
            <a:off x="9884010" y="4149213"/>
            <a:ext cx="1625129" cy="2389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7708" y="183710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10" name="Freeform 4"/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11762"/>
              <a:gd name="connsiteY0-74" fmla="*/ 0 h 979713"/>
              <a:gd name="connsiteX1-75" fmla="*/ 0 w 1611762"/>
              <a:gd name="connsiteY1-76" fmla="*/ 979713 h 979713"/>
              <a:gd name="connsiteX2-77" fmla="*/ 1611709 w 1611762"/>
              <a:gd name="connsiteY2-78" fmla="*/ 910146 h 979713"/>
              <a:gd name="connsiteX3-79" fmla="*/ 1603149 w 1611762"/>
              <a:gd name="connsiteY3-80" fmla="*/ 0 h 979713"/>
              <a:gd name="connsiteX0-81" fmla="*/ 1581944 w 1611727"/>
              <a:gd name="connsiteY0-82" fmla="*/ 0 h 979713"/>
              <a:gd name="connsiteX1-83" fmla="*/ 0 w 1611727"/>
              <a:gd name="connsiteY1-84" fmla="*/ 979713 h 979713"/>
              <a:gd name="connsiteX2-85" fmla="*/ 1611709 w 1611727"/>
              <a:gd name="connsiteY2-86" fmla="*/ 910146 h 979713"/>
              <a:gd name="connsiteX3-87" fmla="*/ 1581944 w 1611727"/>
              <a:gd name="connsiteY3-88" fmla="*/ 0 h 979713"/>
              <a:gd name="connsiteX0-89" fmla="*/ 1581944 w 1586350"/>
              <a:gd name="connsiteY0-90" fmla="*/ 0 h 979713"/>
              <a:gd name="connsiteX1-91" fmla="*/ 0 w 1586350"/>
              <a:gd name="connsiteY1-92" fmla="*/ 979713 h 979713"/>
              <a:gd name="connsiteX2-93" fmla="*/ 1586263 w 1586350"/>
              <a:gd name="connsiteY2-94" fmla="*/ 920382 h 979713"/>
              <a:gd name="connsiteX3-95" fmla="*/ 1581944 w 1586350"/>
              <a:gd name="connsiteY3-96" fmla="*/ 0 h 979713"/>
              <a:gd name="connsiteX0-97" fmla="*/ 1581944 w 1586350"/>
              <a:gd name="connsiteY0-98" fmla="*/ 0 h 979713"/>
              <a:gd name="connsiteX1-99" fmla="*/ 0 w 1586350"/>
              <a:gd name="connsiteY1-100" fmla="*/ 979713 h 979713"/>
              <a:gd name="connsiteX2-101" fmla="*/ 1586263 w 1586350"/>
              <a:gd name="connsiteY2-102" fmla="*/ 920382 h 979713"/>
              <a:gd name="connsiteX3-103" fmla="*/ 1581944 w 1586350"/>
              <a:gd name="connsiteY3-104" fmla="*/ 0 h 979713"/>
              <a:gd name="connsiteX0-105" fmla="*/ 1581944 w 1582267"/>
              <a:gd name="connsiteY0-106" fmla="*/ 0 h 979713"/>
              <a:gd name="connsiteX1-107" fmla="*/ 0 w 1582267"/>
              <a:gd name="connsiteY1-108" fmla="*/ 979713 h 979713"/>
              <a:gd name="connsiteX2-109" fmla="*/ 1582022 w 1582267"/>
              <a:gd name="connsiteY2-110" fmla="*/ 920382 h 979713"/>
              <a:gd name="connsiteX3-111" fmla="*/ 1581944 w 1582267"/>
              <a:gd name="connsiteY3-112" fmla="*/ 0 h 979713"/>
              <a:gd name="connsiteX0-113" fmla="*/ 1581944 w 1582267"/>
              <a:gd name="connsiteY0-114" fmla="*/ 0 h 972229"/>
              <a:gd name="connsiteX1-115" fmla="*/ 0 w 1582267"/>
              <a:gd name="connsiteY1-116" fmla="*/ 972229 h 972229"/>
              <a:gd name="connsiteX2-117" fmla="*/ 1582022 w 1582267"/>
              <a:gd name="connsiteY2-118" fmla="*/ 912898 h 972229"/>
              <a:gd name="connsiteX3-119" fmla="*/ 1581944 w 1582267"/>
              <a:gd name="connsiteY3-120" fmla="*/ 0 h 972229"/>
              <a:gd name="connsiteX0-121" fmla="*/ 1577945 w 1582112"/>
              <a:gd name="connsiteY0-122" fmla="*/ 0 h 974723"/>
              <a:gd name="connsiteX1-123" fmla="*/ 0 w 1582112"/>
              <a:gd name="connsiteY1-124" fmla="*/ 974723 h 974723"/>
              <a:gd name="connsiteX2-125" fmla="*/ 1582022 w 1582112"/>
              <a:gd name="connsiteY2-126" fmla="*/ 915392 h 974723"/>
              <a:gd name="connsiteX3-127" fmla="*/ 1577945 w 1582112"/>
              <a:gd name="connsiteY3-128" fmla="*/ 0 h 974723"/>
              <a:gd name="connsiteX0-129" fmla="*/ 1575945 w 1582091"/>
              <a:gd name="connsiteY0-130" fmla="*/ 0 h 969734"/>
              <a:gd name="connsiteX1-131" fmla="*/ 0 w 1582091"/>
              <a:gd name="connsiteY1-132" fmla="*/ 969734 h 969734"/>
              <a:gd name="connsiteX2-133" fmla="*/ 1582022 w 1582091"/>
              <a:gd name="connsiteY2-134" fmla="*/ 910403 h 969734"/>
              <a:gd name="connsiteX3-135" fmla="*/ 1575945 w 1582091"/>
              <a:gd name="connsiteY3-136" fmla="*/ 0 h 969734"/>
              <a:gd name="connsiteX0-137" fmla="*/ 1575945 w 1582091"/>
              <a:gd name="connsiteY0-138" fmla="*/ 0 h 972229"/>
              <a:gd name="connsiteX1-139" fmla="*/ 0 w 1582091"/>
              <a:gd name="connsiteY1-140" fmla="*/ 972229 h 972229"/>
              <a:gd name="connsiteX2-141" fmla="*/ 1582022 w 1582091"/>
              <a:gd name="connsiteY2-142" fmla="*/ 912898 h 972229"/>
              <a:gd name="connsiteX3-143" fmla="*/ 1575945 w 1582091"/>
              <a:gd name="connsiteY3-144" fmla="*/ 0 h 972229"/>
              <a:gd name="connsiteX0-145" fmla="*/ 1575945 w 1582091"/>
              <a:gd name="connsiteY0-146" fmla="*/ 0 h 974724"/>
              <a:gd name="connsiteX1-147" fmla="*/ 0 w 1582091"/>
              <a:gd name="connsiteY1-148" fmla="*/ 974724 h 974724"/>
              <a:gd name="connsiteX2-149" fmla="*/ 1582022 w 1582091"/>
              <a:gd name="connsiteY2-150" fmla="*/ 915393 h 974724"/>
              <a:gd name="connsiteX3-151" fmla="*/ 1575945 w 1582091"/>
              <a:gd name="connsiteY3-152" fmla="*/ 0 h 974724"/>
              <a:gd name="connsiteX0-153" fmla="*/ 1575945 w 1578155"/>
              <a:gd name="connsiteY0-154" fmla="*/ 0 h 974724"/>
              <a:gd name="connsiteX1-155" fmla="*/ 0 w 1578155"/>
              <a:gd name="connsiteY1-156" fmla="*/ 974724 h 974724"/>
              <a:gd name="connsiteX2-157" fmla="*/ 1578023 w 1578155"/>
              <a:gd name="connsiteY2-158" fmla="*/ 920382 h 974724"/>
              <a:gd name="connsiteX3-159" fmla="*/ 1575945 w 1578155"/>
              <a:gd name="connsiteY3-160" fmla="*/ 0 h 974724"/>
              <a:gd name="connsiteX0-161" fmla="*/ 1575945 w 1578155"/>
              <a:gd name="connsiteY0-162" fmla="*/ 0 h 974724"/>
              <a:gd name="connsiteX1-163" fmla="*/ 0 w 1578155"/>
              <a:gd name="connsiteY1-164" fmla="*/ 974724 h 974724"/>
              <a:gd name="connsiteX2-165" fmla="*/ 1578023 w 1578155"/>
              <a:gd name="connsiteY2-166" fmla="*/ 922875 h 974724"/>
              <a:gd name="connsiteX3-167" fmla="*/ 1575945 w 1578155"/>
              <a:gd name="connsiteY3-168" fmla="*/ 0 h 974724"/>
              <a:gd name="connsiteX0-169" fmla="*/ 1585943 w 1588153"/>
              <a:gd name="connsiteY0-170" fmla="*/ 0 h 972229"/>
              <a:gd name="connsiteX1-171" fmla="*/ 0 w 1588153"/>
              <a:gd name="connsiteY1-172" fmla="*/ 972229 h 972229"/>
              <a:gd name="connsiteX2-173" fmla="*/ 1588021 w 1588153"/>
              <a:gd name="connsiteY2-174" fmla="*/ 922875 h 972229"/>
              <a:gd name="connsiteX3-175" fmla="*/ 1585943 w 1588153"/>
              <a:gd name="connsiteY3-176" fmla="*/ 0 h 972229"/>
              <a:gd name="connsiteX0-177" fmla="*/ 1593941 w 1596151"/>
              <a:gd name="connsiteY0-178" fmla="*/ 0 h 999669"/>
              <a:gd name="connsiteX1-179" fmla="*/ 0 w 1596151"/>
              <a:gd name="connsiteY1-180" fmla="*/ 999669 h 999669"/>
              <a:gd name="connsiteX2-181" fmla="*/ 1596019 w 1596151"/>
              <a:gd name="connsiteY2-182" fmla="*/ 922875 h 999669"/>
              <a:gd name="connsiteX3-183" fmla="*/ 1593941 w 1596151"/>
              <a:gd name="connsiteY3-184" fmla="*/ 0 h 9996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Freeform 3"/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600197 w 1654629"/>
              <a:gd name="connsiteY0-26" fmla="*/ 0 h 2002971"/>
              <a:gd name="connsiteX1-27" fmla="*/ 0 w 1654629"/>
              <a:gd name="connsiteY1-28" fmla="*/ 2002971 h 2002971"/>
              <a:gd name="connsiteX2-29" fmla="*/ 1654629 w 1654629"/>
              <a:gd name="connsiteY2-30" fmla="*/ 849085 h 2002971"/>
              <a:gd name="connsiteX3-31" fmla="*/ 1600197 w 1654629"/>
              <a:gd name="connsiteY3-32" fmla="*/ 0 h 2002971"/>
              <a:gd name="connsiteX0-33" fmla="*/ 1605484 w 1654629"/>
              <a:gd name="connsiteY0-34" fmla="*/ 0 h 2007224"/>
              <a:gd name="connsiteX1-35" fmla="*/ 0 w 1654629"/>
              <a:gd name="connsiteY1-36" fmla="*/ 2007224 h 2007224"/>
              <a:gd name="connsiteX2-37" fmla="*/ 1654629 w 1654629"/>
              <a:gd name="connsiteY2-38" fmla="*/ 853338 h 2007224"/>
              <a:gd name="connsiteX3-39" fmla="*/ 1605484 w 1654629"/>
              <a:gd name="connsiteY3-40" fmla="*/ 0 h 2007224"/>
              <a:gd name="connsiteX0-41" fmla="*/ 1605484 w 1612337"/>
              <a:gd name="connsiteY0-42" fmla="*/ 0 h 2007224"/>
              <a:gd name="connsiteX1-43" fmla="*/ 0 w 1612337"/>
              <a:gd name="connsiteY1-44" fmla="*/ 2007224 h 2007224"/>
              <a:gd name="connsiteX2-45" fmla="*/ 1612337 w 1612337"/>
              <a:gd name="connsiteY2-46" fmla="*/ 870350 h 2007224"/>
              <a:gd name="connsiteX3-47" fmla="*/ 1605484 w 1612337"/>
              <a:gd name="connsiteY3-48" fmla="*/ 0 h 2007224"/>
              <a:gd name="connsiteX0-49" fmla="*/ 1605484 w 1612337"/>
              <a:gd name="connsiteY0-50" fmla="*/ 0 h 2041344"/>
              <a:gd name="connsiteX1-51" fmla="*/ 0 w 1612337"/>
              <a:gd name="connsiteY1-52" fmla="*/ 2041344 h 2041344"/>
              <a:gd name="connsiteX2-53" fmla="*/ 1612337 w 1612337"/>
              <a:gd name="connsiteY2-54" fmla="*/ 904470 h 2041344"/>
              <a:gd name="connsiteX3-55" fmla="*/ 1605484 w 1612337"/>
              <a:gd name="connsiteY3-56" fmla="*/ 0 h 2041344"/>
              <a:gd name="connsiteX0-57" fmla="*/ 1605484 w 1612337"/>
              <a:gd name="connsiteY0-58" fmla="*/ 0 h 2041344"/>
              <a:gd name="connsiteX1-59" fmla="*/ 0 w 1612337"/>
              <a:gd name="connsiteY1-60" fmla="*/ 2041344 h 2041344"/>
              <a:gd name="connsiteX2-61" fmla="*/ 1612337 w 1612337"/>
              <a:gd name="connsiteY2-62" fmla="*/ 911293 h 2041344"/>
              <a:gd name="connsiteX3-63" fmla="*/ 1605484 w 1612337"/>
              <a:gd name="connsiteY3-64" fmla="*/ 0 h 2041344"/>
              <a:gd name="connsiteX0-65" fmla="*/ 1613967 w 1614481"/>
              <a:gd name="connsiteY0-66" fmla="*/ 0 h 2051579"/>
              <a:gd name="connsiteX1-67" fmla="*/ 0 w 1614481"/>
              <a:gd name="connsiteY1-68" fmla="*/ 2051579 h 2051579"/>
              <a:gd name="connsiteX2-69" fmla="*/ 1612337 w 1614481"/>
              <a:gd name="connsiteY2-70" fmla="*/ 921528 h 2051579"/>
              <a:gd name="connsiteX3-71" fmla="*/ 1613967 w 1614481"/>
              <a:gd name="connsiteY3-72" fmla="*/ 0 h 2051579"/>
              <a:gd name="connsiteX0-73" fmla="*/ 1597003 w 1612337"/>
              <a:gd name="connsiteY0-74" fmla="*/ 0 h 2048168"/>
              <a:gd name="connsiteX1-75" fmla="*/ 0 w 1612337"/>
              <a:gd name="connsiteY1-76" fmla="*/ 2048168 h 2048168"/>
              <a:gd name="connsiteX2-77" fmla="*/ 1612337 w 1612337"/>
              <a:gd name="connsiteY2-78" fmla="*/ 918117 h 2048168"/>
              <a:gd name="connsiteX3-79" fmla="*/ 1597003 w 1612337"/>
              <a:gd name="connsiteY3-80" fmla="*/ 0 h 2048168"/>
              <a:gd name="connsiteX0-81" fmla="*/ 1600839 w 1612337"/>
              <a:gd name="connsiteY0-82" fmla="*/ 0 h 2043403"/>
              <a:gd name="connsiteX1-83" fmla="*/ 0 w 1612337"/>
              <a:gd name="connsiteY1-84" fmla="*/ 2043403 h 2043403"/>
              <a:gd name="connsiteX2-85" fmla="*/ 1612337 w 1612337"/>
              <a:gd name="connsiteY2-86" fmla="*/ 913352 h 2043403"/>
              <a:gd name="connsiteX3-87" fmla="*/ 1600839 w 1612337"/>
              <a:gd name="connsiteY3-88" fmla="*/ 0 h 2043403"/>
              <a:gd name="connsiteX0-89" fmla="*/ 1600839 w 1612337"/>
              <a:gd name="connsiteY0-90" fmla="*/ 0 h 2043403"/>
              <a:gd name="connsiteX1-91" fmla="*/ 0 w 1612337"/>
              <a:gd name="connsiteY1-92" fmla="*/ 2043403 h 2043403"/>
              <a:gd name="connsiteX2-93" fmla="*/ 1612337 w 1612337"/>
              <a:gd name="connsiteY2-94" fmla="*/ 915735 h 2043403"/>
              <a:gd name="connsiteX3-95" fmla="*/ 1600839 w 1612337"/>
              <a:gd name="connsiteY3-96" fmla="*/ 0 h 2043403"/>
              <a:gd name="connsiteX0-97" fmla="*/ 1598829 w 1610327"/>
              <a:gd name="connsiteY0-98" fmla="*/ 0 h 2068370"/>
              <a:gd name="connsiteX1-99" fmla="*/ 0 w 1610327"/>
              <a:gd name="connsiteY1-100" fmla="*/ 2068370 h 2068370"/>
              <a:gd name="connsiteX2-101" fmla="*/ 1610327 w 1610327"/>
              <a:gd name="connsiteY2-102" fmla="*/ 915735 h 2068370"/>
              <a:gd name="connsiteX3-103" fmla="*/ 1598829 w 1610327"/>
              <a:gd name="connsiteY3-104" fmla="*/ 0 h 2068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Freeform 59"/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06525"/>
              <a:gd name="connsiteY0-74" fmla="*/ 0 h 979713"/>
              <a:gd name="connsiteX1-75" fmla="*/ 0 w 1606525"/>
              <a:gd name="connsiteY1-76" fmla="*/ 979713 h 979713"/>
              <a:gd name="connsiteX2-77" fmla="*/ 1606422 w 1606525"/>
              <a:gd name="connsiteY2-78" fmla="*/ 910146 h 979713"/>
              <a:gd name="connsiteX3-79" fmla="*/ 1603149 w 1606525"/>
              <a:gd name="connsiteY3-80" fmla="*/ 0 h 979713"/>
              <a:gd name="connsiteX0-81" fmla="*/ 1603149 w 1603149"/>
              <a:gd name="connsiteY0-82" fmla="*/ 0 h 979713"/>
              <a:gd name="connsiteX1-83" fmla="*/ 0 w 1603149"/>
              <a:gd name="connsiteY1-84" fmla="*/ 979713 h 979713"/>
              <a:gd name="connsiteX2-85" fmla="*/ 1601135 w 1603149"/>
              <a:gd name="connsiteY2-86" fmla="*/ 914399 h 979713"/>
              <a:gd name="connsiteX3-87" fmla="*/ 1603149 w 1603149"/>
              <a:gd name="connsiteY3-88" fmla="*/ 0 h 979713"/>
              <a:gd name="connsiteX0-89" fmla="*/ 1608435 w 1608435"/>
              <a:gd name="connsiteY0-90" fmla="*/ 0 h 988219"/>
              <a:gd name="connsiteX1-91" fmla="*/ 0 w 1608435"/>
              <a:gd name="connsiteY1-92" fmla="*/ 988219 h 988219"/>
              <a:gd name="connsiteX2-93" fmla="*/ 1601135 w 1608435"/>
              <a:gd name="connsiteY2-94" fmla="*/ 922905 h 988219"/>
              <a:gd name="connsiteX3-95" fmla="*/ 1608435 w 1608435"/>
              <a:gd name="connsiteY3-96" fmla="*/ 0 h 988219"/>
              <a:gd name="connsiteX0-97" fmla="*/ 1591471 w 1601183"/>
              <a:gd name="connsiteY0-98" fmla="*/ 0 h 991631"/>
              <a:gd name="connsiteX1-99" fmla="*/ 0 w 1601183"/>
              <a:gd name="connsiteY1-100" fmla="*/ 991631 h 991631"/>
              <a:gd name="connsiteX2-101" fmla="*/ 1601135 w 1601183"/>
              <a:gd name="connsiteY2-102" fmla="*/ 926317 h 991631"/>
              <a:gd name="connsiteX3-103" fmla="*/ 1591471 w 1601183"/>
              <a:gd name="connsiteY3-104" fmla="*/ 0 h 991631"/>
              <a:gd name="connsiteX0-105" fmla="*/ 1587230 w 1601171"/>
              <a:gd name="connsiteY0-106" fmla="*/ 0 h 991631"/>
              <a:gd name="connsiteX1-107" fmla="*/ 0 w 1601171"/>
              <a:gd name="connsiteY1-108" fmla="*/ 991631 h 991631"/>
              <a:gd name="connsiteX2-109" fmla="*/ 1601135 w 1601171"/>
              <a:gd name="connsiteY2-110" fmla="*/ 926317 h 991631"/>
              <a:gd name="connsiteX3-111" fmla="*/ 1587230 w 1601171"/>
              <a:gd name="connsiteY3-112" fmla="*/ 0 h 991631"/>
              <a:gd name="connsiteX0-113" fmla="*/ 1587230 w 1601170"/>
              <a:gd name="connsiteY0-114" fmla="*/ 0 h 988219"/>
              <a:gd name="connsiteX1-115" fmla="*/ 0 w 1601170"/>
              <a:gd name="connsiteY1-116" fmla="*/ 988219 h 988219"/>
              <a:gd name="connsiteX2-117" fmla="*/ 1601135 w 1601170"/>
              <a:gd name="connsiteY2-118" fmla="*/ 922905 h 988219"/>
              <a:gd name="connsiteX3-119" fmla="*/ 1587230 w 1601170"/>
              <a:gd name="connsiteY3-120" fmla="*/ 0 h 988219"/>
              <a:gd name="connsiteX0-121" fmla="*/ 1587230 w 1601170"/>
              <a:gd name="connsiteY0-122" fmla="*/ 0 h 991631"/>
              <a:gd name="connsiteX1-123" fmla="*/ 0 w 1601170"/>
              <a:gd name="connsiteY1-124" fmla="*/ 991631 h 991631"/>
              <a:gd name="connsiteX2-125" fmla="*/ 1601135 w 1601170"/>
              <a:gd name="connsiteY2-126" fmla="*/ 926317 h 991631"/>
              <a:gd name="connsiteX3-127" fmla="*/ 1587230 w 1601170"/>
              <a:gd name="connsiteY3-128" fmla="*/ 0 h 991631"/>
              <a:gd name="connsiteX0-129" fmla="*/ 1589240 w 1603180"/>
              <a:gd name="connsiteY0-130" fmla="*/ 0 h 949187"/>
              <a:gd name="connsiteX1-131" fmla="*/ 0 w 1603180"/>
              <a:gd name="connsiteY1-132" fmla="*/ 949187 h 949187"/>
              <a:gd name="connsiteX2-133" fmla="*/ 1603145 w 1603180"/>
              <a:gd name="connsiteY2-134" fmla="*/ 926317 h 949187"/>
              <a:gd name="connsiteX3-135" fmla="*/ 1589240 w 1603180"/>
              <a:gd name="connsiteY3-136" fmla="*/ 0 h 949187"/>
              <a:gd name="connsiteX0-137" fmla="*/ 1589240 w 1603180"/>
              <a:gd name="connsiteY0-138" fmla="*/ 0 h 954181"/>
              <a:gd name="connsiteX1-139" fmla="*/ 0 w 1603180"/>
              <a:gd name="connsiteY1-140" fmla="*/ 954181 h 954181"/>
              <a:gd name="connsiteX2-141" fmla="*/ 1603145 w 1603180"/>
              <a:gd name="connsiteY2-142" fmla="*/ 926317 h 954181"/>
              <a:gd name="connsiteX3-143" fmla="*/ 1589240 w 1603180"/>
              <a:gd name="connsiteY3-144" fmla="*/ 0 h 954181"/>
              <a:gd name="connsiteX0-145" fmla="*/ 1591249 w 1605189"/>
              <a:gd name="connsiteY0-146" fmla="*/ 0 h 956677"/>
              <a:gd name="connsiteX1-147" fmla="*/ 0 w 1605189"/>
              <a:gd name="connsiteY1-148" fmla="*/ 956677 h 956677"/>
              <a:gd name="connsiteX2-149" fmla="*/ 1605154 w 1605189"/>
              <a:gd name="connsiteY2-150" fmla="*/ 926317 h 956677"/>
              <a:gd name="connsiteX3-151" fmla="*/ 1591249 w 1605189"/>
              <a:gd name="connsiteY3-152" fmla="*/ 0 h 956677"/>
              <a:gd name="connsiteX0-153" fmla="*/ 1591249 w 1601181"/>
              <a:gd name="connsiteY0-154" fmla="*/ 0 h 956677"/>
              <a:gd name="connsiteX1-155" fmla="*/ 0 w 1601181"/>
              <a:gd name="connsiteY1-156" fmla="*/ 956677 h 956677"/>
              <a:gd name="connsiteX2-157" fmla="*/ 1601134 w 1601181"/>
              <a:gd name="connsiteY2-158" fmla="*/ 892812 h 956677"/>
              <a:gd name="connsiteX3-159" fmla="*/ 1591249 w 1601181"/>
              <a:gd name="connsiteY3-160" fmla="*/ 0 h 956677"/>
              <a:gd name="connsiteX0-161" fmla="*/ 1591249 w 1607194"/>
              <a:gd name="connsiteY0-162" fmla="*/ 0 h 956677"/>
              <a:gd name="connsiteX1-163" fmla="*/ 0 w 1607194"/>
              <a:gd name="connsiteY1-164" fmla="*/ 956677 h 956677"/>
              <a:gd name="connsiteX2-165" fmla="*/ 1607163 w 1607194"/>
              <a:gd name="connsiteY2-166" fmla="*/ 892812 h 956677"/>
              <a:gd name="connsiteX3-167" fmla="*/ 1591249 w 1607194"/>
              <a:gd name="connsiteY3-168" fmla="*/ 0 h 956677"/>
              <a:gd name="connsiteX0-169" fmla="*/ 1591249 w 1603184"/>
              <a:gd name="connsiteY0-170" fmla="*/ 0 h 956677"/>
              <a:gd name="connsiteX1-171" fmla="*/ 0 w 1603184"/>
              <a:gd name="connsiteY1-172" fmla="*/ 956677 h 956677"/>
              <a:gd name="connsiteX2-173" fmla="*/ 1603144 w 1603184"/>
              <a:gd name="connsiteY2-174" fmla="*/ 890420 h 956677"/>
              <a:gd name="connsiteX3-175" fmla="*/ 1591249 w 1603184"/>
              <a:gd name="connsiteY3-176" fmla="*/ 0 h 956677"/>
              <a:gd name="connsiteX0-177" fmla="*/ 1591249 w 1601181"/>
              <a:gd name="connsiteY0-178" fmla="*/ 0 h 956677"/>
              <a:gd name="connsiteX1-179" fmla="*/ 0 w 1601181"/>
              <a:gd name="connsiteY1-180" fmla="*/ 956677 h 956677"/>
              <a:gd name="connsiteX2-181" fmla="*/ 1601134 w 1601181"/>
              <a:gd name="connsiteY2-182" fmla="*/ 890420 h 956677"/>
              <a:gd name="connsiteX3-183" fmla="*/ 1591249 w 1601181"/>
              <a:gd name="connsiteY3-184" fmla="*/ 0 h 956677"/>
              <a:gd name="connsiteX0-185" fmla="*/ 1591249 w 1597184"/>
              <a:gd name="connsiteY0-186" fmla="*/ 0 h 956677"/>
              <a:gd name="connsiteX1-187" fmla="*/ 0 w 1597184"/>
              <a:gd name="connsiteY1-188" fmla="*/ 956677 h 956677"/>
              <a:gd name="connsiteX2-189" fmla="*/ 1597114 w 1597184"/>
              <a:gd name="connsiteY2-190" fmla="*/ 890420 h 956677"/>
              <a:gd name="connsiteX3-191" fmla="*/ 1591249 w 1597184"/>
              <a:gd name="connsiteY3-192" fmla="*/ 0 h 956677"/>
              <a:gd name="connsiteX0-193" fmla="*/ 1593652 w 1597214"/>
              <a:gd name="connsiteY0-194" fmla="*/ 0 h 956677"/>
              <a:gd name="connsiteX1-195" fmla="*/ 0 w 1597214"/>
              <a:gd name="connsiteY1-196" fmla="*/ 956677 h 956677"/>
              <a:gd name="connsiteX2-197" fmla="*/ 1597114 w 1597214"/>
              <a:gd name="connsiteY2-198" fmla="*/ 890420 h 956677"/>
              <a:gd name="connsiteX3-199" fmla="*/ 1593652 w 1597214"/>
              <a:gd name="connsiteY3-200" fmla="*/ 0 h 9566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Freeform 60"/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594911 w 1617624"/>
              <a:gd name="connsiteY0-26" fmla="*/ 0 h 2002971"/>
              <a:gd name="connsiteX1-27" fmla="*/ 0 w 1617624"/>
              <a:gd name="connsiteY1-28" fmla="*/ 2002971 h 2002971"/>
              <a:gd name="connsiteX2-29" fmla="*/ 1617624 w 1617624"/>
              <a:gd name="connsiteY2-30" fmla="*/ 870350 h 2002971"/>
              <a:gd name="connsiteX3-31" fmla="*/ 1594911 w 1617624"/>
              <a:gd name="connsiteY3-32" fmla="*/ 0 h 2002971"/>
              <a:gd name="connsiteX0-33" fmla="*/ 1594911 w 1596478"/>
              <a:gd name="connsiteY0-34" fmla="*/ 0 h 2002971"/>
              <a:gd name="connsiteX1-35" fmla="*/ 0 w 1596478"/>
              <a:gd name="connsiteY1-36" fmla="*/ 2002971 h 2002971"/>
              <a:gd name="connsiteX2-37" fmla="*/ 1596478 w 1596478"/>
              <a:gd name="connsiteY2-38" fmla="*/ 883110 h 2002971"/>
              <a:gd name="connsiteX3-39" fmla="*/ 1594911 w 1596478"/>
              <a:gd name="connsiteY3-40" fmla="*/ 0 h 2002971"/>
              <a:gd name="connsiteX0-41" fmla="*/ 1605483 w 1605502"/>
              <a:gd name="connsiteY0-42" fmla="*/ 0 h 2015730"/>
              <a:gd name="connsiteX1-43" fmla="*/ 0 w 1605502"/>
              <a:gd name="connsiteY1-44" fmla="*/ 2015730 h 2015730"/>
              <a:gd name="connsiteX2-45" fmla="*/ 1596478 w 1605502"/>
              <a:gd name="connsiteY2-46" fmla="*/ 895869 h 2015730"/>
              <a:gd name="connsiteX3-47" fmla="*/ 1605483 w 1605502"/>
              <a:gd name="connsiteY3-48" fmla="*/ 0 h 2015730"/>
              <a:gd name="connsiteX0-49" fmla="*/ 1605483 w 1605502"/>
              <a:gd name="connsiteY0-50" fmla="*/ 0 h 2032742"/>
              <a:gd name="connsiteX1-51" fmla="*/ 0 w 1605502"/>
              <a:gd name="connsiteY1-52" fmla="*/ 2032742 h 2032742"/>
              <a:gd name="connsiteX2-53" fmla="*/ 1596478 w 1605502"/>
              <a:gd name="connsiteY2-54" fmla="*/ 912881 h 2032742"/>
              <a:gd name="connsiteX3-55" fmla="*/ 1605483 w 1605502"/>
              <a:gd name="connsiteY3-56" fmla="*/ 0 h 2032742"/>
              <a:gd name="connsiteX0-57" fmla="*/ 1592760 w 1596478"/>
              <a:gd name="connsiteY0-58" fmla="*/ 0 h 2060037"/>
              <a:gd name="connsiteX1-59" fmla="*/ 0 w 1596478"/>
              <a:gd name="connsiteY1-60" fmla="*/ 2060037 h 2060037"/>
              <a:gd name="connsiteX2-61" fmla="*/ 1596478 w 1596478"/>
              <a:gd name="connsiteY2-62" fmla="*/ 940176 h 2060037"/>
              <a:gd name="connsiteX3-63" fmla="*/ 1592760 w 1596478"/>
              <a:gd name="connsiteY3-64" fmla="*/ 0 h 2060037"/>
              <a:gd name="connsiteX0-65" fmla="*/ 1592760 w 1596478"/>
              <a:gd name="connsiteY0-66" fmla="*/ 0 h 2042978"/>
              <a:gd name="connsiteX1-67" fmla="*/ 0 w 1596478"/>
              <a:gd name="connsiteY1-68" fmla="*/ 2042978 h 2042978"/>
              <a:gd name="connsiteX2-69" fmla="*/ 1596478 w 1596478"/>
              <a:gd name="connsiteY2-70" fmla="*/ 923117 h 2042978"/>
              <a:gd name="connsiteX3-71" fmla="*/ 1592760 w 1596478"/>
              <a:gd name="connsiteY3-72" fmla="*/ 0 h 2042978"/>
              <a:gd name="connsiteX0-73" fmla="*/ 1592760 w 1596478"/>
              <a:gd name="connsiteY0-74" fmla="*/ 0 h 2053214"/>
              <a:gd name="connsiteX1-75" fmla="*/ 0 w 1596478"/>
              <a:gd name="connsiteY1-76" fmla="*/ 2053214 h 2053214"/>
              <a:gd name="connsiteX2-77" fmla="*/ 1596478 w 1596478"/>
              <a:gd name="connsiteY2-78" fmla="*/ 933353 h 2053214"/>
              <a:gd name="connsiteX3-79" fmla="*/ 1592760 w 1596478"/>
              <a:gd name="connsiteY3-80" fmla="*/ 0 h 2053214"/>
              <a:gd name="connsiteX0-81" fmla="*/ 1614004 w 1614014"/>
              <a:gd name="connsiteY0-82" fmla="*/ 0 h 2053214"/>
              <a:gd name="connsiteX1-83" fmla="*/ 0 w 1614014"/>
              <a:gd name="connsiteY1-84" fmla="*/ 2053214 h 2053214"/>
              <a:gd name="connsiteX2-85" fmla="*/ 1596478 w 1614014"/>
              <a:gd name="connsiteY2-86" fmla="*/ 933353 h 2053214"/>
              <a:gd name="connsiteX3-87" fmla="*/ 1614004 w 1614014"/>
              <a:gd name="connsiteY3-88" fmla="*/ 0 h 2053214"/>
              <a:gd name="connsiteX0-89" fmla="*/ 1599936 w 1599946"/>
              <a:gd name="connsiteY0-90" fmla="*/ 0 h 2015763"/>
              <a:gd name="connsiteX1-91" fmla="*/ 0 w 1599946"/>
              <a:gd name="connsiteY1-92" fmla="*/ 2015763 h 2015763"/>
              <a:gd name="connsiteX2-93" fmla="*/ 1582410 w 1599946"/>
              <a:gd name="connsiteY2-94" fmla="*/ 933353 h 2015763"/>
              <a:gd name="connsiteX3-95" fmla="*/ 1599936 w 1599946"/>
              <a:gd name="connsiteY3-96" fmla="*/ 0 h 2015763"/>
              <a:gd name="connsiteX0-97" fmla="*/ 1605965 w 1605975"/>
              <a:gd name="connsiteY0-98" fmla="*/ 0 h 2025750"/>
              <a:gd name="connsiteX1-99" fmla="*/ 0 w 1605975"/>
              <a:gd name="connsiteY1-100" fmla="*/ 2025750 h 2025750"/>
              <a:gd name="connsiteX2-101" fmla="*/ 1588439 w 1605975"/>
              <a:gd name="connsiteY2-102" fmla="*/ 933353 h 2025750"/>
              <a:gd name="connsiteX3-103" fmla="*/ 1605965 w 1605975"/>
              <a:gd name="connsiteY3-104" fmla="*/ 0 h 2025750"/>
              <a:gd name="connsiteX0-105" fmla="*/ 1605965 w 1605975"/>
              <a:gd name="connsiteY0-106" fmla="*/ 0 h 2018259"/>
              <a:gd name="connsiteX1-107" fmla="*/ 0 w 1605975"/>
              <a:gd name="connsiteY1-108" fmla="*/ 2018259 h 2018259"/>
              <a:gd name="connsiteX2-109" fmla="*/ 1588439 w 1605975"/>
              <a:gd name="connsiteY2-110" fmla="*/ 933353 h 2018259"/>
              <a:gd name="connsiteX3-111" fmla="*/ 1605965 w 1605975"/>
              <a:gd name="connsiteY3-112" fmla="*/ 0 h 2018259"/>
              <a:gd name="connsiteX0-113" fmla="*/ 1605965 w 1608648"/>
              <a:gd name="connsiteY0-114" fmla="*/ 0 h 2018259"/>
              <a:gd name="connsiteX1-115" fmla="*/ 0 w 1608648"/>
              <a:gd name="connsiteY1-116" fmla="*/ 2018259 h 2018259"/>
              <a:gd name="connsiteX2-117" fmla="*/ 1608648 w 1608648"/>
              <a:gd name="connsiteY2-118" fmla="*/ 896780 h 2018259"/>
              <a:gd name="connsiteX3-119" fmla="*/ 1605965 w 1608648"/>
              <a:gd name="connsiteY3-120" fmla="*/ 0 h 2018259"/>
              <a:gd name="connsiteX0-121" fmla="*/ 1605965 w 1614711"/>
              <a:gd name="connsiteY0-122" fmla="*/ 0 h 2018259"/>
              <a:gd name="connsiteX1-123" fmla="*/ 0 w 1614711"/>
              <a:gd name="connsiteY1-124" fmla="*/ 2018259 h 2018259"/>
              <a:gd name="connsiteX2-125" fmla="*/ 1614711 w 1614711"/>
              <a:gd name="connsiteY2-126" fmla="*/ 908971 h 2018259"/>
              <a:gd name="connsiteX3-127" fmla="*/ 1605965 w 1614711"/>
              <a:gd name="connsiteY3-128" fmla="*/ 0 h 2018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30"/>
          <p:cNvSpPr/>
          <p:nvPr/>
        </p:nvSpPr>
        <p:spPr>
          <a:xfrm>
            <a:off x="5097399" y="3238676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" name="Rounded Rectangle 32"/>
          <p:cNvSpPr/>
          <p:nvPr/>
        </p:nvSpPr>
        <p:spPr>
          <a:xfrm>
            <a:off x="5097399" y="5421088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Rectangle 16"/>
          <p:cNvSpPr/>
          <p:nvPr/>
        </p:nvSpPr>
        <p:spPr>
          <a:xfrm rot="2700000">
            <a:off x="5158477" y="4232499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Rectangle 9"/>
          <p:cNvSpPr/>
          <p:nvPr/>
        </p:nvSpPr>
        <p:spPr>
          <a:xfrm>
            <a:off x="5112706" y="2154772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35712" y="1993294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(1928 – 2005)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2" descr="Káº¿t quáº£ hÃ¬nh áº£nh cho viá»n phÆ°Æ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9" y="2341263"/>
            <a:ext cx="2506901" cy="31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035712" y="3094381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35710" y="4008141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5899" y="5150807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/>
      <p:bldP spid="72" grpId="0"/>
      <p:bldP spid="73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9448"/>
          <a:stretch>
            <a:fillRect/>
          </a:stretch>
        </p:blipFill>
        <p:spPr>
          <a:xfrm>
            <a:off x="905691" y="1825115"/>
            <a:ext cx="2269640" cy="3022629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977"/>
          <a:stretch>
            <a:fillRect/>
          </a:stretch>
        </p:blipFill>
        <p:spPr>
          <a:xfrm>
            <a:off x="3615156" y="1825114"/>
            <a:ext cx="2269640" cy="3022629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19454"/>
          <a:stretch>
            <a:fillRect/>
          </a:stretch>
        </p:blipFill>
        <p:spPr>
          <a:xfrm>
            <a:off x="6324600" y="1825625"/>
            <a:ext cx="2270125" cy="302260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3145"/>
          <a:stretch>
            <a:fillRect/>
          </a:stretch>
        </p:blipFill>
        <p:spPr>
          <a:xfrm>
            <a:off x="9034463" y="1825625"/>
            <a:ext cx="2270125" cy="3013075"/>
          </a:xfrm>
        </p:spPr>
      </p:pic>
      <p:sp>
        <p:nvSpPr>
          <p:cNvPr id="99" name="Rectangle 98"/>
          <p:cNvSpPr/>
          <p:nvPr/>
        </p:nvSpPr>
        <p:spPr>
          <a:xfrm>
            <a:off x="905691" y="4958836"/>
            <a:ext cx="2269892" cy="121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615176" y="4940360"/>
            <a:ext cx="2269892" cy="122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24642" y="4958836"/>
            <a:ext cx="2269892" cy="121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34106" y="4958834"/>
            <a:ext cx="2269892" cy="121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56" name="Text Placeholder 17"/>
          <p:cNvSpPr txBox="1"/>
          <p:nvPr/>
        </p:nvSpPr>
        <p:spPr>
          <a:xfrm>
            <a:off x="1131657" y="5204001"/>
            <a:ext cx="1715870" cy="5599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Placeholder 18"/>
          <p:cNvSpPr txBox="1"/>
          <p:nvPr/>
        </p:nvSpPr>
        <p:spPr>
          <a:xfrm>
            <a:off x="3967704" y="5345208"/>
            <a:ext cx="1703424" cy="30031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Placeholder 17"/>
          <p:cNvSpPr txBox="1"/>
          <p:nvPr/>
        </p:nvSpPr>
        <p:spPr>
          <a:xfrm>
            <a:off x="6686405" y="5165240"/>
            <a:ext cx="1536839" cy="7090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Placeholder 18"/>
          <p:cNvSpPr txBox="1"/>
          <p:nvPr/>
        </p:nvSpPr>
        <p:spPr>
          <a:xfrm>
            <a:off x="9202179" y="5262081"/>
            <a:ext cx="1890167" cy="448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3" name="Right Triangle 32"/>
          <p:cNvSpPr/>
          <p:nvPr/>
        </p:nvSpPr>
        <p:spPr>
          <a:xfrm>
            <a:off x="905691" y="3696036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/>
          <p:cNvSpPr/>
          <p:nvPr/>
        </p:nvSpPr>
        <p:spPr>
          <a:xfrm>
            <a:off x="3607190" y="3686800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ight Triangle 73"/>
          <p:cNvSpPr/>
          <p:nvPr/>
        </p:nvSpPr>
        <p:spPr>
          <a:xfrm>
            <a:off x="6327157" y="3705271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ight Triangle 94"/>
          <p:cNvSpPr/>
          <p:nvPr/>
        </p:nvSpPr>
        <p:spPr>
          <a:xfrm>
            <a:off x="9037089" y="3696032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16"/>
          <p:cNvSpPr/>
          <p:nvPr/>
        </p:nvSpPr>
        <p:spPr>
          <a:xfrm rot="2700000">
            <a:off x="3862051" y="4351686"/>
            <a:ext cx="245088" cy="43939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ectangle 9"/>
          <p:cNvSpPr/>
          <p:nvPr/>
        </p:nvSpPr>
        <p:spPr>
          <a:xfrm>
            <a:off x="1101518" y="4338618"/>
            <a:ext cx="331913" cy="3107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3" name="Rounded Rectangle 5"/>
          <p:cNvSpPr/>
          <p:nvPr/>
        </p:nvSpPr>
        <p:spPr>
          <a:xfrm flipH="1">
            <a:off x="9242184" y="4450609"/>
            <a:ext cx="344621" cy="284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eardrop 1"/>
          <p:cNvSpPr/>
          <p:nvPr/>
        </p:nvSpPr>
        <p:spPr>
          <a:xfrm rot="18805991">
            <a:off x="6516446" y="4397944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6215" y="4847744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615687" y="4829268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325159" y="4847741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9034630" y="4847744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3975357" y="438481"/>
            <a:ext cx="4247887" cy="7366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56" grpId="0"/>
      <p:bldP spid="60" grpId="0"/>
      <p:bldP spid="62" grpId="0"/>
      <p:bldP spid="66" grpId="0"/>
      <p:bldP spid="33" grpId="0" animBg="1"/>
      <p:bldP spid="73" grpId="0" animBg="1"/>
      <p:bldP spid="74" grpId="0" animBg="1"/>
      <p:bldP spid="95" grpId="0" animBg="1"/>
      <p:bldP spid="91" grpId="0" animBg="1"/>
      <p:bldP spid="92" grpId="0" animBg="1"/>
      <p:bldP spid="93" grpId="0" animBg="1"/>
      <p:bldP spid="94" grpId="0" animBg="1"/>
      <p:bldP spid="34" grpId="0" animBg="1"/>
      <p:bldP spid="96" grpId="0" animBg="1"/>
      <p:bldP spid="97" grpId="0" animBg="1"/>
      <p:bldP spid="9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439989"/>
            <a:ext cx="12192000" cy="7242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3908577" y="4886108"/>
            <a:ext cx="6782862" cy="10016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1056" y="2180946"/>
            <a:ext cx="7729543" cy="100167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8289" y="3572212"/>
            <a:ext cx="7331294" cy="1001674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8873" y="2214671"/>
            <a:ext cx="5512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4/1969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6"/>
          <p:cNvSpPr/>
          <p:nvPr/>
        </p:nvSpPr>
        <p:spPr>
          <a:xfrm>
            <a:off x="11179583" y="2565356"/>
            <a:ext cx="336743" cy="28149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0" name="Rectangle 16"/>
          <p:cNvSpPr/>
          <p:nvPr/>
        </p:nvSpPr>
        <p:spPr>
          <a:xfrm>
            <a:off x="10597932" y="3922532"/>
            <a:ext cx="353565" cy="27368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Oval 21"/>
          <p:cNvSpPr>
            <a:spLocks noChangeAspect="1"/>
          </p:cNvSpPr>
          <p:nvPr/>
        </p:nvSpPr>
        <p:spPr>
          <a:xfrm>
            <a:off x="10259900" y="5246753"/>
            <a:ext cx="336743" cy="33955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3" name="Group 22"/>
          <p:cNvGrpSpPr/>
          <p:nvPr/>
        </p:nvGrpSpPr>
        <p:grpSpPr>
          <a:xfrm>
            <a:off x="511027" y="2593897"/>
            <a:ext cx="4332272" cy="2991432"/>
            <a:chOff x="300018" y="2463269"/>
            <a:chExt cx="4020773" cy="2991432"/>
          </a:xfrm>
        </p:grpSpPr>
        <p:pic>
          <p:nvPicPr>
            <p:cNvPr id="2050" name="Picture 2" descr="Káº¿t quáº£ hÃ¬nh áº£nh cho viáº¿ng lÄng bÃ¡c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r="16639"/>
            <a:stretch>
              <a:fillRect/>
            </a:stretch>
          </p:blipFill>
          <p:spPr bwMode="auto">
            <a:xfrm>
              <a:off x="300018" y="2463269"/>
              <a:ext cx="4020773" cy="299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00765" y="2575473"/>
              <a:ext cx="3056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endPara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200025" y="3608610"/>
            <a:ext cx="5220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“Nh</a:t>
            </a:r>
            <a:r>
              <a:rPr lang="vi-VN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3801" y="4906204"/>
            <a:ext cx="5161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9" grpId="0" animBg="1"/>
      <p:bldP spid="20" grpId="0" animBg="1"/>
      <p:bldP spid="21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08446" y="1553495"/>
            <a:ext cx="50292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táp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844308" y="2879436"/>
            <a:ext cx="70681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0383" y="4058336"/>
            <a:ext cx="48006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44308" y="5186740"/>
            <a:ext cx="541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2749562" y="352074"/>
            <a:ext cx="6419850" cy="759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Viếng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lăng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Bác</a:t>
            </a:r>
            <a:endParaRPr lang="en-US" sz="7200" kern="10" dirty="0">
              <a:ln w="9525">
                <a:solidFill>
                  <a:srgbClr val="FF0066"/>
                </a:solidFill>
                <a:round/>
              </a:ln>
              <a:solidFill>
                <a:srgbClr val="99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#9Slide07 SVNUT Triumph Press" panose="00000500000000000000" pitchFamily="2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416792" y="1106261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64931" y="2301072"/>
            <a:ext cx="3081863" cy="3097737"/>
            <a:chOff x="3131999" y="2218332"/>
            <a:chExt cx="2753253" cy="2739548"/>
          </a:xfrm>
        </p:grpSpPr>
        <p:grpSp>
          <p:nvGrpSpPr>
            <p:cNvPr id="5" name="Group 4"/>
            <p:cNvGrpSpPr/>
            <p:nvPr/>
          </p:nvGrpSpPr>
          <p:grpSpPr>
            <a:xfrm>
              <a:off x="3131999" y="3589727"/>
              <a:ext cx="1368152" cy="1368152"/>
              <a:chOff x="2699792" y="2850597"/>
              <a:chExt cx="1368152" cy="1368152"/>
            </a:xfrm>
          </p:grpSpPr>
          <p:sp>
            <p:nvSpPr>
              <p:cNvPr id="20" name="Teardrop 19"/>
              <p:cNvSpPr/>
              <p:nvPr/>
            </p:nvSpPr>
            <p:spPr>
              <a:xfrm>
                <a:off x="2699792" y="2850597"/>
                <a:ext cx="1368152" cy="1368152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ardrop 20"/>
              <p:cNvSpPr/>
              <p:nvPr/>
            </p:nvSpPr>
            <p:spPr>
              <a:xfrm>
                <a:off x="2882491" y="285059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rot="16200000">
              <a:off x="4517100" y="3589727"/>
              <a:ext cx="1368152" cy="1368153"/>
              <a:chOff x="2702134" y="2839421"/>
              <a:chExt cx="1368152" cy="1368153"/>
            </a:xfrm>
          </p:grpSpPr>
          <p:sp>
            <p:nvSpPr>
              <p:cNvPr id="18" name="Teardrop 17"/>
              <p:cNvSpPr/>
              <p:nvPr/>
            </p:nvSpPr>
            <p:spPr>
              <a:xfrm>
                <a:off x="2702134" y="2839422"/>
                <a:ext cx="1368152" cy="1368152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ardrop 18"/>
              <p:cNvSpPr/>
              <p:nvPr/>
            </p:nvSpPr>
            <p:spPr>
              <a:xfrm>
                <a:off x="2884833" y="2839421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5400000">
              <a:off x="3138597" y="2218332"/>
              <a:ext cx="1368153" cy="1368153"/>
              <a:chOff x="2713259" y="2846179"/>
              <a:chExt cx="1368153" cy="1368153"/>
            </a:xfrm>
          </p:grpSpPr>
          <p:sp>
            <p:nvSpPr>
              <p:cNvPr id="16" name="Teardrop 15"/>
              <p:cNvSpPr/>
              <p:nvPr/>
            </p:nvSpPr>
            <p:spPr>
              <a:xfrm>
                <a:off x="2713259" y="2846180"/>
                <a:ext cx="1368152" cy="1368152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ardrop 16"/>
              <p:cNvSpPr/>
              <p:nvPr/>
            </p:nvSpPr>
            <p:spPr>
              <a:xfrm>
                <a:off x="2895959" y="2846179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10800000">
              <a:off x="4509517" y="2218332"/>
              <a:ext cx="1368152" cy="1368153"/>
              <a:chOff x="2709476" y="2839467"/>
              <a:chExt cx="1368152" cy="1368153"/>
            </a:xfrm>
          </p:grpSpPr>
          <p:sp>
            <p:nvSpPr>
              <p:cNvPr id="14" name="Teardrop 13"/>
              <p:cNvSpPr/>
              <p:nvPr/>
            </p:nvSpPr>
            <p:spPr>
              <a:xfrm>
                <a:off x="2709476" y="2839468"/>
                <a:ext cx="1368152" cy="1368152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ardrop 14"/>
              <p:cNvSpPr/>
              <p:nvPr/>
            </p:nvSpPr>
            <p:spPr>
              <a:xfrm>
                <a:off x="2892175" y="283946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43277" y="2619284"/>
              <a:ext cx="815900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0549" y="2636882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277" y="3769184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60548" y="3769183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829790" y="2487571"/>
            <a:ext cx="3330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8088924" y="2200589"/>
            <a:ext cx="37781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411896" y="4187605"/>
            <a:ext cx="38999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8318908" y="4257943"/>
            <a:ext cx="3451148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nguyện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miền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0" y="2228223"/>
            <a:ext cx="45301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636" y="3226513"/>
            <a:ext cx="3493364" cy="360000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17648"/>
          <a:stretch>
            <a:fillRect/>
          </a:stretch>
        </p:blipFill>
        <p:spPr/>
      </p:pic>
      <p:sp>
        <p:nvSpPr>
          <p:cNvPr id="8" name="Isosceles Triangle 7"/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/>
          <p:cNvSpPr txBox="1"/>
          <p:nvPr/>
        </p:nvSpPr>
        <p:spPr>
          <a:xfrm>
            <a:off x="6797984" y="2821284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634</Words>
  <Application>Microsoft Office PowerPoint</Application>
  <PresentationFormat>Widescreen</PresentationFormat>
  <Paragraphs>97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 Unicode MS</vt:lpstr>
      <vt:lpstr>#9Slide07 SVNUT Triumph Press</vt:lpstr>
      <vt:lpstr>.VnTimeH</vt:lpstr>
      <vt:lpstr>Arial</vt:lpstr>
      <vt:lpstr>Calibri</vt:lpstr>
      <vt:lpstr>Calibri Light</vt:lpstr>
      <vt:lpstr>等线</vt:lpstr>
      <vt:lpstr>FZShuTi</vt:lpstr>
      <vt:lpstr>Times New Roman</vt:lpstr>
      <vt:lpstr>Wingdings</vt:lpstr>
      <vt:lpstr>字魂52号-阿开漫画体</vt:lpstr>
      <vt:lpstr>https://www.freeppt7.com</vt:lpstr>
      <vt:lpstr>https://freeppt7.com</vt:lpstr>
      <vt:lpstr>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HP</cp:lastModifiedBy>
  <cp:revision>211</cp:revision>
  <dcterms:created xsi:type="dcterms:W3CDTF">2018-04-24T17:14:00Z</dcterms:created>
  <dcterms:modified xsi:type="dcterms:W3CDTF">2023-02-11T15:25:11Z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