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4" r:id="rId3"/>
    <p:sldMasterId id="2147483694" r:id="rId4"/>
    <p:sldMasterId id="2147483720" r:id="rId5"/>
    <p:sldMasterId id="2147483733" r:id="rId6"/>
    <p:sldMasterId id="2147483746" r:id="rId7"/>
    <p:sldMasterId id="2147483759" r:id="rId8"/>
    <p:sldMasterId id="2147483785" r:id="rId9"/>
  </p:sldMasterIdLst>
  <p:notesMasterIdLst>
    <p:notesMasterId r:id="rId31"/>
  </p:notesMasterIdLst>
  <p:sldIdLst>
    <p:sldId id="379" r:id="rId10"/>
    <p:sldId id="258" r:id="rId11"/>
    <p:sldId id="259" r:id="rId12"/>
    <p:sldId id="361" r:id="rId13"/>
    <p:sldId id="363" r:id="rId14"/>
    <p:sldId id="362" r:id="rId15"/>
    <p:sldId id="364" r:id="rId16"/>
    <p:sldId id="366" r:id="rId17"/>
    <p:sldId id="367" r:id="rId18"/>
    <p:sldId id="388" r:id="rId19"/>
    <p:sldId id="390" r:id="rId20"/>
    <p:sldId id="391" r:id="rId21"/>
    <p:sldId id="392" r:id="rId22"/>
    <p:sldId id="394" r:id="rId23"/>
    <p:sldId id="396" r:id="rId24"/>
    <p:sldId id="302" r:id="rId25"/>
    <p:sldId id="368" r:id="rId26"/>
    <p:sldId id="369" r:id="rId27"/>
    <p:sldId id="370" r:id="rId28"/>
    <p:sldId id="371"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249E6-C06B-40C3-84B9-4C0F33CFA92F}"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C93C-CF44-4076-8E3D-C01A03DB310C}" type="slidenum">
              <a:rPr lang="en-US" smtClean="0"/>
              <a:t>‹#›</a:t>
            </a:fld>
            <a:endParaRPr lang="en-US"/>
          </a:p>
        </p:txBody>
      </p:sp>
    </p:spTree>
    <p:extLst>
      <p:ext uri="{BB962C8B-B14F-4D97-AF65-F5344CB8AC3E}">
        <p14:creationId xmlns:p14="http://schemas.microsoft.com/office/powerpoint/2010/main" val="10810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363742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436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F4B-75BE-441D-AA21-CD84EDD8D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373977-9B78-4FC3-9CA5-5DB4870CA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158F8-BFE0-4D01-80E5-F3216F633EDD}"/>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4D3C0A44-3D51-4F68-BAE4-C8170CCD4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D43B0-0106-4885-9447-FCC90223F549}"/>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306457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9285-83E4-4B31-9719-CFD234FA1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A81F4B-633B-41D8-86F7-34C829656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5907A-7344-4CA5-8D5B-550B6F3F0475}"/>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3B9C3E86-ACC1-4726-B893-02A21715A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6C03D-A0F2-4E55-AC12-EAD515B6C86D}"/>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100260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27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CDE71-0BEB-421F-B3FE-8A65E2590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9CDA9-BF9E-42B0-8178-D6119A6668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08038-F273-403B-A454-51ACE7985088}"/>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AA79AAAA-683E-45CF-A45F-A98B8796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4FE5C-0344-4D93-B37E-268B0FB73DFC}"/>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1974628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70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4359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314AF3-65CA-4C5E-8A0A-39995CBA5CE5}"/>
              </a:ext>
            </a:extLst>
          </p:cNvPr>
          <p:cNvSpPr>
            <a:spLocks noGrp="1"/>
          </p:cNvSpPr>
          <p:nvPr>
            <p:ph type="dt" sz="half" idx="10"/>
          </p:nvPr>
        </p:nvSpPr>
        <p:spPr/>
        <p:txBody>
          <a:bodyPr/>
          <a:lstStyle/>
          <a:p>
            <a:fld id="{DAED6D45-23C0-434B-84E9-A45B1D018A1C}" type="datetimeFigureOut">
              <a:rPr lang="zh-CN" altLang="en-US" smtClean="0"/>
              <a:t>2023/2/11</a:t>
            </a:fld>
            <a:endParaRPr lang="zh-CN" altLang="en-US"/>
          </a:p>
        </p:txBody>
      </p:sp>
      <p:sp>
        <p:nvSpPr>
          <p:cNvPr id="3" name="页脚占位符 2">
            <a:extLst>
              <a:ext uri="{FF2B5EF4-FFF2-40B4-BE49-F238E27FC236}">
                <a16:creationId xmlns:a16="http://schemas.microsoft.com/office/drawing/2014/main" id="{9B97DBEB-7B95-4224-936E-4F0B182904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6923974-7B89-43A2-B04D-77CF2842AC8E}"/>
              </a:ext>
            </a:extLst>
          </p:cNvPr>
          <p:cNvSpPr>
            <a:spLocks noGrp="1"/>
          </p:cNvSpPr>
          <p:nvPr>
            <p:ph type="sldNum" sz="quarter" idx="12"/>
          </p:nvPr>
        </p:nvSpPr>
        <p:spPr/>
        <p:txBody>
          <a:bodyPr/>
          <a:lstStyle/>
          <a:p>
            <a:fld id="{DF52CDC0-C88A-45DD-A238-68257EC61FF6}" type="slidenum">
              <a:rPr lang="zh-CN" altLang="en-US" smtClean="0"/>
              <a:t>‹#›</a:t>
            </a:fld>
            <a:endParaRPr lang="zh-CN" altLang="en-US"/>
          </a:p>
        </p:txBody>
      </p:sp>
    </p:spTree>
    <p:extLst>
      <p:ext uri="{BB962C8B-B14F-4D97-AF65-F5344CB8AC3E}">
        <p14:creationId xmlns:p14="http://schemas.microsoft.com/office/powerpoint/2010/main" val="425694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55D9B4F0-5B04-4246-BB9D-7E1CA3CFA1F2}" type="datetimeFigureOut">
              <a:rPr lang="en-US"/>
              <a:pPr>
                <a:defRPr/>
              </a:pPr>
              <a:t>2/11/2023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B6D45610-1CDD-478E-BC14-2285EE3C9DFF}" type="slidenum">
              <a:rPr lang="en-US"/>
              <a:pPr>
                <a:defRPr/>
              </a:pPr>
              <a:t>‹#›</a:t>
            </a:fld>
            <a:endParaRPr lang="en-US"/>
          </a:p>
        </p:txBody>
      </p:sp>
    </p:spTree>
    <p:extLst>
      <p:ext uri="{BB962C8B-B14F-4D97-AF65-F5344CB8AC3E}">
        <p14:creationId xmlns:p14="http://schemas.microsoft.com/office/powerpoint/2010/main" val="403038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B14804B9-9776-45DE-99E3-D5FBA3E2EB7E}" type="datetimeFigureOut">
              <a:rPr lang="en-US"/>
              <a:pPr>
                <a:defRPr/>
              </a:pPr>
              <a:t>2/11/2023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8BE6EB58-5C78-439F-85AF-16531D517789}" type="slidenum">
              <a:rPr lang="en-US"/>
              <a:pPr>
                <a:defRPr/>
              </a:pPr>
              <a:t>‹#›</a:t>
            </a:fld>
            <a:endParaRPr lang="en-US"/>
          </a:p>
        </p:txBody>
      </p:sp>
    </p:spTree>
    <p:extLst>
      <p:ext uri="{BB962C8B-B14F-4D97-AF65-F5344CB8AC3E}">
        <p14:creationId xmlns:p14="http://schemas.microsoft.com/office/powerpoint/2010/main" val="256760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70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83EB1B75-B120-4C0A-8BDA-EFCCEDFE192C}" type="datetimeFigureOut">
              <a:rPr lang="en-US"/>
              <a:pPr>
                <a:defRPr/>
              </a:pPr>
              <a:t>2/11/2023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8F784CEA-4F40-4895-90C6-EA4C9B527386}" type="slidenum">
              <a:rPr lang="en-US"/>
              <a:pPr>
                <a:defRPr/>
              </a:pPr>
              <a:t>‹#›</a:t>
            </a:fld>
            <a:endParaRPr lang="en-US"/>
          </a:p>
        </p:txBody>
      </p:sp>
    </p:spTree>
    <p:extLst>
      <p:ext uri="{BB962C8B-B14F-4D97-AF65-F5344CB8AC3E}">
        <p14:creationId xmlns:p14="http://schemas.microsoft.com/office/powerpoint/2010/main" val="283539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AE4377D6-E88A-4C83-8E5D-82DC50E9B417}" type="datetimeFigureOut">
              <a:rPr lang="en-US"/>
              <a:pPr>
                <a:defRPr/>
              </a:pPr>
              <a:t>2/11/2023</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D4AEA2DB-74B2-4652-A3E4-9449E4445064}" type="slidenum">
              <a:rPr lang="en-US"/>
              <a:pPr>
                <a:defRPr/>
              </a:pPr>
              <a:t>‹#›</a:t>
            </a:fld>
            <a:endParaRPr lang="en-US"/>
          </a:p>
        </p:txBody>
      </p:sp>
    </p:spTree>
    <p:extLst>
      <p:ext uri="{BB962C8B-B14F-4D97-AF65-F5344CB8AC3E}">
        <p14:creationId xmlns:p14="http://schemas.microsoft.com/office/powerpoint/2010/main" val="100780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AEBCD15E-7D74-48F9-BAF8-F38EB88D2902}" type="datetimeFigureOut">
              <a:rPr lang="en-US"/>
              <a:pPr>
                <a:defRPr/>
              </a:pPr>
              <a:t>2/11/2023</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A93E77E1-0E99-414D-BF0F-497FBFB42D36}" type="slidenum">
              <a:rPr lang="en-US"/>
              <a:pPr>
                <a:defRPr/>
              </a:pPr>
              <a:t>‹#›</a:t>
            </a:fld>
            <a:endParaRPr lang="en-US"/>
          </a:p>
        </p:txBody>
      </p:sp>
    </p:spTree>
    <p:extLst>
      <p:ext uri="{BB962C8B-B14F-4D97-AF65-F5344CB8AC3E}">
        <p14:creationId xmlns:p14="http://schemas.microsoft.com/office/powerpoint/2010/main" val="58591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3FAA-1092-4445-A560-B95116B7A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6CBDF-F571-4D25-BE14-25C7EFDDE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AF32D-BB53-41C1-9BB2-7CC81070A455}"/>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DD11FA35-265B-43DB-9AA4-82EF8BE03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07858-FA7B-40E4-83BD-22E8DF78FE20}"/>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343824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DEADFFE0-63DF-41CB-86FA-D1AE41741323}" type="datetimeFigureOut">
              <a:rPr lang="en-US"/>
              <a:pPr>
                <a:defRPr/>
              </a:pPr>
              <a:t>2/11/2023</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D15C11F1-3136-45EE-9E6D-AE902DD50069}" type="slidenum">
              <a:rPr lang="en-US"/>
              <a:pPr>
                <a:defRPr/>
              </a:pPr>
              <a:t>‹#›</a:t>
            </a:fld>
            <a:endParaRPr lang="en-US"/>
          </a:p>
        </p:txBody>
      </p:sp>
    </p:spTree>
    <p:extLst>
      <p:ext uri="{BB962C8B-B14F-4D97-AF65-F5344CB8AC3E}">
        <p14:creationId xmlns:p14="http://schemas.microsoft.com/office/powerpoint/2010/main" val="2925613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6142118F-2028-4E90-B114-25450E6CB6A6}" type="datetimeFigureOut">
              <a:rPr lang="en-US"/>
              <a:pPr>
                <a:defRPr/>
              </a:pPr>
              <a:t>2/11/2023</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7F5491C9-CEA5-492D-A81B-ED325B3AF44B}" type="slidenum">
              <a:rPr lang="en-US"/>
              <a:pPr>
                <a:defRPr/>
              </a:pPr>
              <a:t>‹#›</a:t>
            </a:fld>
            <a:endParaRPr lang="en-US"/>
          </a:p>
        </p:txBody>
      </p:sp>
    </p:spTree>
    <p:extLst>
      <p:ext uri="{BB962C8B-B14F-4D97-AF65-F5344CB8AC3E}">
        <p14:creationId xmlns:p14="http://schemas.microsoft.com/office/powerpoint/2010/main" val="1855455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6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8493F23D-7BF2-4C94-B1A3-F26E35459E2D}" type="datetimeFigureOut">
              <a:rPr lang="en-US"/>
              <a:pPr>
                <a:defRPr/>
              </a:pPr>
              <a:t>2/11/2023</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8A9EFBAB-5805-40B1-9ECE-60313992BAD3}" type="slidenum">
              <a:rPr lang="en-US"/>
              <a:pPr>
                <a:defRPr/>
              </a:pPr>
              <a:t>‹#›</a:t>
            </a:fld>
            <a:endParaRPr lang="en-US"/>
          </a:p>
        </p:txBody>
      </p:sp>
    </p:spTree>
    <p:extLst>
      <p:ext uri="{BB962C8B-B14F-4D97-AF65-F5344CB8AC3E}">
        <p14:creationId xmlns:p14="http://schemas.microsoft.com/office/powerpoint/2010/main" val="3512853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66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5DBBDA9B-EFFC-47C8-BA91-2673035E2DB5}" type="datetimeFigureOut">
              <a:rPr lang="en-US"/>
              <a:pPr>
                <a:defRPr/>
              </a:pPr>
              <a:t>2/11/2023</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17A0CC2D-A667-4859-80A3-8C8C968EA3DC}" type="slidenum">
              <a:rPr lang="en-US"/>
              <a:pPr>
                <a:defRPr/>
              </a:pPr>
              <a:t>‹#›</a:t>
            </a:fld>
            <a:endParaRPr lang="en-US"/>
          </a:p>
        </p:txBody>
      </p:sp>
    </p:spTree>
    <p:extLst>
      <p:ext uri="{BB962C8B-B14F-4D97-AF65-F5344CB8AC3E}">
        <p14:creationId xmlns:p14="http://schemas.microsoft.com/office/powerpoint/2010/main" val="1497216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0EE86C72-6661-40DF-B17B-CE1600C081FE}" type="datetimeFigureOut">
              <a:rPr lang="en-US"/>
              <a:pPr>
                <a:defRPr/>
              </a:pPr>
              <a:t>2/11/2023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F874D254-2F19-475D-9930-0AD8BA52A220}" type="slidenum">
              <a:rPr lang="en-US"/>
              <a:pPr>
                <a:defRPr/>
              </a:pPr>
              <a:t>‹#›</a:t>
            </a:fld>
            <a:endParaRPr lang="en-US"/>
          </a:p>
        </p:txBody>
      </p:sp>
    </p:spTree>
    <p:extLst>
      <p:ext uri="{BB962C8B-B14F-4D97-AF65-F5344CB8AC3E}">
        <p14:creationId xmlns:p14="http://schemas.microsoft.com/office/powerpoint/2010/main" val="278833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VnTimeH" pitchFamily="34" charset="0"/>
              </a:defRPr>
            </a:lvl1pPr>
          </a:lstStyle>
          <a:p>
            <a:pPr>
              <a:defRPr/>
            </a:pPr>
            <a:fld id="{03A7C476-4C3D-4F86-8AB4-A576BC5464F2}" type="datetimeFigureOut">
              <a:rPr lang="en-US"/>
              <a:pPr>
                <a:defRPr/>
              </a:pPr>
              <a:t>2/11/2023</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VnTimeH"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VnTimeH" pitchFamily="34" charset="0"/>
              </a:defRPr>
            </a:lvl1pPr>
          </a:lstStyle>
          <a:p>
            <a:pPr>
              <a:defRPr/>
            </a:pPr>
            <a:fld id="{97D020F1-347D-40EB-8A14-124FBC2CAB5C}" type="slidenum">
              <a:rPr lang="en-US"/>
              <a:pPr>
                <a:defRPr/>
              </a:pPr>
              <a:t>‹#›</a:t>
            </a:fld>
            <a:endParaRPr lang="en-US"/>
          </a:p>
        </p:txBody>
      </p:sp>
    </p:spTree>
    <p:extLst>
      <p:ext uri="{BB962C8B-B14F-4D97-AF65-F5344CB8AC3E}">
        <p14:creationId xmlns:p14="http://schemas.microsoft.com/office/powerpoint/2010/main" val="334287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60500" y="2690133"/>
            <a:ext cx="3860800" cy="1968000"/>
          </a:xfrm>
          <a:prstGeom prst="rect">
            <a:avLst/>
          </a:prstGeom>
        </p:spPr>
        <p:txBody>
          <a:bodyPr spcFirstLastPara="1" lIns="91425" tIns="91425" rIns="91425" bIns="91425">
            <a:normAutofit/>
          </a:bodyPr>
          <a:lstStyle>
            <a:lvl1pPr lvl="0" rtl="0">
              <a:spcBef>
                <a:spcPts val="0"/>
              </a:spcBef>
              <a:spcAft>
                <a:spcPts val="0"/>
              </a:spcAft>
              <a:buClr>
                <a:schemeClr val="accent5"/>
              </a:buClr>
              <a:buSzPts val="3600"/>
              <a:buNone/>
              <a:defRPr sz="8000">
                <a:solidFill>
                  <a:schemeClr val="accent5"/>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48" name="Google Shape;48;p9"/>
          <p:cNvSpPr txBox="1">
            <a:spLocks noGrp="1"/>
          </p:cNvSpPr>
          <p:nvPr>
            <p:ph type="title" idx="2"/>
          </p:nvPr>
        </p:nvSpPr>
        <p:spPr>
          <a:xfrm>
            <a:off x="1460500" y="998633"/>
            <a:ext cx="2417600" cy="1122400"/>
          </a:xfrm>
          <a:prstGeom prst="rect">
            <a:avLst/>
          </a:prstGeom>
        </p:spPr>
        <p:txBody>
          <a:bodyPr spcFirstLastPara="1" lIns="91425" tIns="91425" rIns="91425" bIns="91425">
            <a:normAutofit/>
          </a:bodyPr>
          <a:lstStyle>
            <a:lvl1pPr lvl="0" rtl="0">
              <a:lnSpc>
                <a:spcPct val="115000"/>
              </a:lnSpc>
              <a:spcBef>
                <a:spcPts val="0"/>
              </a:spcBef>
              <a:spcAft>
                <a:spcPts val="0"/>
              </a:spcAft>
              <a:buClr>
                <a:schemeClr val="accent5"/>
              </a:buClr>
              <a:buSzPts val="6000"/>
              <a:buNone/>
              <a:defRPr sz="9600" b="1">
                <a:solidFill>
                  <a:schemeClr val="accent5"/>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r>
              <a:rPr lang="en-US" smtClean="0"/>
              <a:t>Click to edit Master title style</a:t>
            </a:r>
            <a:endParaRPr/>
          </a:p>
        </p:txBody>
      </p:sp>
      <p:sp>
        <p:nvSpPr>
          <p:cNvPr id="49" name="Google Shape;49;p9"/>
          <p:cNvSpPr txBox="1">
            <a:spLocks noGrp="1"/>
          </p:cNvSpPr>
          <p:nvPr>
            <p:ph type="subTitle" idx="1"/>
          </p:nvPr>
        </p:nvSpPr>
        <p:spPr>
          <a:xfrm>
            <a:off x="1460500" y="4844933"/>
            <a:ext cx="3552400" cy="951200"/>
          </a:xfrm>
          <a:prstGeom prst="rect">
            <a:avLst/>
          </a:prstGeom>
        </p:spPr>
        <p:txBody>
          <a:bodyPr spcFirstLastPara="1" lIns="91425" tIns="91425" rIns="91425" bIns="91425">
            <a:normAutofit/>
          </a:bodyPr>
          <a:lstStyle>
            <a:lvl1pPr lvl="0" rtl="0">
              <a:lnSpc>
                <a:spcPct val="100000"/>
              </a:lnSpc>
              <a:spcBef>
                <a:spcPts val="0"/>
              </a:spcBef>
              <a:spcAft>
                <a:spcPts val="0"/>
              </a:spcAft>
              <a:buClr>
                <a:schemeClr val="lt1"/>
              </a:buClr>
              <a:buSzPts val="1800"/>
              <a:buNone/>
              <a:defRPr sz="2133">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35183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3" name="Google Shape;44;p8"/>
          <p:cNvSpPr>
            <a:spLocks/>
          </p:cNvSpPr>
          <p:nvPr/>
        </p:nvSpPr>
        <p:spPr bwMode="auto">
          <a:xfrm rot="431404">
            <a:off x="-1022351" y="4151313"/>
            <a:ext cx="13881101" cy="5846762"/>
          </a:xfrm>
          <a:custGeom>
            <a:avLst/>
            <a:gdLst>
              <a:gd name="T0" fmla="*/ 2147483647 w 136625"/>
              <a:gd name="T1" fmla="*/ 2147483647 h 72131"/>
              <a:gd name="T2" fmla="*/ 2147483647 w 136625"/>
              <a:gd name="T3" fmla="*/ 2147483647 h 72131"/>
              <a:gd name="T4" fmla="*/ 2147483647 w 136625"/>
              <a:gd name="T5" fmla="*/ 2147483647 h 72131"/>
              <a:gd name="T6" fmla="*/ 2147483647 w 136625"/>
              <a:gd name="T7" fmla="*/ 2147483647 h 72131"/>
              <a:gd name="T8" fmla="*/ 2147483647 w 136625"/>
              <a:gd name="T9" fmla="*/ 2147483647 h 72131"/>
              <a:gd name="T10" fmla="*/ 2147483647 w 136625"/>
              <a:gd name="T11" fmla="*/ 2147483647 h 72131"/>
              <a:gd name="T12" fmla="*/ 2147483647 w 136625"/>
              <a:gd name="T13" fmla="*/ 2147483647 h 72131"/>
              <a:gd name="T14" fmla="*/ 2147483647 w 136625"/>
              <a:gd name="T15" fmla="*/ 2147483647 h 72131"/>
              <a:gd name="T16" fmla="*/ 2147483647 w 136625"/>
              <a:gd name="T17" fmla="*/ 2147483647 h 72131"/>
              <a:gd name="T18" fmla="*/ 2147483647 w 136625"/>
              <a:gd name="T19" fmla="*/ 2147483647 h 72131"/>
              <a:gd name="T20" fmla="*/ 2147483647 w 136625"/>
              <a:gd name="T21" fmla="*/ 2147483647 h 72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625" h="72131" extrusionOk="0">
                <a:moveTo>
                  <a:pt x="111171" y="1"/>
                </a:moveTo>
                <a:cubicBezTo>
                  <a:pt x="96141" y="1"/>
                  <a:pt x="80136" y="16158"/>
                  <a:pt x="62076" y="18559"/>
                </a:cubicBezTo>
                <a:cubicBezTo>
                  <a:pt x="59335" y="18923"/>
                  <a:pt x="56803" y="19065"/>
                  <a:pt x="54430" y="19065"/>
                </a:cubicBezTo>
                <a:cubicBezTo>
                  <a:pt x="46159" y="19065"/>
                  <a:pt x="39819" y="17344"/>
                  <a:pt x="33284" y="17344"/>
                </a:cubicBezTo>
                <a:cubicBezTo>
                  <a:pt x="28217" y="17344"/>
                  <a:pt x="23033" y="18378"/>
                  <a:pt x="16740" y="22049"/>
                </a:cubicBezTo>
                <a:cubicBezTo>
                  <a:pt x="0" y="31814"/>
                  <a:pt x="12728" y="72096"/>
                  <a:pt x="12728" y="72096"/>
                </a:cubicBezTo>
                <a:lnTo>
                  <a:pt x="12762" y="72130"/>
                </a:lnTo>
                <a:lnTo>
                  <a:pt x="136625" y="72130"/>
                </a:lnTo>
                <a:lnTo>
                  <a:pt x="136625" y="12051"/>
                </a:lnTo>
                <a:cubicBezTo>
                  <a:pt x="132058" y="7854"/>
                  <a:pt x="124658" y="2443"/>
                  <a:pt x="115263" y="427"/>
                </a:cubicBezTo>
                <a:cubicBezTo>
                  <a:pt x="113907" y="135"/>
                  <a:pt x="112543" y="1"/>
                  <a:pt x="111171" y="1"/>
                </a:cubicBezTo>
                <a:close/>
              </a:path>
            </a:pathLst>
          </a:custGeom>
          <a:solidFill>
            <a:srgbClr val="C3DC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fontAlgn="base">
              <a:spcBef>
                <a:spcPct val="0"/>
              </a:spcBef>
              <a:spcAft>
                <a:spcPct val="0"/>
              </a:spcAft>
            </a:pPr>
            <a:endParaRPr lang="en-US" smtClean="0">
              <a:solidFill>
                <a:prstClr val="black"/>
              </a:solidFill>
              <a:latin typeface="Times New Roman" pitchFamily="18" charset="0"/>
            </a:endParaRPr>
          </a:p>
        </p:txBody>
      </p:sp>
      <p:sp>
        <p:nvSpPr>
          <p:cNvPr id="4" name="Google Shape;45;p8"/>
          <p:cNvSpPr>
            <a:spLocks/>
          </p:cNvSpPr>
          <p:nvPr/>
        </p:nvSpPr>
        <p:spPr bwMode="auto">
          <a:xfrm rot="17373836" flipH="1">
            <a:off x="-111389" y="4238360"/>
            <a:ext cx="1331912" cy="1519768"/>
          </a:xfrm>
          <a:custGeom>
            <a:avLst/>
            <a:gdLst>
              <a:gd name="T0" fmla="*/ 2147483647 w 18678"/>
              <a:gd name="T1" fmla="*/ 2147483647 h 21305"/>
              <a:gd name="T2" fmla="*/ 2147483647 w 18678"/>
              <a:gd name="T3" fmla="*/ 2147483647 h 21305"/>
              <a:gd name="T4" fmla="*/ 2147483647 w 18678"/>
              <a:gd name="T5" fmla="*/ 2147483647 h 21305"/>
              <a:gd name="T6" fmla="*/ 2147483647 w 18678"/>
              <a:gd name="T7" fmla="*/ 2147483647 h 21305"/>
              <a:gd name="T8" fmla="*/ 2147483647 w 18678"/>
              <a:gd name="T9" fmla="*/ 2147483647 h 21305"/>
              <a:gd name="T10" fmla="*/ 2147483647 w 18678"/>
              <a:gd name="T11" fmla="*/ 2147483647 h 21305"/>
              <a:gd name="T12" fmla="*/ 2147483647 w 18678"/>
              <a:gd name="T13" fmla="*/ 2147483647 h 21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78" h="21305" extrusionOk="0">
                <a:moveTo>
                  <a:pt x="13889" y="1"/>
                </a:moveTo>
                <a:cubicBezTo>
                  <a:pt x="10508" y="1"/>
                  <a:pt x="5495" y="3203"/>
                  <a:pt x="2946" y="8639"/>
                </a:cubicBezTo>
                <a:cubicBezTo>
                  <a:pt x="110" y="14694"/>
                  <a:pt x="0" y="21304"/>
                  <a:pt x="3025" y="21304"/>
                </a:cubicBezTo>
                <a:cubicBezTo>
                  <a:pt x="3080" y="21304"/>
                  <a:pt x="3136" y="21302"/>
                  <a:pt x="3193" y="21298"/>
                </a:cubicBezTo>
                <a:cubicBezTo>
                  <a:pt x="6388" y="21051"/>
                  <a:pt x="7863" y="14543"/>
                  <a:pt x="9954" y="12081"/>
                </a:cubicBezTo>
                <a:cubicBezTo>
                  <a:pt x="14871" y="7781"/>
                  <a:pt x="18677" y="6424"/>
                  <a:pt x="17079" y="2007"/>
                </a:cubicBezTo>
                <a:cubicBezTo>
                  <a:pt x="16586" y="641"/>
                  <a:pt x="15400" y="1"/>
                  <a:pt x="1388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fontAlgn="base">
              <a:spcBef>
                <a:spcPct val="0"/>
              </a:spcBef>
              <a:spcAft>
                <a:spcPct val="0"/>
              </a:spcAft>
            </a:pPr>
            <a:endParaRPr lang="en-US" smtClean="0">
              <a:solidFill>
                <a:prstClr val="black"/>
              </a:solidFill>
              <a:latin typeface="Times New Roman" pitchFamily="18" charset="0"/>
            </a:endParaRPr>
          </a:p>
        </p:txBody>
      </p:sp>
      <p:sp>
        <p:nvSpPr>
          <p:cNvPr id="43" name="Google Shape;43;p8"/>
          <p:cNvSpPr txBox="1">
            <a:spLocks noGrp="1"/>
          </p:cNvSpPr>
          <p:nvPr>
            <p:ph type="title"/>
          </p:nvPr>
        </p:nvSpPr>
        <p:spPr>
          <a:xfrm>
            <a:off x="1092200" y="1577800"/>
            <a:ext cx="10007600" cy="2880000"/>
          </a:xfrm>
          <a:prstGeom prst="rect">
            <a:avLst/>
          </a:prstGeom>
        </p:spPr>
        <p:txBody>
          <a:bodyPr spcFirstLastPara="1" lIns="91425" tIns="91425" rIns="91425" bIns="91425">
            <a:normAutofit/>
          </a:bodyPr>
          <a:lstStyle>
            <a:lvl1pPr lvl="0" algn="ctr">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48328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05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70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A5D0-A586-42DD-A51F-1616DE759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572A0E-49AB-442D-A75A-04C635B4D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DCDFDC-A342-4061-9D05-8AC74BF5296F}"/>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63AF7F2E-E3D1-4C37-BB2B-C08876B11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CCB31-52E2-4187-B143-A061D4B641F6}"/>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1456265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19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724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534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30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64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362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44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125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18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1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F1A9-9866-4343-8D8C-130A7D8CE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13C97-24CA-49B7-A8EF-1E757AF27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7768D-1485-4976-9CFD-05183D429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8A8EE-F332-4994-8672-EB45509B3854}"/>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6" name="Footer Placeholder 5">
            <a:extLst>
              <a:ext uri="{FF2B5EF4-FFF2-40B4-BE49-F238E27FC236}">
                <a16:creationId xmlns:a16="http://schemas.microsoft.com/office/drawing/2014/main" id="{82D18CFA-AEBF-4D20-93CD-F56564EF3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E8AE2-CD49-4851-BB54-19080B0B743B}"/>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87244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430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71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1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129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43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19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952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38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918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7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6626-159B-45AC-AA20-911CD35FEF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459B1-BDC7-491B-A66C-5930B0916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2C0D2-4092-440C-B11D-74E5561B2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C1BC9-9425-4065-9006-8252A3672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39766-147D-42CB-81BD-79DF6F25B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550E5D-5CAA-420D-B77E-BC9E86B8D0A2}"/>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8" name="Footer Placeholder 7">
            <a:extLst>
              <a:ext uri="{FF2B5EF4-FFF2-40B4-BE49-F238E27FC236}">
                <a16:creationId xmlns:a16="http://schemas.microsoft.com/office/drawing/2014/main" id="{91E5ACE9-CD6A-4690-906C-D43680BCA9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BDEC2-1675-44A8-A9D6-53AB30539FA3}"/>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2679762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155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67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9888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0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315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281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16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294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55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4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41C3-3881-448C-88FC-147D5B5F4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AFE86-3B4E-410F-849D-62B55DEAF507}"/>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4" name="Footer Placeholder 3">
            <a:extLst>
              <a:ext uri="{FF2B5EF4-FFF2-40B4-BE49-F238E27FC236}">
                <a16:creationId xmlns:a16="http://schemas.microsoft.com/office/drawing/2014/main" id="{29177C95-B246-4DDB-82B2-B4774E12BA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E70583-E291-482C-8C13-8C6426F153BB}"/>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3478190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61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934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00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98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815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48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85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986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60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70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D07D4-2C1F-4DEF-8096-704F26C6B846}"/>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3" name="Footer Placeholder 2">
            <a:extLst>
              <a:ext uri="{FF2B5EF4-FFF2-40B4-BE49-F238E27FC236}">
                <a16:creationId xmlns:a16="http://schemas.microsoft.com/office/drawing/2014/main" id="{4630C6D7-0D51-4E84-8436-C50FCF596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4D419D-C462-4A6A-9DB8-99ADCE1D47FF}"/>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1121501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394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006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622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463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874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90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507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362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410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74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97FB-D5B5-4E03-B294-A2887B9AB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9E665B-B6A3-4C28-8931-A6E15E7D2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9D7B0C-2B12-4620-9FC8-56B77078B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D5F81-A22B-4E37-84F0-720A5A39C888}"/>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6" name="Footer Placeholder 5">
            <a:extLst>
              <a:ext uri="{FF2B5EF4-FFF2-40B4-BE49-F238E27FC236}">
                <a16:creationId xmlns:a16="http://schemas.microsoft.com/office/drawing/2014/main" id="{434910F8-CD0C-4FF2-B53E-1699D7601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CFEE5-9909-4716-BAC3-E6B5C5EAB78A}"/>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2744829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178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9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470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018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951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790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088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462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70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6D7-5117-4752-BC0E-E6AAB0B51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A195A-46D8-4052-9E64-E0975DF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288B1-2204-410A-97E7-A5F5FD21590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8EA2E3-035D-4038-8792-E02A0A9158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06EBCD-E498-439B-AB16-73B203EE6ED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17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BF06-92DC-4567-BADB-32260657B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55093F-6398-4F81-8FE8-BFE757342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445393-1AB6-4213-9FF9-E34663C46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19F47-FFB7-4961-B727-C0160BE98633}"/>
              </a:ext>
            </a:extLst>
          </p:cNvPr>
          <p:cNvSpPr>
            <a:spLocks noGrp="1"/>
          </p:cNvSpPr>
          <p:nvPr>
            <p:ph type="dt" sz="half" idx="10"/>
          </p:nvPr>
        </p:nvSpPr>
        <p:spPr/>
        <p:txBody>
          <a:bodyPr/>
          <a:lstStyle/>
          <a:p>
            <a:fld id="{AC64054C-CAE6-44DF-B93D-3B09153F9BBC}" type="datetimeFigureOut">
              <a:rPr lang="en-US" smtClean="0"/>
              <a:t>2/11/2023</a:t>
            </a:fld>
            <a:endParaRPr lang="en-US"/>
          </a:p>
        </p:txBody>
      </p:sp>
      <p:sp>
        <p:nvSpPr>
          <p:cNvPr id="6" name="Footer Placeholder 5">
            <a:extLst>
              <a:ext uri="{FF2B5EF4-FFF2-40B4-BE49-F238E27FC236}">
                <a16:creationId xmlns:a16="http://schemas.microsoft.com/office/drawing/2014/main" id="{C0D5BB59-A551-42EB-BE91-954099020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48060-5C41-47DE-B75D-156F81402B71}"/>
              </a:ext>
            </a:extLst>
          </p:cNvPr>
          <p:cNvSpPr>
            <a:spLocks noGrp="1"/>
          </p:cNvSpPr>
          <p:nvPr>
            <p:ph type="sldNum" sz="quarter" idx="12"/>
          </p:nvPr>
        </p:nvSpPr>
        <p:spPr/>
        <p:txBody>
          <a:bodyPr/>
          <a:lstStyle/>
          <a:p>
            <a:fld id="{8D31379C-BD2C-4819-A19C-F30C70A45FC6}" type="slidenum">
              <a:rPr lang="en-US" smtClean="0"/>
              <a:t>‹#›</a:t>
            </a:fld>
            <a:endParaRPr lang="en-US"/>
          </a:p>
        </p:txBody>
      </p:sp>
    </p:spTree>
    <p:extLst>
      <p:ext uri="{BB962C8B-B14F-4D97-AF65-F5344CB8AC3E}">
        <p14:creationId xmlns:p14="http://schemas.microsoft.com/office/powerpoint/2010/main" val="40178141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E6A2-371D-43E3-8157-14FC15E5F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A48-5CF0-46D5-85ED-DEDAE0D8CB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2C82-59EB-452C-A3E1-D72EEAD0F217}"/>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1B0736-1AC7-4951-9BD9-DB614A859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839BF6-3075-45DB-BAA5-5D8E10B209EA}"/>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591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38B-DD33-490C-B347-9B0425147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5341D-83A1-4BFA-9132-2879B6A26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1293-1EAC-4D22-846C-E278F8C9E14C}"/>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F7943A-680F-456F-B360-823EC9BB6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8B556-14A4-4863-B951-57FDDB563676}"/>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428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47C6-7A80-4EB3-BD68-52D6734D6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73380-03CB-4633-9BE4-8F4C07029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CB8D1-2A03-4966-8A16-3D7556F55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B0295-E4BA-4B88-8042-B53752A11B9E}"/>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82CDB-9747-44FC-B14C-AAA925AB2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F4F71A-8232-4B04-BAD0-9A586AD0F759}"/>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5148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E2-4C16-4E5D-A649-B7C6964C1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8AF4C-F1D3-4055-BAC8-4A0B57360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73B50-48FE-4A38-8408-1E69475F12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84F7F-9AC5-4467-9165-0749E9BF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F67E4-A1B8-4822-9F25-6ABB14585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9047-B019-4763-AABD-C372BA91CE88}"/>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8784EF-23FA-43BC-BD75-C59E2A90E4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C2ED5F-69E0-4539-91F7-00FB59554707}"/>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396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A3CE-B400-46D4-976B-74697277C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7300B-2F36-4DE1-AB4F-B5554EFC40B4}"/>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0F9AFF-8672-46BB-B2C5-D450D5FCE3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A90435E-1283-4DE6-A4D6-DB639FDBDBF5}"/>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3600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19993-E139-43EA-8916-A56F4843E161}"/>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C7EFE11-DB9A-46FE-80FC-64B68624539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38EB7DD-0D7D-4DE8-8634-30A71CB8C2EB}"/>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498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31C-F27C-4F9C-8B62-ED87F8A5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F36A-384D-45A2-A3D7-C5C493A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3D348-1ACC-4C33-84FA-FBDF6E73D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13AA-2110-46DF-922D-06CF7B246DC6}"/>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5A01AF-FD9C-4B2F-8412-E5864159EC1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4C3E78-3F19-41E3-95A3-A6D72D369113}"/>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107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1C13-CAA0-4405-8E20-0306D3A3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22E3C-AA38-4D83-A9A2-03B70F20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A7C32-4461-4176-8760-0270D27C4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027E-686F-49D4-80DB-FE55D7B0873A}"/>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393EAB6-553F-411D-8C37-F23E60DE26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873DAD5-6B66-483C-916B-40531B8555D2}"/>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150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BD-2D7E-4606-8F20-E569BDF5B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403C5-A498-42C2-95F9-A0843A3CC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2FD8-848D-45E2-B04A-78EC58DA8FA2}"/>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041F96-CCFF-4A89-B10A-6717CB3013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4CF2B0-2580-445C-AB07-5C1DAC20C1CE}"/>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768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1FE75-FF32-4488-BC5B-CFF33F622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4E04-686F-4E5B-87F3-A106A4ED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5271-836E-45DB-ADDA-874D0B3D7AE0}"/>
              </a:ext>
            </a:extLst>
          </p:cNvPr>
          <p:cNvSpPr>
            <a:spLocks noGrp="1"/>
          </p:cNvSpPr>
          <p:nvPr>
            <p:ph type="dt" sz="half" idx="10"/>
          </p:nvPr>
        </p:nvSpPr>
        <p:spPr/>
        <p:txBody>
          <a:body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8491FB-B07C-4717-80EE-8B7C38FEBD3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B1B138-CE7C-4746-A027-F1B7BD3640F4}"/>
              </a:ext>
            </a:extLst>
          </p:cNvPr>
          <p:cNvSpPr>
            <a:spLocks noGrp="1"/>
          </p:cNvSpPr>
          <p:nvPr>
            <p:ph type="sldNum" sz="quarter" idx="12"/>
          </p:nvPr>
        </p:nvSpPr>
        <p:spPr/>
        <p:txBody>
          <a:body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35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F6515-D166-4DB4-9629-517FE1ADC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4A09B-22CA-4DC8-AB3B-48B9D6251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34771-7BFE-4976-9C0B-5D54C44C7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4054C-CAE6-44DF-B93D-3B09153F9BBC}" type="datetimeFigureOut">
              <a:rPr lang="en-US" smtClean="0"/>
              <a:t>2/11/2023</a:t>
            </a:fld>
            <a:endParaRPr lang="en-US"/>
          </a:p>
        </p:txBody>
      </p:sp>
      <p:sp>
        <p:nvSpPr>
          <p:cNvPr id="5" name="Footer Placeholder 4">
            <a:extLst>
              <a:ext uri="{FF2B5EF4-FFF2-40B4-BE49-F238E27FC236}">
                <a16:creationId xmlns:a16="http://schemas.microsoft.com/office/drawing/2014/main" id="{673B5F54-002B-4F38-B5D4-794983EEF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AE472-A604-4628-A344-866E8B33C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1379C-BD2C-4819-A19C-F30C70A45FC6}" type="slidenum">
              <a:rPr lang="en-US" smtClean="0"/>
              <a:t>‹#›</a:t>
            </a:fld>
            <a:endParaRPr lang="en-US"/>
          </a:p>
        </p:txBody>
      </p:sp>
    </p:spTree>
    <p:extLst>
      <p:ext uri="{BB962C8B-B14F-4D97-AF65-F5344CB8AC3E}">
        <p14:creationId xmlns:p14="http://schemas.microsoft.com/office/powerpoint/2010/main" val="147886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FD4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559712"/>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defRPr>
            </a:lvl1pPr>
          </a:lstStyle>
          <a:p>
            <a:pPr>
              <a:defRPr/>
            </a:pPr>
            <a:fld id="{AAB1BBF4-E806-4F4A-A568-5502B15C3A45}" type="datetimeFigureOut">
              <a:rPr lang="en-US"/>
              <a:pPr>
                <a:defRPr/>
              </a:pPr>
              <a:t>2/11/2023</a:t>
            </a:fld>
            <a:endParaRPr lang="en-US"/>
          </a:p>
        </p:txBody>
      </p:sp>
      <p:sp>
        <p:nvSpPr>
          <p:cNvPr id="5" name="Footer Placeholder 4"/>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a:defRPr/>
            </a:pPr>
            <a:fld id="{A27E617D-76DF-4525-9398-0FB5BA31BD53}" type="slidenum">
              <a:rPr lang="en-US"/>
              <a:pPr>
                <a:defRPr/>
              </a:pPr>
              <a:t>‹#›</a:t>
            </a:fld>
            <a:endParaRPr lang="en-US"/>
          </a:p>
        </p:txBody>
      </p:sp>
    </p:spTree>
    <p:extLst>
      <p:ext uri="{BB962C8B-B14F-4D97-AF65-F5344CB8AC3E}">
        <p14:creationId xmlns:p14="http://schemas.microsoft.com/office/powerpoint/2010/main" val="21532127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274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720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6987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3710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421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B591A-D034-43F2-B355-256CFFB28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B76C1-BC0B-4B95-B7B9-0B1B3C0BF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F8CC5-F9D1-486C-A6D6-7C5599A03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EC43-B6B1-453C-9AD0-7C70F2A070E5}"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E2A92C-FBB7-4D48-BAF0-114DA62B0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BB0BF4-9592-4375-B55B-819B5FF6F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0C52-4F11-49F4-A489-4908FE2636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8234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6"/>
          <p:cNvSpPr txBox="1">
            <a:spLocks noChangeArrowheads="1"/>
          </p:cNvSpPr>
          <p:nvPr/>
        </p:nvSpPr>
        <p:spPr bwMode="auto">
          <a:xfrm>
            <a:off x="1219200" y="228609"/>
            <a:ext cx="1066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Times New Roman" pitchFamily="18" charset="0"/>
              </a:defRPr>
            </a:lvl1pPr>
            <a:lvl2pPr marL="742950" indent="-285750" defTabSz="457200" eaLnBrk="0" hangingPunct="0">
              <a:defRPr>
                <a:solidFill>
                  <a:schemeClr val="tx1"/>
                </a:solidFill>
                <a:latin typeface="Times New Roman" pitchFamily="18" charset="0"/>
              </a:defRPr>
            </a:lvl2pPr>
            <a:lvl3pPr marL="1143000" indent="-228600" defTabSz="457200" eaLnBrk="0" hangingPunct="0">
              <a:defRPr>
                <a:solidFill>
                  <a:schemeClr val="tx1"/>
                </a:solidFill>
                <a:latin typeface="Times New Roman" pitchFamily="18" charset="0"/>
              </a:defRPr>
            </a:lvl3pPr>
            <a:lvl4pPr marL="1600200" indent="-228600" defTabSz="457200" eaLnBrk="0" hangingPunct="0">
              <a:defRPr>
                <a:solidFill>
                  <a:schemeClr val="tx1"/>
                </a:solidFill>
                <a:latin typeface="Times New Roman" pitchFamily="18" charset="0"/>
              </a:defRPr>
            </a:lvl4pPr>
            <a:lvl5pPr marL="2057400" indent="-228600" defTabSz="457200" eaLnBrk="0" hangingPunct="0">
              <a:defRPr>
                <a:solidFill>
                  <a:schemeClr val="tx1"/>
                </a:solidFill>
                <a:latin typeface="Times New Roman" pitchFamily="18" charset="0"/>
              </a:defRPr>
            </a:lvl5pPr>
            <a:lvl6pPr marL="2514600" indent="-228600" defTabSz="457200" eaLnBrk="0" fontAlgn="base" hangingPunct="0">
              <a:spcBef>
                <a:spcPct val="0"/>
              </a:spcBef>
              <a:spcAft>
                <a:spcPct val="0"/>
              </a:spcAft>
              <a:defRPr>
                <a:solidFill>
                  <a:schemeClr val="tx1"/>
                </a:solidFill>
                <a:latin typeface="Times New Roman" pitchFamily="18" charset="0"/>
              </a:defRPr>
            </a:lvl6pPr>
            <a:lvl7pPr marL="2971800" indent="-228600" defTabSz="457200" eaLnBrk="0" fontAlgn="base" hangingPunct="0">
              <a:spcBef>
                <a:spcPct val="0"/>
              </a:spcBef>
              <a:spcAft>
                <a:spcPct val="0"/>
              </a:spcAft>
              <a:defRPr>
                <a:solidFill>
                  <a:schemeClr val="tx1"/>
                </a:solidFill>
                <a:latin typeface="Times New Roman" pitchFamily="18" charset="0"/>
              </a:defRPr>
            </a:lvl7pPr>
            <a:lvl8pPr marL="3429000" indent="-228600" defTabSz="457200" eaLnBrk="0" fontAlgn="base" hangingPunct="0">
              <a:spcBef>
                <a:spcPct val="0"/>
              </a:spcBef>
              <a:spcAft>
                <a:spcPct val="0"/>
              </a:spcAft>
              <a:defRPr>
                <a:solidFill>
                  <a:schemeClr val="tx1"/>
                </a:solidFill>
                <a:latin typeface="Times New Roman" pitchFamily="18" charset="0"/>
              </a:defRPr>
            </a:lvl8pPr>
            <a:lvl9pPr marL="3886200" indent="-228600" defTabSz="4572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4000" b="1" dirty="0" smtClean="0">
                <a:solidFill>
                  <a:srgbClr val="203864"/>
                </a:solidFill>
                <a:cs typeface="Times New Roman" pitchFamily="18" charset="0"/>
              </a:rPr>
              <a:t>         </a:t>
            </a:r>
            <a:r>
              <a:rPr lang="en-US" sz="4000" b="1" dirty="0" smtClean="0">
                <a:solidFill>
                  <a:srgbClr val="203864"/>
                </a:solidFill>
                <a:cs typeface="Times New Roman" pitchFamily="18" charset="0"/>
              </a:rPr>
              <a:t>        </a:t>
            </a:r>
            <a:r>
              <a:rPr lang="en-US" sz="3200" b="1" dirty="0" smtClean="0">
                <a:solidFill>
                  <a:srgbClr val="203864"/>
                </a:solidFill>
                <a:cs typeface="Times New Roman" pitchFamily="18" charset="0"/>
              </a:rPr>
              <a:t>TRƯỜNG </a:t>
            </a:r>
            <a:r>
              <a:rPr lang="en-US" sz="3200" b="1" dirty="0" smtClean="0">
                <a:solidFill>
                  <a:srgbClr val="203864"/>
                </a:solidFill>
                <a:cs typeface="Times New Roman" pitchFamily="18" charset="0"/>
              </a:rPr>
              <a:t>THCS LONG BIÊN</a:t>
            </a:r>
          </a:p>
        </p:txBody>
      </p:sp>
      <p:sp>
        <p:nvSpPr>
          <p:cNvPr id="61445" name="TextBox 7"/>
          <p:cNvSpPr txBox="1">
            <a:spLocks noChangeArrowheads="1"/>
          </p:cNvSpPr>
          <p:nvPr/>
        </p:nvSpPr>
        <p:spPr bwMode="auto">
          <a:xfrm>
            <a:off x="1700898" y="1884364"/>
            <a:ext cx="879022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Times New Roman" pitchFamily="18" charset="0"/>
              </a:defRPr>
            </a:lvl1pPr>
            <a:lvl2pPr marL="742950" indent="-285750" defTabSz="457200" eaLnBrk="0" hangingPunct="0">
              <a:defRPr>
                <a:solidFill>
                  <a:schemeClr val="tx1"/>
                </a:solidFill>
                <a:latin typeface="Times New Roman" pitchFamily="18" charset="0"/>
              </a:defRPr>
            </a:lvl2pPr>
            <a:lvl3pPr marL="1143000" indent="-228600" defTabSz="457200" eaLnBrk="0" hangingPunct="0">
              <a:defRPr>
                <a:solidFill>
                  <a:schemeClr val="tx1"/>
                </a:solidFill>
                <a:latin typeface="Times New Roman" pitchFamily="18" charset="0"/>
              </a:defRPr>
            </a:lvl3pPr>
            <a:lvl4pPr marL="1600200" indent="-228600" defTabSz="457200" eaLnBrk="0" hangingPunct="0">
              <a:defRPr>
                <a:solidFill>
                  <a:schemeClr val="tx1"/>
                </a:solidFill>
                <a:latin typeface="Times New Roman" pitchFamily="18" charset="0"/>
              </a:defRPr>
            </a:lvl4pPr>
            <a:lvl5pPr marL="2057400" indent="-228600" defTabSz="457200" eaLnBrk="0" hangingPunct="0">
              <a:defRPr>
                <a:solidFill>
                  <a:schemeClr val="tx1"/>
                </a:solidFill>
                <a:latin typeface="Times New Roman" pitchFamily="18" charset="0"/>
              </a:defRPr>
            </a:lvl5pPr>
            <a:lvl6pPr marL="2514600" indent="-228600" defTabSz="457200" eaLnBrk="0" fontAlgn="base" hangingPunct="0">
              <a:spcBef>
                <a:spcPct val="0"/>
              </a:spcBef>
              <a:spcAft>
                <a:spcPct val="0"/>
              </a:spcAft>
              <a:defRPr>
                <a:solidFill>
                  <a:schemeClr val="tx1"/>
                </a:solidFill>
                <a:latin typeface="Times New Roman" pitchFamily="18" charset="0"/>
              </a:defRPr>
            </a:lvl6pPr>
            <a:lvl7pPr marL="2971800" indent="-228600" defTabSz="457200" eaLnBrk="0" fontAlgn="base" hangingPunct="0">
              <a:spcBef>
                <a:spcPct val="0"/>
              </a:spcBef>
              <a:spcAft>
                <a:spcPct val="0"/>
              </a:spcAft>
              <a:defRPr>
                <a:solidFill>
                  <a:schemeClr val="tx1"/>
                </a:solidFill>
                <a:latin typeface="Times New Roman" pitchFamily="18" charset="0"/>
              </a:defRPr>
            </a:lvl7pPr>
            <a:lvl8pPr marL="3429000" indent="-228600" defTabSz="457200" eaLnBrk="0" fontAlgn="base" hangingPunct="0">
              <a:spcBef>
                <a:spcPct val="0"/>
              </a:spcBef>
              <a:spcAft>
                <a:spcPct val="0"/>
              </a:spcAft>
              <a:defRPr>
                <a:solidFill>
                  <a:schemeClr val="tx1"/>
                </a:solidFill>
                <a:latin typeface="Times New Roman" pitchFamily="18" charset="0"/>
              </a:defRPr>
            </a:lvl8pPr>
            <a:lvl9pPr marL="3886200" indent="-228600" defTabSz="4572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r>
              <a:rPr lang="en-US" sz="3600" b="1" dirty="0" smtClean="0">
                <a:solidFill>
                  <a:srgbClr val="2F5597"/>
                </a:solidFill>
                <a:cs typeface="Times New Roman" pitchFamily="18" charset="0"/>
              </a:rPr>
              <a:t>BÀI GIẢNG </a:t>
            </a:r>
            <a:r>
              <a:rPr lang="en-US" sz="3600" b="1" dirty="0" smtClean="0">
                <a:solidFill>
                  <a:srgbClr val="2F5597"/>
                </a:solidFill>
                <a:cs typeface="Times New Roman" pitchFamily="18" charset="0"/>
              </a:rPr>
              <a:t>ĐIỆN TỬ</a:t>
            </a:r>
            <a:endParaRPr lang="en-US" sz="3600" b="1" dirty="0" smtClean="0">
              <a:solidFill>
                <a:srgbClr val="2F5597"/>
              </a:solidFill>
              <a:cs typeface="Times New Roman" pitchFamily="18" charset="0"/>
            </a:endParaRPr>
          </a:p>
          <a:p>
            <a:pPr algn="ctr" eaLnBrk="1" fontAlgn="base" hangingPunct="1">
              <a:spcBef>
                <a:spcPct val="0"/>
              </a:spcBef>
              <a:spcAft>
                <a:spcPct val="0"/>
              </a:spcAft>
            </a:pPr>
            <a:r>
              <a:rPr lang="en-US" sz="3600" b="1" dirty="0" smtClean="0">
                <a:solidFill>
                  <a:srgbClr val="C00000"/>
                </a:solidFill>
                <a:cs typeface="Times New Roman" pitchFamily="18" charset="0"/>
              </a:rPr>
              <a:t>MÔN NGỮ VĂN 9</a:t>
            </a:r>
          </a:p>
          <a:p>
            <a:pPr algn="ctr" eaLnBrk="1" fontAlgn="base" hangingPunct="1">
              <a:spcBef>
                <a:spcPct val="0"/>
              </a:spcBef>
              <a:spcAft>
                <a:spcPct val="0"/>
              </a:spcAft>
            </a:pPr>
            <a:r>
              <a:rPr lang="en-US" sz="3600" b="1" dirty="0" smtClean="0">
                <a:solidFill>
                  <a:srgbClr val="C00000"/>
                </a:solidFill>
                <a:cs typeface="Times New Roman" pitchFamily="18" charset="0"/>
              </a:rPr>
              <a:t>TIẾT </a:t>
            </a:r>
            <a:r>
              <a:rPr lang="en-US" sz="3600" b="1" dirty="0" smtClean="0">
                <a:solidFill>
                  <a:srgbClr val="C00000"/>
                </a:solidFill>
                <a:cs typeface="Times New Roman" pitchFamily="18" charset="0"/>
              </a:rPr>
              <a:t>104</a:t>
            </a:r>
            <a:r>
              <a:rPr lang="en-US" sz="3600" b="1" dirty="0" smtClean="0">
                <a:solidFill>
                  <a:srgbClr val="C00000"/>
                </a:solidFill>
                <a:cs typeface="Times New Roman" pitchFamily="18" charset="0"/>
              </a:rPr>
              <a:t>. </a:t>
            </a:r>
            <a:r>
              <a:rPr lang="en-US" sz="3600" b="1" dirty="0" smtClean="0">
                <a:solidFill>
                  <a:srgbClr val="C00000"/>
                </a:solidFill>
                <a:cs typeface="Times New Roman" pitchFamily="18" charset="0"/>
              </a:rPr>
              <a:t>CÁC THÀNH PHẦN BIỆT LẬP</a:t>
            </a:r>
          </a:p>
          <a:p>
            <a:pPr algn="ctr" eaLnBrk="1" fontAlgn="base" hangingPunct="1">
              <a:spcBef>
                <a:spcPct val="0"/>
              </a:spcBef>
              <a:spcAft>
                <a:spcPct val="0"/>
              </a:spcAft>
            </a:pPr>
            <a:endParaRPr lang="en-US" sz="3200" b="1" dirty="0" smtClean="0">
              <a:cs typeface="Times New Roman" pitchFamily="18" charset="0"/>
            </a:endParaRPr>
          </a:p>
          <a:p>
            <a:pPr algn="ctr" eaLnBrk="1" fontAlgn="base" hangingPunct="1">
              <a:spcBef>
                <a:spcPct val="0"/>
              </a:spcBef>
              <a:spcAft>
                <a:spcPct val="0"/>
              </a:spcAft>
            </a:pPr>
            <a:r>
              <a:rPr lang="en-US" sz="3200" b="1" dirty="0" smtClean="0">
                <a:cs typeface="Times New Roman" pitchFamily="18" charset="0"/>
              </a:rPr>
              <a:t>GV</a:t>
            </a:r>
            <a:r>
              <a:rPr lang="en-US" sz="3200" b="1" dirty="0" smtClean="0">
                <a:cs typeface="Times New Roman" pitchFamily="18" charset="0"/>
              </a:rPr>
              <a:t>: </a:t>
            </a:r>
            <a:r>
              <a:rPr lang="en-US" sz="3200" b="1" dirty="0" err="1" smtClean="0">
                <a:cs typeface="Times New Roman" pitchFamily="18" charset="0"/>
              </a:rPr>
              <a:t>Trần</a:t>
            </a:r>
            <a:r>
              <a:rPr lang="en-US" sz="3200" b="1" dirty="0" smtClean="0">
                <a:cs typeface="Times New Roman" pitchFamily="18" charset="0"/>
              </a:rPr>
              <a:t> </a:t>
            </a:r>
            <a:r>
              <a:rPr lang="en-US" sz="3200" b="1" dirty="0" err="1" smtClean="0">
                <a:cs typeface="Times New Roman" pitchFamily="18" charset="0"/>
              </a:rPr>
              <a:t>Thi</a:t>
            </a:r>
            <a:r>
              <a:rPr lang="en-US" sz="3200" b="1" dirty="0" smtClean="0">
                <a:cs typeface="Times New Roman" pitchFamily="18" charset="0"/>
              </a:rPr>
              <a:t>̣ </a:t>
            </a:r>
            <a:r>
              <a:rPr lang="en-US" sz="3200" b="1" dirty="0" err="1" smtClean="0">
                <a:cs typeface="Times New Roman" pitchFamily="18" charset="0"/>
              </a:rPr>
              <a:t>Giang</a:t>
            </a:r>
            <a:endParaRPr lang="en-US" sz="3200" b="1" dirty="0" smtClean="0">
              <a:cs typeface="Times New Roman" pitchFamily="18" charset="0"/>
            </a:endParaRPr>
          </a:p>
          <a:p>
            <a:pPr algn="ctr" eaLnBrk="1" fontAlgn="base" hangingPunct="1">
              <a:spcBef>
                <a:spcPct val="0"/>
              </a:spcBef>
              <a:spcAft>
                <a:spcPct val="0"/>
              </a:spcAft>
            </a:pPr>
            <a:r>
              <a:rPr lang="en-US" sz="3200" b="1" dirty="0" err="1" smtClean="0">
                <a:cs typeface="Times New Roman" pitchFamily="18" charset="0"/>
              </a:rPr>
              <a:t>Tô</a:t>
            </a:r>
            <a:r>
              <a:rPr lang="en-US" sz="3200" b="1" dirty="0" smtClean="0">
                <a:cs typeface="Times New Roman" pitchFamily="18" charset="0"/>
              </a:rPr>
              <a:t>̉ </a:t>
            </a:r>
            <a:r>
              <a:rPr lang="en-US" sz="3200" b="1" dirty="0" err="1" smtClean="0">
                <a:cs typeface="Times New Roman" pitchFamily="18" charset="0"/>
              </a:rPr>
              <a:t>Xa</a:t>
            </a:r>
            <a:r>
              <a:rPr lang="en-US" sz="3200" b="1" dirty="0" smtClean="0">
                <a:cs typeface="Times New Roman" pitchFamily="18" charset="0"/>
              </a:rPr>
              <a:t>̃ </a:t>
            </a:r>
            <a:r>
              <a:rPr lang="en-US" sz="3200" b="1" dirty="0" err="1" smtClean="0">
                <a:cs typeface="Times New Roman" pitchFamily="18" charset="0"/>
              </a:rPr>
              <a:t>hội</a:t>
            </a:r>
            <a:endParaRPr lang="en-US" sz="3200" b="1" dirty="0" smtClean="0">
              <a:cs typeface="Times New Roman" pitchFamily="18" charset="0"/>
            </a:endParaRPr>
          </a:p>
        </p:txBody>
      </p:sp>
      <p:pic>
        <p:nvPicPr>
          <p:cNvPr id="6" name="Picture 5">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19960" y="216603"/>
            <a:ext cx="1686091" cy="1698357"/>
          </a:xfrm>
          <a:prstGeom prst="ellipse">
            <a:avLst/>
          </a:prstGeom>
        </p:spPr>
      </p:pic>
    </p:spTree>
    <p:extLst>
      <p:ext uri="{BB962C8B-B14F-4D97-AF65-F5344CB8AC3E}">
        <p14:creationId xmlns:p14="http://schemas.microsoft.com/office/powerpoint/2010/main" val="328076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0C6698-D181-4BDB-B366-09E65A0D10CA}"/>
              </a:ext>
            </a:extLst>
          </p:cNvPr>
          <p:cNvPicPr>
            <a:picLocks noChangeAspect="1"/>
          </p:cNvPicPr>
          <p:nvPr/>
        </p:nvPicPr>
        <p:blipFill>
          <a:blip r:embed="rId2"/>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660C40C5-6B6B-4837-87F3-0848A04D4660}"/>
              </a:ext>
            </a:extLst>
          </p:cNvPr>
          <p:cNvSpPr txBox="1"/>
          <p:nvPr/>
        </p:nvSpPr>
        <p:spPr>
          <a:xfrm>
            <a:off x="675861" y="1143096"/>
            <a:ext cx="10840278" cy="2308324"/>
          </a:xfrm>
          <a:prstGeom prst="rect">
            <a:avLst/>
          </a:prstGeom>
          <a:noFill/>
        </p:spPr>
        <p:txBody>
          <a:bodyPr wrap="square">
            <a:spAutoFit/>
          </a:bodyPr>
          <a:lstStyle/>
          <a:p>
            <a:pPr fontAlgn="base">
              <a:spcBef>
                <a:spcPct val="50000"/>
              </a:spcBef>
              <a:spcAft>
                <a:spcPct val="0"/>
              </a:spcAft>
              <a:defRPr/>
            </a:pPr>
            <a:r>
              <a:rPr lang="en-US" altLang="en-US" sz="2400" b="1" dirty="0" err="1">
                <a:solidFill>
                  <a:srgbClr val="000000"/>
                </a:solidFill>
                <a:latin typeface="Times New Roman" panose="02020603050405020304" pitchFamily="18" charset="0"/>
              </a:rPr>
              <a:t>Đọc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các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đoạn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trích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sau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đây</a:t>
            </a:r>
            <a:r>
              <a:rPr lang="en-US" altLang="en-US" sz="2400" b="1" dirty="0">
                <a:solidFill>
                  <a:srgbClr val="000000"/>
                </a:solidFill>
                <a:latin typeface="Times New Roman" panose="02020603050405020304" pitchFamily="18" charset="0"/>
              </a:rPr>
              <a:t> ( </a:t>
            </a:r>
            <a:r>
              <a:rPr lang="en-US" altLang="en-US" sz="2400" b="1" dirty="0" err="1">
                <a:solidFill>
                  <a:srgbClr val="000000"/>
                </a:solidFill>
                <a:latin typeface="Times New Roman" panose="02020603050405020304" pitchFamily="18" charset="0"/>
              </a:rPr>
              <a:t>trích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từ</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truyện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ngắn</a:t>
            </a:r>
            <a:r>
              <a:rPr lang="en-US" altLang="en-US" sz="2400" b="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Làng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của</a:t>
            </a:r>
            <a:r>
              <a:rPr lang="en-US" altLang="en-US" sz="2400" b="1" dirty="0">
                <a:solidFill>
                  <a:srgbClr val="000000"/>
                </a:solidFill>
                <a:latin typeface="Times New Roman" panose="02020603050405020304" pitchFamily="18" charset="0"/>
              </a:rPr>
              <a:t> Kim </a:t>
            </a:r>
            <a:r>
              <a:rPr lang="en-US" altLang="en-US" sz="2400" b="1" dirty="0" err="1">
                <a:solidFill>
                  <a:srgbClr val="000000"/>
                </a:solidFill>
                <a:latin typeface="Times New Roman" panose="02020603050405020304" pitchFamily="18" charset="0"/>
              </a:rPr>
              <a:t>Lân</a:t>
            </a:r>
            <a:r>
              <a:rPr lang="en-US" altLang="en-US" sz="2400" b="1" dirty="0">
                <a:solidFill>
                  <a:srgbClr val="000000"/>
                </a:solidFill>
                <a:latin typeface="Times New Roman" panose="02020603050405020304" pitchFamily="18" charset="0"/>
              </a:rPr>
              <a:t> ) </a:t>
            </a:r>
            <a:r>
              <a:rPr lang="en-US" altLang="en-US" sz="2400" b="1" dirty="0" err="1">
                <a:solidFill>
                  <a:srgbClr val="000000"/>
                </a:solidFill>
                <a:latin typeface="Times New Roman" panose="02020603050405020304" pitchFamily="18" charset="0"/>
              </a:rPr>
              <a:t>và</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trả</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lời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câu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hỏi</a:t>
            </a:r>
            <a:r>
              <a:rPr lang="en-US" altLang="en-US" sz="2400" b="1" dirty="0">
                <a:solidFill>
                  <a:srgbClr val="000000"/>
                </a:solidFill>
                <a:latin typeface="Times New Roman" panose="02020603050405020304" pitchFamily="18" charset="0"/>
              </a:rPr>
              <a:t>.</a:t>
            </a:r>
          </a:p>
          <a:p>
            <a:pPr algn="just" fontAlgn="base">
              <a:spcBef>
                <a:spcPct val="0"/>
              </a:spcBef>
              <a:spcAft>
                <a:spcPct val="0"/>
              </a:spcAft>
              <a:defRPr/>
            </a:pPr>
            <a:r>
              <a:rPr lang="en-US" altLang="en-US" sz="2400" b="1" dirty="0">
                <a:solidFill>
                  <a:srgbClr val="000000"/>
                </a:solidFill>
                <a:latin typeface="Times New Roman" panose="02020603050405020304" pitchFamily="18" charset="0"/>
              </a:rPr>
              <a:t>a) - </a:t>
            </a:r>
            <a:r>
              <a:rPr lang="en-US" altLang="en-US" sz="2400" b="1" i="1" dirty="0" err="1">
                <a:solidFill>
                  <a:srgbClr val="FF0000"/>
                </a:solidFill>
                <a:latin typeface="Times New Roman" panose="02020603050405020304" pitchFamily="18" charset="0"/>
              </a:rPr>
              <a:t>Này</a:t>
            </a:r>
            <a:r>
              <a:rPr lang="en-US" altLang="en-US" sz="2400" b="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có</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biết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mấy</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hôm</a:t>
            </a:r>
            <a:r>
              <a:rPr lang="en-US" altLang="en-US" sz="2400" i="1" dirty="0">
                <a:solidFill>
                  <a:srgbClr val="000000"/>
                </a:solidFill>
                <a:latin typeface="Times New Roman" panose="02020603050405020304" pitchFamily="18" charset="0"/>
              </a:rPr>
              <a:t> nay </a:t>
            </a:r>
            <a:r>
              <a:rPr lang="en-US" altLang="en-US" sz="2400" i="1" dirty="0" err="1">
                <a:solidFill>
                  <a:srgbClr val="000000"/>
                </a:solidFill>
                <a:latin typeface="Times New Roman" panose="02020603050405020304" pitchFamily="18" charset="0"/>
              </a:rPr>
              <a:t>súng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nó</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bắn</a:t>
            </a:r>
            <a:r>
              <a:rPr lang="en-US" altLang="en-US" sz="2400" i="1" dirty="0">
                <a:solidFill>
                  <a:srgbClr val="000000"/>
                </a:solidFill>
                <a:latin typeface="Times New Roman" panose="02020603050405020304" pitchFamily="18" charset="0"/>
              </a:rPr>
              <a:t> ở </a:t>
            </a:r>
            <a:r>
              <a:rPr lang="en-US" altLang="en-US" sz="2400" i="1" dirty="0" err="1">
                <a:solidFill>
                  <a:srgbClr val="000000"/>
                </a:solidFill>
                <a:latin typeface="Times New Roman" panose="02020603050405020304" pitchFamily="18" charset="0"/>
              </a:rPr>
              <a:t>đâu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nghe</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rát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thế</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không</a:t>
            </a:r>
            <a:r>
              <a:rPr lang="en-US" altLang="en-US" sz="2400" i="1" dirty="0">
                <a:solidFill>
                  <a:srgbClr val="000000"/>
                </a:solidFill>
                <a:latin typeface="Times New Roman" panose="02020603050405020304" pitchFamily="18" charset="0"/>
              </a:rPr>
              <a:t> ?</a:t>
            </a:r>
          </a:p>
          <a:p>
            <a:pPr fontAlgn="base">
              <a:spcBef>
                <a:spcPct val="0"/>
              </a:spcBef>
              <a:spcAft>
                <a:spcPct val="0"/>
              </a:spcAft>
              <a:defRPr/>
            </a:pPr>
            <a:r>
              <a:rPr lang="en-US" altLang="en-US" sz="2400" b="1" dirty="0">
                <a:solidFill>
                  <a:srgbClr val="000000"/>
                </a:solidFill>
                <a:latin typeface="Times New Roman" panose="02020603050405020304" pitchFamily="18" charset="0"/>
              </a:rPr>
              <a:t>b) </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bà</a:t>
            </a:r>
            <a:r>
              <a:rPr lang="en-US" altLang="en-US" sz="2400" i="1" dirty="0">
                <a:solidFill>
                  <a:srgbClr val="000000"/>
                </a:solidFill>
                <a:latin typeface="Times New Roman" panose="02020603050405020304" pitchFamily="18" charset="0"/>
              </a:rPr>
              <a:t> ở </a:t>
            </a:r>
            <a:r>
              <a:rPr lang="en-US" altLang="en-US" sz="2400" i="1" dirty="0" err="1">
                <a:solidFill>
                  <a:srgbClr val="000000"/>
                </a:solidFill>
                <a:latin typeface="Times New Roman" panose="02020603050405020304" pitchFamily="18" charset="0"/>
              </a:rPr>
              <a:t>đâu</a:t>
            </a:r>
            <a:r>
              <a:rPr lang="en-US" altLang="en-US" sz="2400" i="1" dirty="0">
                <a:solidFill>
                  <a:srgbClr val="000000"/>
                </a:solidFill>
                <a:latin typeface="Times New Roman" panose="02020603050405020304" pitchFamily="18" charset="0"/>
              </a:rPr>
              <a:t> ta </a:t>
            </a:r>
            <a:r>
              <a:rPr lang="en-US" altLang="en-US" sz="2400" i="1" dirty="0" err="1">
                <a:solidFill>
                  <a:srgbClr val="000000"/>
                </a:solidFill>
                <a:latin typeface="Times New Roman" panose="02020603050405020304" pitchFamily="18" charset="0"/>
              </a:rPr>
              <a:t>lên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đấy</a:t>
            </a:r>
            <a:r>
              <a:rPr lang="en-US" altLang="en-US" sz="2400" i="1" dirty="0">
                <a:solidFill>
                  <a:srgbClr val="000000"/>
                </a:solidFill>
                <a:latin typeface="Times New Roman" panose="02020603050405020304" pitchFamily="18" charset="0"/>
              </a:rPr>
              <a:t> ạ ?</a:t>
            </a:r>
          </a:p>
          <a:p>
            <a:pPr algn="just" fontAlgn="base">
              <a:spcBef>
                <a:spcPct val="0"/>
              </a:spcBef>
              <a:spcAft>
                <a:spcPct val="0"/>
              </a:spcAft>
              <a:defRPr/>
            </a:pP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Hai </a:t>
            </a:r>
            <a:r>
              <a:rPr lang="en-US" altLang="en-US" sz="2400" i="1" dirty="0" err="1">
                <a:solidFill>
                  <a:srgbClr val="000000"/>
                </a:solidFill>
                <a:latin typeface="Times New Roman" panose="02020603050405020304" pitchFamily="18" charset="0"/>
              </a:rPr>
              <a:t>đặt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bát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bước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xuống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chõng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hỏi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Một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người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đàn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mau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miệng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trả</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lời</a:t>
            </a:r>
            <a:r>
              <a:rPr lang="en-US" altLang="en-US" sz="2400" i="1" dirty="0">
                <a:solidFill>
                  <a:srgbClr val="000000"/>
                </a:solidFill>
                <a:latin typeface="Times New Roman" panose="02020603050405020304" pitchFamily="18" charset="0"/>
              </a:rPr>
              <a:t> :</a:t>
            </a:r>
          </a:p>
          <a:p>
            <a:pPr fontAlgn="base">
              <a:spcBef>
                <a:spcPct val="0"/>
              </a:spcBef>
              <a:spcAft>
                <a:spcPct val="0"/>
              </a:spcAft>
              <a:defRPr/>
            </a:pPr>
            <a:r>
              <a:rPr lang="en-US" altLang="en-US" sz="2400" i="1" dirty="0">
                <a:solidFill>
                  <a:srgbClr val="000000"/>
                </a:solidFill>
                <a:latin typeface="Times New Roman" panose="02020603050405020304" pitchFamily="18" charset="0"/>
              </a:rPr>
              <a:t>   - </a:t>
            </a:r>
            <a:r>
              <a:rPr lang="en-US" altLang="en-US" sz="2400" b="1" i="1" dirty="0" err="1">
                <a:solidFill>
                  <a:srgbClr val="FF0000"/>
                </a:solidFill>
                <a:latin typeface="Times New Roman" panose="02020603050405020304" pitchFamily="18" charset="0"/>
              </a:rPr>
              <a:t>Thưa</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chúng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cháu</a:t>
            </a:r>
            <a:r>
              <a:rPr lang="en-US" altLang="en-US" sz="2400" i="1" dirty="0">
                <a:solidFill>
                  <a:srgbClr val="000000"/>
                </a:solidFill>
                <a:latin typeface="Times New Roman" panose="02020603050405020304" pitchFamily="18" charset="0"/>
              </a:rPr>
              <a:t> ở Gia </a:t>
            </a:r>
            <a:r>
              <a:rPr lang="en-US" altLang="en-US" sz="2400" i="1" dirty="0" err="1">
                <a:solidFill>
                  <a:srgbClr val="000000"/>
                </a:solidFill>
                <a:latin typeface="Times New Roman" panose="02020603050405020304" pitchFamily="18" charset="0"/>
              </a:rPr>
              <a:t>Lâm</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lên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đấy</a:t>
            </a:r>
            <a:r>
              <a:rPr lang="en-US" altLang="en-US" sz="2400" i="1" dirty="0">
                <a:solidFill>
                  <a:srgbClr val="000000"/>
                </a:solidFill>
                <a:latin typeface="Times New Roman" panose="02020603050405020304" pitchFamily="18" charset="0"/>
              </a:rPr>
              <a:t> ạ.</a:t>
            </a:r>
          </a:p>
        </p:txBody>
      </p:sp>
      <p:sp>
        <p:nvSpPr>
          <p:cNvPr id="7" name="TextBox 6">
            <a:extLst>
              <a:ext uri="{FF2B5EF4-FFF2-40B4-BE49-F238E27FC236}">
                <a16:creationId xmlns:a16="http://schemas.microsoft.com/office/drawing/2014/main" id="{B51830A0-C99A-4DCD-BB6A-92827FE045FD}"/>
              </a:ext>
            </a:extLst>
          </p:cNvPr>
          <p:cNvSpPr txBox="1"/>
          <p:nvPr/>
        </p:nvSpPr>
        <p:spPr>
          <a:xfrm>
            <a:off x="371061" y="309938"/>
            <a:ext cx="6096000" cy="523220"/>
          </a:xfrm>
          <a:prstGeom prst="rect">
            <a:avLst/>
          </a:prstGeom>
          <a:noFill/>
        </p:spPr>
        <p:txBody>
          <a:bodyPr wrap="square">
            <a:spAutoFit/>
          </a:bodyPr>
          <a:lstStyle/>
          <a:p>
            <a:r>
              <a:rPr lang="fr-FR" sz="2800" b="1" kern="100" dirty="0" smtClean="0">
                <a:solidFill>
                  <a:srgbClr val="0000CC"/>
                </a:solidFill>
                <a:latin typeface="Times New Roman" panose="02020603050405020304" pitchFamily="18" charset="0"/>
                <a:ea typeface="SimSun" panose="02010600030101010101" pitchFamily="2" charset="-122"/>
              </a:rPr>
              <a:t>II. </a:t>
            </a:r>
            <a:r>
              <a:rPr lang="fr-FR" sz="2800" b="1" kern="100" dirty="0">
                <a:solidFill>
                  <a:srgbClr val="0000CC"/>
                </a:solidFill>
                <a:latin typeface="Times New Roman" panose="02020603050405020304" pitchFamily="18" charset="0"/>
                <a:ea typeface="SimSun" panose="02010600030101010101" pitchFamily="2" charset="-122"/>
              </a:rPr>
              <a:t>THÀNH PHẦN GỌI - ĐÁP:</a:t>
            </a:r>
            <a:endParaRPr lang="en-US" sz="3600" dirty="0">
              <a:solidFill>
                <a:srgbClr val="0000CC"/>
              </a:solidFill>
            </a:endParaRPr>
          </a:p>
        </p:txBody>
      </p:sp>
    </p:spTree>
    <p:extLst>
      <p:ext uri="{BB962C8B-B14F-4D97-AF65-F5344CB8AC3E}">
        <p14:creationId xmlns:p14="http://schemas.microsoft.com/office/powerpoint/2010/main" val="13049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0C40C5-6B6B-4837-87F3-0848A04D4660}"/>
              </a:ext>
            </a:extLst>
          </p:cNvPr>
          <p:cNvSpPr txBox="1"/>
          <p:nvPr/>
        </p:nvSpPr>
        <p:spPr>
          <a:xfrm>
            <a:off x="675861" y="660405"/>
            <a:ext cx="10840278" cy="2308324"/>
          </a:xfrm>
          <a:prstGeom prst="rect">
            <a:avLst/>
          </a:prstGeom>
          <a:noFill/>
        </p:spPr>
        <p:txBody>
          <a:bodyPr wrap="square">
            <a:spAutoFit/>
          </a:bodyPr>
          <a:lstStyle/>
          <a:p>
            <a:pPr fontAlgn="base">
              <a:spcBef>
                <a:spcPct val="50000"/>
              </a:spcBef>
              <a:spcAft>
                <a:spcPct val="0"/>
              </a:spcAft>
              <a:defRPr/>
            </a:pPr>
            <a:r>
              <a:rPr lang="en-US" altLang="en-US" sz="2400" b="1" dirty="0" err="1">
                <a:solidFill>
                  <a:srgbClr val="000000"/>
                </a:solidFill>
                <a:latin typeface="Times New Roman" panose="02020603050405020304" pitchFamily="18" charset="0"/>
              </a:rPr>
              <a:t>Đọc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các</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đoạn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trích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sau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đây</a:t>
            </a:r>
            <a:r>
              <a:rPr lang="en-US" altLang="en-US" sz="2400" b="1" dirty="0">
                <a:solidFill>
                  <a:srgbClr val="000000"/>
                </a:solidFill>
                <a:latin typeface="Times New Roman" panose="02020603050405020304" pitchFamily="18" charset="0"/>
              </a:rPr>
              <a:t> ( </a:t>
            </a:r>
            <a:r>
              <a:rPr lang="en-US" altLang="en-US" sz="2400" b="1" dirty="0" err="1">
                <a:solidFill>
                  <a:srgbClr val="000000"/>
                </a:solidFill>
                <a:latin typeface="Times New Roman" panose="02020603050405020304" pitchFamily="18" charset="0"/>
              </a:rPr>
              <a:t>trích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từ</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truyện</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ngắn</a:t>
            </a:r>
            <a:r>
              <a:rPr lang="en-US" altLang="en-US" sz="2400" b="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Làng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của</a:t>
            </a:r>
            <a:r>
              <a:rPr lang="en-US" altLang="en-US" sz="2400" b="1" dirty="0">
                <a:solidFill>
                  <a:srgbClr val="000000"/>
                </a:solidFill>
                <a:latin typeface="Times New Roman" panose="02020603050405020304" pitchFamily="18" charset="0"/>
              </a:rPr>
              <a:t> Kim </a:t>
            </a:r>
            <a:r>
              <a:rPr lang="en-US" altLang="en-US" sz="2400" b="1" dirty="0" err="1">
                <a:solidFill>
                  <a:srgbClr val="000000"/>
                </a:solidFill>
                <a:latin typeface="Times New Roman" panose="02020603050405020304" pitchFamily="18" charset="0"/>
              </a:rPr>
              <a:t>Lân</a:t>
            </a:r>
            <a:r>
              <a:rPr lang="en-US" altLang="en-US" sz="2400" b="1" dirty="0">
                <a:solidFill>
                  <a:srgbClr val="000000"/>
                </a:solidFill>
                <a:latin typeface="Times New Roman" panose="02020603050405020304" pitchFamily="18" charset="0"/>
              </a:rPr>
              <a:t> ) </a:t>
            </a:r>
            <a:r>
              <a:rPr lang="en-US" altLang="en-US" sz="2400" b="1" dirty="0" err="1">
                <a:solidFill>
                  <a:srgbClr val="000000"/>
                </a:solidFill>
                <a:latin typeface="Times New Roman" panose="02020603050405020304" pitchFamily="18" charset="0"/>
              </a:rPr>
              <a:t>và</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trả</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lời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câu</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hỏi</a:t>
            </a:r>
            <a:r>
              <a:rPr lang="en-US" altLang="en-US" sz="2400" b="1" dirty="0">
                <a:solidFill>
                  <a:srgbClr val="000000"/>
                </a:solidFill>
                <a:latin typeface="Times New Roman" panose="02020603050405020304" pitchFamily="18" charset="0"/>
              </a:rPr>
              <a:t>.</a:t>
            </a:r>
          </a:p>
          <a:p>
            <a:pPr algn="just" fontAlgn="base">
              <a:spcBef>
                <a:spcPct val="0"/>
              </a:spcBef>
              <a:spcAft>
                <a:spcPct val="0"/>
              </a:spcAft>
              <a:defRPr/>
            </a:pPr>
            <a:r>
              <a:rPr lang="en-US" altLang="en-US" sz="2400" b="1" dirty="0">
                <a:solidFill>
                  <a:srgbClr val="000000"/>
                </a:solidFill>
                <a:latin typeface="Times New Roman" panose="02020603050405020304" pitchFamily="18" charset="0"/>
              </a:rPr>
              <a:t>a) - </a:t>
            </a:r>
            <a:r>
              <a:rPr lang="en-US" altLang="en-US" sz="2400" b="1" i="1" dirty="0" err="1">
                <a:solidFill>
                  <a:srgbClr val="FF0000"/>
                </a:solidFill>
                <a:latin typeface="Times New Roman" panose="02020603050405020304" pitchFamily="18" charset="0"/>
              </a:rPr>
              <a:t>Này</a:t>
            </a:r>
            <a:r>
              <a:rPr lang="en-US" altLang="en-US" sz="2400" b="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có</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biết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mấy</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hôm</a:t>
            </a:r>
            <a:r>
              <a:rPr lang="en-US" altLang="en-US" sz="2400" i="1" dirty="0">
                <a:solidFill>
                  <a:srgbClr val="000000"/>
                </a:solidFill>
                <a:latin typeface="Times New Roman" panose="02020603050405020304" pitchFamily="18" charset="0"/>
              </a:rPr>
              <a:t> nay </a:t>
            </a:r>
            <a:r>
              <a:rPr lang="en-US" altLang="en-US" sz="2400" i="1" dirty="0" err="1">
                <a:solidFill>
                  <a:srgbClr val="000000"/>
                </a:solidFill>
                <a:latin typeface="Times New Roman" panose="02020603050405020304" pitchFamily="18" charset="0"/>
              </a:rPr>
              <a:t>súng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nó</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bắn</a:t>
            </a:r>
            <a:r>
              <a:rPr lang="en-US" altLang="en-US" sz="2400" i="1" dirty="0">
                <a:solidFill>
                  <a:srgbClr val="000000"/>
                </a:solidFill>
                <a:latin typeface="Times New Roman" panose="02020603050405020304" pitchFamily="18" charset="0"/>
              </a:rPr>
              <a:t> ở </a:t>
            </a:r>
            <a:r>
              <a:rPr lang="en-US" altLang="en-US" sz="2400" i="1" dirty="0" err="1">
                <a:solidFill>
                  <a:srgbClr val="000000"/>
                </a:solidFill>
                <a:latin typeface="Times New Roman" panose="02020603050405020304" pitchFamily="18" charset="0"/>
              </a:rPr>
              <a:t>đâu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nghe</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rát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thế</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không</a:t>
            </a:r>
            <a:r>
              <a:rPr lang="en-US" altLang="en-US" sz="2400" i="1" dirty="0">
                <a:solidFill>
                  <a:srgbClr val="000000"/>
                </a:solidFill>
                <a:latin typeface="Times New Roman" panose="02020603050405020304" pitchFamily="18" charset="0"/>
              </a:rPr>
              <a:t> ?</a:t>
            </a:r>
          </a:p>
          <a:p>
            <a:pPr fontAlgn="base">
              <a:spcBef>
                <a:spcPct val="0"/>
              </a:spcBef>
              <a:spcAft>
                <a:spcPct val="0"/>
              </a:spcAft>
              <a:defRPr/>
            </a:pPr>
            <a:r>
              <a:rPr lang="en-US" altLang="en-US" sz="2400" b="1" dirty="0">
                <a:solidFill>
                  <a:srgbClr val="000000"/>
                </a:solidFill>
                <a:latin typeface="Times New Roman" panose="02020603050405020304" pitchFamily="18" charset="0"/>
              </a:rPr>
              <a:t>b) </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các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bà</a:t>
            </a:r>
            <a:r>
              <a:rPr lang="en-US" altLang="en-US" sz="2400" i="1" dirty="0">
                <a:solidFill>
                  <a:srgbClr val="000000"/>
                </a:solidFill>
                <a:latin typeface="Times New Roman" panose="02020603050405020304" pitchFamily="18" charset="0"/>
              </a:rPr>
              <a:t> ở </a:t>
            </a:r>
            <a:r>
              <a:rPr lang="en-US" altLang="en-US" sz="2400" i="1" dirty="0" err="1">
                <a:solidFill>
                  <a:srgbClr val="000000"/>
                </a:solidFill>
                <a:latin typeface="Times New Roman" panose="02020603050405020304" pitchFamily="18" charset="0"/>
              </a:rPr>
              <a:t>đâu</a:t>
            </a:r>
            <a:r>
              <a:rPr lang="en-US" altLang="en-US" sz="2400" i="1" dirty="0">
                <a:solidFill>
                  <a:srgbClr val="000000"/>
                </a:solidFill>
                <a:latin typeface="Times New Roman" panose="02020603050405020304" pitchFamily="18" charset="0"/>
              </a:rPr>
              <a:t> ta </a:t>
            </a:r>
            <a:r>
              <a:rPr lang="en-US" altLang="en-US" sz="2400" i="1" dirty="0" err="1">
                <a:solidFill>
                  <a:srgbClr val="000000"/>
                </a:solidFill>
                <a:latin typeface="Times New Roman" panose="02020603050405020304" pitchFamily="18" charset="0"/>
              </a:rPr>
              <a:t>lên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đấy</a:t>
            </a:r>
            <a:r>
              <a:rPr lang="en-US" altLang="en-US" sz="2400" i="1" dirty="0">
                <a:solidFill>
                  <a:srgbClr val="000000"/>
                </a:solidFill>
                <a:latin typeface="Times New Roman" panose="02020603050405020304" pitchFamily="18" charset="0"/>
              </a:rPr>
              <a:t> ạ ?</a:t>
            </a:r>
          </a:p>
          <a:p>
            <a:pPr algn="just" fontAlgn="base">
              <a:spcBef>
                <a:spcPct val="0"/>
              </a:spcBef>
              <a:spcAft>
                <a:spcPct val="0"/>
              </a:spcAft>
              <a:defRPr/>
            </a:pP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Hai </a:t>
            </a:r>
            <a:r>
              <a:rPr lang="en-US" altLang="en-US" sz="2400" i="1" dirty="0" err="1">
                <a:solidFill>
                  <a:srgbClr val="000000"/>
                </a:solidFill>
                <a:latin typeface="Times New Roman" panose="02020603050405020304" pitchFamily="18" charset="0"/>
              </a:rPr>
              <a:t>đặt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bát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bước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xuống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chõng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hỏi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Một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người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đàn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mau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miệng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trả</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lời</a:t>
            </a:r>
            <a:r>
              <a:rPr lang="en-US" altLang="en-US" sz="2400" i="1" dirty="0">
                <a:solidFill>
                  <a:srgbClr val="000000"/>
                </a:solidFill>
                <a:latin typeface="Times New Roman" panose="02020603050405020304" pitchFamily="18" charset="0"/>
              </a:rPr>
              <a:t> :</a:t>
            </a:r>
          </a:p>
          <a:p>
            <a:pPr fontAlgn="base">
              <a:spcBef>
                <a:spcPct val="0"/>
              </a:spcBef>
              <a:spcAft>
                <a:spcPct val="0"/>
              </a:spcAft>
              <a:defRPr/>
            </a:pPr>
            <a:r>
              <a:rPr lang="en-US" altLang="en-US" sz="2400" i="1" dirty="0">
                <a:solidFill>
                  <a:srgbClr val="000000"/>
                </a:solidFill>
                <a:latin typeface="Times New Roman" panose="02020603050405020304" pitchFamily="18" charset="0"/>
              </a:rPr>
              <a:t>   - </a:t>
            </a:r>
            <a:r>
              <a:rPr lang="en-US" altLang="en-US" sz="2400" b="1" i="1" dirty="0" err="1">
                <a:solidFill>
                  <a:srgbClr val="FF0000"/>
                </a:solidFill>
                <a:latin typeface="Times New Roman" panose="02020603050405020304" pitchFamily="18" charset="0"/>
              </a:rPr>
              <a:t>Thưa</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chúng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cháu</a:t>
            </a:r>
            <a:r>
              <a:rPr lang="en-US" altLang="en-US" sz="2400" i="1" dirty="0">
                <a:solidFill>
                  <a:srgbClr val="000000"/>
                </a:solidFill>
                <a:latin typeface="Times New Roman" panose="02020603050405020304" pitchFamily="18" charset="0"/>
              </a:rPr>
              <a:t> ở Gia </a:t>
            </a:r>
            <a:r>
              <a:rPr lang="en-US" altLang="en-US" sz="2400" i="1" dirty="0" err="1">
                <a:solidFill>
                  <a:srgbClr val="000000"/>
                </a:solidFill>
                <a:latin typeface="Times New Roman" panose="02020603050405020304" pitchFamily="18" charset="0"/>
              </a:rPr>
              <a:t>Lâm</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lên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đấy</a:t>
            </a:r>
            <a:r>
              <a:rPr lang="en-US" altLang="en-US" sz="2400" i="1" dirty="0">
                <a:solidFill>
                  <a:srgbClr val="000000"/>
                </a:solidFill>
                <a:latin typeface="Times New Roman" panose="02020603050405020304" pitchFamily="18" charset="0"/>
              </a:rPr>
              <a:t> ạ.</a:t>
            </a:r>
          </a:p>
        </p:txBody>
      </p:sp>
      <p:sp>
        <p:nvSpPr>
          <p:cNvPr id="7" name="TextBox 6">
            <a:extLst>
              <a:ext uri="{FF2B5EF4-FFF2-40B4-BE49-F238E27FC236}">
                <a16:creationId xmlns:a16="http://schemas.microsoft.com/office/drawing/2014/main" id="{B51830A0-C99A-4DCD-BB6A-92827FE045FD}"/>
              </a:ext>
            </a:extLst>
          </p:cNvPr>
          <p:cNvSpPr txBox="1"/>
          <p:nvPr/>
        </p:nvSpPr>
        <p:spPr>
          <a:xfrm>
            <a:off x="371061" y="200454"/>
            <a:ext cx="6096000" cy="523220"/>
          </a:xfrm>
          <a:prstGeom prst="rect">
            <a:avLst/>
          </a:prstGeom>
          <a:noFill/>
        </p:spPr>
        <p:txBody>
          <a:bodyPr wrap="square">
            <a:spAutoFit/>
          </a:bodyPr>
          <a:lstStyle/>
          <a:p>
            <a:r>
              <a:rPr lang="fr-FR" sz="2800" b="1" kern="100" dirty="0" smtClean="0">
                <a:solidFill>
                  <a:srgbClr val="0000CC"/>
                </a:solidFill>
                <a:latin typeface="Times New Roman" panose="02020603050405020304" pitchFamily="18" charset="0"/>
                <a:ea typeface="SimSun" panose="02010600030101010101" pitchFamily="2" charset="-122"/>
              </a:rPr>
              <a:t>II. </a:t>
            </a:r>
            <a:r>
              <a:rPr lang="fr-FR" sz="2800" b="1" kern="100" dirty="0">
                <a:solidFill>
                  <a:srgbClr val="0000CC"/>
                </a:solidFill>
                <a:latin typeface="Times New Roman" panose="02020603050405020304" pitchFamily="18" charset="0"/>
                <a:ea typeface="SimSun" panose="02010600030101010101" pitchFamily="2" charset="-122"/>
              </a:rPr>
              <a:t>THÀNH PHẦN GỌI - ĐÁP:</a:t>
            </a:r>
            <a:endParaRPr lang="en-US" sz="3600" dirty="0">
              <a:solidFill>
                <a:srgbClr val="0000CC"/>
              </a:solidFill>
            </a:endParaRPr>
          </a:p>
        </p:txBody>
      </p:sp>
      <p:graphicFrame>
        <p:nvGraphicFramePr>
          <p:cNvPr id="2" name="Table 2">
            <a:extLst>
              <a:ext uri="{FF2B5EF4-FFF2-40B4-BE49-F238E27FC236}">
                <a16:creationId xmlns:a16="http://schemas.microsoft.com/office/drawing/2014/main" id="{36FAFE89-57E3-4E88-9F38-71FDFDA9236E}"/>
              </a:ext>
            </a:extLst>
          </p:cNvPr>
          <p:cNvGraphicFramePr>
            <a:graphicFrameLocks noGrp="1"/>
          </p:cNvGraphicFramePr>
          <p:nvPr>
            <p:extLst>
              <p:ext uri="{D42A27DB-BD31-4B8C-83A1-F6EECF244321}">
                <p14:modId xmlns:p14="http://schemas.microsoft.com/office/powerpoint/2010/main" val="420328207"/>
              </p:ext>
            </p:extLst>
          </p:nvPr>
        </p:nvGraphicFramePr>
        <p:xfrm>
          <a:off x="521251" y="3169920"/>
          <a:ext cx="11127410" cy="3261360"/>
        </p:xfrm>
        <a:graphic>
          <a:graphicData uri="http://schemas.openxmlformats.org/drawingml/2006/table">
            <a:tbl>
              <a:tblPr firstRow="1" bandRow="1">
                <a:tableStyleId>{5C22544A-7EE6-4342-B048-85BDC9FD1C3A}</a:tableStyleId>
              </a:tblPr>
              <a:tblGrid>
                <a:gridCol w="1332181">
                  <a:extLst>
                    <a:ext uri="{9D8B030D-6E8A-4147-A177-3AD203B41FA5}">
                      <a16:colId xmlns:a16="http://schemas.microsoft.com/office/drawing/2014/main" val="4162579674"/>
                    </a:ext>
                  </a:extLst>
                </a:gridCol>
                <a:gridCol w="6561698">
                  <a:extLst>
                    <a:ext uri="{9D8B030D-6E8A-4147-A177-3AD203B41FA5}">
                      <a16:colId xmlns:a16="http://schemas.microsoft.com/office/drawing/2014/main" val="2992576299"/>
                    </a:ext>
                  </a:extLst>
                </a:gridCol>
                <a:gridCol w="3233531">
                  <a:extLst>
                    <a:ext uri="{9D8B030D-6E8A-4147-A177-3AD203B41FA5}">
                      <a16:colId xmlns:a16="http://schemas.microsoft.com/office/drawing/2014/main" val="1853216063"/>
                    </a:ext>
                  </a:extLst>
                </a:gridCol>
              </a:tblGrid>
              <a:tr h="370840">
                <a:tc>
                  <a:txBody>
                    <a:bodyPr/>
                    <a:lstStyle/>
                    <a:p>
                      <a:pPr algn="ct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ngữ</a:t>
                      </a:r>
                      <a:r>
                        <a:rPr lang="en-US" sz="2800" dirty="0">
                          <a:solidFill>
                            <a:srgbClr val="0000CC"/>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err="1">
                          <a:solidFill>
                            <a:srgbClr val="0000CC"/>
                          </a:solidFill>
                          <a:latin typeface="Times New Roman" panose="02020603050405020304" pitchFamily="18" charset="0"/>
                          <a:cs typeface="Times New Roman" panose="02020603050405020304" pitchFamily="18" charset="0"/>
                        </a:rPr>
                        <a:t>Đặc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endParaRPr lang="en-US"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err="1">
                          <a:solidFill>
                            <a:srgbClr val="0000CC"/>
                          </a:solidFill>
                          <a:latin typeface="Times New Roman" panose="02020603050405020304" pitchFamily="18" charset="0"/>
                          <a:cs typeface="Times New Roman" panose="02020603050405020304" pitchFamily="18" charset="0"/>
                        </a:rPr>
                        <a:t>Mối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hệ</a:t>
                      </a:r>
                      <a:endParaRPr lang="en-US"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66039155"/>
                  </a:ext>
                </a:extLst>
              </a:tr>
              <a:tr h="370840">
                <a:tc>
                  <a:txBody>
                    <a:bodyPr/>
                    <a:lstStyle/>
                    <a:p>
                      <a:pPr algn="ct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Này</a:t>
                      </a:r>
                      <a:endParaRPr 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US" sz="2800" dirty="0">
                        <a:solidFill>
                          <a:srgbClr val="0000CC"/>
                        </a:solidFill>
                      </a:endParaRPr>
                    </a:p>
                    <a:p>
                      <a:endParaRPr lang="en-US" sz="2800" dirty="0">
                        <a:solidFill>
                          <a:srgbClr val="0000CC"/>
                        </a:solidFill>
                      </a:endParaRPr>
                    </a:p>
                    <a:p>
                      <a:endParaRPr lang="en-US" sz="28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US" sz="28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576447588"/>
                  </a:ext>
                </a:extLst>
              </a:tr>
              <a:tr h="370840">
                <a:tc>
                  <a:txBody>
                    <a:bodyPr/>
                    <a:lstStyle/>
                    <a:p>
                      <a:pPr algn="ct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Thưa</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ông</a:t>
                      </a:r>
                      <a:endParaRPr 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2800" dirty="0">
                        <a:solidFill>
                          <a:srgbClr val="0000CC"/>
                        </a:solidFill>
                      </a:endParaRPr>
                    </a:p>
                    <a:p>
                      <a:endParaRPr lang="en-US" sz="2800" dirty="0">
                        <a:solidFill>
                          <a:srgbClr val="0000CC"/>
                        </a:solidFill>
                      </a:endParaRPr>
                    </a:p>
                    <a:p>
                      <a:endParaRPr lang="en-US" sz="28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sz="28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71813494"/>
                  </a:ext>
                </a:extLst>
              </a:tr>
            </a:tbl>
          </a:graphicData>
        </a:graphic>
      </p:graphicFrame>
      <p:sp>
        <p:nvSpPr>
          <p:cNvPr id="9" name="TextBox 8">
            <a:extLst>
              <a:ext uri="{FF2B5EF4-FFF2-40B4-BE49-F238E27FC236}">
                <a16:creationId xmlns:a16="http://schemas.microsoft.com/office/drawing/2014/main" id="{37839747-4C54-438D-9BDD-59F9B9FB35CE}"/>
              </a:ext>
            </a:extLst>
          </p:cNvPr>
          <p:cNvSpPr txBox="1"/>
          <p:nvPr/>
        </p:nvSpPr>
        <p:spPr>
          <a:xfrm>
            <a:off x="1954699" y="3600246"/>
            <a:ext cx="4813484" cy="461665"/>
          </a:xfrm>
          <a:prstGeom prst="rect">
            <a:avLst/>
          </a:prstGeom>
          <a:noFill/>
        </p:spPr>
        <p:txBody>
          <a:bodyPr wrap="square">
            <a:spAutoFit/>
          </a:bodyPr>
          <a:lstStyle/>
          <a:p>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Dùng</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để</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gọi</a:t>
            </a:r>
            <a:r>
              <a:rPr lang="fr-FR" sz="2400" kern="100" dirty="0">
                <a:solidFill>
                  <a:prstClr val="black"/>
                </a:solidFill>
                <a:latin typeface="Times New Roman" panose="02020603050405020304" pitchFamily="18" charset="0"/>
                <a:ea typeface="SimSun" panose="02010600030101010101" pitchFamily="2" charset="-122"/>
              </a:rPr>
              <a:t>.</a:t>
            </a:r>
            <a:endParaRPr lang="en-US" sz="3200" dirty="0">
              <a:solidFill>
                <a:prstClr val="black"/>
              </a:solidFill>
            </a:endParaRPr>
          </a:p>
        </p:txBody>
      </p:sp>
      <p:sp>
        <p:nvSpPr>
          <p:cNvPr id="10" name="TextBox 9">
            <a:extLst>
              <a:ext uri="{FF2B5EF4-FFF2-40B4-BE49-F238E27FC236}">
                <a16:creationId xmlns:a16="http://schemas.microsoft.com/office/drawing/2014/main" id="{CF73AEFB-BB79-4877-A676-E80AD754B3E6}"/>
              </a:ext>
            </a:extLst>
          </p:cNvPr>
          <p:cNvSpPr txBox="1"/>
          <p:nvPr/>
        </p:nvSpPr>
        <p:spPr>
          <a:xfrm>
            <a:off x="1954699" y="5051337"/>
            <a:ext cx="4722732" cy="469167"/>
          </a:xfrm>
          <a:prstGeom prst="rect">
            <a:avLst/>
          </a:prstGeom>
          <a:noFill/>
        </p:spPr>
        <p:txBody>
          <a:bodyPr wrap="square">
            <a:spAutoFit/>
          </a:bodyPr>
          <a:lstStyle/>
          <a:p>
            <a:pPr algn="just">
              <a:lnSpc>
                <a:spcPct val="110000"/>
              </a:lnSpc>
              <a:tabLst>
                <a:tab pos="4826000" algn="ctr"/>
              </a:tabLst>
            </a:pP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Dùng</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để</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đáp</a:t>
            </a:r>
            <a:r>
              <a:rPr lang="fr-FR" sz="2400" kern="100" dirty="0">
                <a:solidFill>
                  <a:prstClr val="black"/>
                </a:solidFill>
                <a:latin typeface="Times New Roman" panose="02020603050405020304" pitchFamily="18" charset="0"/>
                <a:ea typeface="SimSun" panose="02010600030101010101" pitchFamily="2" charset="-122"/>
              </a:rPr>
              <a:t>.</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605C6B8-C288-4F73-BFF3-ADC8B64464FA}"/>
              </a:ext>
            </a:extLst>
          </p:cNvPr>
          <p:cNvSpPr txBox="1"/>
          <p:nvPr/>
        </p:nvSpPr>
        <p:spPr>
          <a:xfrm>
            <a:off x="1954698" y="4140562"/>
            <a:ext cx="5890589" cy="875432"/>
          </a:xfrm>
          <a:prstGeom prst="rect">
            <a:avLst/>
          </a:prstGeom>
          <a:noFill/>
        </p:spPr>
        <p:txBody>
          <a:bodyPr wrap="square">
            <a:spAutoFit/>
          </a:bodyPr>
          <a:lstStyle/>
          <a:p>
            <a:pPr algn="just">
              <a:lnSpc>
                <a:spcPct val="110000"/>
              </a:lnSpc>
              <a:tabLst>
                <a:tab pos="4826000" algn="ctr"/>
              </a:tabLst>
            </a:pP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Từ</a:t>
            </a:r>
            <a:r>
              <a:rPr lang="fr-FR" sz="2400" kern="100" dirty="0">
                <a:solidFill>
                  <a:prstClr val="black"/>
                </a:solidFill>
                <a:latin typeface="Times New Roman" panose="02020603050405020304" pitchFamily="18" charset="0"/>
                <a:ea typeface="SimSun" panose="02010600030101010101" pitchFamily="2" charset="-122"/>
              </a:rPr>
              <a:t> </a:t>
            </a:r>
            <a:r>
              <a:rPr lang="fr-FR" sz="2400" i="1" kern="100" dirty="0" err="1">
                <a:solidFill>
                  <a:prstClr val="black"/>
                </a:solidFill>
                <a:latin typeface="Times New Roman" panose="02020603050405020304" pitchFamily="18" charset="0"/>
                <a:ea typeface="SimSun" panose="02010600030101010101" pitchFamily="2" charset="-122"/>
              </a:rPr>
              <a:t>này</a:t>
            </a:r>
            <a:r>
              <a:rPr lang="fr-FR" sz="2400" i="1"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dùng</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để</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thiết</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lập</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quan</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hệ</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giao</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tiếp</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mở</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đầu</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sự</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giao</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tiếp</a:t>
            </a:r>
            <a:r>
              <a:rPr lang="fr-FR" sz="2400" kern="100" dirty="0">
                <a:solidFill>
                  <a:prstClr val="black"/>
                </a:solidFill>
                <a:latin typeface="Times New Roman" panose="02020603050405020304" pitchFamily="18" charset="0"/>
                <a:ea typeface="SimSun" panose="02010600030101010101" pitchFamily="2" charset="-122"/>
              </a:rPr>
              <a:t>)</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C0F9111-852B-47FA-889A-4AF1970AFD1D}"/>
              </a:ext>
            </a:extLst>
          </p:cNvPr>
          <p:cNvSpPr txBox="1"/>
          <p:nvPr/>
        </p:nvSpPr>
        <p:spPr>
          <a:xfrm>
            <a:off x="1954698" y="5520504"/>
            <a:ext cx="5795610" cy="875432"/>
          </a:xfrm>
          <a:prstGeom prst="rect">
            <a:avLst/>
          </a:prstGeom>
          <a:noFill/>
        </p:spPr>
        <p:txBody>
          <a:bodyPr wrap="square">
            <a:spAutoFit/>
          </a:bodyPr>
          <a:lstStyle/>
          <a:p>
            <a:pPr algn="just">
              <a:lnSpc>
                <a:spcPct val="110000"/>
              </a:lnSpc>
              <a:tabLst>
                <a:tab pos="4826000" algn="ctr"/>
              </a:tabLst>
            </a:pP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Cụm</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từ</a:t>
            </a:r>
            <a:r>
              <a:rPr lang="fr-FR" sz="2400" kern="100" dirty="0">
                <a:solidFill>
                  <a:prstClr val="black"/>
                </a:solidFill>
                <a:latin typeface="Times New Roman" panose="02020603050405020304" pitchFamily="18" charset="0"/>
                <a:ea typeface="SimSun" panose="02010600030101010101" pitchFamily="2" charset="-122"/>
              </a:rPr>
              <a:t> “</a:t>
            </a:r>
            <a:r>
              <a:rPr lang="fr-FR" sz="2400" i="1" kern="100" dirty="0" err="1">
                <a:solidFill>
                  <a:prstClr val="black"/>
                </a:solidFill>
                <a:latin typeface="Times New Roman" panose="02020603050405020304" pitchFamily="18" charset="0"/>
                <a:ea typeface="SimSun" panose="02010600030101010101" pitchFamily="2" charset="-122"/>
              </a:rPr>
              <a:t>thưa</a:t>
            </a:r>
            <a:r>
              <a:rPr lang="fr-FR" sz="2400" i="1" kern="100" dirty="0">
                <a:solidFill>
                  <a:prstClr val="black"/>
                </a:solidFill>
                <a:latin typeface="Times New Roman" panose="02020603050405020304" pitchFamily="18" charset="0"/>
                <a:ea typeface="SimSun" panose="02010600030101010101" pitchFamily="2" charset="-122"/>
              </a:rPr>
              <a:t> </a:t>
            </a:r>
            <a:r>
              <a:rPr lang="fr-FR" sz="2400" i="1" kern="100" dirty="0" err="1">
                <a:solidFill>
                  <a:prstClr val="black"/>
                </a:solidFill>
                <a:latin typeface="Times New Roman" panose="02020603050405020304" pitchFamily="18" charset="0"/>
                <a:ea typeface="SimSun" panose="02010600030101010101" pitchFamily="2" charset="-122"/>
              </a:rPr>
              <a:t>ông</a:t>
            </a:r>
            <a:r>
              <a:rPr lang="fr-FR" sz="2400" i="1" kern="100" dirty="0">
                <a:solidFill>
                  <a:prstClr val="black"/>
                </a:solidFill>
                <a:latin typeface="Times New Roman" panose="02020603050405020304" pitchFamily="18" charset="0"/>
                <a:ea typeface="SimSun" panose="02010600030101010101" pitchFamily="2" charset="-122"/>
              </a:rPr>
              <a:t>”</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có</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tác</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dụng</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duy</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trì</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sự</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giao</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tiếp</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duy</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trì</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cuộc</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thoại</a:t>
            </a:r>
            <a:r>
              <a:rPr lang="fr-FR" sz="2400" kern="100" dirty="0">
                <a:solidFill>
                  <a:prstClr val="black"/>
                </a:solidFill>
                <a:latin typeface="Times New Roman" panose="02020603050405020304" pitchFamily="18" charset="0"/>
                <a:ea typeface="SimSun" panose="02010600030101010101" pitchFamily="2" charset="-122"/>
              </a:rPr>
              <a:t>.</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550AAB95-1196-4892-8540-0671586D8A31}"/>
              </a:ext>
            </a:extLst>
          </p:cNvPr>
          <p:cNvSpPr txBox="1"/>
          <p:nvPr/>
        </p:nvSpPr>
        <p:spPr>
          <a:xfrm>
            <a:off x="8569744" y="3800775"/>
            <a:ext cx="3078917" cy="1200329"/>
          </a:xfrm>
          <a:prstGeom prst="rect">
            <a:avLst/>
          </a:prstGeom>
          <a:noFill/>
        </p:spPr>
        <p:txBody>
          <a:bodyPr wrap="square">
            <a:spAutoFit/>
          </a:bodyPr>
          <a:lstStyle/>
          <a:p>
            <a:r>
              <a:rPr lang="fr-FR" sz="2400" i="1" kern="100" dirty="0" err="1">
                <a:solidFill>
                  <a:prstClr val="black"/>
                </a:solidFill>
                <a:latin typeface="Times New Roman" panose="02020603050405020304" pitchFamily="18" charset="0"/>
                <a:ea typeface="SimSun" panose="02010600030101010101" pitchFamily="2" charset="-122"/>
              </a:rPr>
              <a:t>Này</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chỉ</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người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nói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có</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vai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trên</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đối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với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người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nghe</a:t>
            </a:r>
            <a:endParaRPr lang="en-US" sz="3200" dirty="0">
              <a:solidFill>
                <a:prstClr val="black"/>
              </a:solidFill>
            </a:endParaRPr>
          </a:p>
        </p:txBody>
      </p:sp>
      <p:sp>
        <p:nvSpPr>
          <p:cNvPr id="17" name="TextBox 16">
            <a:extLst>
              <a:ext uri="{FF2B5EF4-FFF2-40B4-BE49-F238E27FC236}">
                <a16:creationId xmlns:a16="http://schemas.microsoft.com/office/drawing/2014/main" id="{6803FDA2-62FE-414A-B169-72B46F2EBEF5}"/>
              </a:ext>
            </a:extLst>
          </p:cNvPr>
          <p:cNvSpPr txBox="1"/>
          <p:nvPr/>
        </p:nvSpPr>
        <p:spPr>
          <a:xfrm>
            <a:off x="8509976" y="5006138"/>
            <a:ext cx="3006163" cy="1281698"/>
          </a:xfrm>
          <a:prstGeom prst="rect">
            <a:avLst/>
          </a:prstGeom>
          <a:noFill/>
        </p:spPr>
        <p:txBody>
          <a:bodyPr wrap="square">
            <a:spAutoFit/>
          </a:bodyPr>
          <a:lstStyle/>
          <a:p>
            <a:pPr algn="just">
              <a:lnSpc>
                <a:spcPct val="110000"/>
              </a:lnSpc>
              <a:tabLst>
                <a:tab pos="4826000" algn="ctr"/>
              </a:tabLst>
            </a:pPr>
            <a:r>
              <a:rPr lang="fr-FR" sz="2400" i="1" kern="100" dirty="0" err="1">
                <a:solidFill>
                  <a:prstClr val="black"/>
                </a:solidFill>
                <a:latin typeface="Times New Roman" panose="02020603050405020304" pitchFamily="18" charset="0"/>
                <a:ea typeface="SimSun" panose="02010600030101010101" pitchFamily="2" charset="-122"/>
              </a:rPr>
              <a:t>Thưa</a:t>
            </a:r>
            <a:r>
              <a:rPr lang="fr-FR" sz="2400" i="1" kern="100" dirty="0">
                <a:solidFill>
                  <a:prstClr val="black"/>
                </a:solidFill>
                <a:latin typeface="Times New Roman" panose="02020603050405020304" pitchFamily="18" charset="0"/>
                <a:ea typeface="SimSun" panose="02010600030101010101" pitchFamily="2" charset="-122"/>
              </a:rPr>
              <a:t> </a:t>
            </a:r>
            <a:r>
              <a:rPr lang="fr-FR" sz="2400" i="1" kern="100" dirty="0" err="1">
                <a:solidFill>
                  <a:prstClr val="black"/>
                </a:solidFill>
                <a:latin typeface="Times New Roman" panose="02020603050405020304" pitchFamily="18" charset="0"/>
                <a:ea typeface="SimSun" panose="02010600030101010101" pitchFamily="2" charset="-122"/>
              </a:rPr>
              <a:t>ông</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chỉ</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người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nói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có</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vai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dưới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so</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với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người</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nghe</a:t>
            </a:r>
            <a:r>
              <a:rPr lang="fr-FR" sz="2400" kern="100" dirty="0">
                <a:solidFill>
                  <a:prstClr val="black"/>
                </a:solidFill>
                <a:latin typeface="Times New Roman" panose="02020603050405020304" pitchFamily="18" charset="0"/>
                <a:ea typeface="SimSun" panose="02010600030101010101" pitchFamily="2" charset="-122"/>
              </a:rPr>
              <a: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4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451413" y="409260"/>
            <a:ext cx="11262167" cy="607670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a:solidFill>
                <a:prstClr val="black"/>
              </a:solidFill>
            </a:endParaRPr>
          </a:p>
        </p:txBody>
      </p:sp>
      <p:sp>
        <p:nvSpPr>
          <p:cNvPr id="15" name="TextBox 14">
            <a:extLst>
              <a:ext uri="{FF2B5EF4-FFF2-40B4-BE49-F238E27FC236}">
                <a16:creationId xmlns:a16="http://schemas.microsoft.com/office/drawing/2014/main" id="{9A54597C-9596-45D0-A029-FA57FC2B2A20}"/>
              </a:ext>
            </a:extLst>
          </p:cNvPr>
          <p:cNvSpPr txBox="1"/>
          <p:nvPr/>
        </p:nvSpPr>
        <p:spPr>
          <a:xfrm>
            <a:off x="1152940" y="1446577"/>
            <a:ext cx="9992138" cy="3416320"/>
          </a:xfrm>
          <a:prstGeom prst="rect">
            <a:avLst/>
          </a:prstGeom>
          <a:noFill/>
        </p:spPr>
        <p:txBody>
          <a:bodyPr wrap="square">
            <a:spAutoFit/>
          </a:bodyPr>
          <a:lstStyle/>
          <a:p>
            <a:pPr algn="ctr" fontAlgn="base">
              <a:spcBef>
                <a:spcPct val="0"/>
              </a:spcBef>
              <a:spcAft>
                <a:spcPct val="0"/>
              </a:spcAft>
            </a:pPr>
            <a:r>
              <a:rPr lang="vi-VN" sz="3600" b="1" u="sng" dirty="0">
                <a:solidFill>
                  <a:srgbClr val="FF0000"/>
                </a:solidFill>
                <a:latin typeface="Times New Roman" panose="02020603050405020304" pitchFamily="18" charset="0"/>
              </a:rPr>
              <a:t>Lưu ý:</a:t>
            </a:r>
          </a:p>
          <a:p>
            <a:pPr algn="just" fontAlgn="base">
              <a:spcBef>
                <a:spcPct val="0"/>
              </a:spcBef>
              <a:spcAft>
                <a:spcPct val="0"/>
              </a:spcAft>
            </a:pPr>
            <a:r>
              <a:rPr lang="vi-VN" sz="3600" dirty="0">
                <a:solidFill>
                  <a:srgbClr val="000000"/>
                </a:solidFill>
                <a:latin typeface="Times New Roman" panose="02020603050405020304" pitchFamily="18" charset="0"/>
              </a:rPr>
              <a:t>- </a:t>
            </a:r>
            <a:r>
              <a:rPr lang="vi-VN" sz="3600" b="1" dirty="0">
                <a:solidFill>
                  <a:srgbClr val="000000"/>
                </a:solidFill>
                <a:latin typeface="Times New Roman" panose="02020603050405020304" pitchFamily="18" charset="0"/>
              </a:rPr>
              <a:t>Khi giao tiếp với bạn bè, người nhỏ tuổi hơn có thể dùng các từ thân thiết hàng ngày như:</a:t>
            </a:r>
            <a:r>
              <a:rPr lang="vi-VN" sz="3600" dirty="0">
                <a:solidFill>
                  <a:srgbClr val="000000"/>
                </a:solidFill>
                <a:latin typeface="Times New Roman" panose="02020603050405020304" pitchFamily="18" charset="0"/>
              </a:rPr>
              <a:t> </a:t>
            </a:r>
            <a:r>
              <a:rPr lang="vi-VN" sz="3600" b="1" i="1" dirty="0">
                <a:solidFill>
                  <a:srgbClr val="000000"/>
                </a:solidFill>
                <a:latin typeface="Times New Roman" panose="02020603050405020304" pitchFamily="18" charset="0"/>
              </a:rPr>
              <a:t>Gì, nè, này, ê..</a:t>
            </a:r>
          </a:p>
          <a:p>
            <a:pPr algn="just" fontAlgn="base">
              <a:spcBef>
                <a:spcPct val="0"/>
              </a:spcBef>
              <a:spcAft>
                <a:spcPct val="0"/>
              </a:spcAft>
            </a:pPr>
            <a:r>
              <a:rPr lang="vi-VN" sz="3600" b="1" i="1" dirty="0">
                <a:solidFill>
                  <a:srgbClr val="000000"/>
                </a:solidFill>
                <a:latin typeface="Times New Roman" panose="02020603050405020304" pitchFamily="18" charset="0"/>
              </a:rPr>
              <a:t>  - </a:t>
            </a:r>
            <a:r>
              <a:rPr lang="vi-VN" sz="3600" b="1" dirty="0">
                <a:solidFill>
                  <a:srgbClr val="000000"/>
                </a:solidFill>
                <a:latin typeface="Times New Roman" panose="02020603050405020304" pitchFamily="18" charset="0"/>
              </a:rPr>
              <a:t>Khi trả lời người lớn tuổi như thầy cô, ông bà, cha mẹ…</a:t>
            </a:r>
            <a:r>
              <a:rPr lang="vi-VN" sz="3600" b="1" i="1" dirty="0">
                <a:solidFill>
                  <a:srgbClr val="000000"/>
                </a:solidFill>
                <a:latin typeface="Times New Roman" panose="02020603050405020304" pitchFamily="18" charset="0"/>
              </a:rPr>
              <a:t> phải thưa gửi lễ phép, dạ, vâng</a:t>
            </a:r>
          </a:p>
        </p:txBody>
      </p:sp>
    </p:spTree>
    <p:extLst>
      <p:ext uri="{BB962C8B-B14F-4D97-AF65-F5344CB8AC3E}">
        <p14:creationId xmlns:p14="http://schemas.microsoft.com/office/powerpoint/2010/main" val="121142107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02C847-EAD1-463C-B7E9-66DDAC171669}"/>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CE68605-7AB1-4C6C-901D-A8327ADFE469}"/>
              </a:ext>
            </a:extLst>
          </p:cNvPr>
          <p:cNvSpPr txBox="1"/>
          <p:nvPr/>
        </p:nvSpPr>
        <p:spPr>
          <a:xfrm>
            <a:off x="1855303" y="316249"/>
            <a:ext cx="4929810" cy="566309"/>
          </a:xfrm>
          <a:prstGeom prst="rect">
            <a:avLst/>
          </a:prstGeom>
          <a:noFill/>
        </p:spPr>
        <p:txBody>
          <a:bodyPr wrap="square">
            <a:spAutoFit/>
          </a:bodyPr>
          <a:lstStyle/>
          <a:p>
            <a:pPr algn="just">
              <a:lnSpc>
                <a:spcPct val="110000"/>
              </a:lnSpc>
              <a:tabLst>
                <a:tab pos="4826000" algn="ctr"/>
              </a:tabLst>
            </a:pPr>
            <a:r>
              <a:rPr lang="fr-FR" sz="2800" b="1" kern="100" dirty="0" smtClean="0">
                <a:solidFill>
                  <a:srgbClr val="0000CC"/>
                </a:solidFill>
                <a:latin typeface="Times New Roman" panose="02020603050405020304" pitchFamily="18" charset="0"/>
                <a:ea typeface="SimSun" panose="02010600030101010101" pitchFamily="2" charset="-122"/>
              </a:rPr>
              <a:t>III. </a:t>
            </a:r>
            <a:r>
              <a:rPr lang="fr-FR" sz="2800" b="1" kern="100" dirty="0">
                <a:solidFill>
                  <a:srgbClr val="0000CC"/>
                </a:solidFill>
                <a:latin typeface="Times New Roman" panose="02020603050405020304" pitchFamily="18" charset="0"/>
                <a:ea typeface="SimSun" panose="02010600030101010101" pitchFamily="2" charset="-122"/>
              </a:rPr>
              <a:t>THÀNH PHẦN PHỤ CHÚ</a:t>
            </a:r>
            <a:endParaRPr lang="en-US" sz="2800" dirty="0">
              <a:solidFill>
                <a:srgbClr val="0000CC"/>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42D01BD-CE6F-4FE2-A68D-3D8E599A3B92}"/>
              </a:ext>
            </a:extLst>
          </p:cNvPr>
          <p:cNvSpPr txBox="1"/>
          <p:nvPr/>
        </p:nvSpPr>
        <p:spPr>
          <a:xfrm>
            <a:off x="861392" y="1164438"/>
            <a:ext cx="10986052" cy="3046988"/>
          </a:xfrm>
          <a:prstGeom prst="rect">
            <a:avLst/>
          </a:prstGeom>
          <a:noFill/>
        </p:spPr>
        <p:txBody>
          <a:bodyPr wrap="square">
            <a:spAutoFit/>
          </a:bodyPr>
          <a:lstStyle/>
          <a:p>
            <a:pPr algn="just"/>
            <a:r>
              <a:rPr lang="en-US" sz="2400" b="1" i="1" dirty="0" err="1">
                <a:solidFill>
                  <a:srgbClr val="0000CC"/>
                </a:solidFill>
                <a:latin typeface="Times New Roman" panose="02020603050405020304" pitchFamily="18" charset="0"/>
              </a:rPr>
              <a:t>Đọc</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những</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câu</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sau</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đây</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và</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trả</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lời</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câu</a:t>
            </a:r>
            <a:r>
              <a:rPr lang="en-US" sz="2400" b="1" i="1" dirty="0">
                <a:solidFill>
                  <a:srgbClr val="0000CC"/>
                </a:solidFill>
                <a:latin typeface="Times New Roman" panose="02020603050405020304" pitchFamily="18" charset="0"/>
              </a:rPr>
              <a:t> </a:t>
            </a:r>
            <a:r>
              <a:rPr lang="en-US" sz="2400" b="1" i="1" dirty="0" err="1">
                <a:solidFill>
                  <a:srgbClr val="0000CC"/>
                </a:solidFill>
                <a:latin typeface="Times New Roman" panose="02020603050405020304" pitchFamily="18" charset="0"/>
              </a:rPr>
              <a:t>hỏi</a:t>
            </a:r>
            <a:r>
              <a:rPr lang="en-US" sz="2400" b="1" i="1" dirty="0">
                <a:solidFill>
                  <a:srgbClr val="0000CC"/>
                </a:solidFill>
                <a:latin typeface="Times New Roman" panose="02020603050405020304" pitchFamily="18" charset="0"/>
              </a:rPr>
              <a:t>:</a:t>
            </a:r>
          </a:p>
          <a:p>
            <a:pPr algn="just" fontAlgn="base">
              <a:spcBef>
                <a:spcPct val="50000"/>
              </a:spcBef>
              <a:spcAft>
                <a:spcPct val="0"/>
              </a:spcAft>
              <a:defRPr/>
            </a:pPr>
            <a:r>
              <a:rPr lang="en-US" altLang="en-US" sz="2400" i="1" dirty="0">
                <a:solidFill>
                  <a:srgbClr val="000000"/>
                </a:solidFill>
                <a:latin typeface="Times New Roman" panose="02020603050405020304" pitchFamily="18" charset="0"/>
              </a:rPr>
              <a:t>a) </a:t>
            </a:r>
            <a:r>
              <a:rPr lang="en-US" altLang="en-US" sz="2400" i="1" dirty="0" err="1">
                <a:solidFill>
                  <a:srgbClr val="000000"/>
                </a:solidFill>
                <a:latin typeface="Times New Roman" panose="02020603050405020304" pitchFamily="18" charset="0"/>
              </a:rPr>
              <a:t>Lúc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đứa</a:t>
            </a:r>
            <a:r>
              <a:rPr lang="en-US" altLang="en-US" sz="2400" i="1" dirty="0">
                <a:solidFill>
                  <a:srgbClr val="000000"/>
                </a:solidFill>
                <a:latin typeface="Times New Roman" panose="02020603050405020304" pitchFamily="18" charset="0"/>
              </a:rPr>
              <a:t> con </a:t>
            </a:r>
            <a:r>
              <a:rPr lang="en-US" altLang="en-US" sz="2400" i="1" dirty="0" err="1">
                <a:solidFill>
                  <a:srgbClr val="000000"/>
                </a:solidFill>
                <a:latin typeface="Times New Roman" panose="02020603050405020304" pitchFamily="18" charset="0"/>
              </a:rPr>
              <a:t>gái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đầu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lòng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của</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anh</a:t>
            </a:r>
            <a:r>
              <a:rPr lang="en-US" altLang="en-US" sz="2400" i="1" dirty="0">
                <a:solidFill>
                  <a:srgbClr val="000000"/>
                </a:solidFill>
                <a:latin typeface="Times New Roman" panose="02020603050405020304" pitchFamily="18" charset="0"/>
              </a:rPr>
              <a:t> – </a:t>
            </a:r>
            <a:r>
              <a:rPr lang="en-US" altLang="en-US" sz="2400" b="1" i="1" dirty="0" err="1">
                <a:solidFill>
                  <a:srgbClr val="000000"/>
                </a:solidFill>
                <a:latin typeface="Times New Roman" panose="02020603050405020304" pitchFamily="18" charset="0"/>
              </a:rPr>
              <a:t>và</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cũng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là</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đứa</a:t>
            </a:r>
            <a:r>
              <a:rPr lang="en-US" altLang="en-US" sz="2400" b="1" i="1" dirty="0">
                <a:solidFill>
                  <a:srgbClr val="000000"/>
                </a:solidFill>
                <a:latin typeface="Times New Roman" panose="02020603050405020304" pitchFamily="18" charset="0"/>
              </a:rPr>
              <a:t> con </a:t>
            </a:r>
            <a:r>
              <a:rPr lang="en-US" altLang="en-US" sz="2400" b="1" i="1" dirty="0" err="1">
                <a:solidFill>
                  <a:srgbClr val="000000"/>
                </a:solidFill>
                <a:latin typeface="Times New Roman" panose="02020603050405020304" pitchFamily="18" charset="0"/>
              </a:rPr>
              <a:t>duy</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nhất</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của</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anh</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chưa</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đầy</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một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tuổi</a:t>
            </a:r>
            <a:r>
              <a:rPr lang="en-US" altLang="en-US" sz="2400" i="1" dirty="0">
                <a:solidFill>
                  <a:srgbClr val="000000"/>
                </a:solidFill>
                <a:latin typeface="Times New Roman" panose="02020603050405020304" pitchFamily="18" charset="0"/>
              </a:rPr>
              <a:t>.</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                                                         ( </a:t>
            </a:r>
            <a:r>
              <a:rPr lang="en-US" altLang="en-US" sz="2400" dirty="0" err="1">
                <a:solidFill>
                  <a:srgbClr val="000000"/>
                </a:solidFill>
                <a:latin typeface="Times New Roman" panose="02020603050405020304" pitchFamily="18" charset="0"/>
              </a:rPr>
              <a:t>Nguyễn</a:t>
            </a:r>
            <a:r>
              <a:rPr lang="en-US" altLang="en-US" sz="2400" dirty="0">
                <a:solidFill>
                  <a:srgbClr val="000000"/>
                </a:solidFill>
                <a:latin typeface="Times New Roman" panose="02020603050405020304" pitchFamily="18" charset="0"/>
              </a:rPr>
              <a:t> Quang </a:t>
            </a:r>
            <a:r>
              <a:rPr lang="en-US" altLang="en-US" sz="2400" dirty="0" err="1">
                <a:solidFill>
                  <a:srgbClr val="000000"/>
                </a:solidFill>
                <a:latin typeface="Times New Roman" panose="02020603050405020304" pitchFamily="18" charset="0"/>
              </a:rPr>
              <a:t>Sáng</a:t>
            </a:r>
            <a:r>
              <a:rPr lang="en-US" altLang="en-US" sz="2400"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Chiếc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lược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ngà</a:t>
            </a:r>
            <a:r>
              <a:rPr lang="en-US" altLang="en-US" sz="2400" dirty="0">
                <a:solidFill>
                  <a:srgbClr val="000000"/>
                </a:solidFill>
                <a:latin typeface="Times New Roman" panose="02020603050405020304" pitchFamily="18" charset="0"/>
              </a:rPr>
              <a:t> )</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b)</a:t>
            </a:r>
            <a:r>
              <a:rPr lang="en-US" altLang="en-US" sz="2400" i="1" dirty="0" err="1">
                <a:solidFill>
                  <a:srgbClr val="000000"/>
                </a:solidFill>
                <a:latin typeface="Times New Roman" panose="02020603050405020304" pitchFamily="18" charset="0"/>
              </a:rPr>
              <a:t>Lão</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không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hiểu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tôi</a:t>
            </a:r>
            <a:r>
              <a:rPr lang="en-US" altLang="en-US" sz="2400"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tôi</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nghĩ</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vậy</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và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tôi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càng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buồn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lắm</a:t>
            </a:r>
            <a:r>
              <a:rPr lang="en-US" altLang="en-US" sz="2400" i="1" dirty="0">
                <a:solidFill>
                  <a:srgbClr val="000000"/>
                </a:solidFill>
                <a:latin typeface="Times New Roman" panose="02020603050405020304" pitchFamily="18" charset="0"/>
              </a:rPr>
              <a:t>. </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                                                                           ( Nam Cao, </a:t>
            </a:r>
            <a:r>
              <a:rPr lang="en-US" altLang="en-US" sz="2400" i="1" dirty="0" err="1">
                <a:solidFill>
                  <a:srgbClr val="000000"/>
                </a:solidFill>
                <a:latin typeface="Times New Roman" panose="02020603050405020304" pitchFamily="18" charset="0"/>
              </a:rPr>
              <a:t>Lão</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Hạc</a:t>
            </a:r>
            <a:r>
              <a:rPr lang="en-US" altLang="en-US" sz="2400" dirty="0">
                <a:solidFill>
                  <a:srgbClr val="000000"/>
                </a:solidFill>
                <a:latin typeface="Times New Roman" panose="02020603050405020304" pitchFamily="18" charset="0"/>
              </a:rPr>
              <a:t> )</a:t>
            </a:r>
          </a:p>
        </p:txBody>
      </p:sp>
      <p:sp>
        <p:nvSpPr>
          <p:cNvPr id="6" name="TextBox 5">
            <a:extLst>
              <a:ext uri="{FF2B5EF4-FFF2-40B4-BE49-F238E27FC236}">
                <a16:creationId xmlns:a16="http://schemas.microsoft.com/office/drawing/2014/main" id="{CE380283-F63A-4DD2-AB09-6E649E54004C}"/>
              </a:ext>
            </a:extLst>
          </p:cNvPr>
          <p:cNvSpPr txBox="1"/>
          <p:nvPr/>
        </p:nvSpPr>
        <p:spPr>
          <a:xfrm>
            <a:off x="2928729" y="4487599"/>
            <a:ext cx="8428383" cy="2094228"/>
          </a:xfrm>
          <a:prstGeom prst="rect">
            <a:avLst/>
          </a:prstGeom>
          <a:noFill/>
        </p:spPr>
        <p:txBody>
          <a:bodyPr wrap="square">
            <a:spAutoFit/>
          </a:bodyPr>
          <a:lstStyle/>
          <a:p>
            <a:pPr algn="just">
              <a:lnSpc>
                <a:spcPct val="110000"/>
              </a:lnSpc>
              <a:tabLst>
                <a:tab pos="4826000" algn="ctr"/>
              </a:tabLst>
            </a:pPr>
            <a:r>
              <a:rPr lang="vi-VN" sz="2400" b="1" i="1" kern="100" dirty="0">
                <a:solidFill>
                  <a:srgbClr val="FF0000"/>
                </a:solidFill>
                <a:latin typeface="Times New Roman" panose="02020603050405020304" pitchFamily="18" charset="0"/>
                <a:ea typeface="SimSun" panose="02010600030101010101" pitchFamily="2" charset="-122"/>
              </a:rPr>
              <a:t>1</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Nếu</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lược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bỏ</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các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từ</a:t>
            </a:r>
            <a:r>
              <a:rPr lang="fr-FR" sz="2400" b="1" i="1" kern="100" dirty="0">
                <a:solidFill>
                  <a:srgbClr val="FF0000"/>
                </a:solidFill>
                <a:latin typeface="Times New Roman" panose="02020603050405020304" pitchFamily="18" charset="0"/>
                <a:ea typeface="SimSun" panose="02010600030101010101" pitchFamily="2" charset="-122"/>
              </a:rPr>
              <a:t> in </a:t>
            </a:r>
            <a:r>
              <a:rPr lang="fr-FR" sz="2400" b="1" i="1" kern="100" dirty="0" err="1">
                <a:solidFill>
                  <a:srgbClr val="FF0000"/>
                </a:solidFill>
                <a:latin typeface="Times New Roman" panose="02020603050405020304" pitchFamily="18" charset="0"/>
                <a:ea typeface="SimSun" panose="02010600030101010101" pitchFamily="2" charset="-122"/>
              </a:rPr>
              <a:t>đậm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nghĩa</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sự</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việc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của</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mỗi</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câu</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trên</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có</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thay</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đổi</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không</a:t>
            </a:r>
            <a:r>
              <a:rPr lang="fr-FR" sz="2400" b="1" i="1" kern="100" dirty="0">
                <a:solidFill>
                  <a:srgbClr val="FF0000"/>
                </a:solidFill>
                <a:latin typeface="Times New Roman" panose="02020603050405020304" pitchFamily="18" charset="0"/>
                <a:ea typeface="SimSun" panose="02010600030101010101" pitchFamily="2" charset="-122"/>
              </a:rPr>
              <a:t> ? </a:t>
            </a:r>
            <a:r>
              <a:rPr lang="fr-FR" sz="2400" b="1" i="1" kern="100" dirty="0" err="1">
                <a:solidFill>
                  <a:srgbClr val="FF0000"/>
                </a:solidFill>
                <a:latin typeface="Times New Roman" panose="02020603050405020304" pitchFamily="18" charset="0"/>
                <a:ea typeface="SimSun" panose="02010600030101010101" pitchFamily="2" charset="-122"/>
              </a:rPr>
              <a:t>Vì</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sao</a:t>
            </a:r>
            <a:r>
              <a:rPr lang="fr-FR" sz="2400" b="1" i="1" kern="100" dirty="0">
                <a:solidFill>
                  <a:srgbClr val="FF0000"/>
                </a:solidFill>
                <a:latin typeface="Times New Roman" panose="02020603050405020304" pitchFamily="18" charset="0"/>
                <a:ea typeface="SimSun" panose="02010600030101010101" pitchFamily="2" charset="-122"/>
              </a:rPr>
              <a:t>? </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vi-VN" sz="2400" b="1" i="1" kern="100" dirty="0">
                <a:solidFill>
                  <a:srgbClr val="FF0000"/>
                </a:solidFill>
                <a:latin typeface="Times New Roman" panose="02020603050405020304" pitchFamily="18" charset="0"/>
                <a:ea typeface="SimSun" panose="02010600030101010101" pitchFamily="2" charset="-122"/>
              </a:rPr>
              <a:t>2</a:t>
            </a:r>
            <a:r>
              <a:rPr lang="fr-FR" sz="2400" b="1" i="1" kern="100" dirty="0">
                <a:solidFill>
                  <a:srgbClr val="FF0000"/>
                </a:solidFill>
                <a:latin typeface="Times New Roman" panose="02020603050405020304" pitchFamily="18" charset="0"/>
                <a:ea typeface="SimSun" panose="02010600030101010101" pitchFamily="2" charset="-122"/>
              </a:rPr>
              <a:t>. Ở </a:t>
            </a:r>
            <a:r>
              <a:rPr lang="fr-FR" sz="2400" b="1" i="1" kern="100" dirty="0" err="1">
                <a:solidFill>
                  <a:srgbClr val="FF0000"/>
                </a:solidFill>
                <a:latin typeface="Times New Roman" panose="02020603050405020304" pitchFamily="18" charset="0"/>
                <a:ea typeface="SimSun" panose="02010600030101010101" pitchFamily="2" charset="-122"/>
              </a:rPr>
              <a:t>câu</a:t>
            </a:r>
            <a:r>
              <a:rPr lang="fr-FR" sz="2400" b="1" i="1" kern="100" dirty="0">
                <a:solidFill>
                  <a:srgbClr val="FF0000"/>
                </a:solidFill>
                <a:latin typeface="Times New Roman" panose="02020603050405020304" pitchFamily="18" charset="0"/>
                <a:ea typeface="SimSun" panose="02010600030101010101" pitchFamily="2" charset="-122"/>
              </a:rPr>
              <a:t> a </a:t>
            </a:r>
            <a:r>
              <a:rPr lang="fr-FR" sz="2400" b="1" i="1" kern="100" dirty="0" err="1">
                <a:solidFill>
                  <a:srgbClr val="FF0000"/>
                </a:solidFill>
                <a:latin typeface="Times New Roman" panose="02020603050405020304" pitchFamily="18" charset="0"/>
                <a:ea typeface="SimSun" panose="02010600030101010101" pitchFamily="2" charset="-122"/>
              </a:rPr>
              <a:t>các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từ</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ngữ</a:t>
            </a:r>
            <a:r>
              <a:rPr lang="fr-FR" sz="2400" b="1" i="1" kern="100" dirty="0">
                <a:solidFill>
                  <a:srgbClr val="FF0000"/>
                </a:solidFill>
                <a:latin typeface="Times New Roman" panose="02020603050405020304" pitchFamily="18" charset="0"/>
                <a:ea typeface="SimSun" panose="02010600030101010101" pitchFamily="2" charset="-122"/>
              </a:rPr>
              <a:t> in </a:t>
            </a:r>
            <a:r>
              <a:rPr lang="fr-FR" sz="2400" b="1" i="1" kern="100" dirty="0" err="1">
                <a:solidFill>
                  <a:srgbClr val="FF0000"/>
                </a:solidFill>
                <a:latin typeface="Times New Roman" panose="02020603050405020304" pitchFamily="18" charset="0"/>
                <a:ea typeface="SimSun" panose="02010600030101010101" pitchFamily="2" charset="-122"/>
              </a:rPr>
              <a:t>đậm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được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thêm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vào</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để</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chú</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thích</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cho</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cụm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từ</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nào</a:t>
            </a:r>
            <a:r>
              <a:rPr lang="fr-FR" sz="2400" b="1" i="1" kern="100" dirty="0">
                <a:solidFill>
                  <a:srgbClr val="FF0000"/>
                </a:solidFill>
                <a:latin typeface="Times New Roman" panose="02020603050405020304" pitchFamily="18" charset="0"/>
                <a:ea typeface="SimSun" panose="02010600030101010101" pitchFamily="2" charset="-122"/>
              </a:rPr>
              <a:t> ?</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vi-VN" sz="2400" b="1" i="1" kern="100" dirty="0">
                <a:solidFill>
                  <a:srgbClr val="FF0000"/>
                </a:solidFill>
                <a:latin typeface="Times New Roman" panose="02020603050405020304" pitchFamily="18" charset="0"/>
                <a:ea typeface="SimSun" panose="02010600030101010101" pitchFamily="2" charset="-122"/>
              </a:rPr>
              <a:t>3</a:t>
            </a:r>
            <a:r>
              <a:rPr lang="fr-FR" sz="2400" b="1" i="1" kern="100" dirty="0">
                <a:solidFill>
                  <a:srgbClr val="FF0000"/>
                </a:solidFill>
                <a:latin typeface="Times New Roman" panose="02020603050405020304" pitchFamily="18" charset="0"/>
                <a:ea typeface="SimSun" panose="02010600030101010101" pitchFamily="2" charset="-122"/>
              </a:rPr>
              <a:t>. Ở </a:t>
            </a:r>
            <a:r>
              <a:rPr lang="fr-FR" sz="2400" b="1" i="1" kern="100" dirty="0" err="1">
                <a:solidFill>
                  <a:srgbClr val="FF0000"/>
                </a:solidFill>
                <a:latin typeface="Times New Roman" panose="02020603050405020304" pitchFamily="18" charset="0"/>
                <a:ea typeface="SimSun" panose="02010600030101010101" pitchFamily="2" charset="-122"/>
              </a:rPr>
              <a:t>câu</a:t>
            </a:r>
            <a:r>
              <a:rPr lang="fr-FR" sz="2400" b="1" i="1" kern="100" dirty="0">
                <a:solidFill>
                  <a:srgbClr val="FF0000"/>
                </a:solidFill>
                <a:latin typeface="Times New Roman" panose="02020603050405020304" pitchFamily="18" charset="0"/>
                <a:ea typeface="SimSun" panose="02010600030101010101" pitchFamily="2" charset="-122"/>
              </a:rPr>
              <a:t> b, </a:t>
            </a:r>
            <a:r>
              <a:rPr lang="fr-FR" sz="2400" b="1" i="1" kern="100" dirty="0" err="1">
                <a:solidFill>
                  <a:srgbClr val="FF0000"/>
                </a:solidFill>
                <a:latin typeface="Times New Roman" panose="02020603050405020304" pitchFamily="18" charset="0"/>
                <a:ea typeface="SimSun" panose="02010600030101010101" pitchFamily="2" charset="-122"/>
              </a:rPr>
              <a:t>cụm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từ</a:t>
            </a:r>
            <a:r>
              <a:rPr lang="fr-FR" sz="2400" b="1" i="1" kern="100" dirty="0">
                <a:solidFill>
                  <a:srgbClr val="FF0000"/>
                </a:solidFill>
                <a:latin typeface="Times New Roman" panose="02020603050405020304" pitchFamily="18" charset="0"/>
                <a:ea typeface="SimSun" panose="02010600030101010101" pitchFamily="2" charset="-122"/>
              </a:rPr>
              <a:t> C-V in </a:t>
            </a:r>
            <a:r>
              <a:rPr lang="fr-FR" sz="2400" b="1" i="1" kern="100" dirty="0" err="1">
                <a:solidFill>
                  <a:srgbClr val="FF0000"/>
                </a:solidFill>
                <a:latin typeface="Times New Roman" panose="02020603050405020304" pitchFamily="18" charset="0"/>
                <a:ea typeface="SimSun" panose="02010600030101010101" pitchFamily="2" charset="-122"/>
              </a:rPr>
              <a:t>đậm</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dùng</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để</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chú</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thích</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điều</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gì</a:t>
            </a:r>
            <a:r>
              <a:rPr lang="fr-FR" sz="2400" b="1" i="1" kern="100" dirty="0">
                <a:solidFill>
                  <a:srgbClr val="FF0000"/>
                </a:solidFill>
                <a:latin typeface="Times New Roman" panose="02020603050405020304" pitchFamily="18" charset="0"/>
                <a:ea typeface="SimSun" panose="02010600030101010101" pitchFamily="2" charset="-122"/>
              </a:rPr>
              <a:t> ?</a:t>
            </a:r>
            <a:endParaRPr lang="en-US" sz="2400" b="1" dirty="0">
              <a:solidFill>
                <a:srgbClr val="FF0000"/>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354AE85-D49E-447D-B653-16299454B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92" y="4372027"/>
            <a:ext cx="1796913" cy="2209800"/>
          </a:xfrm>
          <a:prstGeom prst="rect">
            <a:avLst/>
          </a:prstGeom>
        </p:spPr>
      </p:pic>
    </p:spTree>
    <p:extLst>
      <p:ext uri="{BB962C8B-B14F-4D97-AF65-F5344CB8AC3E}">
        <p14:creationId xmlns:p14="http://schemas.microsoft.com/office/powerpoint/2010/main" val="1122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02C847-EAD1-463C-B7E9-66DDAC171669}"/>
              </a:ext>
            </a:extLst>
          </p:cNvPr>
          <p:cNvPicPr>
            <a:picLocks noChangeAspect="1"/>
          </p:cNvPicPr>
          <p:nvPr/>
        </p:nvPicPr>
        <p:blipFill>
          <a:blip r:embed="rId2"/>
          <a:stretch>
            <a:fillRect/>
          </a:stretch>
        </p:blipFill>
        <p:spPr>
          <a:xfrm>
            <a:off x="-13252" y="0"/>
            <a:ext cx="12192000" cy="6858000"/>
          </a:xfrm>
          <a:prstGeom prst="rect">
            <a:avLst/>
          </a:prstGeom>
        </p:spPr>
      </p:pic>
      <p:sp>
        <p:nvSpPr>
          <p:cNvPr id="10" name="TextBox 9">
            <a:extLst>
              <a:ext uri="{FF2B5EF4-FFF2-40B4-BE49-F238E27FC236}">
                <a16:creationId xmlns:a16="http://schemas.microsoft.com/office/drawing/2014/main" id="{442D01BD-CE6F-4FE2-A68D-3D8E599A3B92}"/>
              </a:ext>
            </a:extLst>
          </p:cNvPr>
          <p:cNvSpPr txBox="1"/>
          <p:nvPr/>
        </p:nvSpPr>
        <p:spPr>
          <a:xfrm>
            <a:off x="291549" y="503681"/>
            <a:ext cx="10986052" cy="2123658"/>
          </a:xfrm>
          <a:prstGeom prst="rect">
            <a:avLst/>
          </a:prstGeom>
          <a:noFill/>
        </p:spPr>
        <p:txBody>
          <a:bodyPr wrap="square">
            <a:spAutoFit/>
          </a:bodyPr>
          <a:lstStyle/>
          <a:p>
            <a:pPr algn="just" fontAlgn="base">
              <a:spcBef>
                <a:spcPct val="50000"/>
              </a:spcBef>
              <a:spcAft>
                <a:spcPct val="0"/>
              </a:spcAft>
              <a:defRPr/>
            </a:pPr>
            <a:r>
              <a:rPr lang="en-US" altLang="en-US" sz="2400" i="1" dirty="0">
                <a:solidFill>
                  <a:srgbClr val="000000"/>
                </a:solidFill>
                <a:latin typeface="Times New Roman" panose="02020603050405020304" pitchFamily="18" charset="0"/>
              </a:rPr>
              <a:t>a) </a:t>
            </a:r>
            <a:r>
              <a:rPr lang="en-US" altLang="en-US" sz="2400" i="1" dirty="0" err="1">
                <a:solidFill>
                  <a:srgbClr val="000000"/>
                </a:solidFill>
                <a:latin typeface="Times New Roman" panose="02020603050405020304" pitchFamily="18" charset="0"/>
              </a:rPr>
              <a:t>Lúc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đứa</a:t>
            </a:r>
            <a:r>
              <a:rPr lang="en-US" altLang="en-US" sz="2400" i="1" dirty="0">
                <a:solidFill>
                  <a:srgbClr val="000000"/>
                </a:solidFill>
                <a:latin typeface="Times New Roman" panose="02020603050405020304" pitchFamily="18" charset="0"/>
              </a:rPr>
              <a:t> con </a:t>
            </a:r>
            <a:r>
              <a:rPr lang="en-US" altLang="en-US" sz="2400" i="1" dirty="0" err="1">
                <a:solidFill>
                  <a:srgbClr val="000000"/>
                </a:solidFill>
                <a:latin typeface="Times New Roman" panose="02020603050405020304" pitchFamily="18" charset="0"/>
              </a:rPr>
              <a:t>gái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đầu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lòng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của</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anh</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chưa</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đầy</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một</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tuổi</a:t>
            </a:r>
            <a:r>
              <a:rPr lang="en-US" altLang="en-US" sz="2400" i="1" dirty="0">
                <a:solidFill>
                  <a:srgbClr val="000000"/>
                </a:solidFill>
                <a:latin typeface="Times New Roman" panose="02020603050405020304" pitchFamily="18" charset="0"/>
              </a:rPr>
              <a:t>.</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                                                         ( </a:t>
            </a:r>
            <a:r>
              <a:rPr lang="en-US" altLang="en-US" sz="2400" dirty="0" err="1">
                <a:solidFill>
                  <a:srgbClr val="000000"/>
                </a:solidFill>
                <a:latin typeface="Times New Roman" panose="02020603050405020304" pitchFamily="18" charset="0"/>
              </a:rPr>
              <a:t>Nguyễn</a:t>
            </a:r>
            <a:r>
              <a:rPr lang="en-US" altLang="en-US" sz="2400" dirty="0">
                <a:solidFill>
                  <a:srgbClr val="000000"/>
                </a:solidFill>
                <a:latin typeface="Times New Roman" panose="02020603050405020304" pitchFamily="18" charset="0"/>
              </a:rPr>
              <a:t> Quang </a:t>
            </a:r>
            <a:r>
              <a:rPr lang="en-US" altLang="en-US" sz="2400" dirty="0" err="1">
                <a:solidFill>
                  <a:srgbClr val="000000"/>
                </a:solidFill>
                <a:latin typeface="Times New Roman" panose="02020603050405020304" pitchFamily="18" charset="0"/>
              </a:rPr>
              <a:t>Sáng</a:t>
            </a:r>
            <a:r>
              <a:rPr lang="en-US" altLang="en-US" sz="2400"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Chiếc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lược</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ngà</a:t>
            </a:r>
            <a:r>
              <a:rPr lang="en-US" altLang="en-US" sz="2400" dirty="0">
                <a:solidFill>
                  <a:srgbClr val="000000"/>
                </a:solidFill>
                <a:latin typeface="Times New Roman" panose="02020603050405020304" pitchFamily="18" charset="0"/>
              </a:rPr>
              <a:t> )</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b)</a:t>
            </a:r>
            <a:r>
              <a:rPr lang="en-US" altLang="en-US" sz="2400" i="1" dirty="0" err="1">
                <a:solidFill>
                  <a:srgbClr val="000000"/>
                </a:solidFill>
                <a:latin typeface="Times New Roman" panose="02020603050405020304" pitchFamily="18" charset="0"/>
              </a:rPr>
              <a:t>Lão</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không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hiểu</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tôi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và</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tôi</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càng</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buồn</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lắm</a:t>
            </a:r>
            <a:r>
              <a:rPr lang="en-US" altLang="en-US" sz="2400" i="1" dirty="0">
                <a:solidFill>
                  <a:srgbClr val="000000"/>
                </a:solidFill>
                <a:latin typeface="Times New Roman" panose="02020603050405020304" pitchFamily="18" charset="0"/>
              </a:rPr>
              <a:t>. </a:t>
            </a:r>
          </a:p>
          <a:p>
            <a:pPr algn="just" fontAlgn="base">
              <a:spcBef>
                <a:spcPct val="50000"/>
              </a:spcBef>
              <a:spcAft>
                <a:spcPct val="0"/>
              </a:spcAft>
              <a:defRPr/>
            </a:pPr>
            <a:r>
              <a:rPr lang="en-US" altLang="en-US" sz="2400" dirty="0">
                <a:solidFill>
                  <a:srgbClr val="000000"/>
                </a:solidFill>
                <a:latin typeface="Times New Roman" panose="02020603050405020304" pitchFamily="18" charset="0"/>
              </a:rPr>
              <a:t>                                                                           ( Nam Cao, </a:t>
            </a:r>
            <a:r>
              <a:rPr lang="en-US" altLang="en-US" sz="2400" i="1" dirty="0" err="1">
                <a:solidFill>
                  <a:srgbClr val="000000"/>
                </a:solidFill>
                <a:latin typeface="Times New Roman" panose="02020603050405020304" pitchFamily="18" charset="0"/>
              </a:rPr>
              <a:t>Lão</a:t>
            </a:r>
            <a:r>
              <a:rPr lang="en-US" altLang="en-US" sz="2400" i="1" dirty="0">
                <a:solidFill>
                  <a:srgbClr val="000000"/>
                </a:solidFill>
                <a:latin typeface="Times New Roman" panose="02020603050405020304" pitchFamily="18" charset="0"/>
              </a:rPr>
              <a:t> </a:t>
            </a:r>
            <a:r>
              <a:rPr lang="en-US" altLang="en-US" sz="2400" i="1" dirty="0" err="1">
                <a:solidFill>
                  <a:srgbClr val="000000"/>
                </a:solidFill>
                <a:latin typeface="Times New Roman" panose="02020603050405020304" pitchFamily="18" charset="0"/>
              </a:rPr>
              <a:t>Hạc</a:t>
            </a:r>
            <a:r>
              <a:rPr lang="en-US" altLang="en-US" sz="2400" dirty="0">
                <a:solidFill>
                  <a:srgbClr val="000000"/>
                </a:solidFill>
                <a:latin typeface="Times New Roman" panose="02020603050405020304" pitchFamily="18" charset="0"/>
              </a:rPr>
              <a:t> )</a:t>
            </a:r>
          </a:p>
        </p:txBody>
      </p:sp>
      <p:sp>
        <p:nvSpPr>
          <p:cNvPr id="13" name="TextBox 12">
            <a:extLst>
              <a:ext uri="{FF2B5EF4-FFF2-40B4-BE49-F238E27FC236}">
                <a16:creationId xmlns:a16="http://schemas.microsoft.com/office/drawing/2014/main" id="{839427F0-8DA9-4BDC-A07D-5CE8D5CFE2CF}"/>
              </a:ext>
            </a:extLst>
          </p:cNvPr>
          <p:cNvSpPr txBox="1"/>
          <p:nvPr/>
        </p:nvSpPr>
        <p:spPr>
          <a:xfrm>
            <a:off x="1265582" y="5003938"/>
            <a:ext cx="9733721" cy="940066"/>
          </a:xfrm>
          <a:prstGeom prst="rect">
            <a:avLst/>
          </a:prstGeom>
          <a:noFill/>
        </p:spPr>
        <p:txBody>
          <a:bodyPr wrap="square">
            <a:spAutoFit/>
          </a:bodyPr>
          <a:lstStyle/>
          <a:p>
            <a:pPr>
              <a:lnSpc>
                <a:spcPct val="120000"/>
              </a:lnSpc>
            </a:pPr>
            <a:r>
              <a:rPr lang="en-US" sz="2400" dirty="0">
                <a:solidFill>
                  <a:prstClr val="black"/>
                </a:solidFill>
                <a:latin typeface="Times New Roman" panose="02020603050405020304" pitchFamily="18" charset="0"/>
                <a:ea typeface="Times New Roman" panose="02020603050405020304" pitchFamily="18" charset="0"/>
              </a:rPr>
              <a:t>- </a:t>
            </a:r>
            <a:r>
              <a:rPr lang="de-DE" sz="2400" dirty="0">
                <a:solidFill>
                  <a:prstClr val="black"/>
                </a:solidFill>
                <a:latin typeface="Times New Roman" panose="02020603050405020304" pitchFamily="18" charset="0"/>
                <a:ea typeface="Times New Roman" panose="02020603050405020304" pitchFamily="18" charset="0"/>
              </a:rPr>
              <a:t>Từ in đậm trong câu a chú thích</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thêm</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cho</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cụm</a:t>
            </a:r>
            <a:r>
              <a:rPr lang="fr-FR" sz="2400" kern="100" dirty="0">
                <a:solidFill>
                  <a:prstClr val="black"/>
                </a:solidFill>
                <a:latin typeface="Times New Roman" panose="02020603050405020304" pitchFamily="18" charset="0"/>
                <a:ea typeface="SimSun" panose="02010600030101010101" pitchFamily="2" charset="-122"/>
              </a:rPr>
              <a:t> </a:t>
            </a:r>
            <a:r>
              <a:rPr lang="fr-FR" sz="2400" kern="100" dirty="0" err="1">
                <a:solidFill>
                  <a:prstClr val="black"/>
                </a:solidFill>
                <a:latin typeface="Times New Roman" panose="02020603050405020304" pitchFamily="18" charset="0"/>
                <a:ea typeface="SimSun" panose="02010600030101010101" pitchFamily="2" charset="-122"/>
              </a:rPr>
              <a:t>từ</a:t>
            </a:r>
            <a:r>
              <a:rPr lang="de-DE" sz="2400" dirty="0">
                <a:solidFill>
                  <a:prstClr val="black"/>
                </a:solidFill>
                <a:latin typeface="Times New Roman" panose="02020603050405020304" pitchFamily="18" charset="0"/>
                <a:ea typeface="Times New Roman" panose="02020603050405020304" pitchFamily="18" charset="0"/>
              </a:rPr>
              <a:t> : </a:t>
            </a:r>
            <a:r>
              <a:rPr lang="de-DE" sz="2400" i="1" dirty="0">
                <a:solidFill>
                  <a:prstClr val="black"/>
                </a:solidFill>
                <a:latin typeface="Times New Roman" panose="02020603050405020304" pitchFamily="18" charset="0"/>
                <a:ea typeface="Times New Roman" panose="02020603050405020304" pitchFamily="18" charset="0"/>
              </a:rPr>
              <a:t>Đứa con gái đầu lòng</a:t>
            </a:r>
            <a:endParaRPr lang="en-US" sz="2400" dirty="0">
              <a:solidFill>
                <a:prstClr val="black"/>
              </a:solidFill>
              <a:latin typeface="Times New Roman" panose="02020603050405020304" pitchFamily="18" charset="0"/>
              <a:ea typeface="Times New Roman" panose="02020603050405020304" pitchFamily="18" charset="0"/>
            </a:endParaRPr>
          </a:p>
          <a:p>
            <a:pPr algn="just">
              <a:lnSpc>
                <a:spcPct val="120000"/>
              </a:lnSpc>
            </a:pPr>
            <a:r>
              <a:rPr lang="en-US" sz="2400" dirty="0">
                <a:solidFill>
                  <a:prstClr val="black"/>
                </a:solidFill>
                <a:latin typeface="Times New Roman" panose="02020603050405020304" pitchFamily="18" charset="0"/>
                <a:ea typeface="Times New Roman" panose="02020603050405020304" pitchFamily="18" charset="0"/>
              </a:rPr>
              <a:t>- </a:t>
            </a:r>
            <a:r>
              <a:rPr lang="de-DE" sz="2400" dirty="0">
                <a:solidFill>
                  <a:prstClr val="black"/>
                </a:solidFill>
                <a:latin typeface="Times New Roman" panose="02020603050405020304" pitchFamily="18" charset="0"/>
                <a:ea typeface="Times New Roman" panose="02020603050405020304" pitchFamily="18" charset="0"/>
              </a:rPr>
              <a:t> Cụm chủ vị in đậm trong câu b chú thích cho suy nghĩ của nhân vật tôi.</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6AB1BF8-109B-480B-97EA-1B3ACBD2B090}"/>
              </a:ext>
            </a:extLst>
          </p:cNvPr>
          <p:cNvSpPr txBox="1"/>
          <p:nvPr/>
        </p:nvSpPr>
        <p:spPr>
          <a:xfrm>
            <a:off x="1056862" y="2999815"/>
            <a:ext cx="9455426" cy="1383264"/>
          </a:xfrm>
          <a:prstGeom prst="rect">
            <a:avLst/>
          </a:prstGeom>
          <a:noFill/>
        </p:spPr>
        <p:txBody>
          <a:bodyPr wrap="square">
            <a:spAutoFit/>
          </a:bodyPr>
          <a:lstStyle/>
          <a:p>
            <a:pPr algn="just">
              <a:lnSpc>
                <a:spcPct val="120000"/>
              </a:lnSpc>
              <a:defRPr/>
            </a:pPr>
            <a:r>
              <a:rPr lang="fr-FR" sz="2400" b="1" kern="100" dirty="0" err="1">
                <a:solidFill>
                  <a:prstClr val="black"/>
                </a:solidFill>
                <a:latin typeface="Times New Roman" panose="02020603050405020304" pitchFamily="18" charset="0"/>
                <a:ea typeface="SimSun" panose="02010600030101010101" pitchFamily="2" charset="-122"/>
              </a:rPr>
              <a:t>Lược</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bỏ</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các</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từ</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ngữ</a:t>
            </a:r>
            <a:r>
              <a:rPr lang="fr-FR" sz="2400" b="1" kern="100" dirty="0">
                <a:solidFill>
                  <a:prstClr val="black"/>
                </a:solidFill>
                <a:latin typeface="Times New Roman" panose="02020603050405020304" pitchFamily="18" charset="0"/>
                <a:ea typeface="SimSun" panose="02010600030101010101" pitchFamily="2" charset="-122"/>
              </a:rPr>
              <a:t> in </a:t>
            </a:r>
            <a:r>
              <a:rPr lang="fr-FR" sz="2400" b="1" kern="100" dirty="0" err="1">
                <a:solidFill>
                  <a:prstClr val="black"/>
                </a:solidFill>
                <a:latin typeface="Times New Roman" panose="02020603050405020304" pitchFamily="18" charset="0"/>
                <a:ea typeface="SimSun" panose="02010600030101010101" pitchFamily="2" charset="-122"/>
              </a:rPr>
              <a:t>đậm</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nghĩa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sự</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việc</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của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mỗi</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câu</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trên</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không</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thay</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đổi</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Vì</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những</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từ</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ngữ</a:t>
            </a:r>
            <a:r>
              <a:rPr lang="fr-FR" sz="2400" b="1" kern="100" dirty="0">
                <a:solidFill>
                  <a:prstClr val="black"/>
                </a:solidFill>
                <a:latin typeface="Times New Roman" panose="02020603050405020304" pitchFamily="18" charset="0"/>
                <a:ea typeface="SimSun" panose="02010600030101010101" pitchFamily="2" charset="-122"/>
              </a:rPr>
              <a:t> in </a:t>
            </a:r>
            <a:r>
              <a:rPr lang="fr-FR" sz="2400" b="1" kern="100" dirty="0" err="1">
                <a:solidFill>
                  <a:prstClr val="black"/>
                </a:solidFill>
                <a:latin typeface="Times New Roman" panose="02020603050405020304" pitchFamily="18" charset="0"/>
                <a:ea typeface="SimSun" panose="02010600030101010101" pitchFamily="2" charset="-122"/>
              </a:rPr>
              <a:t>đậm</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đó</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không</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nằm</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trong</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cấu</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trúc</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cú</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pháp</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của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câu</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Không</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tham</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gia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vào</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việc</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diễn</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đạt</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nghĩa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của</a:t>
            </a:r>
            <a:r>
              <a:rPr lang="fr-FR" sz="2400" b="1" kern="100" dirty="0">
                <a:solidFill>
                  <a:prstClr val="black"/>
                </a:solidFill>
                <a:latin typeface="Times New Roman" panose="02020603050405020304" pitchFamily="18" charset="0"/>
                <a:ea typeface="SimSun" panose="02010600030101010101" pitchFamily="2" charset="-122"/>
              </a:rPr>
              <a:t> </a:t>
            </a:r>
            <a:r>
              <a:rPr lang="fr-FR" sz="2400" b="1" kern="100" dirty="0" err="1">
                <a:solidFill>
                  <a:prstClr val="black"/>
                </a:solidFill>
                <a:latin typeface="Times New Roman" panose="02020603050405020304" pitchFamily="18" charset="0"/>
                <a:ea typeface="SimSun" panose="02010600030101010101" pitchFamily="2" charset="-122"/>
              </a:rPr>
              <a:t>câu</a:t>
            </a:r>
            <a:r>
              <a:rPr lang="fr-FR" sz="2400" b="1" kern="100" dirty="0">
                <a:solidFill>
                  <a:prstClr val="black"/>
                </a:solidFill>
                <a:latin typeface="Times New Roman" panose="02020603050405020304" pitchFamily="18" charset="0"/>
                <a:ea typeface="SimSun" panose="02010600030101010101" pitchFamily="2" charset="-122"/>
              </a:rPr>
              <a:t>. )</a:t>
            </a:r>
            <a:endParaRPr lang="en-US" sz="2400" b="1" dirty="0">
              <a:solidFill>
                <a:prstClr val="black"/>
              </a:solidFill>
              <a:latin typeface="Times New Roman" panose="02020603050405020304" pitchFamily="18" charset="0"/>
              <a:ea typeface="Times New Roman" panose="02020603050405020304" pitchFamily="18" charset="0"/>
            </a:endParaRPr>
          </a:p>
        </p:txBody>
      </p:sp>
      <p:sp>
        <p:nvSpPr>
          <p:cNvPr id="16" name="Arrow: Down 15">
            <a:extLst>
              <a:ext uri="{FF2B5EF4-FFF2-40B4-BE49-F238E27FC236}">
                <a16:creationId xmlns:a16="http://schemas.microsoft.com/office/drawing/2014/main" id="{8620E5F4-9D57-4F03-96F9-38422F495A2A}"/>
              </a:ext>
            </a:extLst>
          </p:cNvPr>
          <p:cNvSpPr/>
          <p:nvPr/>
        </p:nvSpPr>
        <p:spPr>
          <a:xfrm>
            <a:off x="4465983" y="2627339"/>
            <a:ext cx="914400" cy="24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94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anim calcmode="lin" valueType="num">
                                      <p:cBhvr>
                                        <p:cTn id="2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694ED-8CED-4630-81D3-5EB0669FF265}"/>
              </a:ext>
            </a:extLst>
          </p:cNvPr>
          <p:cNvSpPr txBox="1"/>
          <p:nvPr/>
        </p:nvSpPr>
        <p:spPr>
          <a:xfrm>
            <a:off x="404193" y="337298"/>
            <a:ext cx="11436626" cy="469167"/>
          </a:xfrm>
          <a:prstGeom prst="rect">
            <a:avLst/>
          </a:prstGeom>
          <a:noFill/>
        </p:spPr>
        <p:txBody>
          <a:bodyPr wrap="square">
            <a:spAutoFit/>
          </a:bodyPr>
          <a:lstStyle/>
          <a:p>
            <a:pPr algn="just">
              <a:lnSpc>
                <a:spcPct val="110000"/>
              </a:lnSpc>
              <a:tabLst>
                <a:tab pos="4826000" algn="ctr"/>
              </a:tabLst>
            </a:pPr>
            <a:r>
              <a:rPr lang="fr-FR" sz="2400" b="1" i="1" kern="100" dirty="0" err="1">
                <a:solidFill>
                  <a:srgbClr val="FF0000"/>
                </a:solidFill>
                <a:latin typeface="Times New Roman" panose="02020603050405020304" pitchFamily="18" charset="0"/>
                <a:ea typeface="SimSun" panose="02010600030101010101" pitchFamily="2" charset="-122"/>
              </a:rPr>
              <a:t>Hãy</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chỉ</a:t>
            </a:r>
            <a:r>
              <a:rPr lang="fr-FR" sz="2400" b="1" i="1" kern="100" dirty="0">
                <a:solidFill>
                  <a:srgbClr val="FF0000"/>
                </a:solidFill>
                <a:latin typeface="Times New Roman" panose="02020603050405020304" pitchFamily="18" charset="0"/>
                <a:ea typeface="SimSun" panose="02010600030101010101" pitchFamily="2" charset="-122"/>
              </a:rPr>
              <a:t> ra </a:t>
            </a:r>
            <a:r>
              <a:rPr lang="fr-FR" sz="2400" b="1" i="1" kern="100" dirty="0" err="1">
                <a:solidFill>
                  <a:srgbClr val="FF0000"/>
                </a:solidFill>
                <a:latin typeface="Times New Roman" panose="02020603050405020304" pitchFamily="18" charset="0"/>
                <a:ea typeface="SimSun" panose="02010600030101010101" pitchFamily="2" charset="-122"/>
              </a:rPr>
              <a:t>các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thành</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phần</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phụ</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chú</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và</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cho</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biết</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các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thành</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phần</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phụ</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chú</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có</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tác</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dụng</a:t>
            </a:r>
            <a:r>
              <a:rPr lang="fr-FR" sz="2400" b="1" i="1" kern="100" dirty="0">
                <a:solidFill>
                  <a:srgbClr val="FF0000"/>
                </a:solidFill>
                <a:latin typeface="Times New Roman" panose="02020603050405020304" pitchFamily="18" charset="0"/>
                <a:ea typeface="SimSun" panose="02010600030101010101" pitchFamily="2" charset="-122"/>
              </a:rPr>
              <a:t> </a:t>
            </a:r>
            <a:r>
              <a:rPr lang="fr-FR" sz="2400" b="1" i="1" kern="100" dirty="0" err="1">
                <a:solidFill>
                  <a:srgbClr val="FF0000"/>
                </a:solidFill>
                <a:latin typeface="Times New Roman" panose="02020603050405020304" pitchFamily="18" charset="0"/>
                <a:ea typeface="SimSun" panose="02010600030101010101" pitchFamily="2" charset="-122"/>
              </a:rPr>
              <a:t>gì</a:t>
            </a:r>
            <a:r>
              <a:rPr lang="fr-FR" sz="2400" b="1" i="1" kern="100" dirty="0">
                <a:solidFill>
                  <a:srgbClr val="FF0000"/>
                </a:solidFill>
                <a:latin typeface="Times New Roman" panose="02020603050405020304" pitchFamily="18" charset="0"/>
                <a:ea typeface="SimSun" panose="02010600030101010101" pitchFamily="2" charset="-122"/>
              </a:rPr>
              <a:t> ?</a:t>
            </a:r>
            <a:endParaRPr lang="en-US" sz="24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6" name="Table 6">
            <a:extLst>
              <a:ext uri="{FF2B5EF4-FFF2-40B4-BE49-F238E27FC236}">
                <a16:creationId xmlns:a16="http://schemas.microsoft.com/office/drawing/2014/main" id="{E1DBFFFF-C80F-42D5-9762-6362D6419E64}"/>
              </a:ext>
            </a:extLst>
          </p:cNvPr>
          <p:cNvGraphicFramePr>
            <a:graphicFrameLocks noGrp="1"/>
          </p:cNvGraphicFramePr>
          <p:nvPr>
            <p:extLst>
              <p:ext uri="{D42A27DB-BD31-4B8C-83A1-F6EECF244321}">
                <p14:modId xmlns:p14="http://schemas.microsoft.com/office/powerpoint/2010/main" val="3293512819"/>
              </p:ext>
            </p:extLst>
          </p:nvPr>
        </p:nvGraphicFramePr>
        <p:xfrm>
          <a:off x="284922" y="1172086"/>
          <a:ext cx="11436626" cy="5559552"/>
        </p:xfrm>
        <a:graphic>
          <a:graphicData uri="http://schemas.openxmlformats.org/drawingml/2006/table">
            <a:tbl>
              <a:tblPr firstRow="1" bandRow="1">
                <a:tableStyleId>{5C22544A-7EE6-4342-B048-85BDC9FD1C3A}</a:tableStyleId>
              </a:tblPr>
              <a:tblGrid>
                <a:gridCol w="7694494">
                  <a:extLst>
                    <a:ext uri="{9D8B030D-6E8A-4147-A177-3AD203B41FA5}">
                      <a16:colId xmlns:a16="http://schemas.microsoft.com/office/drawing/2014/main" val="187886054"/>
                    </a:ext>
                  </a:extLst>
                </a:gridCol>
                <a:gridCol w="3742132">
                  <a:extLst>
                    <a:ext uri="{9D8B030D-6E8A-4147-A177-3AD203B41FA5}">
                      <a16:colId xmlns:a16="http://schemas.microsoft.com/office/drawing/2014/main" val="290904556"/>
                    </a:ext>
                  </a:extLst>
                </a:gridCol>
              </a:tblGrid>
              <a:tr h="37084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00CC"/>
                          </a:solidFill>
                          <a:latin typeface="Times New Roman" panose="02020603050405020304" pitchFamily="18" charset="0"/>
                          <a:cs typeface="Times New Roman" panose="02020603050405020304" pitchFamily="18" charset="0"/>
                        </a:rPr>
                        <a:t>Tác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endParaRPr lang="en-US" sz="24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88543634"/>
                  </a:ext>
                </a:extLst>
              </a:tr>
              <a:tr h="370840">
                <a:tc>
                  <a:txBody>
                    <a:bodyPr/>
                    <a:lstStyle/>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a, </a:t>
                      </a:r>
                      <a:r>
                        <a:rPr lang="fr-FR" sz="2400" kern="100" dirty="0" err="1">
                          <a:effectLst/>
                          <a:latin typeface="Times New Roman" panose="02020603050405020304" pitchFamily="18" charset="0"/>
                          <a:ea typeface="SimSun" panose="02010600030101010101" pitchFamily="2" charset="-122"/>
                        </a:rPr>
                        <a:t>Tôi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còn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nhớ</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một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buổi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chiều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hôm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đó</a:t>
                      </a:r>
                      <a:r>
                        <a:rPr lang="fr-FR" sz="2400" kern="100" dirty="0">
                          <a:effectLst/>
                          <a:latin typeface="Times New Roman" panose="02020603050405020304" pitchFamily="18" charset="0"/>
                          <a:ea typeface="SimSun" panose="02010600030101010101" pitchFamily="2" charset="-122"/>
                        </a:rPr>
                        <a:t> - </a:t>
                      </a:r>
                      <a:r>
                        <a:rPr lang="fr-FR" sz="2400" kern="100" dirty="0" err="1">
                          <a:effectLst/>
                          <a:latin typeface="Times New Roman" panose="02020603050405020304" pitchFamily="18" charset="0"/>
                          <a:ea typeface="SimSun" panose="02010600030101010101" pitchFamily="2" charset="-122"/>
                        </a:rPr>
                        <a:t>buổi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chiều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sau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một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ngày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mưa</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rừng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anh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hớt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hải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chạy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về</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tay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cầm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một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khúc</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ngà</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đưa</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lên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khoe</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Chiếc</a:t>
                      </a:r>
                      <a:r>
                        <a:rPr lang="fr-FR" sz="2400" i="1"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lược</a:t>
                      </a:r>
                      <a:r>
                        <a:rPr lang="fr-FR" sz="2400" i="1"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ngà</a:t>
                      </a:r>
                      <a:r>
                        <a:rPr lang="fr-FR" sz="2400" i="1" kern="100" dirty="0">
                          <a:effectLst/>
                          <a:latin typeface="Times New Roman" panose="02020603050405020304" pitchFamily="18" charset="0"/>
                          <a:ea typeface="SimSun" panose="02010600030101010101" pitchFamily="2" charset="-122"/>
                        </a:rPr>
                        <a:t> </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Nguyễn</a:t>
                      </a:r>
                      <a:r>
                        <a:rPr lang="fr-FR" sz="2400" kern="100" dirty="0">
                          <a:effectLst/>
                          <a:latin typeface="Times New Roman" panose="02020603050405020304" pitchFamily="18" charset="0"/>
                          <a:ea typeface="SimSun" panose="02010600030101010101" pitchFamily="2" charset="-122"/>
                        </a:rPr>
                        <a:t> Quang </a:t>
                      </a:r>
                      <a:r>
                        <a:rPr lang="fr-FR" sz="2400" kern="100" dirty="0" err="1">
                          <a:effectLst/>
                          <a:latin typeface="Times New Roman" panose="02020603050405020304" pitchFamily="18" charset="0"/>
                          <a:ea typeface="SimSun" panose="02010600030101010101" pitchFamily="2" charset="-122"/>
                        </a:rPr>
                        <a:t>Sáng</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43699142"/>
                  </a:ext>
                </a:extLst>
              </a:tr>
              <a:tr h="370840">
                <a:tc>
                  <a:txBody>
                    <a:bodyPr/>
                    <a:lstStyle/>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b, </a:t>
                      </a:r>
                      <a:r>
                        <a:rPr lang="fr-FR" sz="2400" kern="100" dirty="0" err="1">
                          <a:effectLst/>
                          <a:latin typeface="Times New Roman" panose="02020603050405020304" pitchFamily="18" charset="0"/>
                          <a:ea typeface="SimSun" panose="02010600030101010101" pitchFamily="2" charset="-122"/>
                        </a:rPr>
                        <a:t>Cảnh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vật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chung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quanh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đều</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thay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đổi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vì</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chính</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lòng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đang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có</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sự</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thay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đổi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lớn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Hôm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nay</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học</a:t>
                      </a:r>
                      <a:r>
                        <a:rPr lang="fr-FR" sz="2400" kern="100" dirty="0">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Tôi</a:t>
                      </a:r>
                      <a:r>
                        <a:rPr lang="fr-FR" sz="2400" i="1"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đi</a:t>
                      </a:r>
                      <a:r>
                        <a:rPr lang="fr-FR" sz="2400" i="1"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học</a:t>
                      </a:r>
                      <a:r>
                        <a:rPr lang="fr-FR" sz="2400" i="1" kern="100" dirty="0">
                          <a:effectLst/>
                          <a:latin typeface="Times New Roman" panose="02020603050405020304" pitchFamily="18" charset="0"/>
                          <a:ea typeface="SimSun" panose="02010600030101010101" pitchFamily="2" charset="-122"/>
                        </a:rPr>
                        <a:t> </a:t>
                      </a:r>
                      <a:r>
                        <a:rPr lang="fr-FR" sz="2400" kern="100" dirty="0">
                          <a:effectLst/>
                          <a:latin typeface="Times New Roman" panose="02020603050405020304" pitchFamily="18" charset="0"/>
                          <a:ea typeface="SimSun" panose="02010600030101010101" pitchFamily="2" charset="-122"/>
                        </a:rPr>
                        <a:t>- Thanh </a:t>
                      </a:r>
                      <a:endParaRPr lang="en-US" sz="24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57593504"/>
                  </a:ext>
                </a:extLst>
              </a:tr>
              <a:tr h="370840">
                <a:tc>
                  <a:txBody>
                    <a:bodyPr/>
                    <a:lstStyle/>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c, </a:t>
                      </a:r>
                      <a:r>
                        <a:rPr lang="fr-FR" sz="2400" kern="100" dirty="0" err="1">
                          <a:effectLst/>
                          <a:latin typeface="Times New Roman" panose="02020603050405020304" pitchFamily="18" charset="0"/>
                          <a:ea typeface="SimSun" panose="02010600030101010101" pitchFamily="2" charset="-122"/>
                        </a:rPr>
                        <a:t>Cô</a:t>
                      </a:r>
                      <a:r>
                        <a:rPr lang="fr-FR" sz="2400" kern="100" dirty="0">
                          <a:effectLst/>
                          <a:latin typeface="Times New Roman" panose="02020603050405020304" pitchFamily="18" charset="0"/>
                          <a:ea typeface="SimSun" panose="02010600030101010101" pitchFamily="2" charset="-122"/>
                        </a:rPr>
                        <a:t> bé </a:t>
                      </a:r>
                      <a:r>
                        <a:rPr lang="fr-FR" sz="2400" kern="100" dirty="0" err="1">
                          <a:effectLst/>
                          <a:latin typeface="Times New Roman" panose="02020603050405020304" pitchFamily="18" charset="0"/>
                          <a:ea typeface="SimSun" panose="02010600030101010101" pitchFamily="2" charset="-122"/>
                        </a:rPr>
                        <a:t>nhà</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bên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Có</a:t>
                      </a:r>
                      <a:r>
                        <a:rPr lang="fr-FR" sz="2400" kern="100" dirty="0">
                          <a:effectLst/>
                          <a:latin typeface="Times New Roman" panose="02020603050405020304" pitchFamily="18" charset="0"/>
                          <a:ea typeface="SimSun" panose="02010600030101010101" pitchFamily="2" charset="-122"/>
                        </a:rPr>
                        <a:t> ai </a:t>
                      </a:r>
                      <a:r>
                        <a:rPr lang="fr-FR" sz="2400" kern="100" dirty="0" err="1">
                          <a:effectLst/>
                          <a:latin typeface="Times New Roman" panose="02020603050405020304" pitchFamily="18" charset="0"/>
                          <a:ea typeface="SimSun" panose="02010600030101010101" pitchFamily="2" charset="-122"/>
                        </a:rPr>
                        <a:t>ngờ</a:t>
                      </a:r>
                      <a:r>
                        <a:rPr lang="fr-FR" sz="2400" kern="100" dirty="0">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Cũng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vào</a:t>
                      </a:r>
                      <a:r>
                        <a:rPr lang="fr-FR" sz="2400" kern="100" dirty="0">
                          <a:effectLst/>
                          <a:latin typeface="Times New Roman" panose="02020603050405020304" pitchFamily="18" charset="0"/>
                          <a:ea typeface="SimSun" panose="02010600030101010101" pitchFamily="2" charset="-122"/>
                        </a:rPr>
                        <a:t> du </a:t>
                      </a:r>
                      <a:r>
                        <a:rPr lang="fr-FR" sz="2400" kern="100" dirty="0" err="1">
                          <a:effectLst/>
                          <a:latin typeface="Times New Roman" panose="02020603050405020304" pitchFamily="18" charset="0"/>
                          <a:ea typeface="SimSun" panose="02010600030101010101" pitchFamily="2" charset="-122"/>
                        </a:rPr>
                        <a:t>kích</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Hôm</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gặp</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tôi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vẫn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cười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khúc</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khích</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Mắt</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đen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tròn</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thương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thương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quá</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đi</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thôi</a:t>
                      </a:r>
                      <a:r>
                        <a:rPr lang="fr-FR" sz="2400" kern="100" dirty="0">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Times New Roman" panose="02020603050405020304" pitchFamily="18" charset="0"/>
                      </a:endParaRPr>
                    </a:p>
                    <a:p>
                      <a:pPr algn="just">
                        <a:lnSpc>
                          <a:spcPct val="110000"/>
                        </a:lnSpc>
                        <a:tabLst>
                          <a:tab pos="4826000" algn="ctr"/>
                        </a:tabLst>
                      </a:pPr>
                      <a:r>
                        <a:rPr lang="fr-FR" sz="2400"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Quê</a:t>
                      </a:r>
                      <a:r>
                        <a:rPr lang="fr-FR" sz="2400" i="1" kern="100" dirty="0">
                          <a:effectLst/>
                          <a:latin typeface="Times New Roman" panose="02020603050405020304" pitchFamily="18" charset="0"/>
                          <a:ea typeface="SimSun" panose="02010600030101010101" pitchFamily="2" charset="-122"/>
                        </a:rPr>
                        <a:t> </a:t>
                      </a:r>
                      <a:r>
                        <a:rPr lang="fr-FR" sz="2400" i="1" kern="100" dirty="0" err="1">
                          <a:effectLst/>
                          <a:latin typeface="Times New Roman" panose="02020603050405020304" pitchFamily="18" charset="0"/>
                          <a:ea typeface="SimSun" panose="02010600030101010101" pitchFamily="2" charset="-122"/>
                        </a:rPr>
                        <a:t>hương</a:t>
                      </a:r>
                      <a:r>
                        <a:rPr lang="fr-FR" sz="2400" kern="100" dirty="0">
                          <a:effectLst/>
                          <a:latin typeface="Times New Roman" panose="02020603050405020304" pitchFamily="18" charset="0"/>
                          <a:ea typeface="SimSun" panose="02010600030101010101" pitchFamily="2" charset="-122"/>
                        </a:rPr>
                        <a:t>- </a:t>
                      </a:r>
                      <a:r>
                        <a:rPr lang="fr-FR" sz="2400" kern="100" dirty="0" err="1">
                          <a:effectLst/>
                          <a:latin typeface="Times New Roman" panose="02020603050405020304" pitchFamily="18" charset="0"/>
                          <a:ea typeface="SimSun" panose="02010600030101010101" pitchFamily="2" charset="-122"/>
                        </a:rPr>
                        <a:t>Giang</a:t>
                      </a:r>
                      <a:r>
                        <a:rPr lang="fr-FR" sz="2400" kern="100" dirty="0">
                          <a:effectLst/>
                          <a:latin typeface="Times New Roman" panose="02020603050405020304" pitchFamily="18" charset="0"/>
                          <a:ea typeface="SimSun" panose="02010600030101010101" pitchFamily="2" charset="-122"/>
                        </a:rPr>
                        <a:t> Nam)</a:t>
                      </a:r>
                      <a:endParaRPr lang="en-US" sz="24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63360402"/>
                  </a:ext>
                </a:extLst>
              </a:tr>
            </a:tbl>
          </a:graphicData>
        </a:graphic>
      </p:graphicFrame>
    </p:spTree>
    <p:extLst>
      <p:ext uri="{BB962C8B-B14F-4D97-AF65-F5344CB8AC3E}">
        <p14:creationId xmlns:p14="http://schemas.microsoft.com/office/powerpoint/2010/main" val="42612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8" name="Rectangle 9">
            <a:extLst>
              <a:ext uri="{FF2B5EF4-FFF2-40B4-BE49-F238E27FC236}">
                <a16:creationId xmlns:a16="http://schemas.microsoft.com/office/drawing/2014/main" id="{9CFBC8E5-E255-4E5B-87AA-B124E3DFC620}"/>
              </a:ext>
            </a:extLst>
          </p:cNvPr>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
            <a:extLst>
              <a:ext uri="{FF2B5EF4-FFF2-40B4-BE49-F238E27FC236}">
                <a16:creationId xmlns:a16="http://schemas.microsoft.com/office/drawing/2014/main" id="{98C9BA00-B298-4612-BA44-16A2617138DE}"/>
              </a:ext>
            </a:extLst>
          </p:cNvPr>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7">
            <a:extLst>
              <a:ext uri="{FF2B5EF4-FFF2-40B4-BE49-F238E27FC236}">
                <a16:creationId xmlns:a16="http://schemas.microsoft.com/office/drawing/2014/main" id="{801E9C97-B39E-4CE7-A277-2ABCD40ED15E}"/>
              </a:ext>
            </a:extLst>
          </p:cNvPr>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21">
            <a:extLst>
              <a:ext uri="{FF2B5EF4-FFF2-40B4-BE49-F238E27FC236}">
                <a16:creationId xmlns:a16="http://schemas.microsoft.com/office/drawing/2014/main" id="{FE21DB83-0110-44C8-AAB7-007DE0F17DCB}"/>
              </a:ext>
            </a:extLst>
          </p:cNvPr>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25">
            <a:extLst>
              <a:ext uri="{FF2B5EF4-FFF2-40B4-BE49-F238E27FC236}">
                <a16:creationId xmlns:a16="http://schemas.microsoft.com/office/drawing/2014/main" id="{8024D302-B3D7-4974-95BA-8ADC666EEC9A}"/>
              </a:ext>
            </a:extLst>
          </p:cNvPr>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29">
            <a:extLst>
              <a:ext uri="{FF2B5EF4-FFF2-40B4-BE49-F238E27FC236}">
                <a16:creationId xmlns:a16="http://schemas.microsoft.com/office/drawing/2014/main" id="{0BFBEF6E-14F8-493B-926B-ADB9D3D16001}"/>
              </a:ext>
            </a:extLst>
          </p:cNvPr>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4" name="Rectangle 67">
            <a:extLst>
              <a:ext uri="{FF2B5EF4-FFF2-40B4-BE49-F238E27FC236}">
                <a16:creationId xmlns:a16="http://schemas.microsoft.com/office/drawing/2014/main" id="{3B66C979-CB0E-4889-ABB1-4AFFFD373F9C}"/>
              </a:ext>
            </a:extLst>
          </p:cNvPr>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9">
            <a:extLst>
              <a:ext uri="{FF2B5EF4-FFF2-40B4-BE49-F238E27FC236}">
                <a16:creationId xmlns:a16="http://schemas.microsoft.com/office/drawing/2014/main" id="{3193D800-5DF0-422C-B684-EB5A7C8CB62D}"/>
              </a:ext>
            </a:extLst>
          </p:cNvPr>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71">
            <a:extLst>
              <a:ext uri="{FF2B5EF4-FFF2-40B4-BE49-F238E27FC236}">
                <a16:creationId xmlns:a16="http://schemas.microsoft.com/office/drawing/2014/main" id="{30D6B64F-7F40-49A8-BF44-C8829202EEBC}"/>
              </a:ext>
            </a:extLst>
          </p:cNvPr>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73">
            <a:extLst>
              <a:ext uri="{FF2B5EF4-FFF2-40B4-BE49-F238E27FC236}">
                <a16:creationId xmlns:a16="http://schemas.microsoft.com/office/drawing/2014/main" id="{3A002A2B-CC7C-4256-878A-3FDCEA7B51F8}"/>
              </a:ext>
            </a:extLst>
          </p:cNvPr>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75">
            <a:extLst>
              <a:ext uri="{FF2B5EF4-FFF2-40B4-BE49-F238E27FC236}">
                <a16:creationId xmlns:a16="http://schemas.microsoft.com/office/drawing/2014/main" id="{50EA3B1A-06D8-4DA4-A353-0C16903067E8}"/>
              </a:ext>
            </a:extLst>
          </p:cNvPr>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77">
            <a:extLst>
              <a:ext uri="{FF2B5EF4-FFF2-40B4-BE49-F238E27FC236}">
                <a16:creationId xmlns:a16="http://schemas.microsoft.com/office/drawing/2014/main" id="{46364174-7859-4E13-9B35-BAF0D0E17D14}"/>
              </a:ext>
            </a:extLst>
          </p:cNvPr>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9">
            <a:extLst>
              <a:ext uri="{FF2B5EF4-FFF2-40B4-BE49-F238E27FC236}">
                <a16:creationId xmlns:a16="http://schemas.microsoft.com/office/drawing/2014/main" id="{C19F8BB3-F09A-49CD-837A-90CAA827998F}"/>
              </a:ext>
            </a:extLst>
          </p:cNvPr>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Rectangle 77">
            <a:extLst>
              <a:ext uri="{FF2B5EF4-FFF2-40B4-BE49-F238E27FC236}">
                <a16:creationId xmlns:a16="http://schemas.microsoft.com/office/drawing/2014/main" id="{1DBF60EE-DF46-493D-B9DC-9AC27A3BD58B}"/>
              </a:ext>
            </a:extLst>
          </p:cNvPr>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9">
            <a:extLst>
              <a:ext uri="{FF2B5EF4-FFF2-40B4-BE49-F238E27FC236}">
                <a16:creationId xmlns:a16="http://schemas.microsoft.com/office/drawing/2014/main" id="{5A341127-608F-4C27-AC18-97FC0F12210E}"/>
              </a:ext>
            </a:extLst>
          </p:cNvPr>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7">
            <a:extLst>
              <a:ext uri="{FF2B5EF4-FFF2-40B4-BE49-F238E27FC236}">
                <a16:creationId xmlns:a16="http://schemas.microsoft.com/office/drawing/2014/main" id="{256DBE47-88A5-4713-B74F-7F8BD791BAF4}"/>
              </a:ext>
            </a:extLst>
          </p:cNvPr>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9">
            <a:extLst>
              <a:ext uri="{FF2B5EF4-FFF2-40B4-BE49-F238E27FC236}">
                <a16:creationId xmlns:a16="http://schemas.microsoft.com/office/drawing/2014/main" id="{3A58E547-1D1C-469F-B20E-4824FE397FD2}"/>
              </a:ext>
            </a:extLst>
          </p:cNvPr>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5" name="Rectangle 77">
            <a:extLst>
              <a:ext uri="{FF2B5EF4-FFF2-40B4-BE49-F238E27FC236}">
                <a16:creationId xmlns:a16="http://schemas.microsoft.com/office/drawing/2014/main" id="{FC5B29E1-C7D4-45AF-912B-06E98B4FFD65}"/>
              </a:ext>
            </a:extLst>
          </p:cNvPr>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9">
            <a:extLst>
              <a:ext uri="{FF2B5EF4-FFF2-40B4-BE49-F238E27FC236}">
                <a16:creationId xmlns:a16="http://schemas.microsoft.com/office/drawing/2014/main" id="{56A2AC10-EDC7-4314-B106-51E49FB6E324}"/>
              </a:ext>
            </a:extLst>
          </p:cNvPr>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Rectangle 77">
            <a:extLst>
              <a:ext uri="{FF2B5EF4-FFF2-40B4-BE49-F238E27FC236}">
                <a16:creationId xmlns:a16="http://schemas.microsoft.com/office/drawing/2014/main" id="{4DDD5C76-190B-427E-8E1C-82F100E84788}"/>
              </a:ext>
            </a:extLst>
          </p:cNvPr>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55299E7F-7AE2-4AC2-B879-DDD08076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324" y="526896"/>
            <a:ext cx="10084676" cy="6979919"/>
          </a:xfrm>
          <a:prstGeom prst="rect">
            <a:avLst/>
          </a:prstGeom>
        </p:spPr>
      </p:pic>
      <p:sp>
        <p:nvSpPr>
          <p:cNvPr id="7" name="文本框 6">
            <a:extLst>
              <a:ext uri="{FF2B5EF4-FFF2-40B4-BE49-F238E27FC236}">
                <a16:creationId xmlns:a16="http://schemas.microsoft.com/office/drawing/2014/main" id="{DB6C36D1-817C-4E12-A2C9-E352B2B7E55E}"/>
              </a:ext>
            </a:extLst>
          </p:cNvPr>
          <p:cNvSpPr txBox="1"/>
          <p:nvPr/>
        </p:nvSpPr>
        <p:spPr>
          <a:xfrm>
            <a:off x="2982009" y="2581362"/>
            <a:ext cx="5968355" cy="1323439"/>
          </a:xfrm>
          <a:prstGeom prst="rect">
            <a:avLst/>
          </a:prstGeom>
          <a:noFill/>
        </p:spPr>
        <p:txBody>
          <a:bodyPr wrap="square" rtlCol="0">
            <a:spAutoFit/>
          </a:bodyPr>
          <a:lstStyle/>
          <a:p>
            <a:pPr algn="ct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II.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Luyện</a:t>
            </a: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tập</a:t>
            </a:r>
            <a:endParaRPr lang="zh-CN" altLang="en-US"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4342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a:extLst>
              <a:ext uri="{FF2B5EF4-FFF2-40B4-BE49-F238E27FC236}">
                <a16:creationId xmlns:a16="http://schemas.microsoft.com/office/drawing/2014/main" id="{56CA9331-698E-47BC-B650-29CC8418B5F6}"/>
              </a:ext>
            </a:extLst>
          </p:cNvPr>
          <p:cNvSpPr txBox="1">
            <a:spLocks noChangeArrowheads="1"/>
          </p:cNvSpPr>
          <p:nvPr/>
        </p:nvSpPr>
        <p:spPr bwMode="auto">
          <a:xfrm>
            <a:off x="477671" y="602729"/>
            <a:ext cx="10686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u="sng" dirty="0" err="1">
                <a:solidFill>
                  <a:srgbClr val="FF3300"/>
                </a:solidFill>
                <a:cs typeface="Times New Roman" panose="02020603050405020304" pitchFamily="18" charset="0"/>
              </a:rPr>
              <a:t>Bài</a:t>
            </a:r>
            <a:r>
              <a:rPr lang="en-US" altLang="en-US" b="1" u="sng" dirty="0">
                <a:solidFill>
                  <a:srgbClr val="FF3300"/>
                </a:solidFill>
                <a:cs typeface="Times New Roman" panose="02020603050405020304" pitchFamily="18" charset="0"/>
              </a:rPr>
              <a:t> </a:t>
            </a:r>
            <a:r>
              <a:rPr lang="en-US" altLang="en-US" b="1" u="sng" dirty="0" err="1">
                <a:solidFill>
                  <a:srgbClr val="FF3300"/>
                </a:solidFill>
                <a:cs typeface="Times New Roman" panose="02020603050405020304" pitchFamily="18" charset="0"/>
              </a:rPr>
              <a:t>tập</a:t>
            </a:r>
            <a:r>
              <a:rPr lang="en-US" altLang="en-US" b="1" u="sng" dirty="0">
                <a:solidFill>
                  <a:srgbClr val="FF3300"/>
                </a:solidFill>
                <a:cs typeface="Times New Roman" panose="02020603050405020304" pitchFamily="18" charset="0"/>
              </a:rPr>
              <a:t> 1:</a:t>
            </a:r>
            <a:r>
              <a:rPr lang="en-US" altLang="en-US" b="1" dirty="0">
                <a:solidFill>
                  <a:srgbClr val="FF3300"/>
                </a:solidFill>
                <a:cs typeface="Times New Roman" panose="02020603050405020304" pitchFamily="18" charset="0"/>
              </a:rPr>
              <a:t>Tìm </a:t>
            </a:r>
            <a:r>
              <a:rPr lang="en-US" altLang="en-US" b="1" dirty="0" err="1">
                <a:solidFill>
                  <a:srgbClr val="FF3300"/>
                </a:solidFill>
                <a:cs typeface="Times New Roman" panose="02020603050405020304" pitchFamily="18" charset="0"/>
              </a:rPr>
              <a:t>các</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thành</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phần</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tình</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thái,cảm</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thán</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trong</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những</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câu</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sau</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đây</a:t>
            </a:r>
            <a:r>
              <a:rPr lang="en-US" altLang="en-US" b="1" dirty="0">
                <a:solidFill>
                  <a:srgbClr val="FF3300"/>
                </a:solidFill>
                <a:cs typeface="Times New Roman" panose="02020603050405020304" pitchFamily="18" charset="0"/>
              </a:rPr>
              <a:t>:</a:t>
            </a:r>
            <a:endParaRPr lang="en-US" altLang="en-US" b="1" u="sng" dirty="0">
              <a:solidFill>
                <a:srgbClr val="FF3300"/>
              </a:solidFill>
              <a:cs typeface="Times New Roman" panose="02020603050405020304" pitchFamily="18" charset="0"/>
            </a:endParaRPr>
          </a:p>
        </p:txBody>
      </p:sp>
      <p:sp>
        <p:nvSpPr>
          <p:cNvPr id="3" name="Text Box 22">
            <a:extLst>
              <a:ext uri="{FF2B5EF4-FFF2-40B4-BE49-F238E27FC236}">
                <a16:creationId xmlns:a16="http://schemas.microsoft.com/office/drawing/2014/main" id="{35AACAA9-D23A-4077-B46A-1D69EC10C299}"/>
              </a:ext>
            </a:extLst>
          </p:cNvPr>
          <p:cNvSpPr txBox="1">
            <a:spLocks noChangeArrowheads="1"/>
          </p:cNvSpPr>
          <p:nvPr/>
        </p:nvSpPr>
        <p:spPr bwMode="auto">
          <a:xfrm>
            <a:off x="477671" y="1348854"/>
            <a:ext cx="1068619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FF"/>
                </a:solidFill>
                <a:cs typeface="Times New Roman" panose="02020603050405020304" pitchFamily="18" charset="0"/>
              </a:rPr>
              <a:t>a/ Nhưng còn cái này nữa mà ông sợ, có lẽ còn ghê rợn hơn cả những tiếng kia nhiều.                                                  (</a:t>
            </a:r>
            <a:r>
              <a:rPr lang="en-US" altLang="en-US" b="1">
                <a:solidFill>
                  <a:srgbClr val="0000FF"/>
                </a:solidFill>
                <a:cs typeface="Times New Roman" panose="02020603050405020304" pitchFamily="18" charset="0"/>
              </a:rPr>
              <a:t>Kim Lân</a:t>
            </a:r>
            <a:r>
              <a:rPr lang="en-US" altLang="en-US">
                <a:solidFill>
                  <a:srgbClr val="0000FF"/>
                </a:solidFill>
                <a:cs typeface="Times New Roman" panose="02020603050405020304" pitchFamily="18" charset="0"/>
              </a:rPr>
              <a:t>, </a:t>
            </a:r>
            <a:r>
              <a:rPr lang="en-US" altLang="en-US" i="1">
                <a:solidFill>
                  <a:srgbClr val="0000FF"/>
                </a:solidFill>
                <a:cs typeface="Times New Roman" panose="02020603050405020304" pitchFamily="18" charset="0"/>
              </a:rPr>
              <a:t>Làng</a:t>
            </a:r>
            <a:r>
              <a:rPr lang="en-US" altLang="en-US">
                <a:solidFill>
                  <a:srgbClr val="0000FF"/>
                </a:solidFill>
                <a:cs typeface="Times New Roman" panose="02020603050405020304" pitchFamily="18" charset="0"/>
              </a:rPr>
              <a:t> )</a:t>
            </a:r>
          </a:p>
        </p:txBody>
      </p:sp>
      <p:sp>
        <p:nvSpPr>
          <p:cNvPr id="4" name="Text Box 23">
            <a:extLst>
              <a:ext uri="{FF2B5EF4-FFF2-40B4-BE49-F238E27FC236}">
                <a16:creationId xmlns:a16="http://schemas.microsoft.com/office/drawing/2014/main" id="{D93F783D-EF00-4E7F-A235-ABA704685E87}"/>
              </a:ext>
            </a:extLst>
          </p:cNvPr>
          <p:cNvSpPr txBox="1">
            <a:spLocks noChangeArrowheads="1"/>
          </p:cNvSpPr>
          <p:nvPr/>
        </p:nvSpPr>
        <p:spPr bwMode="auto">
          <a:xfrm>
            <a:off x="477671" y="2188642"/>
            <a:ext cx="1068619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FF"/>
                </a:solidFill>
                <a:cs typeface="Times New Roman" panose="02020603050405020304" pitchFamily="18" charset="0"/>
              </a:rPr>
              <a:t>b/Chao ôi, bắt gặp một con người như anh ta là một cơ hội hãn hữu cho sáng tác , nhưng hoàn thành sáng tác còn là một chặng đường dài.</a:t>
            </a:r>
          </a:p>
          <a:p>
            <a:pPr eaLnBrk="1" fontAlgn="base" hangingPunct="1">
              <a:spcBef>
                <a:spcPct val="50000"/>
              </a:spcBef>
              <a:spcAft>
                <a:spcPct val="0"/>
              </a:spcAft>
            </a:pPr>
            <a:r>
              <a:rPr lang="en-US" altLang="en-US">
                <a:solidFill>
                  <a:srgbClr val="0000FF"/>
                </a:solidFill>
                <a:cs typeface="Times New Roman" panose="02020603050405020304" pitchFamily="18" charset="0"/>
              </a:rPr>
              <a:t>                                                    (</a:t>
            </a:r>
            <a:r>
              <a:rPr lang="en-US" altLang="en-US" b="1">
                <a:solidFill>
                  <a:srgbClr val="0000FF"/>
                </a:solidFill>
                <a:cs typeface="Times New Roman" panose="02020603050405020304" pitchFamily="18" charset="0"/>
              </a:rPr>
              <a:t>Nguyễn Thành Long</a:t>
            </a:r>
            <a:r>
              <a:rPr lang="en-US" altLang="en-US">
                <a:solidFill>
                  <a:srgbClr val="0000FF"/>
                </a:solidFill>
                <a:cs typeface="Times New Roman" panose="02020603050405020304" pitchFamily="18" charset="0"/>
              </a:rPr>
              <a:t> , </a:t>
            </a:r>
            <a:r>
              <a:rPr lang="en-US" altLang="en-US" i="1">
                <a:solidFill>
                  <a:srgbClr val="0000FF"/>
                </a:solidFill>
                <a:cs typeface="Times New Roman" panose="02020603050405020304" pitchFamily="18" charset="0"/>
              </a:rPr>
              <a:t>Lặng lẽ SaPa</a:t>
            </a:r>
            <a:r>
              <a:rPr lang="en-US" altLang="en-US">
                <a:solidFill>
                  <a:srgbClr val="0000FF"/>
                </a:solidFill>
                <a:cs typeface="Times New Roman" panose="02020603050405020304" pitchFamily="18" charset="0"/>
              </a:rPr>
              <a:t> )</a:t>
            </a:r>
          </a:p>
        </p:txBody>
      </p:sp>
      <p:sp>
        <p:nvSpPr>
          <p:cNvPr id="5" name="Text Box 24">
            <a:extLst>
              <a:ext uri="{FF2B5EF4-FFF2-40B4-BE49-F238E27FC236}">
                <a16:creationId xmlns:a16="http://schemas.microsoft.com/office/drawing/2014/main" id="{FB77293B-60D0-47E0-82DB-49C529741BC1}"/>
              </a:ext>
            </a:extLst>
          </p:cNvPr>
          <p:cNvSpPr txBox="1">
            <a:spLocks noChangeArrowheads="1"/>
          </p:cNvSpPr>
          <p:nvPr/>
        </p:nvSpPr>
        <p:spPr bwMode="auto">
          <a:xfrm>
            <a:off x="477671" y="3482454"/>
            <a:ext cx="1068619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FF"/>
                </a:solidFill>
                <a:cs typeface="Times New Roman" panose="02020603050405020304" pitchFamily="18" charset="0"/>
              </a:rPr>
              <a:t>c/ Trong giờ phút cuối cùng, không còn đủ sức trăng trối lại điều gì, hình như chỉ có tình cha con là không thể chết được, anh đưa tay vào túi, móc cây lược, đưa cho tôi và nhìn tôi một hồi lâu . </a:t>
            </a:r>
          </a:p>
          <a:p>
            <a:pPr eaLnBrk="1" fontAlgn="base" hangingPunct="1">
              <a:spcBef>
                <a:spcPct val="50000"/>
              </a:spcBef>
              <a:spcAft>
                <a:spcPct val="0"/>
              </a:spcAft>
            </a:pPr>
            <a:r>
              <a:rPr lang="en-US" altLang="en-US">
                <a:solidFill>
                  <a:srgbClr val="0000FF"/>
                </a:solidFill>
                <a:cs typeface="Times New Roman" panose="02020603050405020304" pitchFamily="18" charset="0"/>
              </a:rPr>
              <a:t>                                                 (</a:t>
            </a:r>
            <a:r>
              <a:rPr lang="en-US" altLang="en-US" b="1">
                <a:solidFill>
                  <a:srgbClr val="0000FF"/>
                </a:solidFill>
                <a:cs typeface="Times New Roman" panose="02020603050405020304" pitchFamily="18" charset="0"/>
              </a:rPr>
              <a:t>Nguyễn Quang Sáng</a:t>
            </a:r>
            <a:r>
              <a:rPr lang="en-US" altLang="en-US">
                <a:solidFill>
                  <a:srgbClr val="0000FF"/>
                </a:solidFill>
                <a:cs typeface="Times New Roman" panose="02020603050405020304" pitchFamily="18" charset="0"/>
              </a:rPr>
              <a:t>, </a:t>
            </a:r>
            <a:r>
              <a:rPr lang="en-US" altLang="en-US" i="1">
                <a:solidFill>
                  <a:srgbClr val="0000FF"/>
                </a:solidFill>
                <a:cs typeface="Times New Roman" panose="02020603050405020304" pitchFamily="18" charset="0"/>
              </a:rPr>
              <a:t>Chiếc lược ngà</a:t>
            </a:r>
            <a:r>
              <a:rPr lang="en-US" altLang="en-US">
                <a:solidFill>
                  <a:srgbClr val="0000FF"/>
                </a:solidFill>
                <a:cs typeface="Times New Roman" panose="02020603050405020304" pitchFamily="18" charset="0"/>
              </a:rPr>
              <a:t>)</a:t>
            </a:r>
          </a:p>
        </p:txBody>
      </p:sp>
      <p:sp>
        <p:nvSpPr>
          <p:cNvPr id="6" name="Text Box 25">
            <a:extLst>
              <a:ext uri="{FF2B5EF4-FFF2-40B4-BE49-F238E27FC236}">
                <a16:creationId xmlns:a16="http://schemas.microsoft.com/office/drawing/2014/main" id="{2F42DBCC-B359-4381-9E28-A43626A74E0B}"/>
              </a:ext>
            </a:extLst>
          </p:cNvPr>
          <p:cNvSpPr txBox="1">
            <a:spLocks noChangeArrowheads="1"/>
          </p:cNvSpPr>
          <p:nvPr/>
        </p:nvSpPr>
        <p:spPr bwMode="auto">
          <a:xfrm>
            <a:off x="477671" y="5158854"/>
            <a:ext cx="1068619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FF"/>
                </a:solidFill>
                <a:cs typeface="Times New Roman" panose="02020603050405020304" pitchFamily="18" charset="0"/>
              </a:rPr>
              <a:t>d/Ông lão bỗng ngừng lại, ngờ ngợ như lời mình không được đúng lắm. Chả nhẽ cái bọn ở làng lại đốn đến thế được .</a:t>
            </a:r>
          </a:p>
          <a:p>
            <a:pPr eaLnBrk="1" fontAlgn="base" hangingPunct="1">
              <a:spcBef>
                <a:spcPct val="50000"/>
              </a:spcBef>
              <a:spcAft>
                <a:spcPct val="0"/>
              </a:spcAft>
            </a:pPr>
            <a:r>
              <a:rPr lang="en-US" altLang="en-US">
                <a:solidFill>
                  <a:srgbClr val="0000FF"/>
                </a:solidFill>
                <a:cs typeface="Times New Roman" panose="02020603050405020304" pitchFamily="18" charset="0"/>
              </a:rPr>
              <a:t>                                                        (</a:t>
            </a:r>
            <a:r>
              <a:rPr lang="en-US" altLang="en-US" b="1">
                <a:solidFill>
                  <a:srgbClr val="0000FF"/>
                </a:solidFill>
                <a:cs typeface="Times New Roman" panose="02020603050405020304" pitchFamily="18" charset="0"/>
              </a:rPr>
              <a:t>Kim Lân</a:t>
            </a:r>
            <a:r>
              <a:rPr lang="en-US" altLang="en-US">
                <a:solidFill>
                  <a:srgbClr val="0000FF"/>
                </a:solidFill>
                <a:cs typeface="Times New Roman" panose="02020603050405020304" pitchFamily="18" charset="0"/>
              </a:rPr>
              <a:t>, </a:t>
            </a:r>
            <a:r>
              <a:rPr lang="en-US" altLang="en-US" i="1">
                <a:solidFill>
                  <a:srgbClr val="0000FF"/>
                </a:solidFill>
                <a:cs typeface="Times New Roman" panose="02020603050405020304" pitchFamily="18" charset="0"/>
              </a:rPr>
              <a:t>Làng</a:t>
            </a:r>
            <a:r>
              <a:rPr lang="en-US" altLang="en-US">
                <a:solidFill>
                  <a:srgbClr val="0000FF"/>
                </a:solidFill>
                <a:cs typeface="Times New Roman" panose="02020603050405020304" pitchFamily="18" charset="0"/>
              </a:rPr>
              <a:t> )</a:t>
            </a:r>
          </a:p>
        </p:txBody>
      </p:sp>
      <p:sp>
        <p:nvSpPr>
          <p:cNvPr id="7" name="Text Box 27">
            <a:extLst>
              <a:ext uri="{FF2B5EF4-FFF2-40B4-BE49-F238E27FC236}">
                <a16:creationId xmlns:a16="http://schemas.microsoft.com/office/drawing/2014/main" id="{DEEB1C60-ACD0-4EA3-ACDD-4187ED9F7EFB}"/>
              </a:ext>
            </a:extLst>
          </p:cNvPr>
          <p:cNvSpPr txBox="1">
            <a:spLocks noChangeArrowheads="1"/>
          </p:cNvSpPr>
          <p:nvPr/>
        </p:nvSpPr>
        <p:spPr bwMode="auto">
          <a:xfrm>
            <a:off x="477671" y="1348854"/>
            <a:ext cx="51649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cs typeface="Times New Roman" panose="02020603050405020304" pitchFamily="18" charset="0"/>
              </a:rPr>
              <a:t>a/ </a:t>
            </a:r>
            <a:r>
              <a:rPr lang="en-US" altLang="en-US" i="1">
                <a:solidFill>
                  <a:srgbClr val="FF0000"/>
                </a:solidFill>
                <a:cs typeface="Times New Roman" panose="02020603050405020304" pitchFamily="18" charset="0"/>
              </a:rPr>
              <a:t>Có lẽ</a:t>
            </a:r>
            <a:r>
              <a:rPr lang="en-US" altLang="en-US">
                <a:solidFill>
                  <a:srgbClr val="FF0000"/>
                </a:solidFill>
                <a:cs typeface="Times New Roman" panose="02020603050405020304" pitchFamily="18" charset="0"/>
              </a:rPr>
              <a:t> - </a:t>
            </a:r>
            <a:r>
              <a:rPr lang="en-US" altLang="en-US" i="1">
                <a:solidFill>
                  <a:srgbClr val="FF0000"/>
                </a:solidFill>
                <a:cs typeface="Times New Roman" panose="02020603050405020304" pitchFamily="18" charset="0"/>
              </a:rPr>
              <a:t>Thành phần tình thái.</a:t>
            </a:r>
          </a:p>
        </p:txBody>
      </p:sp>
      <p:sp>
        <p:nvSpPr>
          <p:cNvPr id="8" name="Text Box 28">
            <a:extLst>
              <a:ext uri="{FF2B5EF4-FFF2-40B4-BE49-F238E27FC236}">
                <a16:creationId xmlns:a16="http://schemas.microsoft.com/office/drawing/2014/main" id="{D1625CB8-EED4-4841-8BBF-EE6204149DBD}"/>
              </a:ext>
            </a:extLst>
          </p:cNvPr>
          <p:cNvSpPr txBox="1">
            <a:spLocks noChangeArrowheads="1"/>
          </p:cNvSpPr>
          <p:nvPr/>
        </p:nvSpPr>
        <p:spPr bwMode="auto">
          <a:xfrm>
            <a:off x="477672" y="2187054"/>
            <a:ext cx="70350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i="1" dirty="0">
                <a:solidFill>
                  <a:srgbClr val="0000FF"/>
                </a:solidFill>
                <a:cs typeface="Times New Roman" panose="02020603050405020304" pitchFamily="18" charset="0"/>
              </a:rPr>
              <a:t>b/Chao </a:t>
            </a:r>
            <a:r>
              <a:rPr lang="en-US" altLang="en-US" i="1" dirty="0" err="1">
                <a:solidFill>
                  <a:srgbClr val="0000FF"/>
                </a:solidFill>
                <a:cs typeface="Times New Roman" panose="02020603050405020304" pitchFamily="18" charset="0"/>
              </a:rPr>
              <a:t>ôi</a:t>
            </a:r>
            <a:r>
              <a:rPr lang="en-US" altLang="en-US" i="1" dirty="0">
                <a:solidFill>
                  <a:srgbClr val="0000FF"/>
                </a:solidFill>
                <a:cs typeface="Times New Roman" panose="02020603050405020304" pitchFamily="18" charset="0"/>
              </a:rPr>
              <a:t> – </a:t>
            </a:r>
            <a:r>
              <a:rPr lang="en-US" altLang="en-US" i="1" dirty="0" err="1">
                <a:solidFill>
                  <a:srgbClr val="0000FF"/>
                </a:solidFill>
                <a:cs typeface="Times New Roman" panose="02020603050405020304" pitchFamily="18" charset="0"/>
              </a:rPr>
              <a:t>Thành</a:t>
            </a:r>
            <a:r>
              <a:rPr lang="en-US" altLang="en-US" i="1" dirty="0">
                <a:solidFill>
                  <a:srgbClr val="0000FF"/>
                </a:solidFill>
                <a:cs typeface="Times New Roman" panose="02020603050405020304" pitchFamily="18" charset="0"/>
              </a:rPr>
              <a:t> </a:t>
            </a:r>
            <a:r>
              <a:rPr lang="en-US" altLang="en-US" i="1" dirty="0" err="1">
                <a:solidFill>
                  <a:srgbClr val="0000FF"/>
                </a:solidFill>
                <a:cs typeface="Times New Roman" panose="02020603050405020304" pitchFamily="18" charset="0"/>
              </a:rPr>
              <a:t>phần</a:t>
            </a:r>
            <a:r>
              <a:rPr lang="en-US" altLang="en-US" i="1" dirty="0">
                <a:solidFill>
                  <a:srgbClr val="0000FF"/>
                </a:solidFill>
                <a:cs typeface="Times New Roman" panose="02020603050405020304" pitchFamily="18" charset="0"/>
              </a:rPr>
              <a:t> </a:t>
            </a:r>
            <a:r>
              <a:rPr lang="en-US" altLang="en-US" i="1" dirty="0" err="1">
                <a:solidFill>
                  <a:srgbClr val="0000FF"/>
                </a:solidFill>
                <a:cs typeface="Times New Roman" panose="02020603050405020304" pitchFamily="18" charset="0"/>
              </a:rPr>
              <a:t>cảm</a:t>
            </a:r>
            <a:r>
              <a:rPr lang="en-US" altLang="en-US" i="1" dirty="0">
                <a:solidFill>
                  <a:srgbClr val="0000FF"/>
                </a:solidFill>
                <a:cs typeface="Times New Roman" panose="02020603050405020304" pitchFamily="18" charset="0"/>
              </a:rPr>
              <a:t> </a:t>
            </a:r>
            <a:r>
              <a:rPr lang="en-US" altLang="en-US" i="1" dirty="0" err="1">
                <a:solidFill>
                  <a:srgbClr val="0000FF"/>
                </a:solidFill>
                <a:cs typeface="Times New Roman" panose="02020603050405020304" pitchFamily="18" charset="0"/>
              </a:rPr>
              <a:t>thán</a:t>
            </a:r>
            <a:r>
              <a:rPr lang="en-US" altLang="en-US" i="1" dirty="0">
                <a:solidFill>
                  <a:srgbClr val="0000FF"/>
                </a:solidFill>
                <a:cs typeface="Times New Roman" panose="02020603050405020304" pitchFamily="18" charset="0"/>
              </a:rPr>
              <a:t> .</a:t>
            </a:r>
          </a:p>
        </p:txBody>
      </p:sp>
      <p:sp>
        <p:nvSpPr>
          <p:cNvPr id="9" name="Text Box 29">
            <a:extLst>
              <a:ext uri="{FF2B5EF4-FFF2-40B4-BE49-F238E27FC236}">
                <a16:creationId xmlns:a16="http://schemas.microsoft.com/office/drawing/2014/main" id="{7F1F8BFD-BCBA-4216-91FC-B9B8974FCF7B}"/>
              </a:ext>
            </a:extLst>
          </p:cNvPr>
          <p:cNvSpPr txBox="1">
            <a:spLocks noChangeArrowheads="1"/>
          </p:cNvSpPr>
          <p:nvPr/>
        </p:nvSpPr>
        <p:spPr bwMode="auto">
          <a:xfrm>
            <a:off x="442746" y="3482454"/>
            <a:ext cx="676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FF0000"/>
                </a:solidFill>
                <a:cs typeface="Times New Roman" panose="02020603050405020304" pitchFamily="18" charset="0"/>
              </a:rPr>
              <a:t>c</a:t>
            </a:r>
            <a:r>
              <a:rPr lang="en-US" altLang="en-US" i="1">
                <a:solidFill>
                  <a:srgbClr val="FF0000"/>
                </a:solidFill>
                <a:cs typeface="Times New Roman" panose="02020603050405020304" pitchFamily="18" charset="0"/>
              </a:rPr>
              <a:t>/ Hình như</a:t>
            </a:r>
            <a:r>
              <a:rPr lang="en-US" altLang="en-US">
                <a:solidFill>
                  <a:srgbClr val="FF0000"/>
                </a:solidFill>
                <a:cs typeface="Times New Roman" panose="02020603050405020304" pitchFamily="18" charset="0"/>
              </a:rPr>
              <a:t> – </a:t>
            </a:r>
            <a:r>
              <a:rPr lang="en-US" altLang="en-US" i="1">
                <a:solidFill>
                  <a:srgbClr val="FF0000"/>
                </a:solidFill>
                <a:cs typeface="Times New Roman" panose="02020603050405020304" pitchFamily="18" charset="0"/>
              </a:rPr>
              <a:t>Thành phần tình thái .</a:t>
            </a:r>
          </a:p>
        </p:txBody>
      </p:sp>
      <p:sp>
        <p:nvSpPr>
          <p:cNvPr id="10" name="Text Box 30">
            <a:extLst>
              <a:ext uri="{FF2B5EF4-FFF2-40B4-BE49-F238E27FC236}">
                <a16:creationId xmlns:a16="http://schemas.microsoft.com/office/drawing/2014/main" id="{F8B95445-AEFB-4439-9E69-6AC8FC723701}"/>
              </a:ext>
            </a:extLst>
          </p:cNvPr>
          <p:cNvSpPr txBox="1">
            <a:spLocks noChangeArrowheads="1"/>
          </p:cNvSpPr>
          <p:nvPr/>
        </p:nvSpPr>
        <p:spPr bwMode="auto">
          <a:xfrm>
            <a:off x="477672" y="5158854"/>
            <a:ext cx="75693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i="1">
                <a:solidFill>
                  <a:srgbClr val="FF0000"/>
                </a:solidFill>
                <a:cs typeface="Times New Roman" panose="02020603050405020304" pitchFamily="18" charset="0"/>
              </a:rPr>
              <a:t>d/ Chả nhẽ</a:t>
            </a:r>
            <a:r>
              <a:rPr lang="en-US" altLang="en-US">
                <a:solidFill>
                  <a:srgbClr val="FF0000"/>
                </a:solidFill>
                <a:cs typeface="Times New Roman" panose="02020603050405020304" pitchFamily="18" charset="0"/>
              </a:rPr>
              <a:t> </a:t>
            </a:r>
            <a:r>
              <a:rPr lang="en-US" altLang="en-US" i="1">
                <a:solidFill>
                  <a:srgbClr val="FF0000"/>
                </a:solidFill>
                <a:cs typeface="Times New Roman" panose="02020603050405020304" pitchFamily="18" charset="0"/>
              </a:rPr>
              <a:t>- Thành phần tình thái .</a:t>
            </a:r>
          </a:p>
        </p:txBody>
      </p:sp>
    </p:spTree>
    <p:extLst>
      <p:ext uri="{BB962C8B-B14F-4D97-AF65-F5344CB8AC3E}">
        <p14:creationId xmlns:p14="http://schemas.microsoft.com/office/powerpoint/2010/main" val="1479824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9"/>
                                        </p:tgtEl>
                                        <p:attrNameLst>
                                          <p:attrName>style.visibility</p:attrName>
                                        </p:attrNameLst>
                                      </p:cBhvr>
                                      <p:to>
                                        <p:strVal val="visible"/>
                                      </p:to>
                                    </p:set>
                                    <p:anim calcmode="discrete" valueType="clr">
                                      <p:cBhvr override="childStyle">
                                        <p:cTn id="3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
                                        </p:tgtEl>
                                        <p:attrNameLst>
                                          <p:attrName>fillcolor</p:attrName>
                                        </p:attrNameLst>
                                      </p:cBhvr>
                                      <p:tavLst>
                                        <p:tav tm="0">
                                          <p:val>
                                            <p:clrVal>
                                              <a:schemeClr val="accent2"/>
                                            </p:clrVal>
                                          </p:val>
                                        </p:tav>
                                        <p:tav tm="50000">
                                          <p:val>
                                            <p:clrVal>
                                              <a:schemeClr val="hlink"/>
                                            </p:clrVal>
                                          </p:val>
                                        </p:tav>
                                      </p:tavLst>
                                    </p:anim>
                                    <p:set>
                                      <p:cBhvr>
                                        <p:cTn id="39" dur="80"/>
                                        <p:tgtEl>
                                          <p:spTgt spid="9"/>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0" nodeType="clickEffect">
                                  <p:stCondLst>
                                    <p:cond delay="0"/>
                                  </p:stCondLst>
                                  <p:childTnLst>
                                    <p:animEffect transition="out" filter="checkerboard(across)">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
                                        </p:tgtEl>
                                        <p:attrNameLst>
                                          <p:attrName>style.visibility</p:attrName>
                                        </p:attrNameLst>
                                      </p:cBhvr>
                                      <p:to>
                                        <p:strVal val="visible"/>
                                      </p:to>
                                    </p:set>
                                    <p:anim calcmode="discrete" valueType="clr">
                                      <p:cBhvr override="childStyle">
                                        <p:cTn id="4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gtEl>
                                        <p:attrNameLst>
                                          <p:attrName>fillcolor</p:attrName>
                                        </p:attrNameLst>
                                      </p:cBhvr>
                                      <p:tavLst>
                                        <p:tav tm="0">
                                          <p:val>
                                            <p:clrVal>
                                              <a:schemeClr val="accent2"/>
                                            </p:clrVal>
                                          </p:val>
                                        </p:tav>
                                        <p:tav tm="50000">
                                          <p:val>
                                            <p:clrVal>
                                              <a:schemeClr val="hlink"/>
                                            </p:clrVal>
                                          </p:val>
                                        </p:tav>
                                      </p:tavLst>
                                    </p:anim>
                                    <p:set>
                                      <p:cBhvr>
                                        <p:cTn id="5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ình nền Powerpoint đẹp 10 - Dạy học online">
            <a:extLst>
              <a:ext uri="{FF2B5EF4-FFF2-40B4-BE49-F238E27FC236}">
                <a16:creationId xmlns:a16="http://schemas.microsoft.com/office/drawing/2014/main" id="{1D65E968-69C4-40F2-98DA-CBC01C332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a:extLst>
              <a:ext uri="{FF2B5EF4-FFF2-40B4-BE49-F238E27FC236}">
                <a16:creationId xmlns:a16="http://schemas.microsoft.com/office/drawing/2014/main" id="{EAF5B735-E5DD-407F-BFAE-41F5889AB9E9}"/>
              </a:ext>
            </a:extLst>
          </p:cNvPr>
          <p:cNvSpPr txBox="1">
            <a:spLocks noChangeArrowheads="1"/>
          </p:cNvSpPr>
          <p:nvPr/>
        </p:nvSpPr>
        <p:spPr bwMode="auto">
          <a:xfrm>
            <a:off x="639417" y="226219"/>
            <a:ext cx="109131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u="sng" dirty="0">
                <a:solidFill>
                  <a:srgbClr val="FF0000"/>
                </a:solidFill>
                <a:cs typeface="Times New Roman" panose="02020603050405020304" pitchFamily="18" charset="0"/>
              </a:rPr>
              <a:t>Bài tập </a:t>
            </a:r>
            <a:r>
              <a:rPr lang="en-US" altLang="en-US" b="1" u="sng" dirty="0" smtClean="0">
                <a:solidFill>
                  <a:srgbClr val="FF0000"/>
                </a:solidFill>
                <a:cs typeface="Times New Roman" panose="02020603050405020304" pitchFamily="18" charset="0"/>
              </a:rPr>
              <a:t>2:</a:t>
            </a:r>
            <a:r>
              <a:rPr lang="en-US" altLang="en-US" b="1" dirty="0" smtClean="0">
                <a:solidFill>
                  <a:srgbClr val="FF0000"/>
                </a:solidFill>
                <a:cs typeface="Times New Roman" panose="02020603050405020304" pitchFamily="18" charset="0"/>
                <a:sym typeface="Wingdings" pitchFamily="2" charset="2"/>
              </a:rPr>
              <a:t>(a)</a:t>
            </a:r>
            <a:r>
              <a:rPr lang="en-US" altLang="en-US" b="1" dirty="0" smtClean="0">
                <a:solidFill>
                  <a:srgbClr val="FF0000"/>
                </a:solidFill>
                <a:cs typeface="Times New Roman" panose="02020603050405020304" pitchFamily="18" charset="0"/>
              </a:rPr>
              <a:t> </a:t>
            </a:r>
            <a:r>
              <a:rPr lang="en-US" altLang="en-US" b="1" dirty="0">
                <a:solidFill>
                  <a:srgbClr val="FF0000"/>
                </a:solidFill>
                <a:cs typeface="Times New Roman" panose="02020603050405020304" pitchFamily="18" charset="0"/>
              </a:rPr>
              <a:t>Hãy xếp những từ ngữ sau đây theo trình tự tăng dần độ tin cậy (hay độ chắc chắn)</a:t>
            </a:r>
          </a:p>
          <a:p>
            <a:pPr eaLnBrk="1" fontAlgn="base" hangingPunct="1">
              <a:spcBef>
                <a:spcPct val="50000"/>
              </a:spcBef>
              <a:spcAft>
                <a:spcPct val="0"/>
              </a:spcAft>
            </a:pP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Chú</a:t>
            </a:r>
            <a:r>
              <a:rPr lang="en-US" altLang="en-US" b="1" dirty="0">
                <a:solidFill>
                  <a:srgbClr val="FF0000"/>
                </a:solidFill>
                <a:cs typeface="Times New Roman" panose="02020603050405020304" pitchFamily="18" charset="0"/>
              </a:rPr>
              <a:t> ý: </a:t>
            </a:r>
            <a:r>
              <a:rPr lang="en-US" altLang="en-US" b="1" dirty="0" err="1">
                <a:solidFill>
                  <a:srgbClr val="FF0000"/>
                </a:solidFill>
                <a:cs typeface="Times New Roman" panose="02020603050405020304" pitchFamily="18" charset="0"/>
              </a:rPr>
              <a:t>những</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từ</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ngữ</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thể</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hiện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cùng</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một</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mức</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độ</a:t>
            </a:r>
            <a:r>
              <a:rPr lang="en-US" altLang="en-US" b="1" dirty="0">
                <a:solidFill>
                  <a:srgbClr val="FF0000"/>
                </a:solidFill>
                <a:cs typeface="Times New Roman" panose="02020603050405020304" pitchFamily="18" charset="0"/>
              </a:rPr>
              <a:t> tin </a:t>
            </a:r>
            <a:r>
              <a:rPr lang="en-US" altLang="en-US" b="1" dirty="0" err="1">
                <a:solidFill>
                  <a:srgbClr val="FF0000"/>
                </a:solidFill>
                <a:cs typeface="Times New Roman" panose="02020603050405020304" pitchFamily="18" charset="0"/>
              </a:rPr>
              <a:t>cậy</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thì</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xếp</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ngang</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nhau</a:t>
            </a:r>
            <a:r>
              <a:rPr lang="en-US" altLang="en-US" b="1" dirty="0">
                <a:solidFill>
                  <a:srgbClr val="FF0000"/>
                </a:solidFill>
                <a:cs typeface="Times New Roman" panose="02020603050405020304" pitchFamily="18" charset="0"/>
              </a:rPr>
              <a:t> .)</a:t>
            </a:r>
          </a:p>
        </p:txBody>
      </p:sp>
      <p:sp>
        <p:nvSpPr>
          <p:cNvPr id="5" name="TextBox 4">
            <a:extLst>
              <a:ext uri="{FF2B5EF4-FFF2-40B4-BE49-F238E27FC236}">
                <a16:creationId xmlns:a16="http://schemas.microsoft.com/office/drawing/2014/main" id="{C78FEA9B-4779-4667-842A-AEA7FC8478E7}"/>
              </a:ext>
            </a:extLst>
          </p:cNvPr>
          <p:cNvSpPr txBox="1"/>
          <p:nvPr/>
        </p:nvSpPr>
        <p:spPr>
          <a:xfrm>
            <a:off x="882209" y="3849942"/>
            <a:ext cx="10222173" cy="548099"/>
          </a:xfrm>
          <a:prstGeom prst="rect">
            <a:avLst/>
          </a:prstGeom>
          <a:noFill/>
        </p:spPr>
        <p:txBody>
          <a:bodyPr wrap="square">
            <a:spAutoFit/>
          </a:bodyPr>
          <a:lstStyle/>
          <a:p>
            <a:pPr algn="just">
              <a:lnSpc>
                <a:spcPct val="115000"/>
              </a:lnSpc>
            </a:pP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Dường</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như</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hình</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như</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có</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vẻ</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như</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có</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lẽ</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chắc</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là</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chắc</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hẳn</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chắc</a:t>
            </a:r>
            <a:r>
              <a:rPr lang="en-US" sz="2800" kern="100" dirty="0">
                <a:effectLst/>
                <a:latin typeface="Times New Roman" panose="02020603050405020304" pitchFamily="18" charset="0"/>
                <a:ea typeface="SimSun" panose="02010600030101010101" pitchFamily="2" charset="-122"/>
              </a:rPr>
              <a:t> </a:t>
            </a:r>
            <a:r>
              <a:rPr lang="en-US" sz="2800" kern="100" dirty="0" err="1">
                <a:effectLst/>
                <a:latin typeface="Times New Roman" panose="02020603050405020304" pitchFamily="18" charset="0"/>
                <a:ea typeface="SimSun" panose="02010600030101010101" pitchFamily="2" charset="-122"/>
              </a:rPr>
              <a:t>chắn</a:t>
            </a:r>
            <a:r>
              <a:rPr lang="en-US" sz="2800" kern="100" dirty="0">
                <a:effectLst/>
                <a:latin typeface="Times New Roman" panose="02020603050405020304" pitchFamily="18" charset="0"/>
                <a:ea typeface="SimSun" panose="02010600030101010101" pitchFamily="2" charset="-122"/>
              </a:rPr>
              <a:t>. </a:t>
            </a:r>
            <a:endParaRPr lang="en-US" sz="2800" dirty="0">
              <a:effectLst/>
              <a:latin typeface="Times New Roman" panose="02020603050405020304" pitchFamily="18" charset="0"/>
              <a:ea typeface="Times New Roman" panose="02020603050405020304" pitchFamily="18" charset="0"/>
            </a:endParaRPr>
          </a:p>
        </p:txBody>
      </p:sp>
      <p:sp>
        <p:nvSpPr>
          <p:cNvPr id="6" name="Text Box 8">
            <a:extLst>
              <a:ext uri="{FF2B5EF4-FFF2-40B4-BE49-F238E27FC236}">
                <a16:creationId xmlns:a16="http://schemas.microsoft.com/office/drawing/2014/main" id="{275C5A11-42CC-43D1-9D7E-13399A6FC4F2}"/>
              </a:ext>
            </a:extLst>
          </p:cNvPr>
          <p:cNvSpPr txBox="1">
            <a:spLocks noChangeArrowheads="1"/>
          </p:cNvSpPr>
          <p:nvPr/>
        </p:nvSpPr>
        <p:spPr bwMode="auto">
          <a:xfrm>
            <a:off x="1119117" y="2017035"/>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chắc</a:t>
            </a:r>
            <a:r>
              <a:rPr lang="en-US" altLang="en-US" b="1" dirty="0">
                <a:cs typeface="Times New Roman" panose="02020603050405020304" pitchFamily="18" charset="0"/>
              </a:rPr>
              <a:t> </a:t>
            </a:r>
            <a:r>
              <a:rPr lang="en-US" altLang="en-US" b="1" dirty="0" err="1">
                <a:cs typeface="Times New Roman" panose="02020603050405020304" pitchFamily="18" charset="0"/>
              </a:rPr>
              <a:t>là</a:t>
            </a:r>
            <a:r>
              <a:rPr lang="en-US" altLang="en-US" b="1" dirty="0">
                <a:cs typeface="Times New Roman" panose="02020603050405020304" pitchFamily="18" charset="0"/>
              </a:rPr>
              <a:t>,</a:t>
            </a:r>
          </a:p>
        </p:txBody>
      </p:sp>
      <p:sp>
        <p:nvSpPr>
          <p:cNvPr id="7" name="Text Box 9">
            <a:extLst>
              <a:ext uri="{FF2B5EF4-FFF2-40B4-BE49-F238E27FC236}">
                <a16:creationId xmlns:a16="http://schemas.microsoft.com/office/drawing/2014/main" id="{56E5CE31-3257-4A66-936B-85A45C3FBAC9}"/>
              </a:ext>
            </a:extLst>
          </p:cNvPr>
          <p:cNvSpPr txBox="1">
            <a:spLocks noChangeArrowheads="1"/>
          </p:cNvSpPr>
          <p:nvPr/>
        </p:nvSpPr>
        <p:spPr bwMode="auto">
          <a:xfrm>
            <a:off x="2090667" y="2004841"/>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cs typeface="Times New Roman" panose="02020603050405020304" pitchFamily="18" charset="0"/>
              </a:rPr>
              <a:t> </a:t>
            </a:r>
            <a:r>
              <a:rPr lang="en-US" altLang="en-US" b="1" dirty="0" err="1">
                <a:cs typeface="Times New Roman" panose="02020603050405020304" pitchFamily="18" charset="0"/>
              </a:rPr>
              <a:t>dường</a:t>
            </a:r>
            <a:r>
              <a:rPr lang="en-US" altLang="en-US" b="1" dirty="0">
                <a:cs typeface="Times New Roman" panose="02020603050405020304" pitchFamily="18" charset="0"/>
              </a:rPr>
              <a:t> </a:t>
            </a:r>
            <a:r>
              <a:rPr lang="en-US" altLang="en-US" b="1" dirty="0" err="1">
                <a:cs typeface="Times New Roman" panose="02020603050405020304" pitchFamily="18" charset="0"/>
              </a:rPr>
              <a:t>như</a:t>
            </a:r>
            <a:r>
              <a:rPr lang="en-US" altLang="en-US" b="1" dirty="0">
                <a:cs typeface="Times New Roman" panose="02020603050405020304" pitchFamily="18" charset="0"/>
              </a:rPr>
              <a:t>,</a:t>
            </a:r>
          </a:p>
        </p:txBody>
      </p:sp>
      <p:sp>
        <p:nvSpPr>
          <p:cNvPr id="8" name="Text Box 11">
            <a:extLst>
              <a:ext uri="{FF2B5EF4-FFF2-40B4-BE49-F238E27FC236}">
                <a16:creationId xmlns:a16="http://schemas.microsoft.com/office/drawing/2014/main" id="{C49062F9-DC30-4085-A06F-7C171E6FEB47}"/>
              </a:ext>
            </a:extLst>
          </p:cNvPr>
          <p:cNvSpPr txBox="1">
            <a:spLocks noChangeArrowheads="1"/>
          </p:cNvSpPr>
          <p:nvPr/>
        </p:nvSpPr>
        <p:spPr bwMode="auto">
          <a:xfrm>
            <a:off x="3709917" y="201703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cs typeface="Times New Roman" panose="02020603050405020304" pitchFamily="18" charset="0"/>
              </a:rPr>
              <a:t> </a:t>
            </a:r>
            <a:r>
              <a:rPr lang="en-US" altLang="en-US" b="1" dirty="0" err="1">
                <a:cs typeface="Times New Roman" panose="02020603050405020304" pitchFamily="18" charset="0"/>
              </a:rPr>
              <a:t>chắc</a:t>
            </a:r>
            <a:r>
              <a:rPr lang="en-US" altLang="en-US" b="1" dirty="0">
                <a:cs typeface="Times New Roman" panose="02020603050405020304" pitchFamily="18" charset="0"/>
              </a:rPr>
              <a:t> </a:t>
            </a:r>
            <a:r>
              <a:rPr lang="en-US" altLang="en-US" b="1" dirty="0" err="1">
                <a:cs typeface="Times New Roman" panose="02020603050405020304" pitchFamily="18" charset="0"/>
              </a:rPr>
              <a:t>chắn</a:t>
            </a:r>
            <a:endParaRPr lang="en-US" altLang="en-US" b="1" dirty="0">
              <a:cs typeface="Times New Roman" panose="02020603050405020304" pitchFamily="18" charset="0"/>
            </a:endParaRPr>
          </a:p>
        </p:txBody>
      </p:sp>
      <p:sp>
        <p:nvSpPr>
          <p:cNvPr id="9" name="Text Box 12">
            <a:extLst>
              <a:ext uri="{FF2B5EF4-FFF2-40B4-BE49-F238E27FC236}">
                <a16:creationId xmlns:a16="http://schemas.microsoft.com/office/drawing/2014/main" id="{3146116B-C919-448A-AFC7-BFA54DA7DAB9}"/>
              </a:ext>
            </a:extLst>
          </p:cNvPr>
          <p:cNvSpPr txBox="1">
            <a:spLocks noChangeArrowheads="1"/>
          </p:cNvSpPr>
          <p:nvPr/>
        </p:nvSpPr>
        <p:spPr bwMode="auto">
          <a:xfrm>
            <a:off x="5081517" y="201703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cs typeface="Times New Roman" panose="02020603050405020304" pitchFamily="18" charset="0"/>
              </a:rPr>
              <a:t>, có lẽ</a:t>
            </a:r>
          </a:p>
        </p:txBody>
      </p:sp>
      <p:sp>
        <p:nvSpPr>
          <p:cNvPr id="10" name="Text Box 13">
            <a:extLst>
              <a:ext uri="{FF2B5EF4-FFF2-40B4-BE49-F238E27FC236}">
                <a16:creationId xmlns:a16="http://schemas.microsoft.com/office/drawing/2014/main" id="{9F57BF88-4560-4ECF-AE84-21E59A3E080C}"/>
              </a:ext>
            </a:extLst>
          </p:cNvPr>
          <p:cNvSpPr txBox="1">
            <a:spLocks noChangeArrowheads="1"/>
          </p:cNvSpPr>
          <p:nvPr/>
        </p:nvSpPr>
        <p:spPr bwMode="auto">
          <a:xfrm>
            <a:off x="5843517" y="201703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cs typeface="Times New Roman" panose="02020603050405020304" pitchFamily="18" charset="0"/>
              </a:rPr>
              <a:t>, chắc hẳn</a:t>
            </a:r>
          </a:p>
        </p:txBody>
      </p:sp>
      <p:sp>
        <p:nvSpPr>
          <p:cNvPr id="11" name="Text Box 14">
            <a:extLst>
              <a:ext uri="{FF2B5EF4-FFF2-40B4-BE49-F238E27FC236}">
                <a16:creationId xmlns:a16="http://schemas.microsoft.com/office/drawing/2014/main" id="{C6BE95F0-4454-4581-89A3-996079164259}"/>
              </a:ext>
            </a:extLst>
          </p:cNvPr>
          <p:cNvSpPr txBox="1">
            <a:spLocks noChangeArrowheads="1"/>
          </p:cNvSpPr>
          <p:nvPr/>
        </p:nvSpPr>
        <p:spPr bwMode="auto">
          <a:xfrm>
            <a:off x="7100817" y="2017035"/>
            <a:ext cx="201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a:t>
            </a:r>
            <a:r>
              <a:rPr lang="en-US" altLang="en-US" b="1" dirty="0" err="1">
                <a:cs typeface="Times New Roman" panose="02020603050405020304" pitchFamily="18" charset="0"/>
              </a:rPr>
              <a:t>như</a:t>
            </a:r>
            <a:r>
              <a:rPr lang="en-US" altLang="en-US" b="1" dirty="0">
                <a:cs typeface="Times New Roman" panose="02020603050405020304" pitchFamily="18" charset="0"/>
              </a:rPr>
              <a:t> </a:t>
            </a:r>
          </a:p>
        </p:txBody>
      </p:sp>
      <p:sp>
        <p:nvSpPr>
          <p:cNvPr id="12" name="Text Box 15">
            <a:extLst>
              <a:ext uri="{FF2B5EF4-FFF2-40B4-BE49-F238E27FC236}">
                <a16:creationId xmlns:a16="http://schemas.microsoft.com/office/drawing/2014/main" id="{A34919E1-2F26-4CAA-A25C-B3956F418806}"/>
              </a:ext>
            </a:extLst>
          </p:cNvPr>
          <p:cNvSpPr txBox="1">
            <a:spLocks noChangeArrowheads="1"/>
          </p:cNvSpPr>
          <p:nvPr/>
        </p:nvSpPr>
        <p:spPr bwMode="auto">
          <a:xfrm>
            <a:off x="8358117" y="201703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cs typeface="Times New Roman" panose="02020603050405020304" pitchFamily="18" charset="0"/>
              </a:rPr>
              <a:t> ,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vẻ</a:t>
            </a:r>
            <a:r>
              <a:rPr lang="en-US" altLang="en-US" b="1" dirty="0">
                <a:cs typeface="Times New Roman" panose="02020603050405020304" pitchFamily="18" charset="0"/>
              </a:rPr>
              <a:t> </a:t>
            </a:r>
            <a:r>
              <a:rPr lang="en-US" altLang="en-US" b="1" dirty="0" err="1">
                <a:cs typeface="Times New Roman" panose="02020603050405020304" pitchFamily="18" charset="0"/>
              </a:rPr>
              <a:t>như</a:t>
            </a:r>
            <a:r>
              <a:rPr lang="en-US" altLang="en-US" b="1" dirty="0">
                <a:cs typeface="Times New Roman" panose="02020603050405020304" pitchFamily="18" charset="0"/>
              </a:rPr>
              <a:t> </a:t>
            </a:r>
          </a:p>
        </p:txBody>
      </p:sp>
      <p:sp>
        <p:nvSpPr>
          <p:cNvPr id="13" name="Arrow: Down 12">
            <a:extLst>
              <a:ext uri="{FF2B5EF4-FFF2-40B4-BE49-F238E27FC236}">
                <a16:creationId xmlns:a16="http://schemas.microsoft.com/office/drawing/2014/main" id="{71D49FD7-739B-4023-B361-F19200CD779A}"/>
              </a:ext>
            </a:extLst>
          </p:cNvPr>
          <p:cNvSpPr/>
          <p:nvPr/>
        </p:nvSpPr>
        <p:spPr>
          <a:xfrm>
            <a:off x="4823790" y="3005848"/>
            <a:ext cx="1272209" cy="548099"/>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132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92A382DD-949A-4F8D-BC51-7F3B5A7264F1}"/>
              </a:ext>
            </a:extLst>
          </p:cNvPr>
          <p:cNvSpPr txBox="1">
            <a:spLocks noChangeArrowheads="1"/>
          </p:cNvSpPr>
          <p:nvPr/>
        </p:nvSpPr>
        <p:spPr bwMode="auto">
          <a:xfrm>
            <a:off x="928047" y="541740"/>
            <a:ext cx="109045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base" hangingPunct="1">
              <a:spcBef>
                <a:spcPct val="50000"/>
              </a:spcBef>
              <a:spcAft>
                <a:spcPct val="0"/>
              </a:spcAft>
            </a:pPr>
            <a:r>
              <a:rPr lang="en-US" altLang="en-US" u="sng" dirty="0" err="1">
                <a:solidFill>
                  <a:srgbClr val="0000CC"/>
                </a:solidFill>
                <a:cs typeface="Times New Roman" panose="02020603050405020304" pitchFamily="18" charset="0"/>
              </a:rPr>
              <a:t>Bài</a:t>
            </a:r>
            <a:r>
              <a:rPr lang="en-US" altLang="en-US" u="sng" dirty="0">
                <a:solidFill>
                  <a:srgbClr val="0000CC"/>
                </a:solidFill>
                <a:cs typeface="Times New Roman" panose="02020603050405020304" pitchFamily="18" charset="0"/>
              </a:rPr>
              <a:t> </a:t>
            </a:r>
            <a:r>
              <a:rPr lang="en-US" altLang="en-US" u="sng" dirty="0" err="1">
                <a:solidFill>
                  <a:srgbClr val="0000CC"/>
                </a:solidFill>
                <a:cs typeface="Times New Roman" panose="02020603050405020304" pitchFamily="18" charset="0"/>
              </a:rPr>
              <a:t>tập</a:t>
            </a:r>
            <a:r>
              <a:rPr lang="en-US" altLang="en-US" u="sng" dirty="0">
                <a:solidFill>
                  <a:srgbClr val="0000CC"/>
                </a:solidFill>
                <a:cs typeface="Times New Roman" panose="02020603050405020304" pitchFamily="18" charset="0"/>
              </a:rPr>
              <a:t> 3</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Hãy</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biết</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trong</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số</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những</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từ</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có</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thể</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thay</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thế</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nhau</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trong</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câu</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sau</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đây</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với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từ</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nào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người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nói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phải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chịu</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trách</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nhiệm</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cao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nhất</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về</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độ</a:t>
            </a:r>
            <a:r>
              <a:rPr lang="en-US" altLang="en-US" dirty="0">
                <a:solidFill>
                  <a:srgbClr val="0000CC"/>
                </a:solidFill>
                <a:cs typeface="Times New Roman" panose="02020603050405020304" pitchFamily="18" charset="0"/>
              </a:rPr>
              <a:t> tin </a:t>
            </a:r>
            <a:r>
              <a:rPr lang="en-US" altLang="en-US" dirty="0" err="1">
                <a:solidFill>
                  <a:srgbClr val="0000CC"/>
                </a:solidFill>
                <a:cs typeface="Times New Roman" panose="02020603050405020304" pitchFamily="18" charset="0"/>
              </a:rPr>
              <a:t>cậy</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của</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sự</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việc</a:t>
            </a:r>
            <a:r>
              <a:rPr lang="en-US" altLang="en-US" dirty="0">
                <a:solidFill>
                  <a:srgbClr val="0000CC"/>
                </a:solidFill>
                <a:cs typeface="Times New Roman" panose="02020603050405020304" pitchFamily="18" charset="0"/>
              </a:rPr>
              <a:t> do </a:t>
            </a:r>
            <a:r>
              <a:rPr lang="en-US" altLang="en-US" dirty="0" err="1">
                <a:solidFill>
                  <a:srgbClr val="0000CC"/>
                </a:solidFill>
                <a:cs typeface="Times New Roman" panose="02020603050405020304" pitchFamily="18" charset="0"/>
              </a:rPr>
              <a:t>mình</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nói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ra,với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từ</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nào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trách</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nhiệm</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đó</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thấp</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nhất</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Tại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sao</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tác</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giả</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Chiếc</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lược</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ngà</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Nguyễn</a:t>
            </a:r>
            <a:r>
              <a:rPr lang="en-US" altLang="en-US" dirty="0">
                <a:solidFill>
                  <a:srgbClr val="0000CC"/>
                </a:solidFill>
                <a:cs typeface="Times New Roman" panose="02020603050405020304" pitchFamily="18" charset="0"/>
              </a:rPr>
              <a:t> Quang </a:t>
            </a:r>
            <a:r>
              <a:rPr lang="en-US" altLang="en-US" dirty="0" err="1">
                <a:solidFill>
                  <a:srgbClr val="0000CC"/>
                </a:solidFill>
                <a:cs typeface="Times New Roman" panose="02020603050405020304" pitchFamily="18" charset="0"/>
              </a:rPr>
              <a:t>Sáng</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lại</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chọn</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từ</a:t>
            </a:r>
            <a:r>
              <a:rPr lang="en-US" altLang="en-US" dirty="0">
                <a:solidFill>
                  <a:srgbClr val="0000CC"/>
                </a:solidFill>
                <a:cs typeface="Times New Roman" panose="02020603050405020304" pitchFamily="18" charset="0"/>
              </a:rPr>
              <a:t> </a:t>
            </a:r>
            <a:r>
              <a:rPr lang="en-US" altLang="en-US" dirty="0" err="1">
                <a:solidFill>
                  <a:srgbClr val="0000CC"/>
                </a:solidFill>
                <a:cs typeface="Times New Roman" panose="02020603050405020304" pitchFamily="18" charset="0"/>
              </a:rPr>
              <a:t>chắc</a:t>
            </a:r>
            <a:r>
              <a:rPr lang="en-US" altLang="en-US" dirty="0">
                <a:solidFill>
                  <a:srgbClr val="0000CC"/>
                </a:solidFill>
                <a:cs typeface="Times New Roman" panose="02020603050405020304" pitchFamily="18" charset="0"/>
              </a:rPr>
              <a:t>?</a:t>
            </a:r>
          </a:p>
        </p:txBody>
      </p:sp>
      <p:graphicFrame>
        <p:nvGraphicFramePr>
          <p:cNvPr id="3" name="Group 76">
            <a:extLst>
              <a:ext uri="{FF2B5EF4-FFF2-40B4-BE49-F238E27FC236}">
                <a16:creationId xmlns:a16="http://schemas.microsoft.com/office/drawing/2014/main" id="{0BDB7B71-0AAC-4DA1-ACCF-6986E608F234}"/>
              </a:ext>
            </a:extLst>
          </p:cNvPr>
          <p:cNvGraphicFramePr>
            <a:graphicFrameLocks/>
          </p:cNvGraphicFramePr>
          <p:nvPr>
            <p:extLst>
              <p:ext uri="{D42A27DB-BD31-4B8C-83A1-F6EECF244321}">
                <p14:modId xmlns:p14="http://schemas.microsoft.com/office/powerpoint/2010/main" val="326273543"/>
              </p:ext>
            </p:extLst>
          </p:nvPr>
        </p:nvGraphicFramePr>
        <p:xfrm>
          <a:off x="1004248" y="2573740"/>
          <a:ext cx="8991600" cy="2819400"/>
        </p:xfrm>
        <a:graphic>
          <a:graphicData uri="http://schemas.openxmlformats.org/drawingml/2006/table">
            <a:tbl>
              <a:tblPr/>
              <a:tblGrid>
                <a:gridCol w="3734115">
                  <a:extLst>
                    <a:ext uri="{9D8B030D-6E8A-4147-A177-3AD203B41FA5}">
                      <a16:colId xmlns:a16="http://schemas.microsoft.com/office/drawing/2014/main" val="20000"/>
                    </a:ext>
                  </a:extLst>
                </a:gridCol>
                <a:gridCol w="1967687">
                  <a:extLst>
                    <a:ext uri="{9D8B030D-6E8A-4147-A177-3AD203B41FA5}">
                      <a16:colId xmlns:a16="http://schemas.microsoft.com/office/drawing/2014/main" val="20001"/>
                    </a:ext>
                  </a:extLst>
                </a:gridCol>
                <a:gridCol w="3289798">
                  <a:extLst>
                    <a:ext uri="{9D8B030D-6E8A-4147-A177-3AD203B41FA5}">
                      <a16:colId xmlns:a16="http://schemas.microsoft.com/office/drawing/2014/main" val="20002"/>
                    </a:ext>
                  </a:extLst>
                </a:gridCol>
              </a:tblGrid>
              <a:tr h="28194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Với</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lòng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mong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nhớ</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của</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anh</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a:t>
                      </a:r>
                    </a:p>
                  </a:txBody>
                  <a:tcPr marT="45714" marB="45714"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Chắc</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 hình như</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 chắc chắn</a:t>
                      </a:r>
                    </a:p>
                  </a:txBody>
                  <a:tcPr marT="45714" marB="45714"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anh</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nghĩ</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rằng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con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anh</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sẽ</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chạy</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xô</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vào</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lòng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err="1">
                          <a:ln>
                            <a:noFill/>
                          </a:ln>
                          <a:solidFill>
                            <a:srgbClr val="0000CC"/>
                          </a:solidFill>
                          <a:effectLst/>
                          <a:latin typeface="Times New Roman" pitchFamily="18" charset="0"/>
                          <a:cs typeface="Times New Roman" pitchFamily="18" charset="0"/>
                        </a:rPr>
                        <a:t>anh</a:t>
                      </a:r>
                      <a:r>
                        <a:rPr kumimoji="0" lang="en-US" sz="2400" b="1" i="0" u="none" strike="noStrike" cap="none" normalizeH="0" baseline="0">
                          <a:ln>
                            <a:noFill/>
                          </a:ln>
                          <a:solidFill>
                            <a:srgbClr val="0000CC"/>
                          </a:solidFill>
                          <a:effectLst/>
                          <a:latin typeface="Times New Roman" pitchFamily="18" charset="0"/>
                          <a:cs typeface="Times New Roman" pitchFamily="18" charset="0"/>
                        </a:rPr>
                        <a:t>, sẽ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ôm</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chặt</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lấy</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cổ</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err="1">
                          <a:ln>
                            <a:noFill/>
                          </a:ln>
                          <a:solidFill>
                            <a:srgbClr val="0000CC"/>
                          </a:solidFill>
                          <a:effectLst/>
                          <a:latin typeface="Times New Roman" pitchFamily="18" charset="0"/>
                          <a:cs typeface="Times New Roman" pitchFamily="18" charset="0"/>
                        </a:rPr>
                        <a:t>anh</a:t>
                      </a:r>
                      <a:r>
                        <a:rPr kumimoji="0" lang="en-US" sz="2400" b="1" i="0" u="none" strike="noStrike" cap="none" normalizeH="0" baseline="0">
                          <a:ln>
                            <a:noFill/>
                          </a:ln>
                          <a:solidFill>
                            <a:srgbClr val="0000CC"/>
                          </a:solidFill>
                          <a:effectLst/>
                          <a:latin typeface="Times New Roman" pitchFamily="18" charset="0"/>
                          <a:cs typeface="Times New Roman" pitchFamily="18" charset="0"/>
                        </a:rPr>
                        <a:t>.</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T="45714" marB="45714"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 Box 63">
            <a:extLst>
              <a:ext uri="{FF2B5EF4-FFF2-40B4-BE49-F238E27FC236}">
                <a16:creationId xmlns:a16="http://schemas.microsoft.com/office/drawing/2014/main" id="{27820D6A-523E-4902-BB5C-4D6FC3303C94}"/>
              </a:ext>
            </a:extLst>
          </p:cNvPr>
          <p:cNvSpPr txBox="1">
            <a:spLocks noChangeArrowheads="1"/>
          </p:cNvSpPr>
          <p:nvPr/>
        </p:nvSpPr>
        <p:spPr bwMode="auto">
          <a:xfrm>
            <a:off x="928048" y="5469340"/>
            <a:ext cx="9144000" cy="1016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Gợi ý: Xét theo hai trường hợp: tại sao tác giả không dùng </a:t>
            </a:r>
            <a:r>
              <a:rPr kumimoji="0" lang="en-US" sz="2400" b="1" i="1" u="sng" strike="noStrike" kern="0" cap="none" spc="0" normalizeH="0" baseline="0" noProof="0">
                <a:ln>
                  <a:noFill/>
                </a:ln>
                <a:solidFill>
                  <a:srgbClr val="FF3300"/>
                </a:solidFill>
                <a:effectLst/>
                <a:uLnTx/>
                <a:uFillTx/>
                <a:latin typeface="Times New Roman" pitchFamily="18" charset="0"/>
                <a:ea typeface="+mn-ea"/>
                <a:cs typeface="Times New Roman" pitchFamily="18" charset="0"/>
              </a:rPr>
              <a:t>hình như</a:t>
            </a:r>
            <a:r>
              <a:rPr kumimoji="0" lang="en-US" sz="24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 </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 hay là </a:t>
            </a:r>
            <a:r>
              <a:rPr kumimoji="0" lang="en-US" sz="2400" b="1" i="1" u="sng" strike="noStrike" kern="0" cap="none" spc="0" normalizeH="0" baseline="0" noProof="0">
                <a:ln>
                  <a:noFill/>
                </a:ln>
                <a:solidFill>
                  <a:srgbClr val="FF3300"/>
                </a:solidFill>
                <a:effectLst/>
                <a:uLnTx/>
                <a:uFillTx/>
                <a:latin typeface="Times New Roman" pitchFamily="18" charset="0"/>
                <a:ea typeface="+mn-ea"/>
                <a:cs typeface="Times New Roman" pitchFamily="18" charset="0"/>
              </a:rPr>
              <a:t>chắc chắn ?</a:t>
            </a:r>
            <a:endParaRPr kumimoji="0" lang="en-US" sz="24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Line 64">
            <a:extLst>
              <a:ext uri="{FF2B5EF4-FFF2-40B4-BE49-F238E27FC236}">
                <a16:creationId xmlns:a16="http://schemas.microsoft.com/office/drawing/2014/main" id="{40F12143-D601-488A-9F82-8AA9458A4B92}"/>
              </a:ext>
            </a:extLst>
          </p:cNvPr>
          <p:cNvSpPr>
            <a:spLocks noChangeShapeType="1"/>
          </p:cNvSpPr>
          <p:nvPr/>
        </p:nvSpPr>
        <p:spPr bwMode="auto">
          <a:xfrm flipH="1">
            <a:off x="4357048" y="1443440"/>
            <a:ext cx="1143000" cy="45720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anose="02020603050405020304" pitchFamily="18" charset="0"/>
            </a:endParaRPr>
          </a:p>
        </p:txBody>
      </p:sp>
      <p:sp>
        <p:nvSpPr>
          <p:cNvPr id="6" name="Line 65">
            <a:extLst>
              <a:ext uri="{FF2B5EF4-FFF2-40B4-BE49-F238E27FC236}">
                <a16:creationId xmlns:a16="http://schemas.microsoft.com/office/drawing/2014/main" id="{AB4E8B92-5BB7-43B0-B9C4-281C65D4CBBE}"/>
              </a:ext>
            </a:extLst>
          </p:cNvPr>
          <p:cNvSpPr>
            <a:spLocks noChangeShapeType="1"/>
          </p:cNvSpPr>
          <p:nvPr/>
        </p:nvSpPr>
        <p:spPr bwMode="auto">
          <a:xfrm>
            <a:off x="4357048" y="1875240"/>
            <a:ext cx="1143000" cy="53340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anose="02020603050405020304" pitchFamily="18" charset="0"/>
            </a:endParaRPr>
          </a:p>
        </p:txBody>
      </p:sp>
      <p:sp>
        <p:nvSpPr>
          <p:cNvPr id="7" name="Text Box 66">
            <a:extLst>
              <a:ext uri="{FF2B5EF4-FFF2-40B4-BE49-F238E27FC236}">
                <a16:creationId xmlns:a16="http://schemas.microsoft.com/office/drawing/2014/main" id="{A79B5798-FC98-4022-95E5-DFFBB206F7C8}"/>
              </a:ext>
            </a:extLst>
          </p:cNvPr>
          <p:cNvSpPr txBox="1">
            <a:spLocks noChangeArrowheads="1"/>
          </p:cNvSpPr>
          <p:nvPr/>
        </p:nvSpPr>
        <p:spPr bwMode="auto">
          <a:xfrm>
            <a:off x="5423848" y="219274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Thấp nhất : hình như</a:t>
            </a:r>
          </a:p>
        </p:txBody>
      </p:sp>
      <p:sp>
        <p:nvSpPr>
          <p:cNvPr id="8" name="Text Box 67">
            <a:extLst>
              <a:ext uri="{FF2B5EF4-FFF2-40B4-BE49-F238E27FC236}">
                <a16:creationId xmlns:a16="http://schemas.microsoft.com/office/drawing/2014/main" id="{7D0C8597-D8E6-417C-8A11-EF5A5BD671D9}"/>
              </a:ext>
            </a:extLst>
          </p:cNvPr>
          <p:cNvSpPr txBox="1">
            <a:spLocks noChangeArrowheads="1"/>
          </p:cNvSpPr>
          <p:nvPr/>
        </p:nvSpPr>
        <p:spPr bwMode="auto">
          <a:xfrm>
            <a:off x="5423848" y="112594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Cao nhất : chắc chắn</a:t>
            </a:r>
          </a:p>
        </p:txBody>
      </p:sp>
      <p:sp>
        <p:nvSpPr>
          <p:cNvPr id="9" name="Text Box 69">
            <a:extLst>
              <a:ext uri="{FF2B5EF4-FFF2-40B4-BE49-F238E27FC236}">
                <a16:creationId xmlns:a16="http://schemas.microsoft.com/office/drawing/2014/main" id="{CC471BDE-2C5A-416B-9605-90B8D11CBE5D}"/>
              </a:ext>
            </a:extLst>
          </p:cNvPr>
          <p:cNvSpPr txBox="1">
            <a:spLocks noChangeArrowheads="1"/>
          </p:cNvSpPr>
          <p:nvPr/>
        </p:nvSpPr>
        <p:spPr bwMode="auto">
          <a:xfrm>
            <a:off x="1385248" y="165934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 - Từ chịu trách nhiệm</a:t>
            </a:r>
            <a:r>
              <a:rPr lang="en-US" altLang="en-US" b="1">
                <a:solidFill>
                  <a:srgbClr val="006600"/>
                </a:solidFill>
                <a:cs typeface="Times New Roman" panose="02020603050405020304" pitchFamily="18" charset="0"/>
              </a:rPr>
              <a:t> </a:t>
            </a:r>
          </a:p>
        </p:txBody>
      </p:sp>
      <p:sp>
        <p:nvSpPr>
          <p:cNvPr id="10" name="Rectangle 77">
            <a:extLst>
              <a:ext uri="{FF2B5EF4-FFF2-40B4-BE49-F238E27FC236}">
                <a16:creationId xmlns:a16="http://schemas.microsoft.com/office/drawing/2014/main" id="{2F3C1914-8FB1-48CA-8874-5C40E9FEB6C7}"/>
              </a:ext>
            </a:extLst>
          </p:cNvPr>
          <p:cNvSpPr>
            <a:spLocks noChangeArrowheads="1"/>
          </p:cNvSpPr>
          <p:nvPr/>
        </p:nvSpPr>
        <p:spPr bwMode="auto">
          <a:xfrm>
            <a:off x="928048" y="516340"/>
            <a:ext cx="136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u="sng">
                <a:solidFill>
                  <a:srgbClr val="FF3300"/>
                </a:solidFill>
                <a:cs typeface="Times New Roman" panose="02020603050405020304" pitchFamily="18" charset="0"/>
              </a:rPr>
              <a:t>Bài tập 3</a:t>
            </a:r>
            <a:r>
              <a:rPr lang="en-US" altLang="en-US">
                <a:solidFill>
                  <a:prstClr val="black"/>
                </a:solidFill>
                <a:cs typeface="Times New Roman" panose="02020603050405020304" pitchFamily="18" charset="0"/>
              </a:rPr>
              <a:t>:</a:t>
            </a:r>
          </a:p>
        </p:txBody>
      </p:sp>
    </p:spTree>
    <p:extLst>
      <p:ext uri="{BB962C8B-B14F-4D97-AF65-F5344CB8AC3E}">
        <p14:creationId xmlns:p14="http://schemas.microsoft.com/office/powerpoint/2010/main" val="185474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0" nodeType="clickEffect">
                                  <p:stCondLst>
                                    <p:cond delay="0"/>
                                  </p:stCondLst>
                                  <p:childTnLst>
                                    <p:animEffect transition="out" filter="checkerboard(across)">
                                      <p:cBhvr>
                                        <p:cTn id="17" dur="500"/>
                                        <p:tgtEl>
                                          <p:spTgt spid="2">
                                            <p:txEl>
                                              <p:pRg st="0" end="0"/>
                                            </p:txEl>
                                          </p:spTgt>
                                        </p:tgtEl>
                                      </p:cBhvr>
                                    </p:animEffect>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1" nodeType="click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Effect transition="in" filter="box(in)">
                                      <p:cBhvr>
                                        <p:cTn id="69" dur="500"/>
                                        <p:tgtEl>
                                          <p:spTgt spid="2">
                                            <p:txEl>
                                              <p:pRg st="0" end="0"/>
                                            </p:txEl>
                                          </p:spTgt>
                                        </p:tgtEl>
                                      </p:cBhvr>
                                    </p:animEffect>
                                  </p:childTnLst>
                                </p:cTn>
                              </p:par>
                              <p:par>
                                <p:cTn id="70" presetID="4" presetClass="entr" presetSubtype="16"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ox(in)">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4" grpId="0" animBg="1"/>
      <p:bldP spid="7" grpId="0"/>
      <p:bldP spid="7" grpId="1"/>
      <p:bldP spid="8" grpId="0"/>
      <p:bldP spid="8" grpId="1"/>
      <p:bldP spid="9" grpId="0"/>
      <p:bldP spid="9"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8C17CDF9-4708-4402-BB0E-6E7A08EFC4AE}"/>
              </a:ext>
            </a:extLst>
          </p:cNvPr>
          <p:cNvSpPr txBox="1">
            <a:spLocks noChangeArrowheads="1"/>
          </p:cNvSpPr>
          <p:nvPr/>
        </p:nvSpPr>
        <p:spPr bwMode="auto">
          <a:xfrm>
            <a:off x="457200" y="339242"/>
            <a:ext cx="4446104" cy="460375"/>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solidFill>
                  <a:srgbClr val="0000CC"/>
                </a:solidFill>
                <a:cs typeface="Times New Roman" panose="02020603050405020304" pitchFamily="18" charset="0"/>
              </a:rPr>
              <a:t>I. THÀNH PHẦN TÌNH THÁI</a:t>
            </a:r>
          </a:p>
        </p:txBody>
      </p:sp>
      <p:sp>
        <p:nvSpPr>
          <p:cNvPr id="5" name="Text Box 8">
            <a:extLst>
              <a:ext uri="{FF2B5EF4-FFF2-40B4-BE49-F238E27FC236}">
                <a16:creationId xmlns:a16="http://schemas.microsoft.com/office/drawing/2014/main" id="{A90865E1-42D3-40E5-8877-F8FF5DC4B4DE}"/>
              </a:ext>
            </a:extLst>
          </p:cNvPr>
          <p:cNvSpPr txBox="1">
            <a:spLocks noChangeArrowheads="1"/>
          </p:cNvSpPr>
          <p:nvPr/>
        </p:nvSpPr>
        <p:spPr bwMode="auto">
          <a:xfrm>
            <a:off x="457200" y="1445799"/>
            <a:ext cx="1052885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a/ </a:t>
            </a:r>
            <a:r>
              <a:rPr lang="en-US" altLang="en-US" dirty="0" err="1">
                <a:cs typeface="Times New Roman" panose="02020603050405020304" pitchFamily="18" charset="0"/>
              </a:rPr>
              <a:t>Với</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mong</a:t>
            </a:r>
            <a:r>
              <a:rPr lang="en-US" altLang="en-US" dirty="0">
                <a:cs typeface="Times New Roman" panose="02020603050405020304" pitchFamily="18" charset="0"/>
              </a:rPr>
              <a:t> </a:t>
            </a:r>
            <a:r>
              <a:rPr lang="en-US" altLang="en-US" dirty="0" err="1">
                <a:cs typeface="Times New Roman" panose="02020603050405020304" pitchFamily="18" charset="0"/>
              </a:rPr>
              <a:t>nhớ</a:t>
            </a:r>
            <a:r>
              <a:rPr lang="en-US" altLang="en-US" dirty="0">
                <a:cs typeface="Times New Roman" panose="02020603050405020304" pitchFamily="18" charset="0"/>
              </a:rPr>
              <a:t> </a:t>
            </a:r>
            <a:r>
              <a:rPr lang="en-US" altLang="en-US" dirty="0" err="1">
                <a:cs typeface="Times New Roman" panose="02020603050405020304" pitchFamily="18" charset="0"/>
              </a:rPr>
              <a:t>của</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b="1" dirty="0" err="1">
                <a:solidFill>
                  <a:srgbClr val="FF3300"/>
                </a:solidFill>
                <a:cs typeface="Times New Roman" panose="02020603050405020304" pitchFamily="18" charset="0"/>
              </a:rPr>
              <a:t>chắc</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nghĩ</a:t>
            </a:r>
            <a:r>
              <a:rPr lang="en-US" altLang="en-US" dirty="0">
                <a:cs typeface="Times New Roman" panose="02020603050405020304" pitchFamily="18" charset="0"/>
              </a:rPr>
              <a:t> </a:t>
            </a:r>
            <a:r>
              <a:rPr lang="en-US" altLang="en-US" dirty="0" err="1">
                <a:cs typeface="Times New Roman" panose="02020603050405020304" pitchFamily="18" charset="0"/>
              </a:rPr>
              <a:t>rằng</a:t>
            </a:r>
            <a:r>
              <a:rPr lang="en-US" altLang="en-US" dirty="0">
                <a:cs typeface="Times New Roman" panose="02020603050405020304" pitchFamily="18" charset="0"/>
              </a:rPr>
              <a:t>, con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chạy</a:t>
            </a:r>
            <a:r>
              <a:rPr lang="en-US" altLang="en-US" dirty="0">
                <a:cs typeface="Times New Roman" panose="02020603050405020304" pitchFamily="18" charset="0"/>
              </a:rPr>
              <a:t> </a:t>
            </a:r>
            <a:r>
              <a:rPr lang="en-US" altLang="en-US" dirty="0" err="1">
                <a:cs typeface="Times New Roman" panose="02020603050405020304" pitchFamily="18" charset="0"/>
              </a:rPr>
              <a:t>xô</a:t>
            </a:r>
            <a:r>
              <a:rPr lang="en-US" altLang="en-US" dirty="0">
                <a:cs typeface="Times New Roman" panose="02020603050405020304" pitchFamily="18" charset="0"/>
              </a:rPr>
              <a:t> </a:t>
            </a:r>
            <a:r>
              <a:rPr lang="en-US" altLang="en-US" dirty="0" err="1">
                <a:cs typeface="Times New Roman" panose="02020603050405020304" pitchFamily="18" charset="0"/>
              </a:rPr>
              <a:t>vào</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ôm</a:t>
            </a:r>
            <a:r>
              <a:rPr lang="en-US" altLang="en-US" dirty="0">
                <a:cs typeface="Times New Roman" panose="02020603050405020304" pitchFamily="18" charset="0"/>
              </a:rPr>
              <a:t> </a:t>
            </a:r>
            <a:r>
              <a:rPr lang="en-US" altLang="en-US" dirty="0" err="1">
                <a:cs typeface="Times New Roman" panose="02020603050405020304" pitchFamily="18" charset="0"/>
              </a:rPr>
              <a:t>chặt</a:t>
            </a:r>
            <a:r>
              <a:rPr lang="en-US" altLang="en-US" dirty="0">
                <a:cs typeface="Times New Roman" panose="02020603050405020304" pitchFamily="18" charset="0"/>
              </a:rPr>
              <a:t> </a:t>
            </a:r>
            <a:r>
              <a:rPr lang="en-US" altLang="en-US" dirty="0" err="1">
                <a:cs typeface="Times New Roman" panose="02020603050405020304" pitchFamily="18" charset="0"/>
              </a:rPr>
              <a:t>lấy</a:t>
            </a:r>
            <a:r>
              <a:rPr lang="en-US" altLang="en-US" dirty="0">
                <a:cs typeface="Times New Roman" panose="02020603050405020304" pitchFamily="18" charset="0"/>
              </a:rPr>
              <a:t> </a:t>
            </a:r>
            <a:r>
              <a:rPr lang="en-US" altLang="en-US" dirty="0" err="1">
                <a:cs typeface="Times New Roman" panose="02020603050405020304" pitchFamily="18" charset="0"/>
              </a:rPr>
              <a:t>cổ</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a:t>
            </a:r>
          </a:p>
        </p:txBody>
      </p:sp>
      <p:sp>
        <p:nvSpPr>
          <p:cNvPr id="6" name="Text Box 9">
            <a:extLst>
              <a:ext uri="{FF2B5EF4-FFF2-40B4-BE49-F238E27FC236}">
                <a16:creationId xmlns:a16="http://schemas.microsoft.com/office/drawing/2014/main" id="{85FE6D93-AC2E-4104-8565-CCE3B1CAC5D8}"/>
              </a:ext>
            </a:extLst>
          </p:cNvPr>
          <p:cNvSpPr txBox="1">
            <a:spLocks noChangeArrowheads="1"/>
          </p:cNvSpPr>
          <p:nvPr/>
        </p:nvSpPr>
        <p:spPr bwMode="auto">
          <a:xfrm>
            <a:off x="457200" y="2507111"/>
            <a:ext cx="1070113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b/Anh quay </a:t>
            </a:r>
            <a:r>
              <a:rPr lang="en-US" altLang="en-US" dirty="0" err="1">
                <a:cs typeface="Times New Roman" panose="02020603050405020304" pitchFamily="18" charset="0"/>
              </a:rPr>
              <a:t>lại</a:t>
            </a:r>
            <a:r>
              <a:rPr lang="en-US" altLang="en-US" dirty="0">
                <a:cs typeface="Times New Roman" panose="02020603050405020304" pitchFamily="18" charset="0"/>
              </a:rPr>
              <a:t> </a:t>
            </a:r>
            <a:r>
              <a:rPr lang="en-US" altLang="en-US" dirty="0" err="1">
                <a:cs typeface="Times New Roman" panose="02020603050405020304" pitchFamily="18" charset="0"/>
              </a:rPr>
              <a:t>nhìn</a:t>
            </a:r>
            <a:r>
              <a:rPr lang="en-US" altLang="en-US" dirty="0">
                <a:cs typeface="Times New Roman" panose="02020603050405020304" pitchFamily="18" charset="0"/>
              </a:rPr>
              <a:t> con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khe</a:t>
            </a:r>
            <a:r>
              <a:rPr lang="en-US" altLang="en-US" dirty="0">
                <a:cs typeface="Times New Roman" panose="02020603050405020304" pitchFamily="18" charset="0"/>
              </a:rPr>
              <a:t> </a:t>
            </a:r>
            <a:r>
              <a:rPr lang="en-US" altLang="en-US" dirty="0" err="1">
                <a:cs typeface="Times New Roman" panose="02020603050405020304" pitchFamily="18" charset="0"/>
              </a:rPr>
              <a:t>khẽ</a:t>
            </a:r>
            <a:r>
              <a:rPr lang="en-US" altLang="en-US" dirty="0">
                <a:cs typeface="Times New Roman" panose="02020603050405020304" pitchFamily="18" charset="0"/>
              </a:rPr>
              <a:t> </a:t>
            </a:r>
            <a:r>
              <a:rPr lang="en-US" altLang="en-US" dirty="0" err="1">
                <a:cs typeface="Times New Roman" panose="02020603050405020304" pitchFamily="18" charset="0"/>
              </a:rPr>
              <a:t>lắc</a:t>
            </a:r>
            <a:r>
              <a:rPr lang="en-US" altLang="en-US" dirty="0">
                <a:cs typeface="Times New Roman" panose="02020603050405020304" pitchFamily="18" charset="0"/>
              </a:rPr>
              <a:t> </a:t>
            </a:r>
            <a:r>
              <a:rPr lang="en-US" altLang="en-US" dirty="0" err="1">
                <a:cs typeface="Times New Roman" panose="02020603050405020304" pitchFamily="18" charset="0"/>
              </a:rPr>
              <a:t>đầu</a:t>
            </a:r>
            <a:r>
              <a:rPr lang="en-US" altLang="en-US" dirty="0">
                <a:cs typeface="Times New Roman" panose="02020603050405020304" pitchFamily="18" charset="0"/>
              </a:rPr>
              <a:t>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Có</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lẽ</a:t>
            </a:r>
            <a:r>
              <a:rPr lang="en-US" altLang="en-US" dirty="0">
                <a:cs typeface="Times New Roman" panose="02020603050405020304" pitchFamily="18" charset="0"/>
              </a:rPr>
              <a:t> </a:t>
            </a:r>
            <a:r>
              <a:rPr lang="en-US" altLang="en-US" dirty="0" err="1">
                <a:cs typeface="Times New Roman" panose="02020603050405020304" pitchFamily="18" charset="0"/>
              </a:rPr>
              <a:t>vì</a:t>
            </a:r>
            <a:r>
              <a:rPr lang="en-US" altLang="en-US" dirty="0">
                <a:cs typeface="Times New Roman" panose="02020603050405020304" pitchFamily="18" charset="0"/>
              </a:rPr>
              <a:t> </a:t>
            </a:r>
            <a:r>
              <a:rPr lang="en-US" altLang="en-US" dirty="0" err="1">
                <a:cs typeface="Times New Roman" panose="02020603050405020304" pitchFamily="18" charset="0"/>
              </a:rPr>
              <a:t>khổ</a:t>
            </a:r>
            <a:r>
              <a:rPr lang="en-US" altLang="en-US" dirty="0">
                <a:cs typeface="Times New Roman" panose="02020603050405020304" pitchFamily="18" charset="0"/>
              </a:rPr>
              <a:t> </a:t>
            </a:r>
            <a:r>
              <a:rPr lang="en-US" altLang="en-US" dirty="0" err="1">
                <a:cs typeface="Times New Roman" panose="02020603050405020304" pitchFamily="18" charset="0"/>
              </a:rPr>
              <a:t>tâm</a:t>
            </a:r>
            <a:r>
              <a:rPr lang="en-US" altLang="en-US" dirty="0">
                <a:cs typeface="Times New Roman" panose="02020603050405020304" pitchFamily="18" charset="0"/>
              </a:rPr>
              <a:t> </a:t>
            </a:r>
            <a:r>
              <a:rPr lang="en-US" altLang="en-US" dirty="0" err="1">
                <a:cs typeface="Times New Roman" panose="02020603050405020304" pitchFamily="18" charset="0"/>
              </a:rPr>
              <a:t>đến</a:t>
            </a:r>
            <a:r>
              <a:rPr lang="en-US" altLang="en-US" dirty="0">
                <a:cs typeface="Times New Roman" panose="02020603050405020304" pitchFamily="18" charset="0"/>
              </a:rPr>
              <a:t> </a:t>
            </a:r>
            <a:r>
              <a:rPr lang="en-US" altLang="en-US" dirty="0" err="1">
                <a:cs typeface="Times New Roman" panose="02020603050405020304" pitchFamily="18" charset="0"/>
              </a:rPr>
              <a:t>nỗi</a:t>
            </a:r>
            <a:r>
              <a:rPr lang="en-US" altLang="en-US" dirty="0">
                <a:cs typeface="Times New Roman" panose="02020603050405020304" pitchFamily="18" charset="0"/>
              </a:rPr>
              <a:t> </a:t>
            </a:r>
            <a:r>
              <a:rPr lang="en-US" altLang="en-US" dirty="0" err="1">
                <a:cs typeface="Times New Roman" panose="02020603050405020304" pitchFamily="18" charset="0"/>
              </a:rPr>
              <a:t>không</a:t>
            </a:r>
            <a:r>
              <a:rPr lang="en-US" altLang="en-US" dirty="0">
                <a:cs typeface="Times New Roman" panose="02020603050405020304" pitchFamily="18" charset="0"/>
              </a:rPr>
              <a:t> </a:t>
            </a:r>
            <a:r>
              <a:rPr lang="en-US" altLang="en-US" dirty="0" err="1">
                <a:cs typeface="Times New Roman" panose="02020603050405020304" pitchFamily="18" charset="0"/>
              </a:rPr>
              <a:t>khóc</a:t>
            </a:r>
            <a:r>
              <a:rPr lang="en-US" altLang="en-US" dirty="0">
                <a:cs typeface="Times New Roman" panose="02020603050405020304" pitchFamily="18" charset="0"/>
              </a:rPr>
              <a:t> </a:t>
            </a:r>
            <a:r>
              <a:rPr lang="en-US" altLang="en-US" dirty="0" err="1">
                <a:cs typeface="Times New Roman" panose="02020603050405020304" pitchFamily="18" charset="0"/>
              </a:rPr>
              <a:t>được</a:t>
            </a:r>
            <a:r>
              <a:rPr lang="en-US" altLang="en-US" dirty="0">
                <a:cs typeface="Times New Roman" panose="02020603050405020304" pitchFamily="18" charset="0"/>
              </a:rPr>
              <a:t>, </a:t>
            </a:r>
            <a:r>
              <a:rPr lang="en-US" altLang="en-US" dirty="0" err="1">
                <a:cs typeface="Times New Roman" panose="02020603050405020304" pitchFamily="18" charset="0"/>
              </a:rPr>
              <a:t>nên</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phải</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dirty="0">
                <a:cs typeface="Times New Roman" panose="02020603050405020304" pitchFamily="18" charset="0"/>
              </a:rPr>
              <a:t> </a:t>
            </a:r>
            <a:r>
              <a:rPr lang="en-US" altLang="en-US" dirty="0" err="1">
                <a:cs typeface="Times New Roman" panose="02020603050405020304" pitchFamily="18" charset="0"/>
              </a:rPr>
              <a:t>vậy</a:t>
            </a:r>
            <a:r>
              <a:rPr lang="en-US" altLang="en-US" dirty="0">
                <a:cs typeface="Times New Roman" panose="02020603050405020304" pitchFamily="18" charset="0"/>
              </a:rPr>
              <a:t> </a:t>
            </a:r>
            <a:r>
              <a:rPr lang="en-US" altLang="en-US" dirty="0" err="1">
                <a:cs typeface="Times New Roman" panose="02020603050405020304" pitchFamily="18" charset="0"/>
              </a:rPr>
              <a:t>thôi</a:t>
            </a:r>
            <a:r>
              <a:rPr lang="en-US" altLang="en-US" dirty="0">
                <a:cs typeface="Times New Roman" panose="02020603050405020304" pitchFamily="18" charset="0"/>
              </a:rPr>
              <a:t>.</a:t>
            </a:r>
          </a:p>
        </p:txBody>
      </p:sp>
      <p:pic>
        <p:nvPicPr>
          <p:cNvPr id="7" name="Picture 34" descr="Cha con ong Sau trong gio phut chia tay">
            <a:extLst>
              <a:ext uri="{FF2B5EF4-FFF2-40B4-BE49-F238E27FC236}">
                <a16:creationId xmlns:a16="http://schemas.microsoft.com/office/drawing/2014/main" id="{E1060600-509D-4998-B68A-3D30DB240C7D}"/>
              </a:ext>
            </a:extLst>
          </p:cNvPr>
          <p:cNvPicPr>
            <a:picLocks noChangeAspect="1" noChangeArrowheads="1"/>
          </p:cNvPicPr>
          <p:nvPr/>
        </p:nvPicPr>
        <p:blipFill>
          <a:blip r:embed="rId2">
            <a:lum bright="30000" contrast="36000"/>
          </a:blip>
          <a:srcRect/>
          <a:stretch>
            <a:fillRect/>
          </a:stretch>
        </p:blipFill>
        <p:spPr bwMode="auto">
          <a:xfrm>
            <a:off x="2864126" y="3700670"/>
            <a:ext cx="5715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44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ình nền Powerpoint đẹp 10 - Dạy học online">
            <a:extLst>
              <a:ext uri="{FF2B5EF4-FFF2-40B4-BE49-F238E27FC236}">
                <a16:creationId xmlns:a16="http://schemas.microsoft.com/office/drawing/2014/main" id="{DA171668-D632-424F-9B01-F07A006F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2C61B0A8-8CE3-4404-92E6-0B012EBF3F37}"/>
              </a:ext>
            </a:extLst>
          </p:cNvPr>
          <p:cNvSpPr txBox="1">
            <a:spLocks noChangeArrowheads="1"/>
          </p:cNvSpPr>
          <p:nvPr/>
        </p:nvSpPr>
        <p:spPr bwMode="auto">
          <a:xfrm>
            <a:off x="1272654" y="123265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 Từ chịu trách nhiệm</a:t>
            </a:r>
            <a:r>
              <a:rPr lang="en-US" altLang="en-US" b="1">
                <a:solidFill>
                  <a:srgbClr val="006600"/>
                </a:solidFill>
                <a:cs typeface="Times New Roman" panose="02020603050405020304" pitchFamily="18" charset="0"/>
              </a:rPr>
              <a:t> </a:t>
            </a:r>
          </a:p>
        </p:txBody>
      </p:sp>
      <p:sp>
        <p:nvSpPr>
          <p:cNvPr id="4" name="Line 11">
            <a:extLst>
              <a:ext uri="{FF2B5EF4-FFF2-40B4-BE49-F238E27FC236}">
                <a16:creationId xmlns:a16="http://schemas.microsoft.com/office/drawing/2014/main" id="{A9AB68DB-0E97-455B-BE23-38512938C3E2}"/>
              </a:ext>
            </a:extLst>
          </p:cNvPr>
          <p:cNvSpPr>
            <a:spLocks noChangeShapeType="1"/>
          </p:cNvSpPr>
          <p:nvPr/>
        </p:nvSpPr>
        <p:spPr bwMode="auto">
          <a:xfrm flipH="1">
            <a:off x="4168254" y="1004058"/>
            <a:ext cx="1143000" cy="45720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anose="02020603050405020304" pitchFamily="18" charset="0"/>
            </a:endParaRPr>
          </a:p>
        </p:txBody>
      </p:sp>
      <p:sp>
        <p:nvSpPr>
          <p:cNvPr id="5" name="Line 12">
            <a:extLst>
              <a:ext uri="{FF2B5EF4-FFF2-40B4-BE49-F238E27FC236}">
                <a16:creationId xmlns:a16="http://schemas.microsoft.com/office/drawing/2014/main" id="{8D160F27-F4FB-48A1-BB06-3F66C8BB1F4C}"/>
              </a:ext>
            </a:extLst>
          </p:cNvPr>
          <p:cNvSpPr>
            <a:spLocks noChangeShapeType="1"/>
          </p:cNvSpPr>
          <p:nvPr/>
        </p:nvSpPr>
        <p:spPr bwMode="auto">
          <a:xfrm>
            <a:off x="4168254" y="1461258"/>
            <a:ext cx="1143000" cy="53340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anose="02020603050405020304" pitchFamily="18" charset="0"/>
            </a:endParaRPr>
          </a:p>
        </p:txBody>
      </p:sp>
      <p:sp>
        <p:nvSpPr>
          <p:cNvPr id="6" name="Text Box 13">
            <a:extLst>
              <a:ext uri="{FF2B5EF4-FFF2-40B4-BE49-F238E27FC236}">
                <a16:creationId xmlns:a16="http://schemas.microsoft.com/office/drawing/2014/main" id="{28A2A8CE-C0C7-4A88-B1E7-F1507847255F}"/>
              </a:ext>
            </a:extLst>
          </p:cNvPr>
          <p:cNvSpPr txBox="1">
            <a:spLocks noChangeArrowheads="1"/>
          </p:cNvSpPr>
          <p:nvPr/>
        </p:nvSpPr>
        <p:spPr bwMode="auto">
          <a:xfrm>
            <a:off x="5387454" y="775458"/>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Cao nhất : chắc chắn</a:t>
            </a:r>
          </a:p>
        </p:txBody>
      </p:sp>
      <p:sp>
        <p:nvSpPr>
          <p:cNvPr id="7" name="Text Box 14">
            <a:extLst>
              <a:ext uri="{FF2B5EF4-FFF2-40B4-BE49-F238E27FC236}">
                <a16:creationId xmlns:a16="http://schemas.microsoft.com/office/drawing/2014/main" id="{156E8F77-5615-4BBA-BF70-1AB9CDE5772D}"/>
              </a:ext>
            </a:extLst>
          </p:cNvPr>
          <p:cNvSpPr txBox="1">
            <a:spLocks noChangeArrowheads="1"/>
          </p:cNvSpPr>
          <p:nvPr/>
        </p:nvSpPr>
        <p:spPr bwMode="auto">
          <a:xfrm>
            <a:off x="5387454" y="184225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a:solidFill>
                  <a:srgbClr val="006600"/>
                </a:solidFill>
                <a:cs typeface="Times New Roman" panose="02020603050405020304" pitchFamily="18" charset="0"/>
              </a:rPr>
              <a:t>Thấp nhất : hình như</a:t>
            </a:r>
          </a:p>
        </p:txBody>
      </p:sp>
      <p:sp>
        <p:nvSpPr>
          <p:cNvPr id="8" name="Text Box 21">
            <a:extLst>
              <a:ext uri="{FF2B5EF4-FFF2-40B4-BE49-F238E27FC236}">
                <a16:creationId xmlns:a16="http://schemas.microsoft.com/office/drawing/2014/main" id="{3413013A-759E-4963-B7F7-836B33851415}"/>
              </a:ext>
            </a:extLst>
          </p:cNvPr>
          <p:cNvSpPr txBox="1">
            <a:spLocks noChangeArrowheads="1"/>
          </p:cNvSpPr>
          <p:nvPr/>
        </p:nvSpPr>
        <p:spPr bwMode="auto">
          <a:xfrm>
            <a:off x="1196454" y="214705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FF0000"/>
                </a:solidFill>
                <a:cs typeface="Times New Roman" panose="02020603050405020304" pitchFamily="18" charset="0"/>
              </a:rPr>
              <a:t>- Chọn </a:t>
            </a:r>
            <a:r>
              <a:rPr lang="en-US" altLang="en-US" b="1" i="1">
                <a:solidFill>
                  <a:srgbClr val="FF0000"/>
                </a:solidFill>
                <a:cs typeface="Times New Roman" panose="02020603050405020304" pitchFamily="18" charset="0"/>
              </a:rPr>
              <a:t>chắc </a:t>
            </a:r>
            <a:r>
              <a:rPr lang="en-US" altLang="en-US" b="1">
                <a:solidFill>
                  <a:srgbClr val="FF0000"/>
                </a:solidFill>
                <a:cs typeface="Times New Roman" panose="02020603050405020304" pitchFamily="18" charset="0"/>
              </a:rPr>
              <a:t>là vì :</a:t>
            </a:r>
          </a:p>
        </p:txBody>
      </p:sp>
      <p:sp>
        <p:nvSpPr>
          <p:cNvPr id="9" name="Text Box 22">
            <a:extLst>
              <a:ext uri="{FF2B5EF4-FFF2-40B4-BE49-F238E27FC236}">
                <a16:creationId xmlns:a16="http://schemas.microsoft.com/office/drawing/2014/main" id="{F92158E4-AF93-41EA-91D8-4F8E69FFC90C}"/>
              </a:ext>
            </a:extLst>
          </p:cNvPr>
          <p:cNvSpPr txBox="1">
            <a:spLocks noChangeArrowheads="1"/>
          </p:cNvSpPr>
          <p:nvPr/>
        </p:nvSpPr>
        <p:spPr bwMode="auto">
          <a:xfrm>
            <a:off x="1425054" y="2528058"/>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base" hangingPunct="1">
              <a:spcBef>
                <a:spcPct val="50000"/>
              </a:spcBef>
              <a:spcAft>
                <a:spcPct val="0"/>
              </a:spcAft>
            </a:pPr>
            <a:r>
              <a:rPr lang="en-US" altLang="en-US" b="1" i="1">
                <a:solidFill>
                  <a:srgbClr val="0000FF"/>
                </a:solidFill>
                <a:cs typeface="Times New Roman" panose="02020603050405020304" pitchFamily="18" charset="0"/>
              </a:rPr>
              <a:t>+ Theo tình cảm huyết thống sự việc sẽ diễn ra như vậy.</a:t>
            </a:r>
          </a:p>
          <a:p>
            <a:pPr algn="just" eaLnBrk="1" fontAlgn="base" hangingPunct="1">
              <a:spcBef>
                <a:spcPct val="50000"/>
              </a:spcBef>
              <a:spcAft>
                <a:spcPct val="0"/>
              </a:spcAft>
            </a:pPr>
            <a:r>
              <a:rPr lang="en-US" altLang="en-US" b="1" i="1">
                <a:solidFill>
                  <a:srgbClr val="0000FF"/>
                </a:solidFill>
                <a:cs typeface="Times New Roman" panose="02020603050405020304" pitchFamily="18" charset="0"/>
              </a:rPr>
              <a:t>+ Do thời gian và ngoại hình có thể sự việc sẽ diễn ra khác đi một chút.</a:t>
            </a:r>
          </a:p>
        </p:txBody>
      </p:sp>
    </p:spTree>
    <p:extLst>
      <p:ext uri="{BB962C8B-B14F-4D97-AF65-F5344CB8AC3E}">
        <p14:creationId xmlns:p14="http://schemas.microsoft.com/office/powerpoint/2010/main" val="3497331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amond(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ox(in)">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EF7539B-48A5-4942-A83A-2EE0E8AF1FC3}"/>
              </a:ext>
            </a:extLst>
          </p:cNvPr>
          <p:cNvSpPr>
            <a:spLocks noChangeArrowheads="1"/>
          </p:cNvSpPr>
          <p:nvPr/>
        </p:nvSpPr>
        <p:spPr bwMode="auto">
          <a:xfrm>
            <a:off x="509195" y="516367"/>
            <a:ext cx="11131821" cy="591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34" name="Rectangle 33">
            <a:extLst>
              <a:ext uri="{FF2B5EF4-FFF2-40B4-BE49-F238E27FC236}">
                <a16:creationId xmlns:a16="http://schemas.microsoft.com/office/drawing/2014/main" id="{2514AD8B-954D-47D4-BFA9-66803ED86628}"/>
              </a:ext>
            </a:extLst>
          </p:cNvPr>
          <p:cNvSpPr/>
          <p:nvPr/>
        </p:nvSpPr>
        <p:spPr>
          <a:xfrm>
            <a:off x="3586171" y="760417"/>
            <a:ext cx="5704226" cy="64633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HƯỚNG DẪN VỀ</a:t>
            </a:r>
            <a:r>
              <a:rPr kumimoji="0" lang="en-SG"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NHÀ</a:t>
            </a:r>
            <a:endParaRPr kumimoji="0" lang="en-SG"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B42CA43D-9CC5-42FD-9C3A-54B09E26BCE4}"/>
              </a:ext>
            </a:extLst>
          </p:cNvPr>
          <p:cNvPicPr>
            <a:picLocks noChangeAspect="1"/>
          </p:cNvPicPr>
          <p:nvPr/>
        </p:nvPicPr>
        <p:blipFill>
          <a:blip r:embed="rId3"/>
          <a:stretch>
            <a:fillRect/>
          </a:stretch>
        </p:blipFill>
        <p:spPr>
          <a:xfrm>
            <a:off x="550984" y="426671"/>
            <a:ext cx="1553686" cy="1870005"/>
          </a:xfrm>
          <a:prstGeom prst="rect">
            <a:avLst/>
          </a:prstGeom>
        </p:spPr>
      </p:pic>
      <p:sp>
        <p:nvSpPr>
          <p:cNvPr id="29" name="TextBox 28">
            <a:extLst>
              <a:ext uri="{FF2B5EF4-FFF2-40B4-BE49-F238E27FC236}">
                <a16:creationId xmlns:a16="http://schemas.microsoft.com/office/drawing/2014/main" id="{ADE5ED8E-B292-43CB-B4CD-AB1BAF6C2687}"/>
              </a:ext>
            </a:extLst>
          </p:cNvPr>
          <p:cNvSpPr txBox="1"/>
          <p:nvPr/>
        </p:nvSpPr>
        <p:spPr>
          <a:xfrm>
            <a:off x="1815548" y="2133395"/>
            <a:ext cx="9329529" cy="3342453"/>
          </a:xfrm>
          <a:prstGeom prst="rect">
            <a:avLst/>
          </a:prstGeom>
          <a:noFill/>
        </p:spPr>
        <p:txBody>
          <a:bodyPr wrap="square">
            <a:spAutoFit/>
          </a:bodyPr>
          <a:lstStyle/>
          <a:p>
            <a:pPr algn="just">
              <a:lnSpc>
                <a:spcPct val="120000"/>
              </a:lnSpc>
            </a:pP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Nắm</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chắc</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nội</a:t>
            </a:r>
            <a:r>
              <a:rPr lang="en-US" sz="2400" spc="-30" dirty="0">
                <a:effectLst/>
                <a:latin typeface="Times New Roman" panose="02020603050405020304" pitchFamily="18" charset="0"/>
                <a:ea typeface="Calibri" panose="020F0502020204030204" pitchFamily="34" charset="0"/>
              </a:rPr>
              <a:t> dung </a:t>
            </a:r>
            <a:r>
              <a:rPr lang="en-US" sz="2400" spc="-30" dirty="0" err="1">
                <a:effectLst/>
                <a:latin typeface="Times New Roman" panose="02020603050405020304" pitchFamily="18" charset="0"/>
                <a:ea typeface="Calibri" panose="020F0502020204030204" pitchFamily="34" charset="0"/>
              </a:rPr>
              <a:t>tiết</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học</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đặt</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câu</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có</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sử</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dụng</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các</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thành</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phần</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tình</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thái</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hoặc</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cảm</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thán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en-US" sz="2400" spc="-30" dirty="0">
                <a:effectLst/>
                <a:latin typeface="Times New Roman" panose="02020603050405020304" pitchFamily="18" charset="0"/>
                <a:ea typeface="Calibri" panose="020F0502020204030204" pitchFamily="34" charset="0"/>
              </a:rPr>
              <a:t>-</a:t>
            </a:r>
            <a:r>
              <a:rPr lang="en-US" sz="2400" b="1" spc="-30" dirty="0">
                <a:effectLst/>
                <a:latin typeface="Times New Roman" panose="02020603050405020304" pitchFamily="18" charset="0"/>
                <a:ea typeface="Calibri" panose="020F0502020204030204" pitchFamily="34" charset="0"/>
              </a:rPr>
              <a:t> </a:t>
            </a:r>
            <a:r>
              <a:rPr lang="en-US" sz="2400" kern="100" dirty="0" err="1">
                <a:effectLst/>
                <a:latin typeface="Times New Roman" panose="02020603050405020304" pitchFamily="18" charset="0"/>
                <a:ea typeface="SimSun" panose="02010600030101010101" pitchFamily="2" charset="-122"/>
              </a:rPr>
              <a:t>Hoàn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thành</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bài</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tập</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còn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lại</a:t>
            </a:r>
            <a:r>
              <a:rPr lang="en-US" sz="2400" kern="100" dirty="0">
                <a:effectLst/>
                <a:latin typeface="Times New Roman" panose="02020603050405020304" pitchFamily="18" charset="0"/>
                <a:ea typeface="SimSun" panose="02010600030101010101" pitchFamily="2" charset="-122"/>
              </a:rPr>
              <a:t>. V</a:t>
            </a:r>
            <a:r>
              <a:rPr lang="de-DE" sz="2400" spc="-50" dirty="0">
                <a:effectLst/>
                <a:latin typeface="Times New Roman" panose="02020603050405020304" pitchFamily="18" charset="0"/>
                <a:ea typeface="Times New Roman" panose="02020603050405020304" pitchFamily="18" charset="0"/>
              </a:rPr>
              <a:t>ẽ sơ đồ tư duy hệ thống bài học</a:t>
            </a:r>
            <a:endParaRPr lang="en-US" sz="2400" dirty="0">
              <a:effectLst/>
              <a:latin typeface="Times New Roman" panose="02020603050405020304" pitchFamily="18" charset="0"/>
              <a:ea typeface="Times New Roman" panose="02020603050405020304" pitchFamily="18" charset="0"/>
            </a:endParaRPr>
          </a:p>
          <a:p>
            <a:pPr>
              <a:lnSpc>
                <a:spcPct val="120000"/>
              </a:lnSpc>
            </a:pPr>
            <a:r>
              <a:rPr lang="de-DE" sz="2400" spc="-50" dirty="0">
                <a:effectLst/>
                <a:latin typeface="Times New Roman" panose="02020603050405020304" pitchFamily="18" charset="0"/>
                <a:ea typeface="Times New Roman" panose="02020603050405020304" pitchFamily="18" charset="0"/>
              </a:rPr>
              <a:t>- Tìm thành phần biệt lập đã học trong bài “Tiếng nói của văn nghệ”</a:t>
            </a:r>
            <a:endParaRPr lang="en-US" sz="2400" dirty="0">
              <a:effectLst/>
              <a:latin typeface="Times New Roman" panose="02020603050405020304" pitchFamily="18" charset="0"/>
              <a:ea typeface="Times New Roman" panose="02020603050405020304" pitchFamily="18" charset="0"/>
            </a:endParaRPr>
          </a:p>
          <a:p>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Đọc</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và</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chuẩn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bị</a:t>
            </a:r>
            <a:r>
              <a:rPr lang="en-US" sz="2400" kern="100" dirty="0">
                <a:effectLst/>
                <a:latin typeface="Times New Roman" panose="02020603050405020304" pitchFamily="18" charset="0"/>
                <a:ea typeface="SimSun" panose="02010600030101010101" pitchFamily="2" charset="-122"/>
              </a:rPr>
              <a:t> </a:t>
            </a:r>
            <a:r>
              <a:rPr lang="en-US" sz="2400" spc="-30" dirty="0" err="1">
                <a:effectLst/>
                <a:latin typeface="Times New Roman" panose="02020603050405020304" pitchFamily="18" charset="0"/>
                <a:ea typeface="Calibri" panose="020F0502020204030204" pitchFamily="34" charset="0"/>
              </a:rPr>
              <a:t>cho</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chương</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trình</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đại</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phương</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phần</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Tập</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làm</a:t>
            </a:r>
            <a:r>
              <a:rPr lang="en-US" sz="2400" spc="-30" dirty="0">
                <a:effectLst/>
                <a:latin typeface="Times New Roman" panose="02020603050405020304" pitchFamily="18" charset="0"/>
                <a:ea typeface="Calibri" panose="020F0502020204030204" pitchFamily="34" charset="0"/>
              </a:rPr>
              <a:t> </a:t>
            </a:r>
            <a:r>
              <a:rPr lang="en-US" sz="2400" spc="-30" dirty="0" err="1">
                <a:effectLst/>
                <a:latin typeface="Times New Roman" panose="02020603050405020304" pitchFamily="18" charset="0"/>
                <a:ea typeface="Calibri" panose="020F0502020204030204" pitchFamily="34" charset="0"/>
              </a:rPr>
              <a:t>văn</a:t>
            </a:r>
            <a:r>
              <a:rPr lang="en-US" sz="2400" kern="100" dirty="0">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Times New Roman" panose="02020603050405020304" pitchFamily="18" charset="0"/>
            </a:endParaRPr>
          </a:p>
          <a:p>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Tìm</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hiểu</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vấn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đề</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cần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bàn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luận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các</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luận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điểm</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luận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cứ</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dẫn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chứng</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cần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nghị</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luận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trong</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ngữ</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liệu</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đã</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cho</a:t>
            </a:r>
            <a:r>
              <a:rPr lang="en-US" sz="2400" kern="100" dirty="0">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Times New Roman" panose="02020603050405020304" pitchFamily="18" charset="0"/>
            </a:endParaRPr>
          </a:p>
          <a:p>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Tìm</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hiểu</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những</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vấn</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đề</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đang</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nổi</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cộm</a:t>
            </a:r>
            <a:r>
              <a:rPr lang="en-US" sz="2400" kern="100" dirty="0">
                <a:effectLst/>
                <a:latin typeface="Times New Roman" panose="02020603050405020304" pitchFamily="18" charset="0"/>
                <a:ea typeface="SimSun" panose="02010600030101010101" pitchFamily="2" charset="-122"/>
              </a:rPr>
              <a:t> ở </a:t>
            </a:r>
            <a:r>
              <a:rPr lang="en-US" sz="2400" kern="100" dirty="0" err="1">
                <a:effectLst/>
                <a:latin typeface="Times New Roman" panose="02020603050405020304" pitchFamily="18" charset="0"/>
                <a:ea typeface="SimSun" panose="02010600030101010101" pitchFamily="2" charset="-122"/>
              </a:rPr>
              <a:t>địa</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phương</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lập</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thành</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các</a:t>
            </a:r>
            <a:r>
              <a:rPr lang="en-US" sz="2400" kern="100" dirty="0">
                <a:effectLst/>
                <a:latin typeface="Times New Roman" panose="02020603050405020304" pitchFamily="18" charset="0"/>
                <a:ea typeface="SimSun" panose="02010600030101010101" pitchFamily="2" charset="-122"/>
              </a:rPr>
              <a:t> </a:t>
            </a:r>
            <a:r>
              <a:rPr lang="en-US" sz="2400" kern="100" dirty="0" err="1">
                <a:effectLst/>
                <a:latin typeface="Times New Roman" panose="02020603050405020304" pitchFamily="18" charset="0"/>
                <a:ea typeface="SimSun" panose="02010600030101010101" pitchFamily="2" charset="-122"/>
              </a:rPr>
              <a:t>dàn</a:t>
            </a:r>
            <a:r>
              <a:rPr lang="en-US" sz="2400" kern="100" dirty="0">
                <a:effectLst/>
                <a:latin typeface="Times New Roman" panose="02020603050405020304" pitchFamily="18" charset="0"/>
                <a:ea typeface="SimSun" panose="02010600030101010101" pitchFamily="2" charset="-122"/>
              </a:rPr>
              <a:t> ý.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2576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108D47-F541-4069-AECF-8BE8B80A7B7D}"/>
              </a:ext>
            </a:extLst>
          </p:cNvPr>
          <p:cNvPicPr>
            <a:picLocks noChangeAspect="1"/>
          </p:cNvPicPr>
          <p:nvPr/>
        </p:nvPicPr>
        <p:blipFill>
          <a:blip r:embed="rId2"/>
          <a:stretch>
            <a:fillRect/>
          </a:stretch>
        </p:blipFill>
        <p:spPr>
          <a:xfrm>
            <a:off x="29818" y="0"/>
            <a:ext cx="12162182" cy="6858000"/>
          </a:xfrm>
          <a:prstGeom prst="rect">
            <a:avLst/>
          </a:prstGeom>
        </p:spPr>
      </p:pic>
      <p:sp>
        <p:nvSpPr>
          <p:cNvPr id="4" name="Text Box 14">
            <a:extLst>
              <a:ext uri="{FF2B5EF4-FFF2-40B4-BE49-F238E27FC236}">
                <a16:creationId xmlns:a16="http://schemas.microsoft.com/office/drawing/2014/main" id="{BF9E7FF4-9E0E-44E2-8567-559EEE94E21A}"/>
              </a:ext>
            </a:extLst>
          </p:cNvPr>
          <p:cNvSpPr txBox="1">
            <a:spLocks noChangeArrowheads="1"/>
          </p:cNvSpPr>
          <p:nvPr/>
        </p:nvSpPr>
        <p:spPr bwMode="auto">
          <a:xfrm>
            <a:off x="1285461" y="3009814"/>
            <a:ext cx="12954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a:t>a/Chắc </a:t>
            </a:r>
          </a:p>
        </p:txBody>
      </p:sp>
      <p:sp>
        <p:nvSpPr>
          <p:cNvPr id="5" name="Text Box 15">
            <a:extLst>
              <a:ext uri="{FF2B5EF4-FFF2-40B4-BE49-F238E27FC236}">
                <a16:creationId xmlns:a16="http://schemas.microsoft.com/office/drawing/2014/main" id="{45F665BE-C0C4-420A-9924-8A1FF3D73392}"/>
              </a:ext>
            </a:extLst>
          </p:cNvPr>
          <p:cNvSpPr txBox="1">
            <a:spLocks noChangeArrowheads="1"/>
          </p:cNvSpPr>
          <p:nvPr/>
        </p:nvSpPr>
        <p:spPr bwMode="auto">
          <a:xfrm>
            <a:off x="1285461" y="4076614"/>
            <a:ext cx="12954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a:t>b/Có lẽ</a:t>
            </a:r>
          </a:p>
        </p:txBody>
      </p:sp>
      <p:sp>
        <p:nvSpPr>
          <p:cNvPr id="6" name="AutoShape 16">
            <a:extLst>
              <a:ext uri="{FF2B5EF4-FFF2-40B4-BE49-F238E27FC236}">
                <a16:creationId xmlns:a16="http://schemas.microsoft.com/office/drawing/2014/main" id="{BBEEEBDB-262C-4520-AA52-C4B1C6E6DFF1}"/>
              </a:ext>
            </a:extLst>
          </p:cNvPr>
          <p:cNvSpPr>
            <a:spLocks/>
          </p:cNvSpPr>
          <p:nvPr/>
        </p:nvSpPr>
        <p:spPr bwMode="auto">
          <a:xfrm>
            <a:off x="2885661" y="3158901"/>
            <a:ext cx="381000" cy="1371600"/>
          </a:xfrm>
          <a:prstGeom prst="rightBrace">
            <a:avLst>
              <a:gd name="adj1" fmla="val 1574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7" name="Line 17">
            <a:extLst>
              <a:ext uri="{FF2B5EF4-FFF2-40B4-BE49-F238E27FC236}">
                <a16:creationId xmlns:a16="http://schemas.microsoft.com/office/drawing/2014/main" id="{D1FC6F27-E168-4952-89CA-4027C0F53D06}"/>
              </a:ext>
            </a:extLst>
          </p:cNvPr>
          <p:cNvSpPr>
            <a:spLocks noChangeShapeType="1"/>
          </p:cNvSpPr>
          <p:nvPr/>
        </p:nvSpPr>
        <p:spPr bwMode="auto">
          <a:xfrm flipV="1">
            <a:off x="7686261" y="3162214"/>
            <a:ext cx="9906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ndParaRPr>
          </a:p>
        </p:txBody>
      </p:sp>
      <p:sp>
        <p:nvSpPr>
          <p:cNvPr id="8" name="Line 18">
            <a:extLst>
              <a:ext uri="{FF2B5EF4-FFF2-40B4-BE49-F238E27FC236}">
                <a16:creationId xmlns:a16="http://schemas.microsoft.com/office/drawing/2014/main" id="{8C4FFD31-F221-482F-B997-3FD70812AB91}"/>
              </a:ext>
            </a:extLst>
          </p:cNvPr>
          <p:cNvSpPr>
            <a:spLocks noChangeShapeType="1"/>
          </p:cNvSpPr>
          <p:nvPr/>
        </p:nvSpPr>
        <p:spPr bwMode="auto">
          <a:xfrm>
            <a:off x="7686261" y="3848014"/>
            <a:ext cx="9906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ndParaRPr>
          </a:p>
        </p:txBody>
      </p:sp>
      <p:sp>
        <p:nvSpPr>
          <p:cNvPr id="9" name="Text Box 20">
            <a:extLst>
              <a:ext uri="{FF2B5EF4-FFF2-40B4-BE49-F238E27FC236}">
                <a16:creationId xmlns:a16="http://schemas.microsoft.com/office/drawing/2014/main" id="{6C9A026C-EF8E-49CE-A7DA-B03A19340107}"/>
              </a:ext>
            </a:extLst>
          </p:cNvPr>
          <p:cNvSpPr txBox="1">
            <a:spLocks noChangeArrowheads="1"/>
          </p:cNvSpPr>
          <p:nvPr/>
        </p:nvSpPr>
        <p:spPr bwMode="auto">
          <a:xfrm>
            <a:off x="8753061" y="2853093"/>
            <a:ext cx="11430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pPr algn="ctr"/>
            <a:r>
              <a:rPr lang="en-US" altLang="en-US" dirty="0"/>
              <a:t>Cao</a:t>
            </a:r>
          </a:p>
        </p:txBody>
      </p:sp>
      <p:sp>
        <p:nvSpPr>
          <p:cNvPr id="10" name="Text Box 21">
            <a:extLst>
              <a:ext uri="{FF2B5EF4-FFF2-40B4-BE49-F238E27FC236}">
                <a16:creationId xmlns:a16="http://schemas.microsoft.com/office/drawing/2014/main" id="{053B54A7-A919-4E13-9E2E-0EACC0D668EA}"/>
              </a:ext>
            </a:extLst>
          </p:cNvPr>
          <p:cNvSpPr txBox="1">
            <a:spLocks noChangeArrowheads="1"/>
          </p:cNvSpPr>
          <p:nvPr/>
        </p:nvSpPr>
        <p:spPr bwMode="auto">
          <a:xfrm>
            <a:off x="8753061" y="4260488"/>
            <a:ext cx="11430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dirty="0" err="1"/>
              <a:t>Thấp</a:t>
            </a:r>
            <a:endParaRPr lang="en-US" altLang="en-US" dirty="0"/>
          </a:p>
        </p:txBody>
      </p:sp>
      <p:sp>
        <p:nvSpPr>
          <p:cNvPr id="11" name="Text Box 22">
            <a:extLst>
              <a:ext uri="{FF2B5EF4-FFF2-40B4-BE49-F238E27FC236}">
                <a16:creationId xmlns:a16="http://schemas.microsoft.com/office/drawing/2014/main" id="{0539D8FA-1826-4FB6-A2C6-D4C592F6E9E7}"/>
              </a:ext>
            </a:extLst>
          </p:cNvPr>
          <p:cNvSpPr txBox="1">
            <a:spLocks noChangeArrowheads="1"/>
          </p:cNvSpPr>
          <p:nvPr/>
        </p:nvSpPr>
        <p:spPr bwMode="auto">
          <a:xfrm>
            <a:off x="3647661" y="3310293"/>
            <a:ext cx="3962400" cy="1200329"/>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err="1">
                <a:solidFill>
                  <a:srgbClr val="0000CC"/>
                </a:solidFill>
                <a:cs typeface="Times New Roman" panose="02020603050405020304" pitchFamily="18" charset="0"/>
              </a:rPr>
              <a:t>Nhận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định</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của</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người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nói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đối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với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sự</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việc</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thể</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hiện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độ</a:t>
            </a:r>
            <a:r>
              <a:rPr lang="en-US" altLang="en-US" b="1" i="1" dirty="0">
                <a:solidFill>
                  <a:srgbClr val="0000CC"/>
                </a:solidFill>
                <a:cs typeface="Times New Roman" panose="02020603050405020304" pitchFamily="18" charset="0"/>
              </a:rPr>
              <a:t> tin </a:t>
            </a:r>
            <a:r>
              <a:rPr lang="en-US" altLang="en-US" b="1" i="1" dirty="0" err="1">
                <a:solidFill>
                  <a:srgbClr val="0000CC"/>
                </a:solidFill>
                <a:cs typeface="Times New Roman" panose="02020603050405020304" pitchFamily="18" charset="0"/>
              </a:rPr>
              <a:t>cậy</a:t>
            </a:r>
            <a:endParaRPr lang="en-US" altLang="en-US" b="1" i="1" dirty="0">
              <a:solidFill>
                <a:srgbClr val="0000CC"/>
              </a:solidFill>
              <a:cs typeface="Times New Roman" panose="02020603050405020304" pitchFamily="18" charset="0"/>
            </a:endParaRPr>
          </a:p>
        </p:txBody>
      </p:sp>
      <p:sp>
        <p:nvSpPr>
          <p:cNvPr id="12" name="Text Box 8">
            <a:extLst>
              <a:ext uri="{FF2B5EF4-FFF2-40B4-BE49-F238E27FC236}">
                <a16:creationId xmlns:a16="http://schemas.microsoft.com/office/drawing/2014/main" id="{4841134A-1DFE-4824-AFA0-1FF15832F897}"/>
              </a:ext>
            </a:extLst>
          </p:cNvPr>
          <p:cNvSpPr txBox="1">
            <a:spLocks noChangeArrowheads="1"/>
          </p:cNvSpPr>
          <p:nvPr/>
        </p:nvSpPr>
        <p:spPr bwMode="auto">
          <a:xfrm>
            <a:off x="874643" y="248738"/>
            <a:ext cx="1052885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a/ </a:t>
            </a:r>
            <a:r>
              <a:rPr lang="en-US" altLang="en-US" dirty="0" err="1">
                <a:cs typeface="Times New Roman" panose="02020603050405020304" pitchFamily="18" charset="0"/>
              </a:rPr>
              <a:t>Với</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mong</a:t>
            </a:r>
            <a:r>
              <a:rPr lang="en-US" altLang="en-US" dirty="0">
                <a:cs typeface="Times New Roman" panose="02020603050405020304" pitchFamily="18" charset="0"/>
              </a:rPr>
              <a:t> </a:t>
            </a:r>
            <a:r>
              <a:rPr lang="en-US" altLang="en-US" dirty="0" err="1">
                <a:cs typeface="Times New Roman" panose="02020603050405020304" pitchFamily="18" charset="0"/>
              </a:rPr>
              <a:t>nhớ</a:t>
            </a:r>
            <a:r>
              <a:rPr lang="en-US" altLang="en-US" dirty="0">
                <a:cs typeface="Times New Roman" panose="02020603050405020304" pitchFamily="18" charset="0"/>
              </a:rPr>
              <a:t> </a:t>
            </a:r>
            <a:r>
              <a:rPr lang="en-US" altLang="en-US" dirty="0" err="1">
                <a:cs typeface="Times New Roman" panose="02020603050405020304" pitchFamily="18" charset="0"/>
              </a:rPr>
              <a:t>của</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b="1" dirty="0" err="1">
                <a:solidFill>
                  <a:srgbClr val="FF3300"/>
                </a:solidFill>
                <a:cs typeface="Times New Roman" panose="02020603050405020304" pitchFamily="18" charset="0"/>
              </a:rPr>
              <a:t>chắc</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nghĩ</a:t>
            </a:r>
            <a:r>
              <a:rPr lang="en-US" altLang="en-US" dirty="0">
                <a:cs typeface="Times New Roman" panose="02020603050405020304" pitchFamily="18" charset="0"/>
              </a:rPr>
              <a:t> </a:t>
            </a:r>
            <a:r>
              <a:rPr lang="en-US" altLang="en-US" dirty="0" err="1">
                <a:cs typeface="Times New Roman" panose="02020603050405020304" pitchFamily="18" charset="0"/>
              </a:rPr>
              <a:t>rằng</a:t>
            </a:r>
            <a:r>
              <a:rPr lang="en-US" altLang="en-US" dirty="0">
                <a:cs typeface="Times New Roman" panose="02020603050405020304" pitchFamily="18" charset="0"/>
              </a:rPr>
              <a:t>, con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chạy</a:t>
            </a:r>
            <a:r>
              <a:rPr lang="en-US" altLang="en-US" dirty="0">
                <a:cs typeface="Times New Roman" panose="02020603050405020304" pitchFamily="18" charset="0"/>
              </a:rPr>
              <a:t> </a:t>
            </a:r>
            <a:r>
              <a:rPr lang="en-US" altLang="en-US" dirty="0" err="1">
                <a:cs typeface="Times New Roman" panose="02020603050405020304" pitchFamily="18" charset="0"/>
              </a:rPr>
              <a:t>xô</a:t>
            </a:r>
            <a:r>
              <a:rPr lang="en-US" altLang="en-US" dirty="0">
                <a:cs typeface="Times New Roman" panose="02020603050405020304" pitchFamily="18" charset="0"/>
              </a:rPr>
              <a:t> </a:t>
            </a:r>
            <a:r>
              <a:rPr lang="en-US" altLang="en-US" dirty="0" err="1">
                <a:cs typeface="Times New Roman" panose="02020603050405020304" pitchFamily="18" charset="0"/>
              </a:rPr>
              <a:t>vào</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ôm</a:t>
            </a:r>
            <a:r>
              <a:rPr lang="en-US" altLang="en-US" dirty="0">
                <a:cs typeface="Times New Roman" panose="02020603050405020304" pitchFamily="18" charset="0"/>
              </a:rPr>
              <a:t> </a:t>
            </a:r>
            <a:r>
              <a:rPr lang="en-US" altLang="en-US" dirty="0" err="1">
                <a:cs typeface="Times New Roman" panose="02020603050405020304" pitchFamily="18" charset="0"/>
              </a:rPr>
              <a:t>chặt</a:t>
            </a:r>
            <a:r>
              <a:rPr lang="en-US" altLang="en-US" dirty="0">
                <a:cs typeface="Times New Roman" panose="02020603050405020304" pitchFamily="18" charset="0"/>
              </a:rPr>
              <a:t> </a:t>
            </a:r>
            <a:r>
              <a:rPr lang="en-US" altLang="en-US" dirty="0" err="1">
                <a:cs typeface="Times New Roman" panose="02020603050405020304" pitchFamily="18" charset="0"/>
              </a:rPr>
              <a:t>lấy</a:t>
            </a:r>
            <a:r>
              <a:rPr lang="en-US" altLang="en-US" dirty="0">
                <a:cs typeface="Times New Roman" panose="02020603050405020304" pitchFamily="18" charset="0"/>
              </a:rPr>
              <a:t> </a:t>
            </a:r>
            <a:r>
              <a:rPr lang="en-US" altLang="en-US" dirty="0" err="1">
                <a:cs typeface="Times New Roman" panose="02020603050405020304" pitchFamily="18" charset="0"/>
              </a:rPr>
              <a:t>cổ</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a:t>
            </a:r>
          </a:p>
        </p:txBody>
      </p:sp>
      <p:sp>
        <p:nvSpPr>
          <p:cNvPr id="13" name="Text Box 9">
            <a:extLst>
              <a:ext uri="{FF2B5EF4-FFF2-40B4-BE49-F238E27FC236}">
                <a16:creationId xmlns:a16="http://schemas.microsoft.com/office/drawing/2014/main" id="{3EF985A6-A2EE-4DAA-B9BE-CB8477E7B063}"/>
              </a:ext>
            </a:extLst>
          </p:cNvPr>
          <p:cNvSpPr txBox="1">
            <a:spLocks noChangeArrowheads="1"/>
          </p:cNvSpPr>
          <p:nvPr/>
        </p:nvSpPr>
        <p:spPr bwMode="auto">
          <a:xfrm>
            <a:off x="874643" y="1310050"/>
            <a:ext cx="1070113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b/Anh quay </a:t>
            </a:r>
            <a:r>
              <a:rPr lang="en-US" altLang="en-US" dirty="0" err="1">
                <a:cs typeface="Times New Roman" panose="02020603050405020304" pitchFamily="18" charset="0"/>
              </a:rPr>
              <a:t>lại</a:t>
            </a:r>
            <a:r>
              <a:rPr lang="en-US" altLang="en-US" dirty="0">
                <a:cs typeface="Times New Roman" panose="02020603050405020304" pitchFamily="18" charset="0"/>
              </a:rPr>
              <a:t> </a:t>
            </a:r>
            <a:r>
              <a:rPr lang="en-US" altLang="en-US" dirty="0" err="1">
                <a:cs typeface="Times New Roman" panose="02020603050405020304" pitchFamily="18" charset="0"/>
              </a:rPr>
              <a:t>nhìn</a:t>
            </a:r>
            <a:r>
              <a:rPr lang="en-US" altLang="en-US" dirty="0">
                <a:cs typeface="Times New Roman" panose="02020603050405020304" pitchFamily="18" charset="0"/>
              </a:rPr>
              <a:t> con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khe</a:t>
            </a:r>
            <a:r>
              <a:rPr lang="en-US" altLang="en-US" dirty="0">
                <a:cs typeface="Times New Roman" panose="02020603050405020304" pitchFamily="18" charset="0"/>
              </a:rPr>
              <a:t> </a:t>
            </a:r>
            <a:r>
              <a:rPr lang="en-US" altLang="en-US" dirty="0" err="1">
                <a:cs typeface="Times New Roman" panose="02020603050405020304" pitchFamily="18" charset="0"/>
              </a:rPr>
              <a:t>khẽ</a:t>
            </a:r>
            <a:r>
              <a:rPr lang="en-US" altLang="en-US" dirty="0">
                <a:cs typeface="Times New Roman" panose="02020603050405020304" pitchFamily="18" charset="0"/>
              </a:rPr>
              <a:t> </a:t>
            </a:r>
            <a:r>
              <a:rPr lang="en-US" altLang="en-US" dirty="0" err="1">
                <a:cs typeface="Times New Roman" panose="02020603050405020304" pitchFamily="18" charset="0"/>
              </a:rPr>
              <a:t>lắc</a:t>
            </a:r>
            <a:r>
              <a:rPr lang="en-US" altLang="en-US" dirty="0">
                <a:cs typeface="Times New Roman" panose="02020603050405020304" pitchFamily="18" charset="0"/>
              </a:rPr>
              <a:t> </a:t>
            </a:r>
            <a:r>
              <a:rPr lang="en-US" altLang="en-US" dirty="0" err="1">
                <a:cs typeface="Times New Roman" panose="02020603050405020304" pitchFamily="18" charset="0"/>
              </a:rPr>
              <a:t>đầu</a:t>
            </a:r>
            <a:r>
              <a:rPr lang="en-US" altLang="en-US" dirty="0">
                <a:cs typeface="Times New Roman" panose="02020603050405020304" pitchFamily="18" charset="0"/>
              </a:rPr>
              <a:t>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Có</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lẽ</a:t>
            </a:r>
            <a:r>
              <a:rPr lang="en-US" altLang="en-US" dirty="0">
                <a:cs typeface="Times New Roman" panose="02020603050405020304" pitchFamily="18" charset="0"/>
              </a:rPr>
              <a:t> </a:t>
            </a:r>
            <a:r>
              <a:rPr lang="en-US" altLang="en-US" dirty="0" err="1">
                <a:cs typeface="Times New Roman" panose="02020603050405020304" pitchFamily="18" charset="0"/>
              </a:rPr>
              <a:t>vì</a:t>
            </a:r>
            <a:r>
              <a:rPr lang="en-US" altLang="en-US" dirty="0">
                <a:cs typeface="Times New Roman" panose="02020603050405020304" pitchFamily="18" charset="0"/>
              </a:rPr>
              <a:t> </a:t>
            </a:r>
            <a:r>
              <a:rPr lang="en-US" altLang="en-US" dirty="0" err="1">
                <a:cs typeface="Times New Roman" panose="02020603050405020304" pitchFamily="18" charset="0"/>
              </a:rPr>
              <a:t>khổ</a:t>
            </a:r>
            <a:r>
              <a:rPr lang="en-US" altLang="en-US" dirty="0">
                <a:cs typeface="Times New Roman" panose="02020603050405020304" pitchFamily="18" charset="0"/>
              </a:rPr>
              <a:t> </a:t>
            </a:r>
            <a:r>
              <a:rPr lang="en-US" altLang="en-US" dirty="0" err="1">
                <a:cs typeface="Times New Roman" panose="02020603050405020304" pitchFamily="18" charset="0"/>
              </a:rPr>
              <a:t>tâm</a:t>
            </a:r>
            <a:r>
              <a:rPr lang="en-US" altLang="en-US" dirty="0">
                <a:cs typeface="Times New Roman" panose="02020603050405020304" pitchFamily="18" charset="0"/>
              </a:rPr>
              <a:t> </a:t>
            </a:r>
            <a:r>
              <a:rPr lang="en-US" altLang="en-US" dirty="0" err="1">
                <a:cs typeface="Times New Roman" panose="02020603050405020304" pitchFamily="18" charset="0"/>
              </a:rPr>
              <a:t>đến</a:t>
            </a:r>
            <a:r>
              <a:rPr lang="en-US" altLang="en-US" dirty="0">
                <a:cs typeface="Times New Roman" panose="02020603050405020304" pitchFamily="18" charset="0"/>
              </a:rPr>
              <a:t> </a:t>
            </a:r>
            <a:r>
              <a:rPr lang="en-US" altLang="en-US" dirty="0" err="1">
                <a:cs typeface="Times New Roman" panose="02020603050405020304" pitchFamily="18" charset="0"/>
              </a:rPr>
              <a:t>nỗi</a:t>
            </a:r>
            <a:r>
              <a:rPr lang="en-US" altLang="en-US" dirty="0">
                <a:cs typeface="Times New Roman" panose="02020603050405020304" pitchFamily="18" charset="0"/>
              </a:rPr>
              <a:t> </a:t>
            </a:r>
            <a:r>
              <a:rPr lang="en-US" altLang="en-US" dirty="0" err="1">
                <a:cs typeface="Times New Roman" panose="02020603050405020304" pitchFamily="18" charset="0"/>
              </a:rPr>
              <a:t>không</a:t>
            </a:r>
            <a:r>
              <a:rPr lang="en-US" altLang="en-US" dirty="0">
                <a:cs typeface="Times New Roman" panose="02020603050405020304" pitchFamily="18" charset="0"/>
              </a:rPr>
              <a:t> </a:t>
            </a:r>
            <a:r>
              <a:rPr lang="en-US" altLang="en-US" dirty="0" err="1">
                <a:cs typeface="Times New Roman" panose="02020603050405020304" pitchFamily="18" charset="0"/>
              </a:rPr>
              <a:t>khóc</a:t>
            </a:r>
            <a:r>
              <a:rPr lang="en-US" altLang="en-US" dirty="0">
                <a:cs typeface="Times New Roman" panose="02020603050405020304" pitchFamily="18" charset="0"/>
              </a:rPr>
              <a:t> </a:t>
            </a:r>
            <a:r>
              <a:rPr lang="en-US" altLang="en-US" dirty="0" err="1">
                <a:cs typeface="Times New Roman" panose="02020603050405020304" pitchFamily="18" charset="0"/>
              </a:rPr>
              <a:t>được</a:t>
            </a:r>
            <a:r>
              <a:rPr lang="en-US" altLang="en-US" dirty="0">
                <a:cs typeface="Times New Roman" panose="02020603050405020304" pitchFamily="18" charset="0"/>
              </a:rPr>
              <a:t>, </a:t>
            </a:r>
            <a:r>
              <a:rPr lang="en-US" altLang="en-US" dirty="0" err="1">
                <a:cs typeface="Times New Roman" panose="02020603050405020304" pitchFamily="18" charset="0"/>
              </a:rPr>
              <a:t>nên</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phải</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dirty="0">
                <a:cs typeface="Times New Roman" panose="02020603050405020304" pitchFamily="18" charset="0"/>
              </a:rPr>
              <a:t> </a:t>
            </a:r>
            <a:r>
              <a:rPr lang="en-US" altLang="en-US" dirty="0" err="1">
                <a:cs typeface="Times New Roman" panose="02020603050405020304" pitchFamily="18" charset="0"/>
              </a:rPr>
              <a:t>vậy</a:t>
            </a:r>
            <a:r>
              <a:rPr lang="en-US" altLang="en-US" dirty="0">
                <a:cs typeface="Times New Roman" panose="02020603050405020304" pitchFamily="18" charset="0"/>
              </a:rPr>
              <a:t> </a:t>
            </a:r>
            <a:r>
              <a:rPr lang="en-US" altLang="en-US" dirty="0" err="1">
                <a:cs typeface="Times New Roman" panose="02020603050405020304" pitchFamily="18" charset="0"/>
              </a:rPr>
              <a:t>thôi</a:t>
            </a:r>
            <a:r>
              <a:rPr lang="en-US" altLang="en-US" dirty="0">
                <a:cs typeface="Times New Roman" panose="02020603050405020304" pitchFamily="18" charset="0"/>
              </a:rPr>
              <a:t>.</a:t>
            </a:r>
          </a:p>
        </p:txBody>
      </p:sp>
    </p:spTree>
    <p:extLst>
      <p:ext uri="{BB962C8B-B14F-4D97-AF65-F5344CB8AC3E}">
        <p14:creationId xmlns:p14="http://schemas.microsoft.com/office/powerpoint/2010/main" val="14705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7877D150-B2DF-4BED-B6D0-4752958D6EAC}"/>
              </a:ext>
            </a:extLst>
          </p:cNvPr>
          <p:cNvGraphicFramePr>
            <a:graphicFrameLocks/>
          </p:cNvGraphicFramePr>
          <p:nvPr>
            <p:extLst>
              <p:ext uri="{D42A27DB-BD31-4B8C-83A1-F6EECF244321}">
                <p14:modId xmlns:p14="http://schemas.microsoft.com/office/powerpoint/2010/main" val="2658467861"/>
              </p:ext>
            </p:extLst>
          </p:nvPr>
        </p:nvGraphicFramePr>
        <p:xfrm>
          <a:off x="1934816" y="1190900"/>
          <a:ext cx="8229600" cy="400526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052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itchFamily="18" charset="0"/>
                        </a:rPr>
                        <a:t>a/ </a:t>
                      </a:r>
                      <a:r>
                        <a:rPr kumimoji="0" lang="en-US" sz="2400" b="0" i="0" u="none" strike="noStrike" cap="none" normalizeH="0" baseline="0" dirty="0" err="1">
                          <a:ln>
                            <a:noFill/>
                          </a:ln>
                          <a:solidFill>
                            <a:srgbClr val="0000CC"/>
                          </a:solidFill>
                          <a:effectLst/>
                          <a:latin typeface="Times New Roman" pitchFamily="18" charset="0"/>
                        </a:rPr>
                        <a:t>Với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lòng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mong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nhớ</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của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rPr>
                        <a:t>chắc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nghĩ</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rằng</a:t>
                      </a:r>
                      <a:r>
                        <a:rPr kumimoji="0" lang="en-US" sz="2400" b="0" i="0" u="none" strike="noStrike" cap="none" normalizeH="0" baseline="0" dirty="0">
                          <a:ln>
                            <a:noFill/>
                          </a:ln>
                          <a:solidFill>
                            <a:srgbClr val="0000CC"/>
                          </a:solidFill>
                          <a:effectLst/>
                          <a:latin typeface="Times New Roman" pitchFamily="18" charset="0"/>
                        </a:rPr>
                        <a:t>, con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sẽ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chạy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xô</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vào</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lòng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sẽ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ôm</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chặt</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lấy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cổ</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itchFamily="18" charset="0"/>
                        </a:rPr>
                        <a:t>b/Anh quay </a:t>
                      </a:r>
                      <a:r>
                        <a:rPr kumimoji="0" lang="en-US" sz="2400" b="0" i="0" u="none" strike="noStrike" cap="none" normalizeH="0" baseline="0" dirty="0" err="1">
                          <a:ln>
                            <a:noFill/>
                          </a:ln>
                          <a:solidFill>
                            <a:srgbClr val="0000CC"/>
                          </a:solidFill>
                          <a:effectLst/>
                          <a:latin typeface="Times New Roman" pitchFamily="18" charset="0"/>
                        </a:rPr>
                        <a:t>lại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nhìn</a:t>
                      </a:r>
                      <a:r>
                        <a:rPr kumimoji="0" lang="en-US" sz="2400" b="0" i="0" u="none" strike="noStrike" cap="none" normalizeH="0" baseline="0" dirty="0">
                          <a:ln>
                            <a:noFill/>
                          </a:ln>
                          <a:solidFill>
                            <a:srgbClr val="0000CC"/>
                          </a:solidFill>
                          <a:effectLst/>
                          <a:latin typeface="Times New Roman" pitchFamily="18" charset="0"/>
                        </a:rPr>
                        <a:t> con </a:t>
                      </a:r>
                      <a:r>
                        <a:rPr kumimoji="0" lang="en-US" sz="2400" b="0" i="0" u="none" strike="noStrike" cap="none" normalizeH="0" baseline="0" dirty="0" err="1">
                          <a:ln>
                            <a:noFill/>
                          </a:ln>
                          <a:solidFill>
                            <a:srgbClr val="0000CC"/>
                          </a:solidFill>
                          <a:effectLst/>
                          <a:latin typeface="Times New Roman" pitchFamily="18" charset="0"/>
                        </a:rPr>
                        <a:t>vừa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khe</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lắc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đầu</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vừa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cười</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rPr>
                        <a:t>Có</a:t>
                      </a:r>
                      <a:r>
                        <a:rPr kumimoji="0" lang="en-US" sz="2400" b="1" i="0" u="none" strike="noStrike" cap="none" normalizeH="0" baseline="0" dirty="0">
                          <a:ln>
                            <a:noFill/>
                          </a:ln>
                          <a:solidFill>
                            <a:srgbClr val="FF0000"/>
                          </a:solidFill>
                          <a:effectLst/>
                          <a:latin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rPr>
                        <a:t>lẽ</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vì</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khổ</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tâm</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đên</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nỗi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không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khóc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được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nên</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phải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cười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vậy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thôi</a:t>
                      </a:r>
                      <a:r>
                        <a:rPr kumimoji="0" lang="en-US" sz="2400" b="0" i="0" u="none" strike="noStrike" cap="none" normalizeH="0" baseline="0" dirty="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CC"/>
                        </a:solidFill>
                        <a:effectLst/>
                        <a:latin typeface="Times New Roman" pitchFamily="18" charset="0"/>
                      </a:endParaRPr>
                    </a:p>
                  </a:txBody>
                  <a:tcPr marT="45722" marB="45722"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itchFamily="18" charset="0"/>
                        </a:rPr>
                        <a:t>a/ </a:t>
                      </a:r>
                      <a:r>
                        <a:rPr kumimoji="0" lang="en-US" sz="2400" b="0" i="0" u="none" strike="noStrike" cap="none" normalizeH="0" baseline="0" dirty="0" err="1">
                          <a:ln>
                            <a:noFill/>
                          </a:ln>
                          <a:solidFill>
                            <a:srgbClr val="0000CC"/>
                          </a:solidFill>
                          <a:effectLst/>
                          <a:latin typeface="Times New Roman" pitchFamily="18" charset="0"/>
                        </a:rPr>
                        <a:t>Với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lòng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mong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nhớ</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của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nghĩ</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rằng</a:t>
                      </a:r>
                      <a:r>
                        <a:rPr kumimoji="0" lang="en-US" sz="2400" b="0" i="0" u="none" strike="noStrike" cap="none" normalizeH="0" baseline="0" dirty="0">
                          <a:ln>
                            <a:noFill/>
                          </a:ln>
                          <a:solidFill>
                            <a:srgbClr val="0000CC"/>
                          </a:solidFill>
                          <a:effectLst/>
                          <a:latin typeface="Times New Roman" pitchFamily="18" charset="0"/>
                        </a:rPr>
                        <a:t>, con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sẽ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chạy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xô</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vào</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lòng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sẽ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ôm</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chặt</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lấy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cổ</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itchFamily="18" charset="0"/>
                        </a:rPr>
                        <a:t>b/Anh quay </a:t>
                      </a:r>
                      <a:r>
                        <a:rPr kumimoji="0" lang="en-US" sz="2400" b="0" i="0" u="none" strike="noStrike" cap="none" normalizeH="0" baseline="0" dirty="0" err="1">
                          <a:ln>
                            <a:noFill/>
                          </a:ln>
                          <a:solidFill>
                            <a:srgbClr val="0000CC"/>
                          </a:solidFill>
                          <a:effectLst/>
                          <a:latin typeface="Times New Roman" pitchFamily="18" charset="0"/>
                        </a:rPr>
                        <a:t>lại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nhìn</a:t>
                      </a:r>
                      <a:r>
                        <a:rPr kumimoji="0" lang="en-US" sz="2400" b="0" i="0" u="none" strike="noStrike" cap="none" normalizeH="0" baseline="0" dirty="0">
                          <a:ln>
                            <a:noFill/>
                          </a:ln>
                          <a:solidFill>
                            <a:srgbClr val="0000CC"/>
                          </a:solidFill>
                          <a:effectLst/>
                          <a:latin typeface="Times New Roman" pitchFamily="18" charset="0"/>
                        </a:rPr>
                        <a:t> con </a:t>
                      </a:r>
                      <a:r>
                        <a:rPr kumimoji="0" lang="en-US" sz="2400" b="0" i="0" u="none" strike="noStrike" cap="none" normalizeH="0" baseline="0" dirty="0" err="1">
                          <a:ln>
                            <a:noFill/>
                          </a:ln>
                          <a:solidFill>
                            <a:srgbClr val="0000CC"/>
                          </a:solidFill>
                          <a:effectLst/>
                          <a:latin typeface="Times New Roman" pitchFamily="18" charset="0"/>
                        </a:rPr>
                        <a:t>vừa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khe</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khẽ</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lắc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đầu</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vừa</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cười</a:t>
                      </a:r>
                      <a:r>
                        <a:rPr kumimoji="0" lang="en-US" sz="2400" b="1"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vì</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khổ</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tâm</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đên</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nỗi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không</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khóc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được</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nên</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anh</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phải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cười</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vậy</a:t>
                      </a:r>
                      <a:r>
                        <a:rPr kumimoji="0" lang="en-US" sz="2400" b="0" i="0" u="none" strike="noStrike" cap="none" normalizeH="0" baseline="0" dirty="0">
                          <a:ln>
                            <a:noFill/>
                          </a:ln>
                          <a:solidFill>
                            <a:srgbClr val="0000CC"/>
                          </a:solidFill>
                          <a:effectLst/>
                          <a:latin typeface="Times New Roman" pitchFamily="18" charset="0"/>
                        </a:rPr>
                        <a:t> </a:t>
                      </a:r>
                      <a:r>
                        <a:rPr kumimoji="0" lang="en-US" sz="2400" b="0" i="0" u="none" strike="noStrike" cap="none" normalizeH="0" baseline="0" dirty="0" err="1">
                          <a:ln>
                            <a:noFill/>
                          </a:ln>
                          <a:solidFill>
                            <a:srgbClr val="0000CC"/>
                          </a:solidFill>
                          <a:effectLst/>
                          <a:latin typeface="Times New Roman" pitchFamily="18" charset="0"/>
                        </a:rPr>
                        <a:t>thôi</a:t>
                      </a:r>
                      <a:r>
                        <a:rPr kumimoji="0" lang="en-US" sz="2400" b="0" i="0" u="none" strike="noStrike" cap="none" normalizeH="0" baseline="0" dirty="0">
                          <a:ln>
                            <a:noFill/>
                          </a:ln>
                          <a:solidFill>
                            <a:srgbClr val="0000CC"/>
                          </a:solidFill>
                          <a:effectLst/>
                          <a:latin typeface="Times New Roman" pitchFamily="18" charset="0"/>
                        </a:rPr>
                        <a:t>.</a:t>
                      </a:r>
                    </a:p>
                  </a:txBody>
                  <a:tcPr marT="45722" marB="45722"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24D6B37F-538C-4061-9CE4-759BDA902F08}"/>
              </a:ext>
            </a:extLst>
          </p:cNvPr>
          <p:cNvSpPr txBox="1"/>
          <p:nvPr/>
        </p:nvSpPr>
        <p:spPr>
          <a:xfrm>
            <a:off x="437321" y="181715"/>
            <a:ext cx="1122459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Nếu</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in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đâm</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chứa</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chúng</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sao</a:t>
            </a:r>
            <a:r>
              <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7" name="Text Box 12">
            <a:extLst>
              <a:ext uri="{FF2B5EF4-FFF2-40B4-BE49-F238E27FC236}">
                <a16:creationId xmlns:a16="http://schemas.microsoft.com/office/drawing/2014/main" id="{A29374BF-56F1-4C64-91F3-CBCDDB75CB28}"/>
              </a:ext>
            </a:extLst>
          </p:cNvPr>
          <p:cNvSpPr txBox="1">
            <a:spLocks noChangeArrowheads="1"/>
          </p:cNvSpPr>
          <p:nvPr/>
        </p:nvSpPr>
        <p:spPr bwMode="auto">
          <a:xfrm>
            <a:off x="304800" y="5278609"/>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solidFill>
                  <a:srgbClr val="0000CC"/>
                </a:solidFill>
                <a:cs typeface="Times New Roman" panose="02020603050405020304" pitchFamily="18" charset="0"/>
              </a:rPr>
              <a:t>- Ý </a:t>
            </a:r>
            <a:r>
              <a:rPr lang="en-US" altLang="en-US" b="1" dirty="0" err="1">
                <a:solidFill>
                  <a:srgbClr val="0000CC"/>
                </a:solidFill>
                <a:cs typeface="Times New Roman" panose="02020603050405020304" pitchFamily="18" charset="0"/>
              </a:rPr>
              <a:t>nghĩa</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sự</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việc</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không</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thay</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đổi</a:t>
            </a:r>
            <a:r>
              <a:rPr lang="en-US" altLang="en-US" b="1" dirty="0">
                <a:solidFill>
                  <a:srgbClr val="0000CC"/>
                </a:solidFill>
                <a:cs typeface="Times New Roman" panose="02020603050405020304" pitchFamily="18" charset="0"/>
              </a:rPr>
              <a:t>.</a:t>
            </a:r>
          </a:p>
        </p:txBody>
      </p:sp>
      <p:sp>
        <p:nvSpPr>
          <p:cNvPr id="8" name="Text Box 13">
            <a:extLst>
              <a:ext uri="{FF2B5EF4-FFF2-40B4-BE49-F238E27FC236}">
                <a16:creationId xmlns:a16="http://schemas.microsoft.com/office/drawing/2014/main" id="{23D55452-DAAD-4894-8098-B8DCDCFFFA6B}"/>
              </a:ext>
            </a:extLst>
          </p:cNvPr>
          <p:cNvSpPr txBox="1">
            <a:spLocks noChangeArrowheads="1"/>
          </p:cNvSpPr>
          <p:nvPr/>
        </p:nvSpPr>
        <p:spPr bwMode="auto">
          <a:xfrm>
            <a:off x="304800" y="5818256"/>
            <a:ext cx="1147638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Vì</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các</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từ</a:t>
            </a:r>
            <a:r>
              <a:rPr lang="en-US" altLang="en-US" b="1" i="1" dirty="0">
                <a:solidFill>
                  <a:srgbClr val="0000CC"/>
                </a:solidFill>
                <a:cs typeface="Times New Roman" panose="02020603050405020304" pitchFamily="18" charset="0"/>
              </a:rPr>
              <a:t> in </a:t>
            </a:r>
            <a:r>
              <a:rPr lang="en-US" altLang="en-US" b="1" i="1" dirty="0" err="1">
                <a:solidFill>
                  <a:srgbClr val="0000CC"/>
                </a:solidFill>
                <a:cs typeface="Times New Roman" panose="02020603050405020304" pitchFamily="18" charset="0"/>
              </a:rPr>
              <a:t>đậm</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không</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tham</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gia</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diễn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đạt</a:t>
            </a:r>
            <a:r>
              <a:rPr lang="en-US" altLang="en-US" b="1" i="1" dirty="0">
                <a:solidFill>
                  <a:srgbClr val="0000CC"/>
                </a:solidFill>
                <a:cs typeface="Times New Roman" panose="02020603050405020304" pitchFamily="18" charset="0"/>
              </a:rPr>
              <a:t> ý </a:t>
            </a:r>
            <a:r>
              <a:rPr lang="en-US" altLang="en-US" b="1" i="1" dirty="0" err="1">
                <a:solidFill>
                  <a:srgbClr val="0000CC"/>
                </a:solidFill>
                <a:cs typeface="Times New Roman" panose="02020603050405020304" pitchFamily="18" charset="0"/>
              </a:rPr>
              <a:t>nghĩa</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sự</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việc</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chỉ</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thể</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hiện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cách</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nhìn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sự</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việc</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của</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người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nói</a:t>
            </a:r>
            <a:r>
              <a:rPr lang="en-US" altLang="en-US" b="1" i="1" dirty="0">
                <a:solidFill>
                  <a:srgbClr val="0000CC"/>
                </a:solidFill>
                <a:cs typeface="Times New Roman" panose="02020603050405020304" pitchFamily="18" charset="0"/>
              </a:rPr>
              <a:t>.</a:t>
            </a:r>
          </a:p>
          <a:p>
            <a:pPr eaLnBrk="1" fontAlgn="base" hangingPunct="1">
              <a:spcBef>
                <a:spcPct val="50000"/>
              </a:spcBef>
              <a:spcAft>
                <a:spcPct val="0"/>
              </a:spcAft>
            </a:pPr>
            <a:endParaRPr lang="en-US" altLang="en-US" b="1" i="1" dirty="0">
              <a:solidFill>
                <a:srgbClr val="0000CC"/>
              </a:solidFill>
              <a:cs typeface="Times New Roman" panose="02020603050405020304" pitchFamily="18" charset="0"/>
            </a:endParaRPr>
          </a:p>
        </p:txBody>
      </p:sp>
    </p:spTree>
    <p:extLst>
      <p:ext uri="{BB962C8B-B14F-4D97-AF65-F5344CB8AC3E}">
        <p14:creationId xmlns:p14="http://schemas.microsoft.com/office/powerpoint/2010/main" val="10285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BF9E7FF4-9E0E-44E2-8567-559EEE94E21A}"/>
              </a:ext>
            </a:extLst>
          </p:cNvPr>
          <p:cNvSpPr txBox="1">
            <a:spLocks noChangeArrowheads="1"/>
          </p:cNvSpPr>
          <p:nvPr/>
        </p:nvSpPr>
        <p:spPr bwMode="auto">
          <a:xfrm>
            <a:off x="1285461" y="3009814"/>
            <a:ext cx="12954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a:t>a/Chắc </a:t>
            </a:r>
          </a:p>
        </p:txBody>
      </p:sp>
      <p:sp>
        <p:nvSpPr>
          <p:cNvPr id="5" name="Text Box 15">
            <a:extLst>
              <a:ext uri="{FF2B5EF4-FFF2-40B4-BE49-F238E27FC236}">
                <a16:creationId xmlns:a16="http://schemas.microsoft.com/office/drawing/2014/main" id="{45F665BE-C0C4-420A-9924-8A1FF3D73392}"/>
              </a:ext>
            </a:extLst>
          </p:cNvPr>
          <p:cNvSpPr txBox="1">
            <a:spLocks noChangeArrowheads="1"/>
          </p:cNvSpPr>
          <p:nvPr/>
        </p:nvSpPr>
        <p:spPr bwMode="auto">
          <a:xfrm>
            <a:off x="1285461" y="4076614"/>
            <a:ext cx="12954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a:t>b/Có lẽ</a:t>
            </a:r>
          </a:p>
        </p:txBody>
      </p:sp>
      <p:sp>
        <p:nvSpPr>
          <p:cNvPr id="6" name="AutoShape 16">
            <a:extLst>
              <a:ext uri="{FF2B5EF4-FFF2-40B4-BE49-F238E27FC236}">
                <a16:creationId xmlns:a16="http://schemas.microsoft.com/office/drawing/2014/main" id="{BBEEEBDB-262C-4520-AA52-C4B1C6E6DFF1}"/>
              </a:ext>
            </a:extLst>
          </p:cNvPr>
          <p:cNvSpPr>
            <a:spLocks/>
          </p:cNvSpPr>
          <p:nvPr/>
        </p:nvSpPr>
        <p:spPr bwMode="auto">
          <a:xfrm>
            <a:off x="2885661" y="3158901"/>
            <a:ext cx="381000" cy="1371600"/>
          </a:xfrm>
          <a:prstGeom prst="rightBrace">
            <a:avLst>
              <a:gd name="adj1" fmla="val 1574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7" name="Line 17">
            <a:extLst>
              <a:ext uri="{FF2B5EF4-FFF2-40B4-BE49-F238E27FC236}">
                <a16:creationId xmlns:a16="http://schemas.microsoft.com/office/drawing/2014/main" id="{D1FC6F27-E168-4952-89CA-4027C0F53D06}"/>
              </a:ext>
            </a:extLst>
          </p:cNvPr>
          <p:cNvSpPr>
            <a:spLocks noChangeShapeType="1"/>
          </p:cNvSpPr>
          <p:nvPr/>
        </p:nvSpPr>
        <p:spPr bwMode="auto">
          <a:xfrm flipV="1">
            <a:off x="7686261" y="3162214"/>
            <a:ext cx="9906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ndParaRPr>
          </a:p>
        </p:txBody>
      </p:sp>
      <p:sp>
        <p:nvSpPr>
          <p:cNvPr id="8" name="Line 18">
            <a:extLst>
              <a:ext uri="{FF2B5EF4-FFF2-40B4-BE49-F238E27FC236}">
                <a16:creationId xmlns:a16="http://schemas.microsoft.com/office/drawing/2014/main" id="{8C4FFD31-F221-482F-B997-3FD70812AB91}"/>
              </a:ext>
            </a:extLst>
          </p:cNvPr>
          <p:cNvSpPr>
            <a:spLocks noChangeShapeType="1"/>
          </p:cNvSpPr>
          <p:nvPr/>
        </p:nvSpPr>
        <p:spPr bwMode="auto">
          <a:xfrm>
            <a:off x="7686261" y="3848014"/>
            <a:ext cx="9906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ndParaRPr>
          </a:p>
        </p:txBody>
      </p:sp>
      <p:sp>
        <p:nvSpPr>
          <p:cNvPr id="9" name="Text Box 20">
            <a:extLst>
              <a:ext uri="{FF2B5EF4-FFF2-40B4-BE49-F238E27FC236}">
                <a16:creationId xmlns:a16="http://schemas.microsoft.com/office/drawing/2014/main" id="{6C9A026C-EF8E-49CE-A7DA-B03A19340107}"/>
              </a:ext>
            </a:extLst>
          </p:cNvPr>
          <p:cNvSpPr txBox="1">
            <a:spLocks noChangeArrowheads="1"/>
          </p:cNvSpPr>
          <p:nvPr/>
        </p:nvSpPr>
        <p:spPr bwMode="auto">
          <a:xfrm>
            <a:off x="8753061" y="2853093"/>
            <a:ext cx="11430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defPPr>
              <a:defRPr lang="en-US"/>
            </a:defPPr>
            <a:lvl1pP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pPr algn="ctr"/>
            <a:r>
              <a:rPr lang="en-US" altLang="en-US" dirty="0"/>
              <a:t>Cao</a:t>
            </a:r>
          </a:p>
        </p:txBody>
      </p:sp>
      <p:sp>
        <p:nvSpPr>
          <p:cNvPr id="10" name="Text Box 21">
            <a:extLst>
              <a:ext uri="{FF2B5EF4-FFF2-40B4-BE49-F238E27FC236}">
                <a16:creationId xmlns:a16="http://schemas.microsoft.com/office/drawing/2014/main" id="{053B54A7-A919-4E13-9E2E-0EACC0D668EA}"/>
              </a:ext>
            </a:extLst>
          </p:cNvPr>
          <p:cNvSpPr txBox="1">
            <a:spLocks noChangeArrowheads="1"/>
          </p:cNvSpPr>
          <p:nvPr/>
        </p:nvSpPr>
        <p:spPr bwMode="auto">
          <a:xfrm>
            <a:off x="8753061" y="4260488"/>
            <a:ext cx="1143000" cy="457200"/>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ctr" fontAlgn="base">
              <a:spcBef>
                <a:spcPct val="50000"/>
              </a:spcBef>
              <a:spcAft>
                <a:spcPct val="0"/>
              </a:spcAft>
              <a:defRPr sz="2400" b="1" i="1">
                <a:solidFill>
                  <a:srgbClr val="0000CC"/>
                </a:solidFill>
                <a:latin typeface="Times New Roman" panose="02020603050405020304" pitchFamily="18" charset="0"/>
                <a:cs typeface="Times New Roman" panose="02020603050405020304" pitchFamily="18"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en-US" dirty="0" err="1"/>
              <a:t>Thấp</a:t>
            </a:r>
            <a:endParaRPr lang="en-US" altLang="en-US" dirty="0"/>
          </a:p>
        </p:txBody>
      </p:sp>
      <p:sp>
        <p:nvSpPr>
          <p:cNvPr id="11" name="Text Box 22">
            <a:extLst>
              <a:ext uri="{FF2B5EF4-FFF2-40B4-BE49-F238E27FC236}">
                <a16:creationId xmlns:a16="http://schemas.microsoft.com/office/drawing/2014/main" id="{0539D8FA-1826-4FB6-A2C6-D4C592F6E9E7}"/>
              </a:ext>
            </a:extLst>
          </p:cNvPr>
          <p:cNvSpPr txBox="1">
            <a:spLocks noChangeArrowheads="1"/>
          </p:cNvSpPr>
          <p:nvPr/>
        </p:nvSpPr>
        <p:spPr bwMode="auto">
          <a:xfrm>
            <a:off x="3647661" y="3310293"/>
            <a:ext cx="3962400" cy="1200329"/>
          </a:xfrm>
          <a:prstGeom prst="rect">
            <a:avLst/>
          </a:prstGeom>
          <a:solidFill>
            <a:schemeClr val="accent2">
              <a:lumMod val="40000"/>
              <a:lumOff val="60000"/>
            </a:schemeClr>
          </a:soli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err="1">
                <a:solidFill>
                  <a:srgbClr val="0000CC"/>
                </a:solidFill>
                <a:cs typeface="Times New Roman" panose="02020603050405020304" pitchFamily="18" charset="0"/>
              </a:rPr>
              <a:t>Nhận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định</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của</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người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nói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đối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với</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sự</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việc</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thể</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hiện</a:t>
            </a:r>
            <a:r>
              <a:rPr lang="en-US" altLang="en-US" b="1" i="1" dirty="0">
                <a:solidFill>
                  <a:srgbClr val="0000CC"/>
                </a:solidFill>
                <a:cs typeface="Times New Roman" panose="02020603050405020304" pitchFamily="18" charset="0"/>
              </a:rPr>
              <a:t> </a:t>
            </a:r>
            <a:r>
              <a:rPr lang="en-US" altLang="en-US" b="1" i="1" dirty="0" err="1">
                <a:solidFill>
                  <a:srgbClr val="0000CC"/>
                </a:solidFill>
                <a:cs typeface="Times New Roman" panose="02020603050405020304" pitchFamily="18" charset="0"/>
              </a:rPr>
              <a:t>độ</a:t>
            </a:r>
            <a:r>
              <a:rPr lang="en-US" altLang="en-US" b="1" i="1" dirty="0">
                <a:solidFill>
                  <a:srgbClr val="0000CC"/>
                </a:solidFill>
                <a:cs typeface="Times New Roman" panose="02020603050405020304" pitchFamily="18" charset="0"/>
              </a:rPr>
              <a:t> tin </a:t>
            </a:r>
            <a:r>
              <a:rPr lang="en-US" altLang="en-US" b="1" i="1" dirty="0" err="1">
                <a:solidFill>
                  <a:srgbClr val="0000CC"/>
                </a:solidFill>
                <a:cs typeface="Times New Roman" panose="02020603050405020304" pitchFamily="18" charset="0"/>
              </a:rPr>
              <a:t>cậy</a:t>
            </a:r>
            <a:endParaRPr lang="en-US" altLang="en-US" b="1" i="1" dirty="0">
              <a:solidFill>
                <a:srgbClr val="0000CC"/>
              </a:solidFill>
              <a:cs typeface="Times New Roman" panose="02020603050405020304" pitchFamily="18" charset="0"/>
            </a:endParaRPr>
          </a:p>
        </p:txBody>
      </p:sp>
      <p:sp>
        <p:nvSpPr>
          <p:cNvPr id="12" name="Text Box 8">
            <a:extLst>
              <a:ext uri="{FF2B5EF4-FFF2-40B4-BE49-F238E27FC236}">
                <a16:creationId xmlns:a16="http://schemas.microsoft.com/office/drawing/2014/main" id="{4841134A-1DFE-4824-AFA0-1FF15832F897}"/>
              </a:ext>
            </a:extLst>
          </p:cNvPr>
          <p:cNvSpPr txBox="1">
            <a:spLocks noChangeArrowheads="1"/>
          </p:cNvSpPr>
          <p:nvPr/>
        </p:nvSpPr>
        <p:spPr bwMode="auto">
          <a:xfrm>
            <a:off x="874643" y="248738"/>
            <a:ext cx="1052885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a/ </a:t>
            </a:r>
            <a:r>
              <a:rPr lang="en-US" altLang="en-US" dirty="0" err="1">
                <a:cs typeface="Times New Roman" panose="02020603050405020304" pitchFamily="18" charset="0"/>
              </a:rPr>
              <a:t>Với</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mong</a:t>
            </a:r>
            <a:r>
              <a:rPr lang="en-US" altLang="en-US" dirty="0">
                <a:cs typeface="Times New Roman" panose="02020603050405020304" pitchFamily="18" charset="0"/>
              </a:rPr>
              <a:t> </a:t>
            </a:r>
            <a:r>
              <a:rPr lang="en-US" altLang="en-US" dirty="0" err="1">
                <a:cs typeface="Times New Roman" panose="02020603050405020304" pitchFamily="18" charset="0"/>
              </a:rPr>
              <a:t>nhớ</a:t>
            </a:r>
            <a:r>
              <a:rPr lang="en-US" altLang="en-US" dirty="0">
                <a:cs typeface="Times New Roman" panose="02020603050405020304" pitchFamily="18" charset="0"/>
              </a:rPr>
              <a:t> </a:t>
            </a:r>
            <a:r>
              <a:rPr lang="en-US" altLang="en-US" dirty="0" err="1">
                <a:cs typeface="Times New Roman" panose="02020603050405020304" pitchFamily="18" charset="0"/>
              </a:rPr>
              <a:t>của</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b="1" dirty="0" err="1">
                <a:solidFill>
                  <a:srgbClr val="FF3300"/>
                </a:solidFill>
                <a:cs typeface="Times New Roman" panose="02020603050405020304" pitchFamily="18" charset="0"/>
              </a:rPr>
              <a:t>chắc</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nghĩ</a:t>
            </a:r>
            <a:r>
              <a:rPr lang="en-US" altLang="en-US" dirty="0">
                <a:cs typeface="Times New Roman" panose="02020603050405020304" pitchFamily="18" charset="0"/>
              </a:rPr>
              <a:t> </a:t>
            </a:r>
            <a:r>
              <a:rPr lang="en-US" altLang="en-US" dirty="0" err="1">
                <a:cs typeface="Times New Roman" panose="02020603050405020304" pitchFamily="18" charset="0"/>
              </a:rPr>
              <a:t>rằng</a:t>
            </a:r>
            <a:r>
              <a:rPr lang="en-US" altLang="en-US" dirty="0">
                <a:cs typeface="Times New Roman" panose="02020603050405020304" pitchFamily="18" charset="0"/>
              </a:rPr>
              <a:t>, con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chạy</a:t>
            </a:r>
            <a:r>
              <a:rPr lang="en-US" altLang="en-US" dirty="0">
                <a:cs typeface="Times New Roman" panose="02020603050405020304" pitchFamily="18" charset="0"/>
              </a:rPr>
              <a:t> </a:t>
            </a:r>
            <a:r>
              <a:rPr lang="en-US" altLang="en-US" dirty="0" err="1">
                <a:cs typeface="Times New Roman" panose="02020603050405020304" pitchFamily="18" charset="0"/>
              </a:rPr>
              <a:t>xô</a:t>
            </a:r>
            <a:r>
              <a:rPr lang="en-US" altLang="en-US" dirty="0">
                <a:cs typeface="Times New Roman" panose="02020603050405020304" pitchFamily="18" charset="0"/>
              </a:rPr>
              <a:t> </a:t>
            </a:r>
            <a:r>
              <a:rPr lang="en-US" altLang="en-US" dirty="0" err="1">
                <a:cs typeface="Times New Roman" panose="02020603050405020304" pitchFamily="18" charset="0"/>
              </a:rPr>
              <a:t>vào</a:t>
            </a:r>
            <a:r>
              <a:rPr lang="en-US" altLang="en-US" dirty="0">
                <a:cs typeface="Times New Roman" panose="02020603050405020304" pitchFamily="18" charset="0"/>
              </a:rPr>
              <a:t> </a:t>
            </a:r>
            <a:r>
              <a:rPr lang="en-US" altLang="en-US" dirty="0" err="1">
                <a:cs typeface="Times New Roman" panose="02020603050405020304" pitchFamily="18" charset="0"/>
              </a:rPr>
              <a:t>lòng</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ôm</a:t>
            </a:r>
            <a:r>
              <a:rPr lang="en-US" altLang="en-US" dirty="0">
                <a:cs typeface="Times New Roman" panose="02020603050405020304" pitchFamily="18" charset="0"/>
              </a:rPr>
              <a:t> </a:t>
            </a:r>
            <a:r>
              <a:rPr lang="en-US" altLang="en-US" dirty="0" err="1">
                <a:cs typeface="Times New Roman" panose="02020603050405020304" pitchFamily="18" charset="0"/>
              </a:rPr>
              <a:t>chặt</a:t>
            </a:r>
            <a:r>
              <a:rPr lang="en-US" altLang="en-US" dirty="0">
                <a:cs typeface="Times New Roman" panose="02020603050405020304" pitchFamily="18" charset="0"/>
              </a:rPr>
              <a:t> </a:t>
            </a:r>
            <a:r>
              <a:rPr lang="en-US" altLang="en-US" dirty="0" err="1">
                <a:cs typeface="Times New Roman" panose="02020603050405020304" pitchFamily="18" charset="0"/>
              </a:rPr>
              <a:t>lấy</a:t>
            </a:r>
            <a:r>
              <a:rPr lang="en-US" altLang="en-US" dirty="0">
                <a:cs typeface="Times New Roman" panose="02020603050405020304" pitchFamily="18" charset="0"/>
              </a:rPr>
              <a:t> </a:t>
            </a:r>
            <a:r>
              <a:rPr lang="en-US" altLang="en-US" dirty="0" err="1">
                <a:cs typeface="Times New Roman" panose="02020603050405020304" pitchFamily="18" charset="0"/>
              </a:rPr>
              <a:t>cổ</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a:t>
            </a:r>
          </a:p>
        </p:txBody>
      </p:sp>
      <p:sp>
        <p:nvSpPr>
          <p:cNvPr id="13" name="Text Box 9">
            <a:extLst>
              <a:ext uri="{FF2B5EF4-FFF2-40B4-BE49-F238E27FC236}">
                <a16:creationId xmlns:a16="http://schemas.microsoft.com/office/drawing/2014/main" id="{3EF985A6-A2EE-4DAA-B9BE-CB8477E7B063}"/>
              </a:ext>
            </a:extLst>
          </p:cNvPr>
          <p:cNvSpPr txBox="1">
            <a:spLocks noChangeArrowheads="1"/>
          </p:cNvSpPr>
          <p:nvPr/>
        </p:nvSpPr>
        <p:spPr bwMode="auto">
          <a:xfrm>
            <a:off x="874643" y="1310050"/>
            <a:ext cx="1070113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cs typeface="Times New Roman" panose="02020603050405020304" pitchFamily="18" charset="0"/>
              </a:rPr>
              <a:t>b/Anh quay </a:t>
            </a:r>
            <a:r>
              <a:rPr lang="en-US" altLang="en-US" dirty="0" err="1">
                <a:cs typeface="Times New Roman" panose="02020603050405020304" pitchFamily="18" charset="0"/>
              </a:rPr>
              <a:t>lại</a:t>
            </a:r>
            <a:r>
              <a:rPr lang="en-US" altLang="en-US" dirty="0">
                <a:cs typeface="Times New Roman" panose="02020603050405020304" pitchFamily="18" charset="0"/>
              </a:rPr>
              <a:t> </a:t>
            </a:r>
            <a:r>
              <a:rPr lang="en-US" altLang="en-US" dirty="0" err="1">
                <a:cs typeface="Times New Roman" panose="02020603050405020304" pitchFamily="18" charset="0"/>
              </a:rPr>
              <a:t>nhìn</a:t>
            </a:r>
            <a:r>
              <a:rPr lang="en-US" altLang="en-US" dirty="0">
                <a:cs typeface="Times New Roman" panose="02020603050405020304" pitchFamily="18" charset="0"/>
              </a:rPr>
              <a:t> con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khe</a:t>
            </a:r>
            <a:r>
              <a:rPr lang="en-US" altLang="en-US" dirty="0">
                <a:cs typeface="Times New Roman" panose="02020603050405020304" pitchFamily="18" charset="0"/>
              </a:rPr>
              <a:t> </a:t>
            </a:r>
            <a:r>
              <a:rPr lang="en-US" altLang="en-US" dirty="0" err="1">
                <a:cs typeface="Times New Roman" panose="02020603050405020304" pitchFamily="18" charset="0"/>
              </a:rPr>
              <a:t>khẽ</a:t>
            </a:r>
            <a:r>
              <a:rPr lang="en-US" altLang="en-US" dirty="0">
                <a:cs typeface="Times New Roman" panose="02020603050405020304" pitchFamily="18" charset="0"/>
              </a:rPr>
              <a:t> </a:t>
            </a:r>
            <a:r>
              <a:rPr lang="en-US" altLang="en-US" dirty="0" err="1">
                <a:cs typeface="Times New Roman" panose="02020603050405020304" pitchFamily="18" charset="0"/>
              </a:rPr>
              <a:t>lắc</a:t>
            </a:r>
            <a:r>
              <a:rPr lang="en-US" altLang="en-US" dirty="0">
                <a:cs typeface="Times New Roman" panose="02020603050405020304" pitchFamily="18" charset="0"/>
              </a:rPr>
              <a:t> </a:t>
            </a:r>
            <a:r>
              <a:rPr lang="en-US" altLang="en-US" dirty="0" err="1">
                <a:cs typeface="Times New Roman" panose="02020603050405020304" pitchFamily="18" charset="0"/>
              </a:rPr>
              <a:t>đầu</a:t>
            </a:r>
            <a:r>
              <a:rPr lang="en-US" altLang="en-US" dirty="0">
                <a:cs typeface="Times New Roman" panose="02020603050405020304" pitchFamily="18" charset="0"/>
              </a:rPr>
              <a:t> </a:t>
            </a:r>
            <a:r>
              <a:rPr lang="en-US" altLang="en-US" dirty="0" err="1">
                <a:cs typeface="Times New Roman" panose="02020603050405020304" pitchFamily="18" charset="0"/>
              </a:rPr>
              <a:t>vừa</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Có</a:t>
            </a:r>
            <a:r>
              <a:rPr lang="en-US" altLang="en-US" b="1" dirty="0">
                <a:solidFill>
                  <a:srgbClr val="FF3300"/>
                </a:solidFill>
                <a:cs typeface="Times New Roman" panose="02020603050405020304" pitchFamily="18" charset="0"/>
              </a:rPr>
              <a:t> </a:t>
            </a:r>
            <a:r>
              <a:rPr lang="en-US" altLang="en-US" b="1" dirty="0" err="1">
                <a:solidFill>
                  <a:srgbClr val="FF3300"/>
                </a:solidFill>
                <a:cs typeface="Times New Roman" panose="02020603050405020304" pitchFamily="18" charset="0"/>
              </a:rPr>
              <a:t>lẽ</a:t>
            </a:r>
            <a:r>
              <a:rPr lang="en-US" altLang="en-US" dirty="0">
                <a:cs typeface="Times New Roman" panose="02020603050405020304" pitchFamily="18" charset="0"/>
              </a:rPr>
              <a:t> </a:t>
            </a:r>
            <a:r>
              <a:rPr lang="en-US" altLang="en-US" dirty="0" err="1">
                <a:cs typeface="Times New Roman" panose="02020603050405020304" pitchFamily="18" charset="0"/>
              </a:rPr>
              <a:t>vì</a:t>
            </a:r>
            <a:r>
              <a:rPr lang="en-US" altLang="en-US" dirty="0">
                <a:cs typeface="Times New Roman" panose="02020603050405020304" pitchFamily="18" charset="0"/>
              </a:rPr>
              <a:t> </a:t>
            </a:r>
            <a:r>
              <a:rPr lang="en-US" altLang="en-US" dirty="0" err="1">
                <a:cs typeface="Times New Roman" panose="02020603050405020304" pitchFamily="18" charset="0"/>
              </a:rPr>
              <a:t>khổ</a:t>
            </a:r>
            <a:r>
              <a:rPr lang="en-US" altLang="en-US" dirty="0">
                <a:cs typeface="Times New Roman" panose="02020603050405020304" pitchFamily="18" charset="0"/>
              </a:rPr>
              <a:t> </a:t>
            </a:r>
            <a:r>
              <a:rPr lang="en-US" altLang="en-US" dirty="0" err="1">
                <a:cs typeface="Times New Roman" panose="02020603050405020304" pitchFamily="18" charset="0"/>
              </a:rPr>
              <a:t>tâm</a:t>
            </a:r>
            <a:r>
              <a:rPr lang="en-US" altLang="en-US" dirty="0">
                <a:cs typeface="Times New Roman" panose="02020603050405020304" pitchFamily="18" charset="0"/>
              </a:rPr>
              <a:t> </a:t>
            </a:r>
            <a:r>
              <a:rPr lang="en-US" altLang="en-US" dirty="0" err="1">
                <a:cs typeface="Times New Roman" panose="02020603050405020304" pitchFamily="18" charset="0"/>
              </a:rPr>
              <a:t>đến</a:t>
            </a:r>
            <a:r>
              <a:rPr lang="en-US" altLang="en-US" dirty="0">
                <a:cs typeface="Times New Roman" panose="02020603050405020304" pitchFamily="18" charset="0"/>
              </a:rPr>
              <a:t> </a:t>
            </a:r>
            <a:r>
              <a:rPr lang="en-US" altLang="en-US" dirty="0" err="1">
                <a:cs typeface="Times New Roman" panose="02020603050405020304" pitchFamily="18" charset="0"/>
              </a:rPr>
              <a:t>nỗi</a:t>
            </a:r>
            <a:r>
              <a:rPr lang="en-US" altLang="en-US" dirty="0">
                <a:cs typeface="Times New Roman" panose="02020603050405020304" pitchFamily="18" charset="0"/>
              </a:rPr>
              <a:t> </a:t>
            </a:r>
            <a:r>
              <a:rPr lang="en-US" altLang="en-US" dirty="0" err="1">
                <a:cs typeface="Times New Roman" panose="02020603050405020304" pitchFamily="18" charset="0"/>
              </a:rPr>
              <a:t>không</a:t>
            </a:r>
            <a:r>
              <a:rPr lang="en-US" altLang="en-US" dirty="0">
                <a:cs typeface="Times New Roman" panose="02020603050405020304" pitchFamily="18" charset="0"/>
              </a:rPr>
              <a:t> </a:t>
            </a:r>
            <a:r>
              <a:rPr lang="en-US" altLang="en-US" dirty="0" err="1">
                <a:cs typeface="Times New Roman" panose="02020603050405020304" pitchFamily="18" charset="0"/>
              </a:rPr>
              <a:t>khóc</a:t>
            </a:r>
            <a:r>
              <a:rPr lang="en-US" altLang="en-US" dirty="0">
                <a:cs typeface="Times New Roman" panose="02020603050405020304" pitchFamily="18" charset="0"/>
              </a:rPr>
              <a:t> </a:t>
            </a:r>
            <a:r>
              <a:rPr lang="en-US" altLang="en-US" dirty="0" err="1">
                <a:cs typeface="Times New Roman" panose="02020603050405020304" pitchFamily="18" charset="0"/>
              </a:rPr>
              <a:t>được</a:t>
            </a:r>
            <a:r>
              <a:rPr lang="en-US" altLang="en-US" dirty="0">
                <a:cs typeface="Times New Roman" panose="02020603050405020304" pitchFamily="18" charset="0"/>
              </a:rPr>
              <a:t>, </a:t>
            </a:r>
            <a:r>
              <a:rPr lang="en-US" altLang="en-US" dirty="0" err="1">
                <a:cs typeface="Times New Roman" panose="02020603050405020304" pitchFamily="18" charset="0"/>
              </a:rPr>
              <a:t>nên</a:t>
            </a:r>
            <a:r>
              <a:rPr lang="en-US" altLang="en-US" dirty="0">
                <a:cs typeface="Times New Roman" panose="02020603050405020304" pitchFamily="18" charset="0"/>
              </a:rPr>
              <a:t> </a:t>
            </a:r>
            <a:r>
              <a:rPr lang="en-US" altLang="en-US" dirty="0" err="1">
                <a:cs typeface="Times New Roman" panose="02020603050405020304" pitchFamily="18" charset="0"/>
              </a:rPr>
              <a:t>anh</a:t>
            </a:r>
            <a:r>
              <a:rPr lang="en-US" altLang="en-US" dirty="0">
                <a:cs typeface="Times New Roman" panose="02020603050405020304" pitchFamily="18" charset="0"/>
              </a:rPr>
              <a:t> </a:t>
            </a:r>
            <a:r>
              <a:rPr lang="en-US" altLang="en-US" dirty="0" err="1">
                <a:cs typeface="Times New Roman" panose="02020603050405020304" pitchFamily="18" charset="0"/>
              </a:rPr>
              <a:t>phải</a:t>
            </a:r>
            <a:r>
              <a:rPr lang="en-US" altLang="en-US" dirty="0">
                <a:cs typeface="Times New Roman" panose="02020603050405020304" pitchFamily="18" charset="0"/>
              </a:rPr>
              <a:t> </a:t>
            </a:r>
            <a:r>
              <a:rPr lang="en-US" altLang="en-US" dirty="0" err="1">
                <a:cs typeface="Times New Roman" panose="02020603050405020304" pitchFamily="18" charset="0"/>
              </a:rPr>
              <a:t>cười</a:t>
            </a:r>
            <a:r>
              <a:rPr lang="en-US" altLang="en-US" dirty="0">
                <a:cs typeface="Times New Roman" panose="02020603050405020304" pitchFamily="18" charset="0"/>
              </a:rPr>
              <a:t> </a:t>
            </a:r>
            <a:r>
              <a:rPr lang="en-US" altLang="en-US" dirty="0" err="1">
                <a:cs typeface="Times New Roman" panose="02020603050405020304" pitchFamily="18" charset="0"/>
              </a:rPr>
              <a:t>vậy</a:t>
            </a:r>
            <a:r>
              <a:rPr lang="en-US" altLang="en-US" dirty="0">
                <a:cs typeface="Times New Roman" panose="02020603050405020304" pitchFamily="18" charset="0"/>
              </a:rPr>
              <a:t> </a:t>
            </a:r>
            <a:r>
              <a:rPr lang="en-US" altLang="en-US" dirty="0" err="1">
                <a:cs typeface="Times New Roman" panose="02020603050405020304" pitchFamily="18" charset="0"/>
              </a:rPr>
              <a:t>thôi</a:t>
            </a:r>
            <a:r>
              <a:rPr lang="en-US" altLang="en-US" dirty="0">
                <a:cs typeface="Times New Roman" panose="02020603050405020304" pitchFamily="18" charset="0"/>
              </a:rPr>
              <a:t>.</a:t>
            </a:r>
          </a:p>
        </p:txBody>
      </p:sp>
      <p:sp>
        <p:nvSpPr>
          <p:cNvPr id="2" name="Arrow: Down 1">
            <a:extLst>
              <a:ext uri="{FF2B5EF4-FFF2-40B4-BE49-F238E27FC236}">
                <a16:creationId xmlns:a16="http://schemas.microsoft.com/office/drawing/2014/main" id="{243F7B8F-4DEA-40DB-993E-AA26F7186047}"/>
              </a:ext>
            </a:extLst>
          </p:cNvPr>
          <p:cNvSpPr/>
          <p:nvPr/>
        </p:nvSpPr>
        <p:spPr>
          <a:xfrm>
            <a:off x="1656522" y="4717688"/>
            <a:ext cx="639417" cy="425726"/>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D02C9C-446D-4B84-AAF0-05E95C35B785}"/>
              </a:ext>
            </a:extLst>
          </p:cNvPr>
          <p:cNvSpPr txBox="1"/>
          <p:nvPr/>
        </p:nvSpPr>
        <p:spPr>
          <a:xfrm>
            <a:off x="607943" y="5327288"/>
            <a:ext cx="2650435" cy="954107"/>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THÀNH PHẦN TÌNH THÁI</a:t>
            </a:r>
          </a:p>
        </p:txBody>
      </p:sp>
      <p:sp>
        <p:nvSpPr>
          <p:cNvPr id="15" name="TextBox 14">
            <a:extLst>
              <a:ext uri="{FF2B5EF4-FFF2-40B4-BE49-F238E27FC236}">
                <a16:creationId xmlns:a16="http://schemas.microsoft.com/office/drawing/2014/main" id="{FBCE2C88-E260-44BE-8ECD-28DE0EEFC4EB}"/>
              </a:ext>
            </a:extLst>
          </p:cNvPr>
          <p:cNvSpPr txBox="1"/>
          <p:nvPr/>
        </p:nvSpPr>
        <p:spPr>
          <a:xfrm>
            <a:off x="4426226" y="5236266"/>
            <a:ext cx="6096000" cy="1200329"/>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Thành</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phần</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tình</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được</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dùng</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để</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thể</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hiện</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cách</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dùng</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nói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đối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với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sự</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việc</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được</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nói</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đến</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trong</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24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lang="en-US" dirty="0"/>
          </a:p>
        </p:txBody>
      </p:sp>
      <p:sp>
        <p:nvSpPr>
          <p:cNvPr id="16" name="Arrow: Right 15">
            <a:extLst>
              <a:ext uri="{FF2B5EF4-FFF2-40B4-BE49-F238E27FC236}">
                <a16:creationId xmlns:a16="http://schemas.microsoft.com/office/drawing/2014/main" id="{E5A75C9B-A33B-4194-9DD0-8CB2427E2848}"/>
              </a:ext>
            </a:extLst>
          </p:cNvPr>
          <p:cNvSpPr/>
          <p:nvPr/>
        </p:nvSpPr>
        <p:spPr>
          <a:xfrm>
            <a:off x="3647661" y="5437618"/>
            <a:ext cx="447261" cy="73344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10 - Dạy học online">
            <a:extLst>
              <a:ext uri="{FF2B5EF4-FFF2-40B4-BE49-F238E27FC236}">
                <a16:creationId xmlns:a16="http://schemas.microsoft.com/office/drawing/2014/main" id="{58B7B999-14AE-419C-B4FB-C1833B6E4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15E98A2F-2CD1-4320-904B-C9903A0D2FF2}"/>
              </a:ext>
            </a:extLst>
          </p:cNvPr>
          <p:cNvSpPr txBox="1">
            <a:spLocks noChangeArrowheads="1"/>
          </p:cNvSpPr>
          <p:nvPr/>
        </p:nvSpPr>
        <p:spPr bwMode="auto">
          <a:xfrm>
            <a:off x="1111525" y="1015384"/>
            <a:ext cx="1018098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base" hangingPunct="1">
              <a:spcBef>
                <a:spcPct val="50000"/>
              </a:spcBef>
              <a:spcAft>
                <a:spcPct val="0"/>
              </a:spcAft>
            </a:pPr>
            <a:r>
              <a:rPr lang="en-US" altLang="en-US" b="1" dirty="0" err="1">
                <a:solidFill>
                  <a:srgbClr val="0033CC"/>
                </a:solidFill>
                <a:cs typeface="Times New Roman" panose="02020603050405020304" pitchFamily="18" charset="0"/>
              </a:rPr>
              <a:t>Trong</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giao</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tiếp</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ngoài</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những</a:t>
            </a:r>
            <a:r>
              <a:rPr lang="en-US" altLang="en-US" b="1" dirty="0">
                <a:solidFill>
                  <a:srgbClr val="0033CC"/>
                </a:solidFill>
                <a:cs typeface="Times New Roman" panose="02020603050405020304" pitchFamily="18" charset="0"/>
              </a:rPr>
              <a:t> </a:t>
            </a:r>
            <a:r>
              <a:rPr lang="en-US" altLang="en-US" b="1" dirty="0" err="1">
                <a:solidFill>
                  <a:srgbClr val="FF0066"/>
                </a:solidFill>
                <a:cs typeface="Times New Roman" panose="02020603050405020304" pitchFamily="18" charset="0"/>
              </a:rPr>
              <a:t>yếu</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tố</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tình</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thái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thể</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hiện</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độ</a:t>
            </a:r>
            <a:r>
              <a:rPr lang="en-US" altLang="en-US" b="1" dirty="0">
                <a:solidFill>
                  <a:srgbClr val="FF0066"/>
                </a:solidFill>
                <a:cs typeface="Times New Roman" panose="02020603050405020304" pitchFamily="18" charset="0"/>
              </a:rPr>
              <a:t> tin </a:t>
            </a:r>
            <a:r>
              <a:rPr lang="en-US" altLang="en-US" b="1" dirty="0" err="1">
                <a:solidFill>
                  <a:srgbClr val="FF0066"/>
                </a:solidFill>
                <a:cs typeface="Times New Roman" panose="02020603050405020304" pitchFamily="18" charset="0"/>
              </a:rPr>
              <a:t>cậy</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của</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người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nói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đối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với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sự</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việc</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được</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nói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đến</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trong</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câu</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buFontTx/>
              <a:buChar char="-"/>
            </a:pP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Chắc</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hẳn</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chắc</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là</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chắc</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chắn</a:t>
            </a:r>
            <a:r>
              <a:rPr lang="en-US" altLang="en-US" b="1" dirty="0">
                <a:solidFill>
                  <a:srgbClr val="0033CC"/>
                </a:solidFill>
                <a:cs typeface="Times New Roman" panose="02020603050405020304" pitchFamily="18" charset="0"/>
              </a:rPr>
              <a:t>..(</a:t>
            </a:r>
            <a:r>
              <a:rPr lang="en-US" altLang="en-US" b="1" dirty="0" err="1">
                <a:solidFill>
                  <a:srgbClr val="0033CC"/>
                </a:solidFill>
                <a:cs typeface="Times New Roman" panose="02020603050405020304" pitchFamily="18" charset="0"/>
              </a:rPr>
              <a:t>chỉ</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độ</a:t>
            </a:r>
            <a:r>
              <a:rPr lang="en-US" altLang="en-US" b="1" dirty="0">
                <a:solidFill>
                  <a:srgbClr val="0033CC"/>
                </a:solidFill>
                <a:cs typeface="Times New Roman" panose="02020603050405020304" pitchFamily="18" charset="0"/>
              </a:rPr>
              <a:t> tin </a:t>
            </a:r>
            <a:r>
              <a:rPr lang="en-US" altLang="en-US" b="1" dirty="0" err="1">
                <a:solidFill>
                  <a:srgbClr val="0033CC"/>
                </a:solidFill>
                <a:cs typeface="Times New Roman" panose="02020603050405020304" pitchFamily="18" charset="0"/>
              </a:rPr>
              <a:t>cậy</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cao</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buFontTx/>
              <a:buChar char="-"/>
            </a:pP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Hình</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dường</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hầu</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có</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vẻ</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a:t>
            </a:r>
            <a:r>
              <a:rPr lang="en-US" altLang="en-US" b="1" dirty="0" err="1">
                <a:solidFill>
                  <a:srgbClr val="0033CC"/>
                </a:solidFill>
                <a:cs typeface="Times New Roman" panose="02020603050405020304" pitchFamily="18" charset="0"/>
              </a:rPr>
              <a:t>chỉ</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độ</a:t>
            </a:r>
            <a:r>
              <a:rPr lang="en-US" altLang="en-US" b="1" dirty="0">
                <a:solidFill>
                  <a:srgbClr val="0033CC"/>
                </a:solidFill>
                <a:cs typeface="Times New Roman" panose="02020603050405020304" pitchFamily="18" charset="0"/>
              </a:rPr>
              <a:t> tin </a:t>
            </a:r>
            <a:r>
              <a:rPr lang="en-US" altLang="en-US" b="1" dirty="0" err="1">
                <a:solidFill>
                  <a:srgbClr val="0033CC"/>
                </a:solidFill>
                <a:cs typeface="Times New Roman" panose="02020603050405020304" pitchFamily="18" charset="0"/>
              </a:rPr>
              <a:t>cậy</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thấp</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pPr>
            <a:r>
              <a:rPr lang="en-US" altLang="en-US" b="1" dirty="0">
                <a:solidFill>
                  <a:srgbClr val="0033CC"/>
                </a:solidFill>
                <a:cs typeface="Times New Roman" panose="02020603050405020304" pitchFamily="18" charset="0"/>
              </a:rPr>
              <a:t>- Ta </a:t>
            </a:r>
            <a:r>
              <a:rPr lang="en-US" altLang="en-US" b="1" dirty="0" err="1">
                <a:solidFill>
                  <a:srgbClr val="0033CC"/>
                </a:solidFill>
                <a:cs typeface="Times New Roman" panose="02020603050405020304" pitchFamily="18" charset="0"/>
              </a:rPr>
              <a:t>còn</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gặp</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pP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Những</a:t>
            </a:r>
            <a:r>
              <a:rPr lang="en-US" altLang="en-US" b="1" dirty="0">
                <a:solidFill>
                  <a:srgbClr val="0033CC"/>
                </a:solidFill>
                <a:cs typeface="Times New Roman" panose="02020603050405020304" pitchFamily="18" charset="0"/>
              </a:rPr>
              <a:t> </a:t>
            </a:r>
            <a:r>
              <a:rPr lang="en-US" altLang="en-US" b="1" dirty="0" err="1">
                <a:solidFill>
                  <a:srgbClr val="FF0066"/>
                </a:solidFill>
                <a:cs typeface="Times New Roman" panose="02020603050405020304" pitchFamily="18" charset="0"/>
              </a:rPr>
              <a:t>yếu</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tố</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tình</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thái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gắn</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với</a:t>
            </a:r>
            <a:r>
              <a:rPr lang="en-US" altLang="en-US" b="1" dirty="0">
                <a:solidFill>
                  <a:srgbClr val="FF0066"/>
                </a:solidFill>
                <a:cs typeface="Times New Roman" panose="02020603050405020304" pitchFamily="18" charset="0"/>
              </a:rPr>
              <a:t> ý </a:t>
            </a:r>
            <a:r>
              <a:rPr lang="en-US" altLang="en-US" b="1" dirty="0" err="1">
                <a:solidFill>
                  <a:srgbClr val="FF0066"/>
                </a:solidFill>
                <a:cs typeface="Times New Roman" panose="02020603050405020304" pitchFamily="18" charset="0"/>
              </a:rPr>
              <a:t>kiến</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của</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người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nói</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Theo </a:t>
            </a:r>
            <a:r>
              <a:rPr lang="en-US" altLang="en-US" b="1" dirty="0" err="1">
                <a:solidFill>
                  <a:srgbClr val="0033CC"/>
                </a:solidFill>
                <a:cs typeface="Times New Roman" panose="02020603050405020304" pitchFamily="18" charset="0"/>
              </a:rPr>
              <a:t>tôi</a:t>
            </a:r>
            <a:r>
              <a:rPr lang="en-US" altLang="en-US" b="1" dirty="0">
                <a:solidFill>
                  <a:srgbClr val="0033CC"/>
                </a:solidFill>
                <a:cs typeface="Times New Roman" panose="02020603050405020304" pitchFamily="18" charset="0"/>
              </a:rPr>
              <a:t>, ý </a:t>
            </a:r>
            <a:r>
              <a:rPr lang="en-US" altLang="en-US" b="1" dirty="0" err="1">
                <a:solidFill>
                  <a:srgbClr val="0033CC"/>
                </a:solidFill>
                <a:cs typeface="Times New Roman" panose="02020603050405020304" pitchFamily="18" charset="0"/>
              </a:rPr>
              <a:t>ông</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ấy</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theo</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anh</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pPr>
            <a:r>
              <a:rPr lang="en-US" altLang="en-US" b="1" dirty="0">
                <a:solidFill>
                  <a:srgbClr val="0033CC"/>
                </a:solidFill>
                <a:cs typeface="Times New Roman" panose="02020603050405020304" pitchFamily="18" charset="0"/>
              </a:rPr>
              <a:t>      VD: Theo </a:t>
            </a:r>
            <a:r>
              <a:rPr lang="en-US" altLang="en-US" b="1" dirty="0" err="1">
                <a:solidFill>
                  <a:srgbClr val="0033CC"/>
                </a:solidFill>
                <a:cs typeface="Times New Roman" panose="02020603050405020304" pitchFamily="18" charset="0"/>
              </a:rPr>
              <a:t>anh</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anh</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thấy</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sự</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việc</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thế</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nào</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pP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Những</a:t>
            </a:r>
            <a:r>
              <a:rPr lang="en-US" altLang="en-US" b="1" dirty="0">
                <a:solidFill>
                  <a:srgbClr val="0033CC"/>
                </a:solidFill>
                <a:cs typeface="Times New Roman" panose="02020603050405020304" pitchFamily="18" charset="0"/>
              </a:rPr>
              <a:t> </a:t>
            </a:r>
            <a:r>
              <a:rPr lang="en-US" altLang="en-US" b="1" dirty="0" err="1">
                <a:solidFill>
                  <a:srgbClr val="FF0066"/>
                </a:solidFill>
                <a:cs typeface="Times New Roman" panose="02020603050405020304" pitchFamily="18" charset="0"/>
              </a:rPr>
              <a:t>yếu</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tố</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tình</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thái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chỉ</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thái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độ</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của</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người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nói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đối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với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người</a:t>
            </a:r>
            <a:r>
              <a:rPr lang="en-US" altLang="en-US" b="1" dirty="0">
                <a:solidFill>
                  <a:srgbClr val="FF0066"/>
                </a:solidFill>
                <a:cs typeface="Times New Roman" panose="02020603050405020304" pitchFamily="18" charset="0"/>
              </a:rPr>
              <a:t> </a:t>
            </a:r>
            <a:r>
              <a:rPr lang="en-US" altLang="en-US" b="1" dirty="0" err="1">
                <a:solidFill>
                  <a:srgbClr val="FF0066"/>
                </a:solidFill>
                <a:cs typeface="Times New Roman" panose="02020603050405020304" pitchFamily="18" charset="0"/>
              </a:rPr>
              <a:t>nghe</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như</a:t>
            </a:r>
            <a:r>
              <a:rPr lang="en-US" altLang="en-US" b="1" dirty="0">
                <a:solidFill>
                  <a:srgbClr val="0033CC"/>
                </a:solidFill>
                <a:cs typeface="Times New Roman" panose="02020603050405020304" pitchFamily="18" charset="0"/>
              </a:rPr>
              <a:t>: à, ạ, a, </a:t>
            </a:r>
            <a:r>
              <a:rPr lang="en-US" altLang="en-US" b="1" dirty="0" err="1">
                <a:solidFill>
                  <a:srgbClr val="0033CC"/>
                </a:solidFill>
                <a:cs typeface="Times New Roman" panose="02020603050405020304" pitchFamily="18" charset="0"/>
              </a:rPr>
              <a:t>hả</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hử</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nhé</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nhỉ</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đây</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đấy</a:t>
            </a:r>
            <a:r>
              <a:rPr lang="en-US" altLang="en-US" b="1" dirty="0">
                <a:solidFill>
                  <a:srgbClr val="0033CC"/>
                </a:solidFill>
                <a:cs typeface="Times New Roman" panose="02020603050405020304" pitchFamily="18" charset="0"/>
              </a:rPr>
              <a:t>…(</a:t>
            </a:r>
            <a:r>
              <a:rPr lang="en-US" altLang="en-US" b="1" dirty="0" err="1">
                <a:solidFill>
                  <a:srgbClr val="0033CC"/>
                </a:solidFill>
                <a:cs typeface="Times New Roman" panose="02020603050405020304" pitchFamily="18" charset="0"/>
              </a:rPr>
              <a:t>đứng</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cuối</a:t>
            </a:r>
            <a:r>
              <a:rPr lang="en-US" altLang="en-US" b="1" dirty="0">
                <a:solidFill>
                  <a:srgbClr val="0033CC"/>
                </a:solidFill>
                <a:cs typeface="Times New Roman" panose="02020603050405020304" pitchFamily="18" charset="0"/>
              </a:rPr>
              <a:t> </a:t>
            </a:r>
            <a:r>
              <a:rPr lang="en-US" altLang="en-US" b="1" dirty="0" err="1">
                <a:solidFill>
                  <a:srgbClr val="0033CC"/>
                </a:solidFill>
                <a:cs typeface="Times New Roman" panose="02020603050405020304" pitchFamily="18" charset="0"/>
              </a:rPr>
              <a:t>câu</a:t>
            </a:r>
            <a:r>
              <a:rPr lang="en-US" altLang="en-US" b="1" dirty="0">
                <a:solidFill>
                  <a:srgbClr val="0033CC"/>
                </a:solidFill>
                <a:cs typeface="Times New Roman" panose="02020603050405020304" pitchFamily="18" charset="0"/>
              </a:rPr>
              <a:t>)</a:t>
            </a:r>
          </a:p>
          <a:p>
            <a:pPr algn="just" eaLnBrk="1" fontAlgn="base" hangingPunct="1">
              <a:spcBef>
                <a:spcPct val="50000"/>
              </a:spcBef>
              <a:spcAft>
                <a:spcPct val="0"/>
              </a:spcAft>
            </a:pPr>
            <a:r>
              <a:rPr lang="en-US" altLang="en-US" b="1" dirty="0">
                <a:solidFill>
                  <a:prstClr val="black"/>
                </a:solidFill>
                <a:cs typeface="Times New Roman" panose="02020603050405020304" pitchFamily="18" charset="0"/>
              </a:rPr>
              <a:t>                                   VD: Mai </a:t>
            </a:r>
            <a:r>
              <a:rPr lang="en-US" altLang="en-US" b="1" dirty="0" err="1">
                <a:solidFill>
                  <a:prstClr val="black"/>
                </a:solidFill>
                <a:cs typeface="Times New Roman" panose="02020603050405020304" pitchFamily="18" charset="0"/>
              </a:rPr>
              <a:t>đi</a:t>
            </a:r>
            <a:r>
              <a:rPr lang="en-US" altLang="en-US" b="1" dirty="0">
                <a:solidFill>
                  <a:prstClr val="black"/>
                </a:solidFill>
                <a:cs typeface="Times New Roman" panose="02020603050405020304" pitchFamily="18" charset="0"/>
              </a:rPr>
              <a:t> </a:t>
            </a:r>
            <a:r>
              <a:rPr lang="en-US" altLang="en-US" b="1" dirty="0" err="1">
                <a:solidFill>
                  <a:prstClr val="black"/>
                </a:solidFill>
                <a:cs typeface="Times New Roman" panose="02020603050405020304" pitchFamily="18" charset="0"/>
              </a:rPr>
              <a:t>lúc</a:t>
            </a:r>
            <a:r>
              <a:rPr lang="en-US" altLang="en-US" b="1" dirty="0">
                <a:solidFill>
                  <a:prstClr val="black"/>
                </a:solidFill>
                <a:cs typeface="Times New Roman" panose="02020603050405020304" pitchFamily="18" charset="0"/>
              </a:rPr>
              <a:t> 7 </a:t>
            </a:r>
            <a:r>
              <a:rPr lang="en-US" altLang="en-US" b="1" dirty="0" err="1">
                <a:solidFill>
                  <a:prstClr val="black"/>
                </a:solidFill>
                <a:cs typeface="Times New Roman" panose="02020603050405020304" pitchFamily="18" charset="0"/>
              </a:rPr>
              <a:t>giờ</a:t>
            </a:r>
            <a:r>
              <a:rPr lang="en-US" altLang="en-US" b="1" dirty="0">
                <a:solidFill>
                  <a:prstClr val="black"/>
                </a:solidFill>
                <a:cs typeface="Times New Roman" panose="02020603050405020304" pitchFamily="18" charset="0"/>
              </a:rPr>
              <a:t> </a:t>
            </a:r>
            <a:r>
              <a:rPr lang="en-US" altLang="en-US" b="1" dirty="0" err="1">
                <a:solidFill>
                  <a:prstClr val="black"/>
                </a:solidFill>
                <a:cs typeface="Times New Roman" panose="02020603050405020304" pitchFamily="18" charset="0"/>
              </a:rPr>
              <a:t>nhé</a:t>
            </a:r>
            <a:r>
              <a:rPr lang="en-US" altLang="en-US" b="1" dirty="0">
                <a:solidFill>
                  <a:prstClr val="black"/>
                </a:solidFill>
                <a:cs typeface="Times New Roman" panose="02020603050405020304" pitchFamily="18" charset="0"/>
              </a:rPr>
              <a:t>!</a:t>
            </a:r>
          </a:p>
          <a:p>
            <a:pPr algn="just" eaLnBrk="1" fontAlgn="base" hangingPunct="1">
              <a:spcBef>
                <a:spcPct val="50000"/>
              </a:spcBef>
              <a:spcAft>
                <a:spcPct val="0"/>
              </a:spcAft>
            </a:pPr>
            <a:endParaRPr lang="en-US" altLang="en-US" b="1" dirty="0">
              <a:solidFill>
                <a:srgbClr val="0033CC"/>
              </a:solidFill>
              <a:cs typeface="Times New Roman" panose="02020603050405020304" pitchFamily="18" charset="0"/>
            </a:endParaRPr>
          </a:p>
        </p:txBody>
      </p:sp>
      <p:sp>
        <p:nvSpPr>
          <p:cNvPr id="7" name="TextBox 6">
            <a:extLst>
              <a:ext uri="{FF2B5EF4-FFF2-40B4-BE49-F238E27FC236}">
                <a16:creationId xmlns:a16="http://schemas.microsoft.com/office/drawing/2014/main" id="{2A10C57B-554D-48FE-97CD-BD500369ABB9}"/>
              </a:ext>
            </a:extLst>
          </p:cNvPr>
          <p:cNvSpPr txBox="1"/>
          <p:nvPr/>
        </p:nvSpPr>
        <p:spPr>
          <a:xfrm>
            <a:off x="4850295" y="148471"/>
            <a:ext cx="2213114" cy="707886"/>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LƯU Ý:</a:t>
            </a:r>
          </a:p>
        </p:txBody>
      </p:sp>
    </p:spTree>
    <p:extLst>
      <p:ext uri="{BB962C8B-B14F-4D97-AF65-F5344CB8AC3E}">
        <p14:creationId xmlns:p14="http://schemas.microsoft.com/office/powerpoint/2010/main" val="9887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ox(in)">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ình nền Powerpoint đẹp 10 - Dạy học online">
            <a:extLst>
              <a:ext uri="{FF2B5EF4-FFF2-40B4-BE49-F238E27FC236}">
                <a16:creationId xmlns:a16="http://schemas.microsoft.com/office/drawing/2014/main" id="{E0B068BC-EBA3-4428-832B-0EDAB6909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
            <a:extLst>
              <a:ext uri="{FF2B5EF4-FFF2-40B4-BE49-F238E27FC236}">
                <a16:creationId xmlns:a16="http://schemas.microsoft.com/office/drawing/2014/main" id="{76B68FC3-DC7B-4DAB-8E93-4FDA02C93AF0}"/>
              </a:ext>
            </a:extLst>
          </p:cNvPr>
          <p:cNvSpPr txBox="1">
            <a:spLocks noChangeArrowheads="1"/>
          </p:cNvSpPr>
          <p:nvPr/>
        </p:nvSpPr>
        <p:spPr bwMode="auto">
          <a:xfrm>
            <a:off x="238539" y="381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u="sng" dirty="0">
                <a:solidFill>
                  <a:srgbClr val="0000CC"/>
                </a:solidFill>
                <a:cs typeface="Times New Roman" panose="02020603050405020304" pitchFamily="18" charset="0"/>
              </a:rPr>
              <a:t>II/ THÀNH PHẦN CẢM THÁN:</a:t>
            </a:r>
          </a:p>
        </p:txBody>
      </p:sp>
      <p:sp>
        <p:nvSpPr>
          <p:cNvPr id="6" name="Text Box 20">
            <a:extLst>
              <a:ext uri="{FF2B5EF4-FFF2-40B4-BE49-F238E27FC236}">
                <a16:creationId xmlns:a16="http://schemas.microsoft.com/office/drawing/2014/main" id="{1C19E13C-774D-48F2-97FD-8414499406AC}"/>
              </a:ext>
            </a:extLst>
          </p:cNvPr>
          <p:cNvSpPr txBox="1">
            <a:spLocks noChangeArrowheads="1"/>
          </p:cNvSpPr>
          <p:nvPr/>
        </p:nvSpPr>
        <p:spPr bwMode="auto">
          <a:xfrm>
            <a:off x="820255" y="2293556"/>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a:cs typeface="Times New Roman" panose="02020603050405020304" pitchFamily="18" charset="0"/>
              </a:rPr>
              <a:t>b/ </a:t>
            </a:r>
            <a:r>
              <a:rPr lang="en-US" altLang="en-US" b="1" i="1" dirty="0" err="1">
                <a:cs typeface="Times New Roman" panose="02020603050405020304" pitchFamily="18" charset="0"/>
              </a:rPr>
              <a:t>Trời</a:t>
            </a:r>
            <a:r>
              <a:rPr lang="en-US" altLang="en-US" b="1" i="1" dirty="0">
                <a:cs typeface="Times New Roman" panose="02020603050405020304" pitchFamily="18" charset="0"/>
              </a:rPr>
              <a:t> </a:t>
            </a:r>
            <a:r>
              <a:rPr lang="en-US" altLang="en-US" b="1" i="1" dirty="0" err="1">
                <a:cs typeface="Times New Roman" panose="02020603050405020304" pitchFamily="18" charset="0"/>
              </a:rPr>
              <a:t>ơi</a:t>
            </a:r>
            <a:endParaRPr lang="en-US" altLang="en-US" b="1" i="1" dirty="0">
              <a:cs typeface="Times New Roman" panose="02020603050405020304" pitchFamily="18" charset="0"/>
            </a:endParaRPr>
          </a:p>
        </p:txBody>
      </p:sp>
      <p:sp>
        <p:nvSpPr>
          <p:cNvPr id="8" name="Text Box 24">
            <a:extLst>
              <a:ext uri="{FF2B5EF4-FFF2-40B4-BE49-F238E27FC236}">
                <a16:creationId xmlns:a16="http://schemas.microsoft.com/office/drawing/2014/main" id="{E6099EC5-7127-4CC0-B5CC-36802145170F}"/>
              </a:ext>
            </a:extLst>
          </p:cNvPr>
          <p:cNvSpPr txBox="1">
            <a:spLocks noChangeArrowheads="1"/>
          </p:cNvSpPr>
          <p:nvPr/>
        </p:nvSpPr>
        <p:spPr bwMode="auto">
          <a:xfrm>
            <a:off x="820255" y="1379156"/>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a:cs typeface="Times New Roman" panose="02020603050405020304" pitchFamily="18" charset="0"/>
              </a:rPr>
              <a:t>a/ Ồ,</a:t>
            </a:r>
            <a:r>
              <a:rPr lang="en-US" altLang="en-US" b="1" dirty="0">
                <a:cs typeface="Times New Roman" panose="02020603050405020304" pitchFamily="18" charset="0"/>
              </a:rPr>
              <a:t> </a:t>
            </a:r>
          </a:p>
        </p:txBody>
      </p:sp>
      <p:sp>
        <p:nvSpPr>
          <p:cNvPr id="9" name="Text Box 37">
            <a:extLst>
              <a:ext uri="{FF2B5EF4-FFF2-40B4-BE49-F238E27FC236}">
                <a16:creationId xmlns:a16="http://schemas.microsoft.com/office/drawing/2014/main" id="{F50110B2-8D19-4FE6-8048-FC92DE052934}"/>
              </a:ext>
            </a:extLst>
          </p:cNvPr>
          <p:cNvSpPr txBox="1">
            <a:spLocks noChangeArrowheads="1"/>
          </p:cNvSpPr>
          <p:nvPr/>
        </p:nvSpPr>
        <p:spPr bwMode="auto">
          <a:xfrm>
            <a:off x="1442555" y="1379156"/>
            <a:ext cx="311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err="1">
                <a:cs typeface="Times New Roman" panose="02020603050405020304" pitchFamily="18" charset="0"/>
              </a:rPr>
              <a:t>sao</a:t>
            </a:r>
            <a:r>
              <a:rPr lang="en-US" altLang="en-US" b="1" dirty="0">
                <a:cs typeface="Times New Roman" panose="02020603050405020304" pitchFamily="18" charset="0"/>
              </a:rPr>
              <a:t> </a:t>
            </a:r>
            <a:r>
              <a:rPr lang="en-US" altLang="en-US" b="1" dirty="0" err="1">
                <a:cs typeface="Times New Roman" panose="02020603050405020304" pitchFamily="18" charset="0"/>
              </a:rPr>
              <a:t>mà</a:t>
            </a:r>
            <a:r>
              <a:rPr lang="en-US" altLang="en-US" b="1" dirty="0">
                <a:cs typeface="Times New Roman" panose="02020603050405020304" pitchFamily="18" charset="0"/>
              </a:rPr>
              <a:t> </a:t>
            </a:r>
            <a:r>
              <a:rPr lang="en-US" altLang="en-US" b="1" dirty="0" err="1">
                <a:cs typeface="Times New Roman" panose="02020603050405020304" pitchFamily="18" charset="0"/>
              </a:rPr>
              <a:t>độ</a:t>
            </a:r>
            <a:r>
              <a:rPr lang="en-US" altLang="en-US" b="1" dirty="0">
                <a:cs typeface="Times New Roman" panose="02020603050405020304" pitchFamily="18" charset="0"/>
              </a:rPr>
              <a:t> </a:t>
            </a:r>
            <a:r>
              <a:rPr lang="en-US" altLang="en-US" b="1" dirty="0" err="1">
                <a:cs typeface="Times New Roman" panose="02020603050405020304" pitchFamily="18" charset="0"/>
              </a:rPr>
              <a:t>ấy</a:t>
            </a:r>
            <a:r>
              <a:rPr lang="en-US" altLang="en-US" b="1" dirty="0">
                <a:cs typeface="Times New Roman" panose="02020603050405020304" pitchFamily="18" charset="0"/>
              </a:rPr>
              <a:t> </a:t>
            </a:r>
            <a:r>
              <a:rPr lang="en-US" altLang="en-US" b="1" dirty="0" err="1">
                <a:cs typeface="Times New Roman" panose="02020603050405020304" pitchFamily="18" charset="0"/>
              </a:rPr>
              <a:t>vui</a:t>
            </a:r>
            <a:r>
              <a:rPr lang="en-US" altLang="en-US" b="1" dirty="0">
                <a:cs typeface="Times New Roman" panose="02020603050405020304" pitchFamily="18" charset="0"/>
              </a:rPr>
              <a:t> </a:t>
            </a:r>
            <a:r>
              <a:rPr lang="en-US" altLang="en-US" b="1" dirty="0" err="1">
                <a:cs typeface="Times New Roman" panose="02020603050405020304" pitchFamily="18" charset="0"/>
              </a:rPr>
              <a:t>thế</a:t>
            </a:r>
            <a:r>
              <a:rPr lang="en-US" altLang="en-US" b="1" dirty="0">
                <a:cs typeface="Times New Roman" panose="02020603050405020304" pitchFamily="18" charset="0"/>
              </a:rPr>
              <a:t> .</a:t>
            </a:r>
          </a:p>
        </p:txBody>
      </p:sp>
      <p:sp>
        <p:nvSpPr>
          <p:cNvPr id="10" name="Text Box 38">
            <a:extLst>
              <a:ext uri="{FF2B5EF4-FFF2-40B4-BE49-F238E27FC236}">
                <a16:creationId xmlns:a16="http://schemas.microsoft.com/office/drawing/2014/main" id="{188E0F26-91EA-4383-89D3-FC31EBF78658}"/>
              </a:ext>
            </a:extLst>
          </p:cNvPr>
          <p:cNvSpPr txBox="1">
            <a:spLocks noChangeArrowheads="1"/>
          </p:cNvSpPr>
          <p:nvPr/>
        </p:nvSpPr>
        <p:spPr bwMode="auto">
          <a:xfrm>
            <a:off x="1989759" y="2288793"/>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cs typeface="Times New Roman" panose="02020603050405020304" pitchFamily="18" charset="0"/>
              </a:rPr>
              <a:t>, </a:t>
            </a:r>
            <a:r>
              <a:rPr lang="en-US" altLang="en-US" b="1" dirty="0" err="1">
                <a:cs typeface="Times New Roman" panose="02020603050405020304" pitchFamily="18" charset="0"/>
              </a:rPr>
              <a:t>chỉ</a:t>
            </a:r>
            <a:r>
              <a:rPr lang="en-US" altLang="en-US" b="1" dirty="0">
                <a:cs typeface="Times New Roman" panose="02020603050405020304" pitchFamily="18" charset="0"/>
              </a:rPr>
              <a:t> </a:t>
            </a:r>
            <a:r>
              <a:rPr lang="en-US" altLang="en-US" b="1" dirty="0" err="1">
                <a:cs typeface="Times New Roman" panose="02020603050405020304" pitchFamily="18" charset="0"/>
              </a:rPr>
              <a:t>còn</a:t>
            </a:r>
            <a:r>
              <a:rPr lang="en-US" altLang="en-US" b="1" dirty="0">
                <a:cs typeface="Times New Roman" panose="02020603050405020304" pitchFamily="18" charset="0"/>
              </a:rPr>
              <a:t>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năm</a:t>
            </a:r>
            <a:r>
              <a:rPr lang="en-US" altLang="en-US" b="1" dirty="0">
                <a:cs typeface="Times New Roman" panose="02020603050405020304" pitchFamily="18" charset="0"/>
              </a:rPr>
              <a:t> </a:t>
            </a:r>
            <a:r>
              <a:rPr lang="en-US" altLang="en-US" b="1" dirty="0" err="1">
                <a:cs typeface="Times New Roman" panose="02020603050405020304" pitchFamily="18" charset="0"/>
              </a:rPr>
              <a:t>phút</a:t>
            </a:r>
            <a:r>
              <a:rPr lang="en-US" altLang="en-US" b="1" dirty="0">
                <a:cs typeface="Times New Roman" panose="02020603050405020304" pitchFamily="18" charset="0"/>
              </a:rPr>
              <a:t>!</a:t>
            </a:r>
          </a:p>
        </p:txBody>
      </p:sp>
    </p:spTree>
    <p:extLst>
      <p:ext uri="{BB962C8B-B14F-4D97-AF65-F5344CB8AC3E}">
        <p14:creationId xmlns:p14="http://schemas.microsoft.com/office/powerpoint/2010/main" val="26336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6B68FC3-DC7B-4DAB-8E93-4FDA02C93AF0}"/>
              </a:ext>
            </a:extLst>
          </p:cNvPr>
          <p:cNvSpPr txBox="1">
            <a:spLocks noChangeArrowheads="1"/>
          </p:cNvSpPr>
          <p:nvPr/>
        </p:nvSpPr>
        <p:spPr bwMode="auto">
          <a:xfrm>
            <a:off x="238539" y="381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u="sng" dirty="0">
                <a:solidFill>
                  <a:srgbClr val="0000CC"/>
                </a:solidFill>
                <a:cs typeface="Times New Roman" panose="02020603050405020304" pitchFamily="18" charset="0"/>
              </a:rPr>
              <a:t>II/ THÀNH PHẦN CẢM THÁN:</a:t>
            </a:r>
          </a:p>
        </p:txBody>
      </p:sp>
      <p:sp>
        <p:nvSpPr>
          <p:cNvPr id="5" name="Text Box 19">
            <a:extLst>
              <a:ext uri="{FF2B5EF4-FFF2-40B4-BE49-F238E27FC236}">
                <a16:creationId xmlns:a16="http://schemas.microsoft.com/office/drawing/2014/main" id="{C0F3944E-7D3E-4E5F-8935-70EC9834876B}"/>
              </a:ext>
            </a:extLst>
          </p:cNvPr>
          <p:cNvSpPr txBox="1">
            <a:spLocks noChangeArrowheads="1"/>
          </p:cNvSpPr>
          <p:nvPr/>
        </p:nvSpPr>
        <p:spPr bwMode="auto">
          <a:xfrm>
            <a:off x="6857033" y="1487957"/>
            <a:ext cx="1726096" cy="461665"/>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cs typeface="Times New Roman" panose="02020603050405020304" pitchFamily="18" charset="0"/>
              </a:rPr>
              <a:t>  </a:t>
            </a:r>
            <a:r>
              <a:rPr lang="en-US" altLang="en-US" b="1" i="1" dirty="0" err="1">
                <a:cs typeface="Times New Roman" panose="02020603050405020304" pitchFamily="18" charset="0"/>
              </a:rPr>
              <a:t>Vui</a:t>
            </a:r>
            <a:r>
              <a:rPr lang="en-US" altLang="en-US" b="1" i="1" dirty="0">
                <a:cs typeface="Times New Roman" panose="02020603050405020304" pitchFamily="18" charset="0"/>
              </a:rPr>
              <a:t> </a:t>
            </a:r>
            <a:r>
              <a:rPr lang="en-US" altLang="en-US" b="1" i="1" dirty="0" err="1">
                <a:cs typeface="Times New Roman" panose="02020603050405020304" pitchFamily="18" charset="0"/>
              </a:rPr>
              <a:t>sướng</a:t>
            </a:r>
            <a:r>
              <a:rPr lang="en-US" altLang="en-US" b="1" dirty="0">
                <a:cs typeface="Times New Roman" panose="02020603050405020304" pitchFamily="18" charset="0"/>
              </a:rPr>
              <a:t> </a:t>
            </a:r>
          </a:p>
        </p:txBody>
      </p:sp>
      <p:sp>
        <p:nvSpPr>
          <p:cNvPr id="6" name="Text Box 20">
            <a:extLst>
              <a:ext uri="{FF2B5EF4-FFF2-40B4-BE49-F238E27FC236}">
                <a16:creationId xmlns:a16="http://schemas.microsoft.com/office/drawing/2014/main" id="{1C19E13C-774D-48F2-97FD-8414499406AC}"/>
              </a:ext>
            </a:extLst>
          </p:cNvPr>
          <p:cNvSpPr txBox="1">
            <a:spLocks noChangeArrowheads="1"/>
          </p:cNvSpPr>
          <p:nvPr/>
        </p:nvSpPr>
        <p:spPr bwMode="auto">
          <a:xfrm>
            <a:off x="820255" y="2293556"/>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a:cs typeface="Times New Roman" panose="02020603050405020304" pitchFamily="18" charset="0"/>
              </a:rPr>
              <a:t>b/ </a:t>
            </a:r>
            <a:r>
              <a:rPr lang="en-US" altLang="en-US" b="1" i="1" dirty="0" err="1">
                <a:cs typeface="Times New Roman" panose="02020603050405020304" pitchFamily="18" charset="0"/>
              </a:rPr>
              <a:t>Trời</a:t>
            </a:r>
            <a:r>
              <a:rPr lang="en-US" altLang="en-US" b="1" i="1" dirty="0">
                <a:cs typeface="Times New Roman" panose="02020603050405020304" pitchFamily="18" charset="0"/>
              </a:rPr>
              <a:t> </a:t>
            </a:r>
            <a:r>
              <a:rPr lang="en-US" altLang="en-US" b="1" i="1" dirty="0" err="1">
                <a:cs typeface="Times New Roman" panose="02020603050405020304" pitchFamily="18" charset="0"/>
              </a:rPr>
              <a:t>ơi</a:t>
            </a:r>
            <a:endParaRPr lang="en-US" altLang="en-US" b="1" i="1" dirty="0">
              <a:cs typeface="Times New Roman" panose="02020603050405020304" pitchFamily="18" charset="0"/>
            </a:endParaRPr>
          </a:p>
        </p:txBody>
      </p:sp>
      <p:sp>
        <p:nvSpPr>
          <p:cNvPr id="7" name="Text Box 21">
            <a:extLst>
              <a:ext uri="{FF2B5EF4-FFF2-40B4-BE49-F238E27FC236}">
                <a16:creationId xmlns:a16="http://schemas.microsoft.com/office/drawing/2014/main" id="{82C78AE1-8C01-4CA1-85AA-5680820282AE}"/>
              </a:ext>
            </a:extLst>
          </p:cNvPr>
          <p:cNvSpPr txBox="1">
            <a:spLocks noChangeArrowheads="1"/>
          </p:cNvSpPr>
          <p:nvPr/>
        </p:nvSpPr>
        <p:spPr bwMode="auto">
          <a:xfrm>
            <a:off x="6857033" y="2281085"/>
            <a:ext cx="1726096" cy="457200"/>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i="1" dirty="0" err="1">
                <a:cs typeface="Times New Roman" panose="02020603050405020304" pitchFamily="18" charset="0"/>
              </a:rPr>
              <a:t>Tiếc</a:t>
            </a:r>
            <a:r>
              <a:rPr lang="en-US" altLang="en-US" b="1" i="1" dirty="0">
                <a:cs typeface="Times New Roman" panose="02020603050405020304" pitchFamily="18" charset="0"/>
              </a:rPr>
              <a:t> </a:t>
            </a:r>
            <a:r>
              <a:rPr lang="en-US" altLang="en-US" b="1" i="1" dirty="0" err="1">
                <a:cs typeface="Times New Roman" panose="02020603050405020304" pitchFamily="18" charset="0"/>
              </a:rPr>
              <a:t>rẻ</a:t>
            </a:r>
            <a:endParaRPr lang="en-US" altLang="en-US" b="1" i="1" dirty="0">
              <a:cs typeface="Times New Roman" panose="02020603050405020304" pitchFamily="18" charset="0"/>
            </a:endParaRPr>
          </a:p>
        </p:txBody>
      </p:sp>
      <p:sp>
        <p:nvSpPr>
          <p:cNvPr id="8" name="Text Box 24">
            <a:extLst>
              <a:ext uri="{FF2B5EF4-FFF2-40B4-BE49-F238E27FC236}">
                <a16:creationId xmlns:a16="http://schemas.microsoft.com/office/drawing/2014/main" id="{E6099EC5-7127-4CC0-B5CC-36802145170F}"/>
              </a:ext>
            </a:extLst>
          </p:cNvPr>
          <p:cNvSpPr txBox="1">
            <a:spLocks noChangeArrowheads="1"/>
          </p:cNvSpPr>
          <p:nvPr/>
        </p:nvSpPr>
        <p:spPr bwMode="auto">
          <a:xfrm>
            <a:off x="820255" y="1379156"/>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i="1" dirty="0">
                <a:cs typeface="Times New Roman" panose="02020603050405020304" pitchFamily="18" charset="0"/>
              </a:rPr>
              <a:t>a/ Ồ,</a:t>
            </a:r>
            <a:r>
              <a:rPr lang="en-US" altLang="en-US" b="1" dirty="0">
                <a:cs typeface="Times New Roman" panose="02020603050405020304" pitchFamily="18" charset="0"/>
              </a:rPr>
              <a:t> </a:t>
            </a:r>
          </a:p>
        </p:txBody>
      </p:sp>
      <p:sp>
        <p:nvSpPr>
          <p:cNvPr id="9" name="Text Box 37">
            <a:extLst>
              <a:ext uri="{FF2B5EF4-FFF2-40B4-BE49-F238E27FC236}">
                <a16:creationId xmlns:a16="http://schemas.microsoft.com/office/drawing/2014/main" id="{F50110B2-8D19-4FE6-8048-FC92DE052934}"/>
              </a:ext>
            </a:extLst>
          </p:cNvPr>
          <p:cNvSpPr txBox="1">
            <a:spLocks noChangeArrowheads="1"/>
          </p:cNvSpPr>
          <p:nvPr/>
        </p:nvSpPr>
        <p:spPr bwMode="auto">
          <a:xfrm>
            <a:off x="1442555" y="1379156"/>
            <a:ext cx="311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err="1">
                <a:cs typeface="Times New Roman" panose="02020603050405020304" pitchFamily="18" charset="0"/>
              </a:rPr>
              <a:t>sao</a:t>
            </a:r>
            <a:r>
              <a:rPr lang="en-US" altLang="en-US" b="1" dirty="0">
                <a:cs typeface="Times New Roman" panose="02020603050405020304" pitchFamily="18" charset="0"/>
              </a:rPr>
              <a:t> </a:t>
            </a:r>
            <a:r>
              <a:rPr lang="en-US" altLang="en-US" b="1" dirty="0" err="1">
                <a:cs typeface="Times New Roman" panose="02020603050405020304" pitchFamily="18" charset="0"/>
              </a:rPr>
              <a:t>mà</a:t>
            </a:r>
            <a:r>
              <a:rPr lang="en-US" altLang="en-US" b="1" dirty="0">
                <a:cs typeface="Times New Roman" panose="02020603050405020304" pitchFamily="18" charset="0"/>
              </a:rPr>
              <a:t> </a:t>
            </a:r>
            <a:r>
              <a:rPr lang="en-US" altLang="en-US" b="1" dirty="0" err="1">
                <a:cs typeface="Times New Roman" panose="02020603050405020304" pitchFamily="18" charset="0"/>
              </a:rPr>
              <a:t>độ</a:t>
            </a:r>
            <a:r>
              <a:rPr lang="en-US" altLang="en-US" b="1" dirty="0">
                <a:cs typeface="Times New Roman" panose="02020603050405020304" pitchFamily="18" charset="0"/>
              </a:rPr>
              <a:t> </a:t>
            </a:r>
            <a:r>
              <a:rPr lang="en-US" altLang="en-US" b="1" dirty="0" err="1">
                <a:cs typeface="Times New Roman" panose="02020603050405020304" pitchFamily="18" charset="0"/>
              </a:rPr>
              <a:t>ấy</a:t>
            </a:r>
            <a:r>
              <a:rPr lang="en-US" altLang="en-US" b="1" dirty="0">
                <a:cs typeface="Times New Roman" panose="02020603050405020304" pitchFamily="18" charset="0"/>
              </a:rPr>
              <a:t> </a:t>
            </a:r>
            <a:r>
              <a:rPr lang="en-US" altLang="en-US" b="1" dirty="0" err="1">
                <a:cs typeface="Times New Roman" panose="02020603050405020304" pitchFamily="18" charset="0"/>
              </a:rPr>
              <a:t>vui</a:t>
            </a:r>
            <a:r>
              <a:rPr lang="en-US" altLang="en-US" b="1" dirty="0">
                <a:cs typeface="Times New Roman" panose="02020603050405020304" pitchFamily="18" charset="0"/>
              </a:rPr>
              <a:t> </a:t>
            </a:r>
            <a:r>
              <a:rPr lang="en-US" altLang="en-US" b="1" dirty="0" err="1">
                <a:cs typeface="Times New Roman" panose="02020603050405020304" pitchFamily="18" charset="0"/>
              </a:rPr>
              <a:t>thế</a:t>
            </a:r>
            <a:r>
              <a:rPr lang="en-US" altLang="en-US" b="1" dirty="0">
                <a:cs typeface="Times New Roman" panose="02020603050405020304" pitchFamily="18" charset="0"/>
              </a:rPr>
              <a:t> .</a:t>
            </a:r>
          </a:p>
        </p:txBody>
      </p:sp>
      <p:sp>
        <p:nvSpPr>
          <p:cNvPr id="10" name="Text Box 38">
            <a:extLst>
              <a:ext uri="{FF2B5EF4-FFF2-40B4-BE49-F238E27FC236}">
                <a16:creationId xmlns:a16="http://schemas.microsoft.com/office/drawing/2014/main" id="{188E0F26-91EA-4383-89D3-FC31EBF78658}"/>
              </a:ext>
            </a:extLst>
          </p:cNvPr>
          <p:cNvSpPr txBox="1">
            <a:spLocks noChangeArrowheads="1"/>
          </p:cNvSpPr>
          <p:nvPr/>
        </p:nvSpPr>
        <p:spPr bwMode="auto">
          <a:xfrm>
            <a:off x="1989759" y="2288793"/>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dirty="0">
                <a:cs typeface="Times New Roman" panose="02020603050405020304" pitchFamily="18" charset="0"/>
              </a:rPr>
              <a:t>, </a:t>
            </a:r>
            <a:r>
              <a:rPr lang="en-US" altLang="en-US" b="1" dirty="0" err="1">
                <a:cs typeface="Times New Roman" panose="02020603050405020304" pitchFamily="18" charset="0"/>
              </a:rPr>
              <a:t>chỉ</a:t>
            </a:r>
            <a:r>
              <a:rPr lang="en-US" altLang="en-US" b="1" dirty="0">
                <a:cs typeface="Times New Roman" panose="02020603050405020304" pitchFamily="18" charset="0"/>
              </a:rPr>
              <a:t> </a:t>
            </a:r>
            <a:r>
              <a:rPr lang="en-US" altLang="en-US" b="1" dirty="0" err="1">
                <a:cs typeface="Times New Roman" panose="02020603050405020304" pitchFamily="18" charset="0"/>
              </a:rPr>
              <a:t>còn</a:t>
            </a:r>
            <a:r>
              <a:rPr lang="en-US" altLang="en-US" b="1" dirty="0">
                <a:cs typeface="Times New Roman" panose="02020603050405020304" pitchFamily="18" charset="0"/>
              </a:rPr>
              <a:t>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năm</a:t>
            </a:r>
            <a:r>
              <a:rPr lang="en-US" altLang="en-US" b="1" dirty="0">
                <a:cs typeface="Times New Roman" panose="02020603050405020304" pitchFamily="18" charset="0"/>
              </a:rPr>
              <a:t> </a:t>
            </a:r>
            <a:r>
              <a:rPr lang="en-US" altLang="en-US" b="1" dirty="0" err="1">
                <a:cs typeface="Times New Roman" panose="02020603050405020304" pitchFamily="18" charset="0"/>
              </a:rPr>
              <a:t>phút</a:t>
            </a:r>
            <a:r>
              <a:rPr lang="en-US" altLang="en-US" b="1" dirty="0">
                <a:cs typeface="Times New Roman" panose="02020603050405020304" pitchFamily="18" charset="0"/>
              </a:rPr>
              <a:t>!</a:t>
            </a:r>
          </a:p>
        </p:txBody>
      </p:sp>
      <p:sp>
        <p:nvSpPr>
          <p:cNvPr id="11" name="Text Box 42">
            <a:extLst>
              <a:ext uri="{FF2B5EF4-FFF2-40B4-BE49-F238E27FC236}">
                <a16:creationId xmlns:a16="http://schemas.microsoft.com/office/drawing/2014/main" id="{A0FB0941-BF74-4A6C-A34F-E924B9003017}"/>
              </a:ext>
            </a:extLst>
          </p:cNvPr>
          <p:cNvSpPr txBox="1">
            <a:spLocks noChangeArrowheads="1"/>
          </p:cNvSpPr>
          <p:nvPr/>
        </p:nvSpPr>
        <p:spPr bwMode="auto">
          <a:xfrm>
            <a:off x="3643381" y="1739747"/>
            <a:ext cx="2181916" cy="769938"/>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200" b="1" i="1" dirty="0" err="1">
                <a:cs typeface="Times New Roman" panose="02020603050405020304" pitchFamily="18" charset="0"/>
              </a:rPr>
              <a:t>Dùng</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để</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bộc</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lộ</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tâm</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lí</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người</a:t>
            </a:r>
            <a:r>
              <a:rPr lang="en-US" altLang="en-US" sz="2200" b="1" i="1" dirty="0">
                <a:cs typeface="Times New Roman" panose="02020603050405020304" pitchFamily="18" charset="0"/>
              </a:rPr>
              <a:t> </a:t>
            </a:r>
            <a:r>
              <a:rPr lang="en-US" altLang="en-US" sz="2200" b="1" i="1" dirty="0" err="1">
                <a:cs typeface="Times New Roman" panose="02020603050405020304" pitchFamily="18" charset="0"/>
              </a:rPr>
              <a:t>nói</a:t>
            </a:r>
            <a:endParaRPr lang="en-US" altLang="en-US" sz="2200" b="1" i="1" dirty="0">
              <a:cs typeface="Times New Roman" panose="02020603050405020304" pitchFamily="18" charset="0"/>
            </a:endParaRPr>
          </a:p>
        </p:txBody>
      </p:sp>
      <p:sp>
        <p:nvSpPr>
          <p:cNvPr id="2" name="Arrow: Right 1">
            <a:extLst>
              <a:ext uri="{FF2B5EF4-FFF2-40B4-BE49-F238E27FC236}">
                <a16:creationId xmlns:a16="http://schemas.microsoft.com/office/drawing/2014/main" id="{F73A5C93-C6E7-4701-81AB-A6CB102EFBB5}"/>
              </a:ext>
            </a:extLst>
          </p:cNvPr>
          <p:cNvSpPr/>
          <p:nvPr/>
        </p:nvSpPr>
        <p:spPr>
          <a:xfrm>
            <a:off x="3082097" y="1739747"/>
            <a:ext cx="304800" cy="681037"/>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417ACD4-286B-4304-B7AA-663817062996}"/>
              </a:ext>
            </a:extLst>
          </p:cNvPr>
          <p:cNvCxnSpPr>
            <a:stCxn id="11" idx="3"/>
            <a:endCxn id="5" idx="1"/>
          </p:cNvCxnSpPr>
          <p:nvPr/>
        </p:nvCxnSpPr>
        <p:spPr>
          <a:xfrm flipV="1">
            <a:off x="5825297" y="1718790"/>
            <a:ext cx="1031736" cy="4059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B33DC1-6BBA-42F2-827F-2AFC398E2EC6}"/>
              </a:ext>
            </a:extLst>
          </p:cNvPr>
          <p:cNvCxnSpPr>
            <a:cxnSpLocks/>
            <a:stCxn id="11" idx="3"/>
            <a:endCxn id="7" idx="1"/>
          </p:cNvCxnSpPr>
          <p:nvPr/>
        </p:nvCxnSpPr>
        <p:spPr>
          <a:xfrm>
            <a:off x="5825297" y="2124716"/>
            <a:ext cx="1031736" cy="3849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2">
            <a:extLst>
              <a:ext uri="{FF2B5EF4-FFF2-40B4-BE49-F238E27FC236}">
                <a16:creationId xmlns:a16="http://schemas.microsoft.com/office/drawing/2014/main" id="{ECDAECD5-0DD2-433C-BFEF-B3E82E6AB4F3}"/>
              </a:ext>
            </a:extLst>
          </p:cNvPr>
          <p:cNvSpPr txBox="1">
            <a:spLocks noChangeArrowheads="1"/>
          </p:cNvSpPr>
          <p:nvPr/>
        </p:nvSpPr>
        <p:spPr bwMode="auto">
          <a:xfrm>
            <a:off x="1442555" y="5048669"/>
            <a:ext cx="6929921" cy="1569660"/>
          </a:xfrm>
          <a:prstGeom prst="rect">
            <a:avLst/>
          </a:prstGeom>
          <a:solidFill>
            <a:schemeClr val="accent2">
              <a:lumMod val="40000"/>
              <a:lumOff val="60000"/>
            </a:schemeClr>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base" hangingPunct="1">
              <a:spcBef>
                <a:spcPct val="50000"/>
              </a:spcBef>
              <a:spcAft>
                <a:spcPct val="0"/>
              </a:spcAft>
            </a:pPr>
            <a:r>
              <a:rPr lang="en-US" altLang="en-US" sz="3200" b="1" i="1" dirty="0" err="1">
                <a:solidFill>
                  <a:srgbClr val="0000CC"/>
                </a:solidFill>
                <a:cs typeface="Times New Roman" panose="02020603050405020304" pitchFamily="18" charset="0"/>
              </a:rPr>
              <a:t>Thành</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phần</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cảm</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thán</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được</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dùng</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để</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bộc</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lộ</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tâm</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lí</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của</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người</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nói</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vui</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buồn</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mừng</a:t>
            </a:r>
            <a:r>
              <a:rPr lang="en-US" altLang="en-US" sz="3200" b="1" i="1" dirty="0">
                <a:solidFill>
                  <a:srgbClr val="0000CC"/>
                </a:solidFill>
                <a:cs typeface="Times New Roman" panose="02020603050405020304" pitchFamily="18" charset="0"/>
              </a:rPr>
              <a:t>, </a:t>
            </a:r>
            <a:r>
              <a:rPr lang="en-US" altLang="en-US" sz="3200" b="1" i="1" dirty="0" err="1">
                <a:solidFill>
                  <a:srgbClr val="0000CC"/>
                </a:solidFill>
                <a:cs typeface="Times New Roman" panose="02020603050405020304" pitchFamily="18" charset="0"/>
              </a:rPr>
              <a:t>giận</a:t>
            </a:r>
            <a:r>
              <a:rPr lang="en-US" altLang="en-US" sz="3200" b="1" i="1" dirty="0">
                <a:solidFill>
                  <a:srgbClr val="0000CC"/>
                </a:solidFill>
                <a:cs typeface="Times New Roman" panose="02020603050405020304" pitchFamily="18" charset="0"/>
              </a:rPr>
              <a:t>,….)</a:t>
            </a:r>
          </a:p>
        </p:txBody>
      </p:sp>
      <p:sp>
        <p:nvSpPr>
          <p:cNvPr id="17" name="TextBox 16">
            <a:extLst>
              <a:ext uri="{FF2B5EF4-FFF2-40B4-BE49-F238E27FC236}">
                <a16:creationId xmlns:a16="http://schemas.microsoft.com/office/drawing/2014/main" id="{FA384BC7-6F63-4CD0-9C98-1E230529EBFC}"/>
              </a:ext>
            </a:extLst>
          </p:cNvPr>
          <p:cNvSpPr txBox="1"/>
          <p:nvPr/>
        </p:nvSpPr>
        <p:spPr>
          <a:xfrm>
            <a:off x="2860122" y="3422659"/>
            <a:ext cx="2772051" cy="954107"/>
          </a:xfrm>
          <a:prstGeom prst="rect">
            <a:avLst/>
          </a:prstGeom>
          <a:solidFill>
            <a:schemeClr val="accent2">
              <a:lumMod val="40000"/>
              <a:lumOff val="60000"/>
            </a:schemeClr>
          </a:solid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THÀNH PHẦN CẢM THÁN</a:t>
            </a:r>
          </a:p>
        </p:txBody>
      </p:sp>
      <p:sp>
        <p:nvSpPr>
          <p:cNvPr id="18" name="Arrow: Down 17">
            <a:extLst>
              <a:ext uri="{FF2B5EF4-FFF2-40B4-BE49-F238E27FC236}">
                <a16:creationId xmlns:a16="http://schemas.microsoft.com/office/drawing/2014/main" id="{3BC3673E-F933-4764-AE66-BA18E71155D9}"/>
              </a:ext>
            </a:extLst>
          </p:cNvPr>
          <p:cNvSpPr/>
          <p:nvPr/>
        </p:nvSpPr>
        <p:spPr>
          <a:xfrm>
            <a:off x="3909391" y="2915611"/>
            <a:ext cx="824948" cy="384191"/>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DA74E4CC-DB12-4780-8409-3ACD91A32291}"/>
              </a:ext>
            </a:extLst>
          </p:cNvPr>
          <p:cNvSpPr/>
          <p:nvPr/>
        </p:nvSpPr>
        <p:spPr>
          <a:xfrm>
            <a:off x="3891446" y="4520622"/>
            <a:ext cx="824948" cy="384191"/>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80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0" grpId="0"/>
      <p:bldP spid="11" grpId="0" animBg="1"/>
      <p:bldP spid="2"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220A0190-9D4E-4DDF-BF3E-BB93DC811FC0}"/>
              </a:ext>
            </a:extLst>
          </p:cNvPr>
          <p:cNvSpPr txBox="1">
            <a:spLocks noChangeArrowheads="1"/>
          </p:cNvSpPr>
          <p:nvPr/>
        </p:nvSpPr>
        <p:spPr bwMode="auto">
          <a:xfrm>
            <a:off x="1808922" y="293412"/>
            <a:ext cx="8839200" cy="213836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fontAlgn="base" hangingPunct="1">
              <a:spcBef>
                <a:spcPct val="50000"/>
              </a:spcBef>
              <a:spcAft>
                <a:spcPct val="0"/>
              </a:spcAft>
            </a:pPr>
            <a:r>
              <a:rPr lang="en-US" altLang="en-US" b="1" dirty="0">
                <a:solidFill>
                  <a:srgbClr val="FF0066"/>
                </a:solidFill>
                <a:cs typeface="Times New Roman" panose="02020603050405020304" pitchFamily="18" charset="0"/>
              </a:rPr>
              <a:t>                                            THẢO LUẬN</a:t>
            </a:r>
          </a:p>
          <a:p>
            <a:pPr algn="just" eaLnBrk="1" fontAlgn="base" hangingPunct="1">
              <a:spcBef>
                <a:spcPct val="50000"/>
              </a:spcBef>
              <a:spcAft>
                <a:spcPct val="0"/>
              </a:spcAft>
            </a:pPr>
            <a:r>
              <a:rPr lang="en-US" altLang="en-US" b="1" dirty="0" err="1">
                <a:solidFill>
                  <a:srgbClr val="0000CC"/>
                </a:solidFill>
                <a:cs typeface="Times New Roman" panose="02020603050405020304" pitchFamily="18" charset="0"/>
              </a:rPr>
              <a:t>Nhận</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xét</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về</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thành</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các</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phần</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tình</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thái</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và</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cảm</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thán</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trong</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câu</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có</a:t>
            </a:r>
            <a:r>
              <a:rPr lang="en-US" altLang="en-US" b="1" dirty="0">
                <a:solidFill>
                  <a:srgbClr val="0000CC"/>
                </a:solidFill>
                <a:cs typeface="Times New Roman" panose="02020603050405020304" pitchFamily="18" charset="0"/>
              </a:rPr>
              <a:t> ý </a:t>
            </a:r>
            <a:r>
              <a:rPr lang="en-US" altLang="en-US" b="1" dirty="0" err="1">
                <a:solidFill>
                  <a:srgbClr val="0000CC"/>
                </a:solidFill>
                <a:cs typeface="Times New Roman" panose="02020603050405020304" pitchFamily="18" charset="0"/>
              </a:rPr>
              <a:t>kiến</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cho</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rằng</a:t>
            </a:r>
            <a:r>
              <a:rPr lang="en-US" altLang="en-US" b="1" dirty="0">
                <a:solidFill>
                  <a:srgbClr val="0000CC"/>
                </a:solidFill>
                <a:cs typeface="Times New Roman" panose="02020603050405020304" pitchFamily="18" charset="0"/>
              </a:rPr>
              <a:t>: </a:t>
            </a:r>
            <a:r>
              <a:rPr lang="en-US" altLang="en-US" b="1" i="1" dirty="0">
                <a:solidFill>
                  <a:srgbClr val="FF0000"/>
                </a:solidFill>
                <a:cs typeface="Times New Roman" panose="02020603050405020304" pitchFamily="18" charset="0"/>
              </a:rPr>
              <a:t>Hai </a:t>
            </a:r>
            <a:r>
              <a:rPr lang="en-US" altLang="en-US" b="1" i="1" dirty="0" err="1">
                <a:solidFill>
                  <a:srgbClr val="FF0000"/>
                </a:solidFill>
                <a:cs typeface="Times New Roman" panose="02020603050405020304" pitchFamily="18" charset="0"/>
              </a:rPr>
              <a:t>thành</a:t>
            </a:r>
            <a:r>
              <a:rPr lang="en-US" altLang="en-US" b="1" i="1" dirty="0">
                <a:solidFill>
                  <a:srgbClr val="FF0000"/>
                </a:solidFill>
                <a:cs typeface="Times New Roman" panose="02020603050405020304" pitchFamily="18" charset="0"/>
              </a:rPr>
              <a:t> </a:t>
            </a:r>
            <a:r>
              <a:rPr lang="en-US" altLang="en-US" b="1" i="1" dirty="0" err="1">
                <a:solidFill>
                  <a:srgbClr val="FF0000"/>
                </a:solidFill>
                <a:cs typeface="Times New Roman" panose="02020603050405020304" pitchFamily="18" charset="0"/>
              </a:rPr>
              <a:t>phần</a:t>
            </a:r>
            <a:r>
              <a:rPr lang="en-US" altLang="en-US" b="1" i="1" dirty="0">
                <a:solidFill>
                  <a:srgbClr val="FF0000"/>
                </a:solidFill>
                <a:cs typeface="Times New Roman" panose="02020603050405020304" pitchFamily="18" charset="0"/>
              </a:rPr>
              <a:t> </a:t>
            </a:r>
            <a:r>
              <a:rPr lang="en-US" altLang="en-US" b="1" i="1" dirty="0" err="1">
                <a:solidFill>
                  <a:srgbClr val="FF0000"/>
                </a:solidFill>
                <a:cs typeface="Times New Roman" panose="02020603050405020304" pitchFamily="18" charset="0"/>
              </a:rPr>
              <a:t>này</a:t>
            </a:r>
            <a:r>
              <a:rPr lang="en-US" altLang="en-US" b="1" i="1" dirty="0">
                <a:solidFill>
                  <a:srgbClr val="FF0000"/>
                </a:solidFill>
                <a:cs typeface="Times New Roman" panose="02020603050405020304" pitchFamily="18" charset="0"/>
              </a:rPr>
              <a:t> </a:t>
            </a:r>
            <a:r>
              <a:rPr lang="en-US" altLang="en-US" b="1" i="1" dirty="0" err="1">
                <a:solidFill>
                  <a:srgbClr val="FF0000"/>
                </a:solidFill>
                <a:cs typeface="Times New Roman" panose="02020603050405020304" pitchFamily="18" charset="0"/>
              </a:rPr>
              <a:t>tuy</a:t>
            </a:r>
            <a:r>
              <a:rPr lang="en-US" altLang="en-US" b="1" i="1"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khác</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nhau</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về</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công</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dụng</a:t>
            </a:r>
            <a:r>
              <a:rPr lang="en-US" altLang="en-US" b="1" i="1" dirty="0">
                <a:solidFill>
                  <a:srgbClr val="FF0000"/>
                </a:solidFill>
                <a:cs typeface="Times New Roman" panose="02020603050405020304" pitchFamily="18" charset="0"/>
              </a:rPr>
              <a:t> </a:t>
            </a:r>
            <a:r>
              <a:rPr lang="en-US" altLang="en-US" b="1" i="1" dirty="0" err="1">
                <a:solidFill>
                  <a:srgbClr val="FF0000"/>
                </a:solidFill>
                <a:cs typeface="Times New Roman" panose="02020603050405020304" pitchFamily="18" charset="0"/>
              </a:rPr>
              <a:t>nh</a:t>
            </a:r>
            <a:r>
              <a:rPr lang="vi-VN" altLang="en-US" b="1" i="1" dirty="0">
                <a:solidFill>
                  <a:srgbClr val="FF0000"/>
                </a:solidFill>
                <a:cs typeface="Times New Roman" panose="02020603050405020304" pitchFamily="18" charset="0"/>
              </a:rPr>
              <a:t>ư</a:t>
            </a:r>
            <a:r>
              <a:rPr lang="en-US" altLang="en-US" b="1" i="1" dirty="0">
                <a:solidFill>
                  <a:srgbClr val="FF0000"/>
                </a:solidFill>
                <a:cs typeface="Times New Roman" panose="02020603050405020304" pitchFamily="18" charset="0"/>
              </a:rPr>
              <a:t>ng </a:t>
            </a:r>
            <a:r>
              <a:rPr lang="en-US" altLang="en-US" b="1" i="1" dirty="0" err="1">
                <a:solidFill>
                  <a:srgbClr val="FF0000"/>
                </a:solidFill>
                <a:cs typeface="Times New Roman" panose="02020603050405020304" pitchFamily="18" charset="0"/>
              </a:rPr>
              <a:t>chúng</a:t>
            </a:r>
            <a:r>
              <a:rPr lang="en-US" altLang="en-US" b="1" i="1" dirty="0">
                <a:solidFill>
                  <a:srgbClr val="FF0000"/>
                </a:solidFill>
                <a:cs typeface="Times New Roman" panose="02020603050405020304" pitchFamily="18" charset="0"/>
              </a:rPr>
              <a:t> </a:t>
            </a:r>
            <a:r>
              <a:rPr lang="en-US" altLang="en-US" b="1" i="1" dirty="0" err="1">
                <a:solidFill>
                  <a:srgbClr val="FF0000"/>
                </a:solidFill>
                <a:cs typeface="Times New Roman" panose="02020603050405020304" pitchFamily="18" charset="0"/>
              </a:rPr>
              <a:t>lại</a:t>
            </a:r>
            <a:r>
              <a:rPr lang="en-US" altLang="en-US" b="1" i="1"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có</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những</a:t>
            </a:r>
            <a:r>
              <a:rPr lang="en-US" altLang="en-US" b="1" i="1" u="sng" dirty="0">
                <a:solidFill>
                  <a:srgbClr val="FF0000"/>
                </a:solidFill>
                <a:cs typeface="Times New Roman" panose="02020603050405020304" pitchFamily="18" charset="0"/>
              </a:rPr>
              <a:t> </a:t>
            </a:r>
            <a:r>
              <a:rPr lang="vi-VN" altLang="en-US" b="1" i="1" u="sng" dirty="0">
                <a:solidFill>
                  <a:srgbClr val="FF0000"/>
                </a:solidFill>
                <a:cs typeface="Times New Roman" panose="02020603050405020304" pitchFamily="18" charset="0"/>
              </a:rPr>
              <a:t>đ</a:t>
            </a:r>
            <a:r>
              <a:rPr lang="en-US" altLang="en-US" b="1" i="1" u="sng" dirty="0" err="1">
                <a:solidFill>
                  <a:srgbClr val="FF0000"/>
                </a:solidFill>
                <a:cs typeface="Times New Roman" panose="02020603050405020304" pitchFamily="18" charset="0"/>
              </a:rPr>
              <a:t>ặc</a:t>
            </a:r>
            <a:r>
              <a:rPr lang="en-US" altLang="en-US" b="1" i="1" u="sng" dirty="0">
                <a:solidFill>
                  <a:srgbClr val="FF0000"/>
                </a:solidFill>
                <a:cs typeface="Times New Roman" panose="02020603050405020304" pitchFamily="18" charset="0"/>
              </a:rPr>
              <a:t> </a:t>
            </a:r>
            <a:r>
              <a:rPr lang="vi-VN" altLang="en-US" b="1" i="1" u="sng" dirty="0">
                <a:solidFill>
                  <a:srgbClr val="FF0000"/>
                </a:solidFill>
                <a:cs typeface="Times New Roman" panose="02020603050405020304" pitchFamily="18" charset="0"/>
              </a:rPr>
              <a:t>đ</a:t>
            </a:r>
            <a:r>
              <a:rPr lang="en-US" altLang="en-US" b="1" i="1" u="sng" dirty="0" err="1">
                <a:solidFill>
                  <a:srgbClr val="FF0000"/>
                </a:solidFill>
                <a:cs typeface="Times New Roman" panose="02020603050405020304" pitchFamily="18" charset="0"/>
              </a:rPr>
              <a:t>iểm</a:t>
            </a:r>
            <a:r>
              <a:rPr lang="en-US" altLang="en-US" b="1" i="1" u="sng" dirty="0">
                <a:solidFill>
                  <a:srgbClr val="FF0000"/>
                </a:solidFill>
                <a:cs typeface="Times New Roman" panose="02020603050405020304" pitchFamily="18" charset="0"/>
              </a:rPr>
              <a:t> </a:t>
            </a:r>
            <a:r>
              <a:rPr lang="en-US" altLang="en-US" b="1" i="1" u="sng" dirty="0" err="1">
                <a:solidFill>
                  <a:srgbClr val="FF0000"/>
                </a:solidFill>
                <a:cs typeface="Times New Roman" panose="02020603050405020304" pitchFamily="18" charset="0"/>
              </a:rPr>
              <a:t>chung</a:t>
            </a:r>
            <a:r>
              <a:rPr lang="en-US" altLang="en-US" b="1" dirty="0">
                <a:solidFill>
                  <a:prstClr val="black"/>
                </a:solidFill>
                <a:cs typeface="Times New Roman" panose="02020603050405020304" pitchFamily="18" charset="0"/>
              </a:rPr>
              <a:t>. </a:t>
            </a:r>
            <a:r>
              <a:rPr lang="en-US" altLang="en-US" b="1" dirty="0" err="1">
                <a:solidFill>
                  <a:srgbClr val="0000CC"/>
                </a:solidFill>
                <a:cs typeface="Times New Roman" panose="02020603050405020304" pitchFamily="18" charset="0"/>
              </a:rPr>
              <a:t>Em</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có</a:t>
            </a:r>
            <a:r>
              <a:rPr lang="en-US" altLang="en-US" b="1" dirty="0">
                <a:solidFill>
                  <a:srgbClr val="0000CC"/>
                </a:solidFill>
                <a:cs typeface="Times New Roman" panose="02020603050405020304" pitchFamily="18" charset="0"/>
              </a:rPr>
              <a:t> </a:t>
            </a:r>
            <a:r>
              <a:rPr lang="vi-VN" altLang="en-US" b="1" dirty="0">
                <a:solidFill>
                  <a:srgbClr val="0000CC"/>
                </a:solidFill>
                <a:cs typeface="Times New Roman" panose="02020603050405020304" pitchFamily="18" charset="0"/>
              </a:rPr>
              <a:t>đ</a:t>
            </a:r>
            <a:r>
              <a:rPr lang="en-US" altLang="en-US" b="1" dirty="0" err="1">
                <a:solidFill>
                  <a:srgbClr val="0000CC"/>
                </a:solidFill>
                <a:cs typeface="Times New Roman" panose="02020603050405020304" pitchFamily="18" charset="0"/>
              </a:rPr>
              <a:t>ồng</a:t>
            </a:r>
            <a:r>
              <a:rPr lang="en-US" altLang="en-US" b="1" dirty="0">
                <a:solidFill>
                  <a:srgbClr val="0000CC"/>
                </a:solidFill>
                <a:cs typeface="Times New Roman" panose="02020603050405020304" pitchFamily="18" charset="0"/>
              </a:rPr>
              <a:t> ý </a:t>
            </a:r>
            <a:r>
              <a:rPr lang="en-US" altLang="en-US" b="1" dirty="0" err="1">
                <a:solidFill>
                  <a:srgbClr val="0000CC"/>
                </a:solidFill>
                <a:cs typeface="Times New Roman" panose="02020603050405020304" pitchFamily="18" charset="0"/>
              </a:rPr>
              <a:t>với</a:t>
            </a:r>
            <a:r>
              <a:rPr lang="en-US" altLang="en-US" b="1" dirty="0">
                <a:solidFill>
                  <a:srgbClr val="0000CC"/>
                </a:solidFill>
                <a:cs typeface="Times New Roman" panose="02020603050405020304" pitchFamily="18" charset="0"/>
              </a:rPr>
              <a:t> ý </a:t>
            </a:r>
            <a:r>
              <a:rPr lang="en-US" altLang="en-US" b="1" dirty="0" err="1">
                <a:solidFill>
                  <a:srgbClr val="0000CC"/>
                </a:solidFill>
                <a:cs typeface="Times New Roman" panose="02020603050405020304" pitchFamily="18" charset="0"/>
              </a:rPr>
              <a:t>kiến</a:t>
            </a:r>
            <a:r>
              <a:rPr lang="en-US" altLang="en-US" b="1" dirty="0">
                <a:solidFill>
                  <a:srgbClr val="0000CC"/>
                </a:solidFill>
                <a:cs typeface="Times New Roman" panose="02020603050405020304" pitchFamily="18" charset="0"/>
              </a:rPr>
              <a:t> </a:t>
            </a:r>
            <a:r>
              <a:rPr lang="vi-VN" altLang="en-US" b="1" dirty="0">
                <a:solidFill>
                  <a:srgbClr val="0000CC"/>
                </a:solidFill>
                <a:cs typeface="Times New Roman" panose="02020603050405020304" pitchFamily="18" charset="0"/>
              </a:rPr>
              <a:t>đ</a:t>
            </a:r>
            <a:r>
              <a:rPr lang="en-US" altLang="en-US" b="1" dirty="0">
                <a:solidFill>
                  <a:srgbClr val="0000CC"/>
                </a:solidFill>
                <a:cs typeface="Times New Roman" panose="02020603050405020304" pitchFamily="18" charset="0"/>
              </a:rPr>
              <a:t>ó </a:t>
            </a:r>
            <a:r>
              <a:rPr lang="en-US" altLang="en-US" b="1" dirty="0" err="1">
                <a:solidFill>
                  <a:srgbClr val="0000CC"/>
                </a:solidFill>
                <a:cs typeface="Times New Roman" panose="02020603050405020304" pitchFamily="18" charset="0"/>
              </a:rPr>
              <a:t>không</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Vì</a:t>
            </a:r>
            <a:r>
              <a:rPr lang="en-US" altLang="en-US" b="1" dirty="0">
                <a:solidFill>
                  <a:srgbClr val="0000CC"/>
                </a:solidFill>
                <a:cs typeface="Times New Roman" panose="02020603050405020304" pitchFamily="18" charset="0"/>
              </a:rPr>
              <a:t> </a:t>
            </a:r>
            <a:r>
              <a:rPr lang="en-US" altLang="en-US" b="1" dirty="0" err="1">
                <a:solidFill>
                  <a:srgbClr val="0000CC"/>
                </a:solidFill>
                <a:cs typeface="Times New Roman" panose="02020603050405020304" pitchFamily="18" charset="0"/>
              </a:rPr>
              <a:t>sao</a:t>
            </a:r>
            <a:r>
              <a:rPr lang="en-US" altLang="en-US" b="1" dirty="0">
                <a:solidFill>
                  <a:srgbClr val="0000CC"/>
                </a:solidFill>
                <a:cs typeface="Times New Roman" panose="02020603050405020304" pitchFamily="18" charset="0"/>
              </a:rPr>
              <a:t>?</a:t>
            </a:r>
          </a:p>
        </p:txBody>
      </p:sp>
      <p:graphicFrame>
        <p:nvGraphicFramePr>
          <p:cNvPr id="5" name="Table 5">
            <a:extLst>
              <a:ext uri="{FF2B5EF4-FFF2-40B4-BE49-F238E27FC236}">
                <a16:creationId xmlns:a16="http://schemas.microsoft.com/office/drawing/2014/main" id="{0DFE2341-0E31-4CBF-B06A-98A1366715FE}"/>
              </a:ext>
            </a:extLst>
          </p:cNvPr>
          <p:cNvGraphicFramePr>
            <a:graphicFrameLocks noGrp="1"/>
          </p:cNvGraphicFramePr>
          <p:nvPr>
            <p:extLst>
              <p:ext uri="{D42A27DB-BD31-4B8C-83A1-F6EECF244321}">
                <p14:modId xmlns:p14="http://schemas.microsoft.com/office/powerpoint/2010/main" val="360107728"/>
              </p:ext>
            </p:extLst>
          </p:nvPr>
        </p:nvGraphicFramePr>
        <p:xfrm>
          <a:off x="545548" y="2965506"/>
          <a:ext cx="11100904" cy="3444240"/>
        </p:xfrm>
        <a:graphic>
          <a:graphicData uri="http://schemas.openxmlformats.org/drawingml/2006/table">
            <a:tbl>
              <a:tblPr firstRow="1" bandRow="1">
                <a:tableStyleId>{5C22544A-7EE6-4342-B048-85BDC9FD1C3A}</a:tableStyleId>
              </a:tblPr>
              <a:tblGrid>
                <a:gridCol w="5550452">
                  <a:extLst>
                    <a:ext uri="{9D8B030D-6E8A-4147-A177-3AD203B41FA5}">
                      <a16:colId xmlns:a16="http://schemas.microsoft.com/office/drawing/2014/main" val="2698581221"/>
                    </a:ext>
                  </a:extLst>
                </a:gridCol>
                <a:gridCol w="5550452">
                  <a:extLst>
                    <a:ext uri="{9D8B030D-6E8A-4147-A177-3AD203B41FA5}">
                      <a16:colId xmlns:a16="http://schemas.microsoft.com/office/drawing/2014/main" val="3247585257"/>
                    </a:ext>
                  </a:extLst>
                </a:gridCol>
              </a:tblGrid>
              <a:tr h="372055">
                <a:tc>
                  <a:txBody>
                    <a:bodyPr/>
                    <a:lstStyle/>
                    <a:p>
                      <a:pPr algn="ctr"/>
                      <a:r>
                        <a:rPr lang="en-US" altLang="en-US" sz="2800" b="1" dirty="0" err="1">
                          <a:solidFill>
                            <a:srgbClr val="0000CC"/>
                          </a:solidFill>
                          <a:latin typeface="Times New Roman" panose="02020603050405020304" pitchFamily="18" charset="0"/>
                          <a:cs typeface="Times New Roman" panose="02020603050405020304" pitchFamily="18" charset="0"/>
                        </a:rPr>
                        <a:t>Thành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phần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tình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thái</a:t>
                      </a:r>
                      <a:r>
                        <a:rPr lang="en-US" altLang="en-US" sz="2800" b="1" dirty="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en-US" sz="2800" b="1" dirty="0" err="1">
                          <a:solidFill>
                            <a:srgbClr val="0000CC"/>
                          </a:solidFill>
                          <a:latin typeface="Times New Roman" panose="02020603050405020304" pitchFamily="18" charset="0"/>
                          <a:cs typeface="Times New Roman" panose="02020603050405020304" pitchFamily="18" charset="0"/>
                        </a:rPr>
                        <a:t>Thành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phần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thán</a:t>
                      </a:r>
                      <a:r>
                        <a:rPr lang="en-US" altLang="en-US" sz="2800" b="1" dirty="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1768805"/>
                  </a:ext>
                </a:extLst>
              </a:tr>
              <a:tr h="372055">
                <a:tc gridSpan="2">
                  <a:txBody>
                    <a:bodyPr/>
                    <a:lstStyle/>
                    <a:p>
                      <a:pPr algn="ctr"/>
                      <a:endParaRPr lang="en-US" dirty="0"/>
                    </a:p>
                    <a:p>
                      <a:pPr algn="ctr"/>
                      <a:endParaRPr lang="en-US" dirty="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07520608"/>
                  </a:ext>
                </a:extLst>
              </a:tr>
              <a:tr h="372055">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07877214"/>
                  </a:ext>
                </a:extLst>
              </a:tr>
            </a:tbl>
          </a:graphicData>
        </a:graphic>
      </p:graphicFrame>
      <p:sp>
        <p:nvSpPr>
          <p:cNvPr id="7" name="TextBox 6">
            <a:extLst>
              <a:ext uri="{FF2B5EF4-FFF2-40B4-BE49-F238E27FC236}">
                <a16:creationId xmlns:a16="http://schemas.microsoft.com/office/drawing/2014/main" id="{1234FCE4-89FC-4E67-B04E-1B19158B4751}"/>
              </a:ext>
            </a:extLst>
          </p:cNvPr>
          <p:cNvSpPr txBox="1"/>
          <p:nvPr/>
        </p:nvSpPr>
        <p:spPr>
          <a:xfrm>
            <a:off x="675861" y="4515608"/>
            <a:ext cx="5234609" cy="1384995"/>
          </a:xfrm>
          <a:prstGeom prst="rect">
            <a:avLst/>
          </a:prstGeom>
          <a:noFill/>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ợc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dùng</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ể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thể</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hiện</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cách</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nhìn</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ng</a:t>
            </a:r>
            <a:r>
              <a:rPr kumimoji="0" lang="vi-VN"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ời</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ối</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với</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sự</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đư</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ợc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ến</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9" name="TextBox 8">
            <a:extLst>
              <a:ext uri="{FF2B5EF4-FFF2-40B4-BE49-F238E27FC236}">
                <a16:creationId xmlns:a16="http://schemas.microsoft.com/office/drawing/2014/main" id="{8E0AA83F-0850-431A-A141-A9EE89D1991F}"/>
              </a:ext>
            </a:extLst>
          </p:cNvPr>
          <p:cNvSpPr txBox="1"/>
          <p:nvPr/>
        </p:nvSpPr>
        <p:spPr>
          <a:xfrm>
            <a:off x="6096000" y="4515608"/>
            <a:ext cx="5420139" cy="954107"/>
          </a:xfrm>
          <a:prstGeom prst="rect">
            <a:avLst/>
          </a:prstGeom>
          <a:noFill/>
        </p:spPr>
        <p:txBody>
          <a:bodyPr wrap="square">
            <a:spAutoFit/>
          </a:bodyPr>
          <a:lstStyle/>
          <a:p>
            <a:pPr algn="just"/>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ợc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dùng</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ể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bộc</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lộ</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tâm</a:t>
            </a:r>
            <a:r>
              <a:rPr kumimoji="0" lang="en-US" altLang="en-US" sz="280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sng"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lý</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ng</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ời</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vui</a:t>
            </a:r>
            <a:r>
              <a:rPr kumimoji="0" lang="en-US" altLang="en-US" sz="28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buồn</a:t>
            </a:r>
            <a:r>
              <a:rPr kumimoji="0" lang="en-US" altLang="en-US" sz="28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mừng</a:t>
            </a:r>
            <a:r>
              <a:rPr kumimoji="0" lang="en-US" altLang="en-US" sz="28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giận</a:t>
            </a:r>
            <a:r>
              <a:rPr kumimoji="0" lang="en-US" altLang="en-US" sz="28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lang="en-US" dirty="0"/>
          </a:p>
        </p:txBody>
      </p:sp>
      <p:sp>
        <p:nvSpPr>
          <p:cNvPr id="11" name="TextBox 10">
            <a:extLst>
              <a:ext uri="{FF2B5EF4-FFF2-40B4-BE49-F238E27FC236}">
                <a16:creationId xmlns:a16="http://schemas.microsoft.com/office/drawing/2014/main" id="{97B68D4E-2D53-4564-AA00-0E88F8B16F97}"/>
              </a:ext>
            </a:extLst>
          </p:cNvPr>
          <p:cNvSpPr txBox="1"/>
          <p:nvPr/>
        </p:nvSpPr>
        <p:spPr>
          <a:xfrm>
            <a:off x="675861" y="3478696"/>
            <a:ext cx="9724887" cy="954107"/>
          </a:xfrm>
          <a:prstGeom prst="rect">
            <a:avLst/>
          </a:prstGeom>
          <a:noFill/>
        </p:spPr>
        <p:txBody>
          <a:bodyPr wrap="square">
            <a:spAutoFit/>
          </a:bodyPr>
          <a:lstStyle/>
          <a:p>
            <a:pPr marL="0" marR="0" lvl="0" indent="0" algn="just" defTabSz="914400" rtl="0" eaLnBrk="1" fontAlgn="base" latinLnBrk="0" hangingPunct="1">
              <a:lnSpc>
                <a:spcPct val="100000"/>
              </a:lnSpc>
              <a:spcAft>
                <a:spcPct val="0"/>
              </a:spcAft>
              <a:buClrTx/>
              <a:buSzTx/>
              <a:buFontTx/>
              <a:buChar char="-"/>
              <a:tabLst/>
              <a:defRPr/>
            </a:pP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Đều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tham</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vào</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diễn</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ạt</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nghĩa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sự</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Aft>
                <a:spcPct val="0"/>
              </a:spcAft>
              <a:buClrTx/>
              <a:buSzTx/>
              <a:buFontTx/>
              <a:buChar char="-"/>
              <a:tabLst/>
              <a:defRPr/>
            </a:pP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Đều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tham</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vào</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cấu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trúc</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ngữ</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pháp</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altLang="en-US"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2214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小单纯体" panose="02010601030101010101" pitchFamily="2" charset="-122"/>
            <a:ea typeface="小单纯体" panose="02010601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2258</Words>
  <Application>Microsoft Office PowerPoint</Application>
  <PresentationFormat>Widescreen</PresentationFormat>
  <Paragraphs>179</Paragraphs>
  <Slides>21</Slides>
  <Notes>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21</vt:i4>
      </vt:variant>
    </vt:vector>
  </HeadingPairs>
  <TitlesOfParts>
    <vt:vector size="39" baseType="lpstr">
      <vt:lpstr>SimSun</vt:lpstr>
      <vt:lpstr>.VnTimeH</vt:lpstr>
      <vt:lpstr>Arial</vt:lpstr>
      <vt:lpstr>Calibri</vt:lpstr>
      <vt:lpstr>Calibri Light</vt:lpstr>
      <vt:lpstr>等线</vt:lpstr>
      <vt:lpstr>Times New Roman</vt:lpstr>
      <vt:lpstr>Wingdings</vt:lpstr>
      <vt:lpstr>小单纯体</vt:lpstr>
      <vt:lpstr>Office Theme</vt:lpstr>
      <vt:lpstr>10_Office Theme</vt:lpstr>
      <vt:lpstr>2_Office Theme</vt:lpstr>
      <vt:lpstr>1_Office Theme</vt:lpstr>
      <vt:lpstr>5_Office Theme</vt:lpstr>
      <vt:lpstr>6_Office Theme</vt:lpstr>
      <vt:lpstr>7_Office Theme</vt:lpstr>
      <vt:lpstr>8_Office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11</cp:revision>
  <dcterms:created xsi:type="dcterms:W3CDTF">2021-09-24T06:44:31Z</dcterms:created>
  <dcterms:modified xsi:type="dcterms:W3CDTF">2023-02-11T15:14:53Z</dcterms:modified>
</cp:coreProperties>
</file>