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3"/>
  </p:notesMasterIdLst>
  <p:sldIdLst>
    <p:sldId id="348" r:id="rId3"/>
    <p:sldId id="257" r:id="rId4"/>
    <p:sldId id="259" r:id="rId5"/>
    <p:sldId id="261" r:id="rId6"/>
    <p:sldId id="258" r:id="rId7"/>
    <p:sldId id="262" r:id="rId8"/>
    <p:sldId id="286" r:id="rId9"/>
    <p:sldId id="263" r:id="rId10"/>
    <p:sldId id="334" r:id="rId11"/>
    <p:sldId id="267" r:id="rId12"/>
    <p:sldId id="299" r:id="rId13"/>
    <p:sldId id="336" r:id="rId14"/>
    <p:sldId id="269" r:id="rId15"/>
    <p:sldId id="337" r:id="rId16"/>
    <p:sldId id="338" r:id="rId17"/>
    <p:sldId id="271" r:id="rId18"/>
    <p:sldId id="339" r:id="rId19"/>
    <p:sldId id="340" r:id="rId20"/>
    <p:sldId id="341" r:id="rId21"/>
    <p:sldId id="308" r:id="rId22"/>
  </p:sldIdLst>
  <p:sldSz cx="9144000" cy="5143500" type="screen16x9"/>
  <p:notesSz cx="6858000" cy="9144000"/>
  <p:embeddedFontLst>
    <p:embeddedFont>
      <p:font typeface="Pangolin" panose="020B0604020202020204" charset="0"/>
      <p:regular r:id="rId24"/>
    </p:embeddedFont>
    <p:embeddedFont>
      <p:font typeface="Montserrat" panose="02000505000000020004"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ontserrat Alternates" panose="020B0604020202020204" charset="0"/>
      <p:regular r:id="rId33"/>
      <p:bold r:id="rId34"/>
      <p:italic r:id="rId35"/>
      <p:boldItalic r:id="rId36"/>
    </p:embeddedFon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15C40-CF67-4834-AEFB-09D9C3B4C29D}">
  <a:tblStyle styleId="{79815C40-CF67-4834-AEFB-09D9C3B4C2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0"/>
    <p:restoredTop sz="95801"/>
  </p:normalViewPr>
  <p:slideViewPr>
    <p:cSldViewPr snapToGrid="0">
      <p:cViewPr varScale="1">
        <p:scale>
          <a:sx n="145" d="100"/>
          <a:sy n="145" d="100"/>
        </p:scale>
        <p:origin x="1140" y="114"/>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9717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8"/>
        <p:cNvGrpSpPr/>
        <p:nvPr/>
      </p:nvGrpSpPr>
      <p:grpSpPr>
        <a:xfrm>
          <a:off x="0" y="0"/>
          <a:ext cx="0" cy="0"/>
          <a:chOff x="0" y="0"/>
          <a:chExt cx="0" cy="0"/>
        </a:xfrm>
      </p:grpSpPr>
      <p:sp>
        <p:nvSpPr>
          <p:cNvPr id="7219" name="Google Shape;7219;g9051ce32ce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0" name="Google Shape;7220;g9051ce32ce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26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28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2"/>
        <p:cNvGrpSpPr/>
        <p:nvPr/>
      </p:nvGrpSpPr>
      <p:grpSpPr>
        <a:xfrm>
          <a:off x="0" y="0"/>
          <a:ext cx="0" cy="0"/>
          <a:chOff x="0" y="0"/>
          <a:chExt cx="0" cy="0"/>
        </a:xfrm>
      </p:grpSpPr>
      <p:sp>
        <p:nvSpPr>
          <p:cNvPr id="7623" name="Google Shape;7623;g9073ee7cb2_0_4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4" name="Google Shape;7624;g9073ee7cb2_0_4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3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69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9"/>
        <p:cNvGrpSpPr/>
        <p:nvPr/>
      </p:nvGrpSpPr>
      <p:grpSpPr>
        <a:xfrm>
          <a:off x="0" y="0"/>
          <a:ext cx="0" cy="0"/>
          <a:chOff x="0" y="0"/>
          <a:chExt cx="0" cy="0"/>
        </a:xfrm>
      </p:grpSpPr>
      <p:sp>
        <p:nvSpPr>
          <p:cNvPr id="7840" name="Google Shape;7840;g9051ce32c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1" name="Google Shape;7841;g9051ce32ce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543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19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4"/>
        <p:cNvGrpSpPr/>
        <p:nvPr/>
      </p:nvGrpSpPr>
      <p:grpSpPr>
        <a:xfrm>
          <a:off x="0" y="0"/>
          <a:ext cx="0" cy="0"/>
          <a:chOff x="0" y="0"/>
          <a:chExt cx="0" cy="0"/>
        </a:xfrm>
      </p:grpSpPr>
      <p:sp>
        <p:nvSpPr>
          <p:cNvPr id="14025" name="Google Shape;14025;g90c1c59b33_0_1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6" name="Google Shape;14026;g90c1c59b33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4"/>
        <p:cNvGrpSpPr/>
        <p:nvPr/>
      </p:nvGrpSpPr>
      <p:grpSpPr>
        <a:xfrm>
          <a:off x="0" y="0"/>
          <a:ext cx="0" cy="0"/>
          <a:chOff x="0" y="0"/>
          <a:chExt cx="0" cy="0"/>
        </a:xfrm>
      </p:grpSpPr>
      <p:sp>
        <p:nvSpPr>
          <p:cNvPr id="6265" name="Google Shape;6265;g9073ee7cb2_0_2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6" name="Google Shape;6266;g9073ee7cb2_0_2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2"/>
        <p:cNvGrpSpPr/>
        <p:nvPr/>
      </p:nvGrpSpPr>
      <p:grpSpPr>
        <a:xfrm>
          <a:off x="0" y="0"/>
          <a:ext cx="0" cy="0"/>
          <a:chOff x="0" y="0"/>
          <a:chExt cx="0" cy="0"/>
        </a:xfrm>
      </p:grpSpPr>
      <p:sp>
        <p:nvSpPr>
          <p:cNvPr id="6383" name="Google Shape;6383;g9073ee7cb2_0_2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4" name="Google Shape;6384;g9073ee7cb2_0_2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2"/>
        <p:cNvGrpSpPr/>
        <p:nvPr/>
      </p:nvGrpSpPr>
      <p:grpSpPr>
        <a:xfrm>
          <a:off x="0" y="0"/>
          <a:ext cx="0" cy="0"/>
          <a:chOff x="0" y="0"/>
          <a:chExt cx="0" cy="0"/>
        </a:xfrm>
      </p:grpSpPr>
      <p:sp>
        <p:nvSpPr>
          <p:cNvPr id="10353" name="Google Shape;10353;g9073ee7cb2_0_5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4" name="Google Shape;10354;g9073ee7cb2_0_5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55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53509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146979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898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156194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7828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52880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5019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3332914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66031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extLst>
      <p:ext uri="{BB962C8B-B14F-4D97-AF65-F5344CB8AC3E}">
        <p14:creationId xmlns:p14="http://schemas.microsoft.com/office/powerpoint/2010/main" val="211827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270341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53614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68417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42489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0391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73" r:id="rId9"/>
    <p:sldLayoutId id="2147483675" r:id="rId10"/>
    <p:sldLayoutId id="2147483676"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extLst>
      <p:ext uri="{BB962C8B-B14F-4D97-AF65-F5344CB8AC3E}">
        <p14:creationId xmlns:p14="http://schemas.microsoft.com/office/powerpoint/2010/main" val="1165382169"/>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slide" Target="slide10.xml"/><Relationship Id="rId5" Type="http://schemas.openxmlformats.org/officeDocument/2006/relationships/slide" Target="slide20.xml"/><Relationship Id="rId4" Type="http://schemas.openxmlformats.org/officeDocument/2006/relationships/slide" Target="slide8.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0.xml"/><Relationship Id="rId7"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6.xml"/><Relationship Id="rId7"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jpg"/><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20.xml"/><Relationship Id="rId10"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20.xml"/><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3" name="Google Shape;5553;p35"/>
          <p:cNvSpPr/>
          <p:nvPr/>
        </p:nvSpPr>
        <p:spPr>
          <a:xfrm>
            <a:off x="2789668" y="3190650"/>
            <a:ext cx="3568947" cy="42869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54" name="Google Shape;5554;p35"/>
          <p:cNvSpPr/>
          <p:nvPr/>
        </p:nvSpPr>
        <p:spPr>
          <a:xfrm>
            <a:off x="2014343" y="1631447"/>
            <a:ext cx="5134364" cy="1431828"/>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55" name="Google Shape;5555;p35"/>
          <p:cNvSpPr txBox="1">
            <a:spLocks noGrp="1"/>
          </p:cNvSpPr>
          <p:nvPr>
            <p:ph type="ctrTitle"/>
          </p:nvPr>
        </p:nvSpPr>
        <p:spPr>
          <a:xfrm>
            <a:off x="1895649" y="2013831"/>
            <a:ext cx="5400481" cy="10929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solidFill>
                  <a:schemeClr val="accent5">
                    <a:lumMod val="75000"/>
                  </a:schemeClr>
                </a:solidFill>
                <a:latin typeface="Times New Roman" panose="02020603050405020304" pitchFamily="18" charset="0"/>
                <a:cs typeface="Times New Roman" panose="02020603050405020304" pitchFamily="18" charset="0"/>
              </a:rPr>
              <a:t>THỰC HÀNH</a:t>
            </a:r>
            <a:br>
              <a:rPr lang="en" sz="3200" dirty="0" smtClean="0">
                <a:solidFill>
                  <a:schemeClr val="accent5">
                    <a:lumMod val="75000"/>
                  </a:schemeClr>
                </a:solidFill>
                <a:latin typeface="Times New Roman" panose="02020603050405020304" pitchFamily="18" charset="0"/>
                <a:cs typeface="Times New Roman" panose="02020603050405020304" pitchFamily="18" charset="0"/>
              </a:rPr>
            </a:br>
            <a:r>
              <a:rPr lang="en" sz="3200" dirty="0" smtClean="0">
                <a:solidFill>
                  <a:schemeClr val="accent5">
                    <a:lumMod val="75000"/>
                  </a:schemeClr>
                </a:solidFill>
                <a:latin typeface="Times New Roman" panose="02020603050405020304" pitchFamily="18" charset="0"/>
                <a:cs typeface="Times New Roman" panose="02020603050405020304" pitchFamily="18" charset="0"/>
              </a:rPr>
              <a:t>TIẾNG VIỆT</a:t>
            </a:r>
            <a:endParaRPr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556" name="Google Shape;5556;p35"/>
          <p:cNvSpPr txBox="1">
            <a:spLocks noGrp="1"/>
          </p:cNvSpPr>
          <p:nvPr>
            <p:ph type="subTitle" idx="1"/>
          </p:nvPr>
        </p:nvSpPr>
        <p:spPr>
          <a:xfrm>
            <a:off x="2960184" y="3177672"/>
            <a:ext cx="3242681" cy="42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chemeClr val="lt1"/>
                </a:solidFill>
                <a:latin typeface="Times New Roman" panose="02020603050405020304" pitchFamily="18" charset="0"/>
                <a:cs typeface="Times New Roman" panose="02020603050405020304" pitchFamily="18" charset="0"/>
              </a:rPr>
              <a:t>G</a:t>
            </a:r>
            <a:r>
              <a:rPr lang="en" dirty="0" smtClean="0">
                <a:solidFill>
                  <a:schemeClr val="lt1"/>
                </a:solidFill>
                <a:latin typeface="Times New Roman" panose="02020603050405020304" pitchFamily="18" charset="0"/>
                <a:cs typeface="Times New Roman" panose="02020603050405020304" pitchFamily="18" charset="0"/>
              </a:rPr>
              <a:t>iáo viên: Trần Giang</a:t>
            </a:r>
            <a:endParaRPr dirty="0">
              <a:solidFill>
                <a:schemeClr val="lt1"/>
              </a:solidFill>
              <a:latin typeface="Times New Roman" panose="02020603050405020304" pitchFamily="18" charset="0"/>
              <a:cs typeface="Times New Roman" panose="02020603050405020304" pitchFamily="18" charset="0"/>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Sep</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Oct</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Nov</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Dec</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Jan</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Feb</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Mar</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Apr</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May</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Jun</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Jul</a:t>
              </a:r>
              <a:endParaRPr kumimoji="0" sz="1300" b="0"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rPr>
                <a:t>Aug</a:t>
              </a:r>
              <a:endParaRPr kumimoji="0" sz="1300" b="0" i="0" u="none" strike="noStrike" kern="0" cap="none" spc="0" normalizeH="0" baseline="0" noProof="0">
                <a:ln>
                  <a:noFill/>
                </a:ln>
                <a:solidFill>
                  <a:srgbClr val="83492E"/>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A</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7" name="Google Shape;5597;p35">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B</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C</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D</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E</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rPr>
              <a:t>F</a:t>
            </a:r>
            <a:endParaRPr kumimoji="0" sz="1200" b="1" i="0" u="none" strike="noStrike" kern="0" cap="none" spc="0" normalizeH="0" baseline="0" noProof="0">
              <a:ln>
                <a:noFill/>
              </a:ln>
              <a:solidFill>
                <a:srgbClr val="FEF7C2"/>
              </a:solidFill>
              <a:effectLst/>
              <a:uLnTx/>
              <a:uFillTx/>
              <a:latin typeface="Times New Roman" panose="02020603050405020304" pitchFamily="18" charset="0"/>
              <a:ea typeface="Pangolin"/>
              <a:cs typeface="Times New Roman" panose="02020603050405020304" pitchFamily="18" charset="0"/>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3" name="Google Shape;5603;p3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4" name="Google Shape;5604;p3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5" name="Google Shape;5605;p35">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1" name="Google Shape;5611;p35">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3" name="Rectangle 62">
            <a:extLst>
              <a:ext uri="{FF2B5EF4-FFF2-40B4-BE49-F238E27FC236}">
                <a16:creationId xmlns:a16="http://schemas.microsoft.com/office/drawing/2014/main" id="{E78CC462-6DE5-994C-9CF6-98315920B33F}"/>
              </a:ext>
            </a:extLst>
          </p:cNvPr>
          <p:cNvSpPr/>
          <p:nvPr/>
        </p:nvSpPr>
        <p:spPr>
          <a:xfrm>
            <a:off x="2286000" y="-1324739"/>
            <a:ext cx="4572000" cy="57708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Giáo</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án</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biên</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soạn</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bởi</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Kim Dung </a:t>
            </a:r>
            <a:r>
              <a:rPr kumimoji="0" lang="en-US" altLang="zh-CN" sz="1050" b="1" i="0" u="none" strike="noStrike" kern="0" cap="none" spc="0" normalizeH="0" baseline="0" noProof="0" dirty="0">
                <a:ln>
                  <a:noFill/>
                </a:ln>
                <a:solidFill>
                  <a:srgbClr val="E76784"/>
                </a:solidFill>
                <a:effectLst/>
                <a:uLnTx/>
                <a:uFillTx/>
                <a:latin typeface="Times New Roman" panose="02020603050405020304" pitchFamily="18" charset="0"/>
                <a:cs typeface="Times New Roman" panose="02020603050405020304" pitchFamily="18" charset="0"/>
                <a:sym typeface="Arial"/>
              </a:rPr>
              <a:t>0336032445</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https://</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www.facebook.com</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/phamkimdung25/ .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Chỉ</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phép</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chia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sẻ</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bởi</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chủ</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altLang="zh-CN" sz="105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hữu</a:t>
            </a:r>
            <a:r>
              <a:rPr kumimoji="0" lang="en-US" altLang="zh-CN"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sp>
        <p:nvSpPr>
          <p:cNvPr id="2" name="Rectangle 1"/>
          <p:cNvSpPr/>
          <p:nvPr/>
        </p:nvSpPr>
        <p:spPr>
          <a:xfrm>
            <a:off x="2428991" y="677648"/>
            <a:ext cx="4028667" cy="438582"/>
          </a:xfrm>
          <a:prstGeom prst="rect">
            <a:avLst/>
          </a:prstGeom>
        </p:spPr>
        <p:txBody>
          <a:bodyPr wrap="none">
            <a:spAutoFit/>
          </a:bodyPr>
          <a:lstStyle/>
          <a:p>
            <a:pPr lvl="0"/>
            <a:r>
              <a:rPr lang="en-US" sz="2250" b="1" dirty="0">
                <a:ln w="38100">
                  <a:noFill/>
                </a:ln>
                <a:solidFill>
                  <a:schemeClr val="bg1">
                    <a:lumMod val="10000"/>
                  </a:schemeClr>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lumMod val="10000"/>
                </a:schemeClr>
              </a:solidFill>
              <a:latin typeface="Times New Roman" panose="02020603050405020304" pitchFamily="18" charset="0"/>
              <a:cs typeface="Times New Roman" panose="02020603050405020304" pitchFamily="18" charset="0"/>
            </a:endParaRPr>
          </a:p>
        </p:txBody>
      </p:sp>
      <p:pic>
        <p:nvPicPr>
          <p:cNvPr id="66" name="Picture 65">
            <a:extLst>
              <a:ext uri="{FF2B5EF4-FFF2-40B4-BE49-F238E27FC236}">
                <a16:creationId xmlns:a16="http://schemas.microsoft.com/office/drawing/2014/main" id="{D0ED2715-3602-A60F-684E-95177943243B}"/>
              </a:ext>
            </a:extLst>
          </p:cNvPr>
          <p:cNvPicPr>
            <a:picLocks noChangeAspect="1"/>
          </p:cNvPicPr>
          <p:nvPr/>
        </p:nvPicPr>
        <p:blipFill rotWithShape="1">
          <a:blip r:embed="rId9"/>
          <a:srcRect l="9323" t="7012" r="8375" b="3760"/>
          <a:stretch/>
        </p:blipFill>
        <p:spPr>
          <a:xfrm>
            <a:off x="975087" y="699989"/>
            <a:ext cx="770866" cy="776474"/>
          </a:xfrm>
          <a:prstGeom prst="ellipse">
            <a:avLst/>
          </a:prstGeom>
        </p:spPr>
      </p:pic>
      <p:sp>
        <p:nvSpPr>
          <p:cNvPr id="3" name="Rectangle 2"/>
          <p:cNvSpPr/>
          <p:nvPr/>
        </p:nvSpPr>
        <p:spPr>
          <a:xfrm>
            <a:off x="2304656" y="1154543"/>
            <a:ext cx="4572000" cy="900246"/>
          </a:xfrm>
          <a:prstGeom prst="rect">
            <a:avLst/>
          </a:prstGeom>
        </p:spPr>
        <p:txBody>
          <a:bodyPr>
            <a:spAutoFit/>
          </a:bodyPr>
          <a:lstStyle/>
          <a:p>
            <a:pPr lvl="0" algn="ct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lvl="0" algn="ctr"/>
            <a:endParaRPr lang="en-US" sz="1050" b="1" dirty="0">
              <a:ln w="38100">
                <a:noFill/>
              </a:ln>
              <a:solidFill>
                <a:srgbClr val="FF0000"/>
              </a:solidFill>
              <a:latin typeface="Times New Roman" panose="02020603050405020304" pitchFamily="18" charset="0"/>
              <a:cs typeface="Times New Roman" panose="02020603050405020304" pitchFamily="18" charset="0"/>
            </a:endParaRPr>
          </a:p>
          <a:p>
            <a:pPr lvl="0" algn="ctr"/>
            <a:r>
              <a:rPr lang="en-US" sz="2400" b="1" dirty="0">
                <a:ln w="38100">
                  <a:noFill/>
                </a:ln>
                <a:solidFill>
                  <a:srgbClr val="FFFF00"/>
                </a:solidFill>
                <a:latin typeface="Times New Roman" panose="02020603050405020304" pitchFamily="18" charset="0"/>
                <a:cs typeface="Times New Roman" panose="02020603050405020304" pitchFamily="18" charset="0"/>
              </a:rPr>
              <a:t>BÀI 7</a:t>
            </a:r>
          </a:p>
        </p:txBody>
      </p:sp>
    </p:spTree>
    <p:extLst>
      <p:ext uri="{BB962C8B-B14F-4D97-AF65-F5344CB8AC3E}">
        <p14:creationId xmlns:p14="http://schemas.microsoft.com/office/powerpoint/2010/main" val="26120373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21"/>
        <p:cNvGrpSpPr/>
        <p:nvPr/>
      </p:nvGrpSpPr>
      <p:grpSpPr>
        <a:xfrm>
          <a:off x="0" y="0"/>
          <a:ext cx="0" cy="0"/>
          <a:chOff x="0" y="0"/>
          <a:chExt cx="0" cy="0"/>
        </a:xfrm>
      </p:grpSpPr>
      <p:grpSp>
        <p:nvGrpSpPr>
          <p:cNvPr id="7222" name="Google Shape;7222;p46"/>
          <p:cNvGrpSpPr/>
          <p:nvPr/>
        </p:nvGrpSpPr>
        <p:grpSpPr>
          <a:xfrm>
            <a:off x="790775" y="119354"/>
            <a:ext cx="7447900" cy="745438"/>
            <a:chOff x="790775" y="119354"/>
            <a:chExt cx="7447900" cy="745438"/>
          </a:xfrm>
        </p:grpSpPr>
        <p:sp>
          <p:nvSpPr>
            <p:cNvPr id="7223" name="Google Shape;7223;p4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227" name="Google Shape;7227;p46"/>
            <p:cNvGrpSpPr/>
            <p:nvPr/>
          </p:nvGrpSpPr>
          <p:grpSpPr>
            <a:xfrm>
              <a:off x="2083100" y="596800"/>
              <a:ext cx="456034" cy="267991"/>
              <a:chOff x="-1126825" y="596800"/>
              <a:chExt cx="456034" cy="267991"/>
            </a:xfrm>
          </p:grpSpPr>
          <p:sp>
            <p:nvSpPr>
              <p:cNvPr id="7228" name="Google Shape;7228;p4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8" name="Google Shape;7238;p46"/>
            <p:cNvGrpSpPr/>
            <p:nvPr/>
          </p:nvGrpSpPr>
          <p:grpSpPr>
            <a:xfrm>
              <a:off x="790775" y="119354"/>
              <a:ext cx="7447900" cy="539872"/>
              <a:chOff x="790775" y="119354"/>
              <a:chExt cx="7447900" cy="539872"/>
            </a:xfrm>
          </p:grpSpPr>
          <p:sp>
            <p:nvSpPr>
              <p:cNvPr id="7239" name="Google Shape;7239;p4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264" name="Google Shape;7264;p4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265" name="Google Shape;7265;p4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266" name="Google Shape;7266;p4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267" name="Google Shape;7267;p4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268" name="Google Shape;7268;p4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269" name="Google Shape;7269;p4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270" name="Google Shape;7270;p4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271" name="Google Shape;7271;p4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272" name="Google Shape;7272;p4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273" name="Google Shape;7273;p4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274" name="Google Shape;7274;p4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275" name="Google Shape;7275;p4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76" name="Google Shape;7276;p46"/>
          <p:cNvSpPr/>
          <p:nvPr/>
        </p:nvSpPr>
        <p:spPr>
          <a:xfrm>
            <a:off x="9156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7" name="Google Shape;7277;p46"/>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dirty="0" err="1">
                <a:latin typeface="Times New Roman" panose="02020603050405020304" pitchFamily="18" charset="0"/>
                <a:cs typeface="Times New Roman" panose="02020603050405020304" pitchFamily="18" charset="0"/>
              </a:rPr>
              <a:t>Các</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kiểu</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hoán</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dụ</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thường</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gặp</a:t>
            </a:r>
            <a:endParaRPr sz="3200" dirty="0">
              <a:latin typeface="Times New Roman" panose="02020603050405020304" pitchFamily="18" charset="0"/>
              <a:cs typeface="Times New Roman" panose="02020603050405020304" pitchFamily="18" charset="0"/>
            </a:endParaRPr>
          </a:p>
        </p:txBody>
      </p:sp>
      <p:grpSp>
        <p:nvGrpSpPr>
          <p:cNvPr id="7355" name="Google Shape;7355;p46"/>
          <p:cNvGrpSpPr/>
          <p:nvPr/>
        </p:nvGrpSpPr>
        <p:grpSpPr>
          <a:xfrm>
            <a:off x="5205645" y="2358125"/>
            <a:ext cx="2648012" cy="2423567"/>
            <a:chOff x="5205645" y="2358125"/>
            <a:chExt cx="2648012" cy="2423567"/>
          </a:xfrm>
        </p:grpSpPr>
        <p:sp>
          <p:nvSpPr>
            <p:cNvPr id="7356" name="Google Shape;7356;p46"/>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6"/>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6"/>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6"/>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6"/>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6"/>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6"/>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6"/>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6"/>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6"/>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6"/>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6"/>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6"/>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6"/>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6"/>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6"/>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6"/>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6"/>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6"/>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6"/>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6"/>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6"/>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6"/>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6"/>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6"/>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6"/>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6"/>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6"/>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6"/>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6"/>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6"/>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6"/>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6"/>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6"/>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6"/>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6"/>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6"/>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6"/>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6"/>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6"/>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6"/>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6"/>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6"/>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6"/>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6"/>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6"/>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2" name="Google Shape;7402;p4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403" name="Google Shape;7403;p46">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404" name="Google Shape;7404;p4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405" name="Google Shape;7405;p4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406" name="Google Shape;7406;p4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407" name="Google Shape;7407;p4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408" name="Google Shape;7408;p4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6">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6">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6">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6">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6">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29F7FE18-B41A-9648-B929-609584938644}"/>
              </a:ext>
            </a:extLst>
          </p:cNvPr>
          <p:cNvSpPr/>
          <p:nvPr/>
        </p:nvSpPr>
        <p:spPr>
          <a:xfrm>
            <a:off x="1208298" y="1442791"/>
            <a:ext cx="3840088" cy="2642070"/>
          </a:xfrm>
          <a:prstGeom prst="rect">
            <a:avLst/>
          </a:prstGeom>
        </p:spPr>
        <p:txBody>
          <a:bodyPr wrap="square">
            <a:spAutoFit/>
          </a:bodyPr>
          <a:lstStyle/>
          <a:p>
            <a:pPr algn="just">
              <a:lnSpc>
                <a:spcPct val="114000"/>
              </a:lnSpc>
            </a:pPr>
            <a:r>
              <a:rPr lang="vi-VN" sz="2100" dirty="0">
                <a:latin typeface="Times New Roman" panose="02020603050405020304" pitchFamily="18" charset="0"/>
                <a:ea typeface="Calibri" panose="020F0502020204030204" pitchFamily="34" charset="0"/>
              </a:rPr>
              <a:t>- Lấy bộ phận để gọi toàn thể.</a:t>
            </a:r>
            <a:endParaRPr lang="en-VN" sz="2100" dirty="0">
              <a:latin typeface="Times New Roman" panose="02020603050405020304" pitchFamily="18" charset="0"/>
              <a:ea typeface="Calibri" panose="020F0502020204030204" pitchFamily="34" charset="0"/>
            </a:endParaRPr>
          </a:p>
          <a:p>
            <a:pPr algn="just">
              <a:lnSpc>
                <a:spcPct val="114000"/>
              </a:lnSpc>
            </a:pPr>
            <a:r>
              <a:rPr lang="vi-VN" sz="2100" dirty="0">
                <a:latin typeface="Times New Roman" panose="02020603050405020304" pitchFamily="18" charset="0"/>
                <a:ea typeface="Calibri" panose="020F0502020204030204" pitchFamily="34" charset="0"/>
              </a:rPr>
              <a:t>- Lấy vật chứa đựng để gọi vật bị chứa đựng. </a:t>
            </a:r>
            <a:endParaRPr lang="en-VN" sz="2100" dirty="0">
              <a:latin typeface="Times New Roman" panose="02020603050405020304" pitchFamily="18" charset="0"/>
              <a:ea typeface="Calibri" panose="020F0502020204030204" pitchFamily="34" charset="0"/>
            </a:endParaRPr>
          </a:p>
          <a:p>
            <a:pPr algn="just">
              <a:lnSpc>
                <a:spcPct val="114000"/>
              </a:lnSpc>
            </a:pPr>
            <a:r>
              <a:rPr lang="vi-VN" sz="2100" dirty="0">
                <a:latin typeface="Times New Roman" panose="02020603050405020304" pitchFamily="18" charset="0"/>
                <a:ea typeface="Calibri" panose="020F0502020204030204" pitchFamily="34" charset="0"/>
              </a:rPr>
              <a:t>- Lấy dấu hiệu của sự vật để gọi sự vật. </a:t>
            </a:r>
            <a:endParaRPr lang="en-VN" sz="2100" dirty="0">
              <a:latin typeface="Times New Roman" panose="02020603050405020304" pitchFamily="18" charset="0"/>
              <a:ea typeface="Calibri" panose="020F0502020204030204" pitchFamily="34" charset="0"/>
            </a:endParaRPr>
          </a:p>
          <a:p>
            <a:pPr>
              <a:lnSpc>
                <a:spcPct val="114000"/>
              </a:lnSpc>
            </a:pPr>
            <a:r>
              <a:rPr lang="vi-VN" sz="2100" dirty="0">
                <a:latin typeface="Times New Roman" panose="02020603050405020304" pitchFamily="18" charset="0"/>
                <a:ea typeface="Calibri" panose="020F0502020204030204" pitchFamily="34" charset="0"/>
              </a:rPr>
              <a:t>- Lấy cái cụ thể để gọi cái trừu tượng. </a:t>
            </a:r>
            <a:endParaRPr lang="en-VN" sz="21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541" name="Google Shape;12541;p78"/>
          <p:cNvSpPr/>
          <p:nvPr/>
        </p:nvSpPr>
        <p:spPr>
          <a:xfrm>
            <a:off x="9156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500" b="1" dirty="0">
                <a:solidFill>
                  <a:srgbClr val="FFFFFF"/>
                </a:solidFill>
                <a:latin typeface="Times New Roman" panose="02020603050405020304" pitchFamily="18" charset="0"/>
                <a:cs typeface="Times New Roman" panose="02020603050405020304" pitchFamily="18" charset="0"/>
              </a:rPr>
              <a:t>LUYỆN TẬP, VẬN DỤNG</a:t>
            </a:r>
            <a:endParaRPr sz="4500" b="1" dirty="0">
              <a:solidFill>
                <a:srgbClr val="FFFFFF"/>
              </a:solidFill>
              <a:latin typeface="Times New Roman" panose="02020603050405020304" pitchFamily="18" charset="0"/>
              <a:cs typeface="Times New Roman" panose="02020603050405020304" pitchFamily="18" charset="0"/>
            </a:endParaRPr>
          </a:p>
        </p:txBody>
      </p:sp>
      <p:sp>
        <p:nvSpPr>
          <p:cNvPr id="12542" name="Google Shape;12542;p78"/>
          <p:cNvSpPr txBox="1">
            <a:spLocks noGrp="1"/>
          </p:cNvSpPr>
          <p:nvPr>
            <p:ph type="title"/>
          </p:nvPr>
        </p:nvSpPr>
        <p:spPr>
          <a:xfrm>
            <a:off x="5215050" y="954157"/>
            <a:ext cx="2243273" cy="126591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8600" dirty="0">
                <a:latin typeface="Times New Roman" panose="02020603050405020304" pitchFamily="18" charset="0"/>
                <a:cs typeface="Times New Roman" panose="02020603050405020304" pitchFamily="18" charset="0"/>
              </a:rPr>
              <a:t>02</a:t>
            </a:r>
            <a:endParaRPr sz="8600" dirty="0">
              <a:latin typeface="Times New Roman" panose="02020603050405020304" pitchFamily="18" charset="0"/>
              <a:cs typeface="Times New Roman" panose="02020603050405020304" pitchFamily="18" charset="0"/>
            </a:endParaRPr>
          </a:p>
        </p:txBody>
      </p:sp>
      <p:grpSp>
        <p:nvGrpSpPr>
          <p:cNvPr id="12620" name="Google Shape;12620;p78"/>
          <p:cNvGrpSpPr/>
          <p:nvPr/>
        </p:nvGrpSpPr>
        <p:grpSpPr>
          <a:xfrm>
            <a:off x="5761375" y="2559976"/>
            <a:ext cx="1678078" cy="2040289"/>
            <a:chOff x="5761375" y="2559976"/>
            <a:chExt cx="1678078" cy="2040289"/>
          </a:xfrm>
        </p:grpSpPr>
        <p:grpSp>
          <p:nvGrpSpPr>
            <p:cNvPr id="12621" name="Google Shape;12621;p78"/>
            <p:cNvGrpSpPr/>
            <p:nvPr/>
          </p:nvGrpSpPr>
          <p:grpSpPr>
            <a:xfrm>
              <a:off x="5761375" y="2559976"/>
              <a:ext cx="1244337" cy="2039970"/>
              <a:chOff x="1378719" y="3569529"/>
              <a:chExt cx="705007" cy="1155463"/>
            </a:xfrm>
          </p:grpSpPr>
          <p:sp>
            <p:nvSpPr>
              <p:cNvPr id="12622" name="Google Shape;12622;p78"/>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3" name="Google Shape;12623;p78"/>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4" name="Google Shape;12624;p78"/>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5" name="Google Shape;12625;p78"/>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6" name="Google Shape;12626;p78"/>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7" name="Google Shape;12627;p78"/>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8" name="Google Shape;12628;p78"/>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9" name="Google Shape;12629;p78"/>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0" name="Google Shape;12630;p78"/>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1" name="Google Shape;12631;p78"/>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2" name="Google Shape;12632;p78"/>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3" name="Google Shape;12633;p78"/>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4" name="Google Shape;12634;p78"/>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5" name="Google Shape;12635;p78"/>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6" name="Google Shape;12636;p78"/>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7" name="Google Shape;12637;p78"/>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8" name="Google Shape;12638;p78"/>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9" name="Google Shape;12639;p78"/>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0" name="Google Shape;12640;p78"/>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1" name="Google Shape;12641;p78"/>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2" name="Google Shape;12642;p78"/>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3" name="Google Shape;12643;p78"/>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4" name="Google Shape;12644;p78"/>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5" name="Google Shape;12645;p78"/>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6" name="Google Shape;12646;p78"/>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7" name="Google Shape;12647;p78"/>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8" name="Google Shape;12648;p78"/>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9" name="Google Shape;12649;p78"/>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0" name="Google Shape;12650;p78"/>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1" name="Google Shape;12651;p78"/>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2" name="Google Shape;12652;p78"/>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3" name="Google Shape;12653;p78"/>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4" name="Google Shape;12654;p78"/>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5" name="Google Shape;12655;p78"/>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6" name="Google Shape;12656;p78"/>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7" name="Google Shape;12657;p78"/>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658" name="Google Shape;12658;p78"/>
            <p:cNvGrpSpPr/>
            <p:nvPr/>
          </p:nvGrpSpPr>
          <p:grpSpPr>
            <a:xfrm>
              <a:off x="6785085" y="4012865"/>
              <a:ext cx="654368" cy="587400"/>
              <a:chOff x="6785085" y="4012865"/>
              <a:chExt cx="654368" cy="587400"/>
            </a:xfrm>
          </p:grpSpPr>
          <p:sp>
            <p:nvSpPr>
              <p:cNvPr id="12659" name="Google Shape;12659;p78"/>
              <p:cNvSpPr/>
              <p:nvPr/>
            </p:nvSpPr>
            <p:spPr>
              <a:xfrm>
                <a:off x="6785085" y="4230923"/>
                <a:ext cx="399040" cy="61146"/>
              </a:xfrm>
              <a:custGeom>
                <a:avLst/>
                <a:gdLst/>
                <a:ahLst/>
                <a:cxnLst/>
                <a:rect l="l" t="t" r="r" b="b"/>
                <a:pathLst>
                  <a:path w="67720" h="10377" extrusionOk="0">
                    <a:moveTo>
                      <a:pt x="35363" y="1"/>
                    </a:moveTo>
                    <a:cubicBezTo>
                      <a:pt x="24417" y="1"/>
                      <a:pt x="11938" y="1101"/>
                      <a:pt x="0" y="4617"/>
                    </a:cubicBezTo>
                    <a:cubicBezTo>
                      <a:pt x="0" y="4617"/>
                      <a:pt x="7873" y="10376"/>
                      <a:pt x="33095" y="10376"/>
                    </a:cubicBezTo>
                    <a:cubicBezTo>
                      <a:pt x="54380" y="10376"/>
                      <a:pt x="67720" y="3086"/>
                      <a:pt x="67720" y="3086"/>
                    </a:cubicBezTo>
                    <a:cubicBezTo>
                      <a:pt x="67720" y="3086"/>
                      <a:pt x="53690" y="1"/>
                      <a:pt x="35363" y="1"/>
                    </a:cubicBezTo>
                    <a:close/>
                  </a:path>
                </a:pathLst>
              </a:custGeom>
              <a:solidFill>
                <a:srgbClr val="6D4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0" name="Google Shape;12660;p78"/>
              <p:cNvSpPr/>
              <p:nvPr/>
            </p:nvSpPr>
            <p:spPr>
              <a:xfrm>
                <a:off x="7295988" y="4406602"/>
                <a:ext cx="75306" cy="75742"/>
              </a:xfrm>
              <a:custGeom>
                <a:avLst/>
                <a:gdLst/>
                <a:ahLst/>
                <a:cxnLst/>
                <a:rect l="l" t="t" r="r" b="b"/>
                <a:pathLst>
                  <a:path w="12780" h="12854" extrusionOk="0">
                    <a:moveTo>
                      <a:pt x="6495" y="0"/>
                    </a:moveTo>
                    <a:cubicBezTo>
                      <a:pt x="6409" y="0"/>
                      <a:pt x="6324" y="8"/>
                      <a:pt x="6238" y="25"/>
                    </a:cubicBezTo>
                    <a:cubicBezTo>
                      <a:pt x="1279" y="584"/>
                      <a:pt x="0" y="12854"/>
                      <a:pt x="5737" y="12854"/>
                    </a:cubicBezTo>
                    <a:cubicBezTo>
                      <a:pt x="5988" y="12854"/>
                      <a:pt x="6252" y="12831"/>
                      <a:pt x="6529" y="12782"/>
                    </a:cubicBezTo>
                    <a:cubicBezTo>
                      <a:pt x="12780" y="11858"/>
                      <a:pt x="9756" y="0"/>
                      <a:pt x="6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1" name="Google Shape;12661;p78"/>
              <p:cNvSpPr/>
              <p:nvPr/>
            </p:nvSpPr>
            <p:spPr>
              <a:xfrm>
                <a:off x="7351902" y="4335816"/>
                <a:ext cx="87551" cy="64010"/>
              </a:xfrm>
              <a:custGeom>
                <a:avLst/>
                <a:gdLst/>
                <a:ahLst/>
                <a:cxnLst/>
                <a:rect l="l" t="t" r="r" b="b"/>
                <a:pathLst>
                  <a:path w="14858" h="10863" extrusionOk="0">
                    <a:moveTo>
                      <a:pt x="7202" y="1"/>
                    </a:moveTo>
                    <a:cubicBezTo>
                      <a:pt x="3481" y="1"/>
                      <a:pt x="0" y="2168"/>
                      <a:pt x="1341" y="5915"/>
                    </a:cubicBezTo>
                    <a:cubicBezTo>
                      <a:pt x="2458" y="9301"/>
                      <a:pt x="5542" y="10863"/>
                      <a:pt x="8436" y="10863"/>
                    </a:cubicBezTo>
                    <a:cubicBezTo>
                      <a:pt x="11773" y="10863"/>
                      <a:pt x="14858" y="8787"/>
                      <a:pt x="14389" y="5040"/>
                    </a:cubicBezTo>
                    <a:cubicBezTo>
                      <a:pt x="13687" y="1561"/>
                      <a:pt x="10358" y="1"/>
                      <a:pt x="7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2" name="Google Shape;12662;p78"/>
              <p:cNvSpPr/>
              <p:nvPr/>
            </p:nvSpPr>
            <p:spPr>
              <a:xfrm>
                <a:off x="7218637" y="4370293"/>
                <a:ext cx="89336" cy="68547"/>
              </a:xfrm>
              <a:custGeom>
                <a:avLst/>
                <a:gdLst/>
                <a:ahLst/>
                <a:cxnLst/>
                <a:rect l="l" t="t" r="r" b="b"/>
                <a:pathLst>
                  <a:path w="15161" h="11633" extrusionOk="0">
                    <a:moveTo>
                      <a:pt x="10961" y="1"/>
                    </a:moveTo>
                    <a:cubicBezTo>
                      <a:pt x="6669" y="1"/>
                      <a:pt x="0" y="9408"/>
                      <a:pt x="5733" y="11363"/>
                    </a:cubicBezTo>
                    <a:cubicBezTo>
                      <a:pt x="6262" y="11547"/>
                      <a:pt x="6773" y="11633"/>
                      <a:pt x="7262" y="11633"/>
                    </a:cubicBezTo>
                    <a:cubicBezTo>
                      <a:pt x="12369" y="11633"/>
                      <a:pt x="15161" y="2358"/>
                      <a:pt x="12367" y="428"/>
                    </a:cubicBezTo>
                    <a:cubicBezTo>
                      <a:pt x="11948" y="134"/>
                      <a:pt x="11472" y="1"/>
                      <a:pt x="10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3" name="Google Shape;12663;p78"/>
              <p:cNvSpPr/>
              <p:nvPr/>
            </p:nvSpPr>
            <p:spPr>
              <a:xfrm>
                <a:off x="7318332" y="4259095"/>
                <a:ext cx="71217" cy="49856"/>
              </a:xfrm>
              <a:custGeom>
                <a:avLst/>
                <a:gdLst/>
                <a:ahLst/>
                <a:cxnLst/>
                <a:rect l="l" t="t" r="r" b="b"/>
                <a:pathLst>
                  <a:path w="12086" h="8461" extrusionOk="0">
                    <a:moveTo>
                      <a:pt x="6629" y="0"/>
                    </a:moveTo>
                    <a:cubicBezTo>
                      <a:pt x="3375" y="0"/>
                      <a:pt x="1" y="3341"/>
                      <a:pt x="1862" y="5595"/>
                    </a:cubicBezTo>
                    <a:cubicBezTo>
                      <a:pt x="3381" y="7509"/>
                      <a:pt x="5584" y="8461"/>
                      <a:pt x="7463" y="8461"/>
                    </a:cubicBezTo>
                    <a:cubicBezTo>
                      <a:pt x="10092" y="8461"/>
                      <a:pt x="12086" y="6597"/>
                      <a:pt x="10683" y="2898"/>
                    </a:cubicBezTo>
                    <a:cubicBezTo>
                      <a:pt x="9775" y="795"/>
                      <a:pt x="8216" y="0"/>
                      <a:pt x="6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4" name="Google Shape;12664;p78"/>
              <p:cNvSpPr/>
              <p:nvPr/>
            </p:nvSpPr>
            <p:spPr>
              <a:xfrm>
                <a:off x="7126991" y="4236651"/>
                <a:ext cx="209190" cy="202319"/>
              </a:xfrm>
              <a:custGeom>
                <a:avLst/>
                <a:gdLst/>
                <a:ahLst/>
                <a:cxnLst/>
                <a:rect l="l" t="t" r="r" b="b"/>
                <a:pathLst>
                  <a:path w="35501" h="34335" extrusionOk="0">
                    <a:moveTo>
                      <a:pt x="12174" y="1"/>
                    </a:moveTo>
                    <a:lnTo>
                      <a:pt x="7582" y="875"/>
                    </a:lnTo>
                    <a:cubicBezTo>
                      <a:pt x="5176" y="1823"/>
                      <a:pt x="3062" y="3354"/>
                      <a:pt x="1823" y="4228"/>
                    </a:cubicBezTo>
                    <a:lnTo>
                      <a:pt x="1" y="6051"/>
                    </a:lnTo>
                    <a:lnTo>
                      <a:pt x="1" y="6707"/>
                    </a:lnTo>
                    <a:lnTo>
                      <a:pt x="584" y="6707"/>
                    </a:lnTo>
                    <a:cubicBezTo>
                      <a:pt x="584" y="6707"/>
                      <a:pt x="1240" y="6051"/>
                      <a:pt x="2406" y="5176"/>
                    </a:cubicBezTo>
                    <a:cubicBezTo>
                      <a:pt x="3646" y="4228"/>
                      <a:pt x="5759" y="3062"/>
                      <a:pt x="8165" y="2406"/>
                    </a:cubicBezTo>
                    <a:cubicBezTo>
                      <a:pt x="9404" y="2114"/>
                      <a:pt x="10643" y="1823"/>
                      <a:pt x="12174" y="1823"/>
                    </a:cubicBezTo>
                    <a:cubicBezTo>
                      <a:pt x="13049" y="1823"/>
                      <a:pt x="13632" y="1823"/>
                      <a:pt x="14580" y="2114"/>
                    </a:cubicBezTo>
                    <a:cubicBezTo>
                      <a:pt x="15163" y="2114"/>
                      <a:pt x="15819" y="2406"/>
                      <a:pt x="16694" y="2406"/>
                    </a:cubicBezTo>
                    <a:cubicBezTo>
                      <a:pt x="17277" y="3062"/>
                      <a:pt x="18225" y="3062"/>
                      <a:pt x="18808" y="3645"/>
                    </a:cubicBezTo>
                    <a:cubicBezTo>
                      <a:pt x="19755" y="3937"/>
                      <a:pt x="20339" y="4228"/>
                      <a:pt x="20922" y="4885"/>
                    </a:cubicBezTo>
                    <a:cubicBezTo>
                      <a:pt x="21869" y="5468"/>
                      <a:pt x="22453" y="5759"/>
                      <a:pt x="23109" y="6342"/>
                    </a:cubicBezTo>
                    <a:lnTo>
                      <a:pt x="24931" y="8165"/>
                    </a:lnTo>
                    <a:lnTo>
                      <a:pt x="25806" y="9112"/>
                    </a:lnTo>
                    <a:lnTo>
                      <a:pt x="26753" y="9987"/>
                    </a:lnTo>
                    <a:cubicBezTo>
                      <a:pt x="27337" y="10935"/>
                      <a:pt x="27628" y="11518"/>
                      <a:pt x="28211" y="12174"/>
                    </a:cubicBezTo>
                    <a:cubicBezTo>
                      <a:pt x="29159" y="13632"/>
                      <a:pt x="29742" y="15163"/>
                      <a:pt x="30398" y="16694"/>
                    </a:cubicBezTo>
                    <a:cubicBezTo>
                      <a:pt x="31273" y="18224"/>
                      <a:pt x="31564" y="19755"/>
                      <a:pt x="32221" y="20921"/>
                    </a:cubicBezTo>
                    <a:cubicBezTo>
                      <a:pt x="32512" y="22452"/>
                      <a:pt x="33095" y="23983"/>
                      <a:pt x="33387" y="25222"/>
                    </a:cubicBezTo>
                    <a:cubicBezTo>
                      <a:pt x="33678" y="27919"/>
                      <a:pt x="34334" y="30033"/>
                      <a:pt x="34334" y="31564"/>
                    </a:cubicBezTo>
                    <a:cubicBezTo>
                      <a:pt x="34626" y="33095"/>
                      <a:pt x="34626" y="34043"/>
                      <a:pt x="34626" y="34043"/>
                    </a:cubicBezTo>
                    <a:cubicBezTo>
                      <a:pt x="34626" y="34334"/>
                      <a:pt x="34626" y="34334"/>
                      <a:pt x="34918" y="34334"/>
                    </a:cubicBezTo>
                    <a:lnTo>
                      <a:pt x="35209" y="34043"/>
                    </a:lnTo>
                    <a:cubicBezTo>
                      <a:pt x="35209" y="34043"/>
                      <a:pt x="35501" y="30398"/>
                      <a:pt x="34626" y="24931"/>
                    </a:cubicBezTo>
                    <a:cubicBezTo>
                      <a:pt x="34334" y="23692"/>
                      <a:pt x="34043" y="22161"/>
                      <a:pt x="33678" y="20630"/>
                    </a:cubicBezTo>
                    <a:cubicBezTo>
                      <a:pt x="33387" y="19099"/>
                      <a:pt x="32804" y="17641"/>
                      <a:pt x="32221" y="15819"/>
                    </a:cubicBezTo>
                    <a:cubicBezTo>
                      <a:pt x="31564" y="14288"/>
                      <a:pt x="30690" y="12757"/>
                      <a:pt x="29742" y="11226"/>
                    </a:cubicBezTo>
                    <a:cubicBezTo>
                      <a:pt x="29159" y="10352"/>
                      <a:pt x="28867" y="9696"/>
                      <a:pt x="28211" y="8821"/>
                    </a:cubicBezTo>
                    <a:lnTo>
                      <a:pt x="27337" y="7873"/>
                    </a:lnTo>
                    <a:lnTo>
                      <a:pt x="26389" y="6707"/>
                    </a:lnTo>
                    <a:cubicBezTo>
                      <a:pt x="25223" y="5468"/>
                      <a:pt x="23692" y="4228"/>
                      <a:pt x="22161" y="3062"/>
                    </a:cubicBezTo>
                    <a:cubicBezTo>
                      <a:pt x="21286" y="2698"/>
                      <a:pt x="20630" y="2114"/>
                      <a:pt x="19755" y="1823"/>
                    </a:cubicBezTo>
                    <a:cubicBezTo>
                      <a:pt x="18808" y="1531"/>
                      <a:pt x="18225" y="1240"/>
                      <a:pt x="17277" y="875"/>
                    </a:cubicBezTo>
                    <a:cubicBezTo>
                      <a:pt x="16402" y="584"/>
                      <a:pt x="15455" y="292"/>
                      <a:pt x="14580" y="292"/>
                    </a:cubicBezTo>
                    <a:cubicBezTo>
                      <a:pt x="13997" y="292"/>
                      <a:pt x="13049" y="1"/>
                      <a:pt x="1217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5" name="Google Shape;12665;p78"/>
              <p:cNvSpPr/>
              <p:nvPr/>
            </p:nvSpPr>
            <p:spPr>
              <a:xfrm>
                <a:off x="7314703" y="4340600"/>
                <a:ext cx="79036" cy="39091"/>
              </a:xfrm>
              <a:custGeom>
                <a:avLst/>
                <a:gdLst/>
                <a:ahLst/>
                <a:cxnLst/>
                <a:rect l="l" t="t" r="r" b="b"/>
                <a:pathLst>
                  <a:path w="13413" h="6634" extrusionOk="0">
                    <a:moveTo>
                      <a:pt x="0" y="0"/>
                    </a:moveTo>
                    <a:lnTo>
                      <a:pt x="0" y="292"/>
                    </a:lnTo>
                    <a:cubicBezTo>
                      <a:pt x="0" y="292"/>
                      <a:pt x="656" y="1167"/>
                      <a:pt x="1531" y="2406"/>
                    </a:cubicBezTo>
                    <a:cubicBezTo>
                      <a:pt x="1531" y="2406"/>
                      <a:pt x="1822" y="2697"/>
                      <a:pt x="2187" y="2989"/>
                    </a:cubicBezTo>
                    <a:cubicBezTo>
                      <a:pt x="2478" y="3280"/>
                      <a:pt x="2770" y="3645"/>
                      <a:pt x="3062" y="3937"/>
                    </a:cubicBezTo>
                    <a:cubicBezTo>
                      <a:pt x="3353" y="4228"/>
                      <a:pt x="4009" y="4520"/>
                      <a:pt x="4301" y="4811"/>
                    </a:cubicBezTo>
                    <a:cubicBezTo>
                      <a:pt x="4592" y="5103"/>
                      <a:pt x="5176" y="5467"/>
                      <a:pt x="5467" y="5467"/>
                    </a:cubicBezTo>
                    <a:cubicBezTo>
                      <a:pt x="5832" y="5759"/>
                      <a:pt x="6415" y="6051"/>
                      <a:pt x="6706" y="6051"/>
                    </a:cubicBezTo>
                    <a:cubicBezTo>
                      <a:pt x="7290" y="6342"/>
                      <a:pt x="7654" y="6342"/>
                      <a:pt x="8237" y="6342"/>
                    </a:cubicBezTo>
                    <a:cubicBezTo>
                      <a:pt x="9112" y="6634"/>
                      <a:pt x="10060" y="6634"/>
                      <a:pt x="10643" y="6634"/>
                    </a:cubicBezTo>
                    <a:cubicBezTo>
                      <a:pt x="11590" y="6634"/>
                      <a:pt x="11882" y="6342"/>
                      <a:pt x="12465" y="6342"/>
                    </a:cubicBezTo>
                    <a:cubicBezTo>
                      <a:pt x="12757" y="6051"/>
                      <a:pt x="13121" y="6051"/>
                      <a:pt x="13121" y="6051"/>
                    </a:cubicBezTo>
                    <a:lnTo>
                      <a:pt x="13121" y="5759"/>
                    </a:lnTo>
                    <a:cubicBezTo>
                      <a:pt x="13413" y="5759"/>
                      <a:pt x="13413" y="5467"/>
                      <a:pt x="13121" y="5467"/>
                    </a:cubicBezTo>
                    <a:cubicBezTo>
                      <a:pt x="13121" y="5467"/>
                      <a:pt x="13121" y="5103"/>
                      <a:pt x="12757" y="5103"/>
                    </a:cubicBezTo>
                    <a:lnTo>
                      <a:pt x="12174" y="5103"/>
                    </a:lnTo>
                    <a:cubicBezTo>
                      <a:pt x="12076" y="5224"/>
                      <a:pt x="11947" y="5265"/>
                      <a:pt x="11793" y="5265"/>
                    </a:cubicBezTo>
                    <a:cubicBezTo>
                      <a:pt x="11485" y="5265"/>
                      <a:pt x="11080" y="5103"/>
                      <a:pt x="10643" y="5103"/>
                    </a:cubicBezTo>
                    <a:cubicBezTo>
                      <a:pt x="10351" y="5103"/>
                      <a:pt x="10060" y="5103"/>
                      <a:pt x="9768" y="4811"/>
                    </a:cubicBezTo>
                    <a:cubicBezTo>
                      <a:pt x="9476" y="4811"/>
                      <a:pt x="9112" y="4811"/>
                      <a:pt x="8529" y="4520"/>
                    </a:cubicBezTo>
                    <a:cubicBezTo>
                      <a:pt x="8237" y="4520"/>
                      <a:pt x="7946" y="4520"/>
                      <a:pt x="7654" y="4228"/>
                    </a:cubicBezTo>
                    <a:cubicBezTo>
                      <a:pt x="6998" y="4228"/>
                      <a:pt x="6706" y="3937"/>
                      <a:pt x="6415" y="3645"/>
                    </a:cubicBezTo>
                    <a:cubicBezTo>
                      <a:pt x="6123" y="3645"/>
                      <a:pt x="5467" y="3280"/>
                      <a:pt x="5176" y="3280"/>
                    </a:cubicBezTo>
                    <a:cubicBezTo>
                      <a:pt x="4884" y="2989"/>
                      <a:pt x="4592" y="2697"/>
                      <a:pt x="4301" y="2406"/>
                    </a:cubicBezTo>
                    <a:cubicBezTo>
                      <a:pt x="4009" y="2406"/>
                      <a:pt x="3353" y="2114"/>
                      <a:pt x="3062" y="1823"/>
                    </a:cubicBezTo>
                    <a:cubicBezTo>
                      <a:pt x="2770" y="1823"/>
                      <a:pt x="2478" y="1458"/>
                      <a:pt x="2478" y="1167"/>
                    </a:cubicBezTo>
                    <a:cubicBezTo>
                      <a:pt x="1239" y="583"/>
                      <a:pt x="365" y="0"/>
                      <a:pt x="36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6" name="Google Shape;12666;p78"/>
              <p:cNvSpPr/>
              <p:nvPr/>
            </p:nvSpPr>
            <p:spPr>
              <a:xfrm>
                <a:off x="7271746" y="4311821"/>
                <a:ext cx="36086" cy="91069"/>
              </a:xfrm>
              <a:custGeom>
                <a:avLst/>
                <a:gdLst/>
                <a:ahLst/>
                <a:cxnLst/>
                <a:rect l="l" t="t" r="r" b="b"/>
                <a:pathLst>
                  <a:path w="6124" h="15455" extrusionOk="0">
                    <a:moveTo>
                      <a:pt x="4593" y="0"/>
                    </a:moveTo>
                    <a:lnTo>
                      <a:pt x="4593" y="292"/>
                    </a:lnTo>
                    <a:lnTo>
                      <a:pt x="4593" y="875"/>
                    </a:lnTo>
                    <a:lnTo>
                      <a:pt x="4593" y="2697"/>
                    </a:lnTo>
                    <a:cubicBezTo>
                      <a:pt x="4593" y="3353"/>
                      <a:pt x="4301" y="4228"/>
                      <a:pt x="4301" y="5176"/>
                    </a:cubicBezTo>
                    <a:cubicBezTo>
                      <a:pt x="4301" y="6051"/>
                      <a:pt x="4010" y="6998"/>
                      <a:pt x="3645" y="7873"/>
                    </a:cubicBezTo>
                    <a:lnTo>
                      <a:pt x="2771" y="10643"/>
                    </a:lnTo>
                    <a:cubicBezTo>
                      <a:pt x="2479" y="11518"/>
                      <a:pt x="1823" y="12174"/>
                      <a:pt x="1531" y="12757"/>
                    </a:cubicBezTo>
                    <a:cubicBezTo>
                      <a:pt x="948" y="13996"/>
                      <a:pt x="1" y="14871"/>
                      <a:pt x="1" y="14871"/>
                    </a:cubicBezTo>
                    <a:cubicBezTo>
                      <a:pt x="1" y="14871"/>
                      <a:pt x="1" y="15162"/>
                      <a:pt x="365" y="15454"/>
                    </a:cubicBezTo>
                    <a:lnTo>
                      <a:pt x="657" y="15454"/>
                    </a:lnTo>
                    <a:cubicBezTo>
                      <a:pt x="657" y="15454"/>
                      <a:pt x="1531" y="14871"/>
                      <a:pt x="2771" y="13632"/>
                    </a:cubicBezTo>
                    <a:cubicBezTo>
                      <a:pt x="3354" y="13048"/>
                      <a:pt x="4010" y="12465"/>
                      <a:pt x="4593" y="11518"/>
                    </a:cubicBezTo>
                    <a:cubicBezTo>
                      <a:pt x="4884" y="10643"/>
                      <a:pt x="5468" y="9695"/>
                      <a:pt x="5832" y="8529"/>
                    </a:cubicBezTo>
                    <a:cubicBezTo>
                      <a:pt x="6124" y="7581"/>
                      <a:pt x="6124" y="6342"/>
                      <a:pt x="6124" y="5467"/>
                    </a:cubicBezTo>
                    <a:lnTo>
                      <a:pt x="6124" y="3937"/>
                    </a:lnTo>
                    <a:cubicBezTo>
                      <a:pt x="6124" y="3353"/>
                      <a:pt x="5832" y="3062"/>
                      <a:pt x="5832" y="2697"/>
                    </a:cubicBezTo>
                    <a:cubicBezTo>
                      <a:pt x="5832" y="1823"/>
                      <a:pt x="5468" y="1239"/>
                      <a:pt x="5176" y="583"/>
                    </a:cubicBezTo>
                    <a:lnTo>
                      <a:pt x="5176" y="0"/>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7" name="Google Shape;12667;p78"/>
              <p:cNvSpPr/>
              <p:nvPr/>
            </p:nvSpPr>
            <p:spPr>
              <a:xfrm>
                <a:off x="7264876" y="4267150"/>
                <a:ext cx="87627" cy="23199"/>
              </a:xfrm>
              <a:custGeom>
                <a:avLst/>
                <a:gdLst/>
                <a:ahLst/>
                <a:cxnLst/>
                <a:rect l="l" t="t" r="r" b="b"/>
                <a:pathLst>
                  <a:path w="14871" h="3937" extrusionOk="0">
                    <a:moveTo>
                      <a:pt x="292" y="0"/>
                    </a:moveTo>
                    <a:cubicBezTo>
                      <a:pt x="0" y="0"/>
                      <a:pt x="0" y="292"/>
                      <a:pt x="0" y="292"/>
                    </a:cubicBezTo>
                    <a:lnTo>
                      <a:pt x="0" y="583"/>
                    </a:lnTo>
                    <a:cubicBezTo>
                      <a:pt x="0" y="583"/>
                      <a:pt x="583" y="1166"/>
                      <a:pt x="1823" y="1822"/>
                    </a:cubicBezTo>
                    <a:cubicBezTo>
                      <a:pt x="2114" y="2114"/>
                      <a:pt x="2406" y="2406"/>
                      <a:pt x="2989" y="2406"/>
                    </a:cubicBezTo>
                    <a:cubicBezTo>
                      <a:pt x="3353" y="2697"/>
                      <a:pt x="3645" y="2697"/>
                      <a:pt x="4228" y="2989"/>
                    </a:cubicBezTo>
                    <a:cubicBezTo>
                      <a:pt x="4520" y="2989"/>
                      <a:pt x="5176" y="3353"/>
                      <a:pt x="5467" y="3353"/>
                    </a:cubicBezTo>
                    <a:cubicBezTo>
                      <a:pt x="6050" y="3645"/>
                      <a:pt x="6342" y="3645"/>
                      <a:pt x="6998" y="3645"/>
                    </a:cubicBezTo>
                    <a:cubicBezTo>
                      <a:pt x="7873" y="3936"/>
                      <a:pt x="8821" y="3936"/>
                      <a:pt x="9695" y="3936"/>
                    </a:cubicBezTo>
                    <a:cubicBezTo>
                      <a:pt x="10643" y="3645"/>
                      <a:pt x="11518" y="3645"/>
                      <a:pt x="12101" y="3645"/>
                    </a:cubicBezTo>
                    <a:cubicBezTo>
                      <a:pt x="13048" y="3353"/>
                      <a:pt x="13632" y="2989"/>
                      <a:pt x="13923" y="2989"/>
                    </a:cubicBezTo>
                    <a:cubicBezTo>
                      <a:pt x="14288" y="2697"/>
                      <a:pt x="14579" y="2697"/>
                      <a:pt x="14579" y="2697"/>
                    </a:cubicBezTo>
                    <a:cubicBezTo>
                      <a:pt x="14871" y="2697"/>
                      <a:pt x="14871" y="2406"/>
                      <a:pt x="14579" y="2114"/>
                    </a:cubicBezTo>
                    <a:lnTo>
                      <a:pt x="12101" y="2114"/>
                    </a:lnTo>
                    <a:cubicBezTo>
                      <a:pt x="11518" y="2114"/>
                      <a:pt x="10643" y="1822"/>
                      <a:pt x="9695" y="1822"/>
                    </a:cubicBezTo>
                    <a:lnTo>
                      <a:pt x="7290" y="1822"/>
                    </a:lnTo>
                    <a:cubicBezTo>
                      <a:pt x="6342" y="1531"/>
                      <a:pt x="5467" y="1531"/>
                      <a:pt x="4520" y="1166"/>
                    </a:cubicBezTo>
                    <a:cubicBezTo>
                      <a:pt x="3937" y="875"/>
                      <a:pt x="2989" y="875"/>
                      <a:pt x="2406" y="583"/>
                    </a:cubicBezTo>
                    <a:cubicBezTo>
                      <a:pt x="1167" y="292"/>
                      <a:pt x="292"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8" name="Google Shape;12668;p78"/>
              <p:cNvSpPr/>
              <p:nvPr/>
            </p:nvSpPr>
            <p:spPr>
              <a:xfrm>
                <a:off x="6890749" y="4151174"/>
                <a:ext cx="60999" cy="212625"/>
              </a:xfrm>
              <a:custGeom>
                <a:avLst/>
                <a:gdLst/>
                <a:ahLst/>
                <a:cxnLst/>
                <a:rect l="l" t="t" r="r" b="b"/>
                <a:pathLst>
                  <a:path w="10352" h="36084" extrusionOk="0">
                    <a:moveTo>
                      <a:pt x="474" y="0"/>
                    </a:moveTo>
                    <a:cubicBezTo>
                      <a:pt x="365" y="0"/>
                      <a:pt x="292" y="73"/>
                      <a:pt x="292" y="219"/>
                    </a:cubicBezTo>
                    <a:cubicBezTo>
                      <a:pt x="0" y="219"/>
                      <a:pt x="0" y="511"/>
                      <a:pt x="0" y="511"/>
                    </a:cubicBezTo>
                    <a:cubicBezTo>
                      <a:pt x="0" y="511"/>
                      <a:pt x="292" y="1167"/>
                      <a:pt x="875" y="2041"/>
                    </a:cubicBezTo>
                    <a:cubicBezTo>
                      <a:pt x="1239" y="2333"/>
                      <a:pt x="1531" y="2989"/>
                      <a:pt x="1823" y="3572"/>
                    </a:cubicBezTo>
                    <a:cubicBezTo>
                      <a:pt x="2406" y="4155"/>
                      <a:pt x="2697" y="4811"/>
                      <a:pt x="3062" y="5686"/>
                    </a:cubicBezTo>
                    <a:cubicBezTo>
                      <a:pt x="3645" y="6269"/>
                      <a:pt x="3937" y="7217"/>
                      <a:pt x="4520" y="8092"/>
                    </a:cubicBezTo>
                    <a:cubicBezTo>
                      <a:pt x="4884" y="9039"/>
                      <a:pt x="5467" y="9914"/>
                      <a:pt x="5759" y="10862"/>
                    </a:cubicBezTo>
                    <a:cubicBezTo>
                      <a:pt x="6051" y="12101"/>
                      <a:pt x="6707" y="12976"/>
                      <a:pt x="6998" y="14215"/>
                    </a:cubicBezTo>
                    <a:cubicBezTo>
                      <a:pt x="7290" y="15090"/>
                      <a:pt x="7581" y="16329"/>
                      <a:pt x="7873" y="17204"/>
                    </a:cubicBezTo>
                    <a:cubicBezTo>
                      <a:pt x="7873" y="17860"/>
                      <a:pt x="8165" y="18443"/>
                      <a:pt x="8165" y="19026"/>
                    </a:cubicBezTo>
                    <a:cubicBezTo>
                      <a:pt x="8165" y="19682"/>
                      <a:pt x="8529" y="20265"/>
                      <a:pt x="8529" y="20848"/>
                    </a:cubicBezTo>
                    <a:cubicBezTo>
                      <a:pt x="8529" y="21213"/>
                      <a:pt x="8821" y="21796"/>
                      <a:pt x="8821" y="22379"/>
                    </a:cubicBezTo>
                    <a:lnTo>
                      <a:pt x="8821" y="23910"/>
                    </a:lnTo>
                    <a:cubicBezTo>
                      <a:pt x="9112" y="25149"/>
                      <a:pt x="8821" y="26024"/>
                      <a:pt x="8821" y="27263"/>
                    </a:cubicBezTo>
                    <a:cubicBezTo>
                      <a:pt x="9112" y="27555"/>
                      <a:pt x="8821" y="28138"/>
                      <a:pt x="8821" y="28502"/>
                    </a:cubicBezTo>
                    <a:lnTo>
                      <a:pt x="8821" y="29960"/>
                    </a:lnTo>
                    <a:cubicBezTo>
                      <a:pt x="8821" y="30325"/>
                      <a:pt x="8821" y="30908"/>
                      <a:pt x="8529" y="31200"/>
                    </a:cubicBezTo>
                    <a:lnTo>
                      <a:pt x="8529" y="32439"/>
                    </a:lnTo>
                    <a:cubicBezTo>
                      <a:pt x="8165" y="33022"/>
                      <a:pt x="8165" y="33605"/>
                      <a:pt x="8165" y="33970"/>
                    </a:cubicBezTo>
                    <a:cubicBezTo>
                      <a:pt x="7873" y="34553"/>
                      <a:pt x="7873" y="34844"/>
                      <a:pt x="7873" y="35136"/>
                    </a:cubicBezTo>
                    <a:lnTo>
                      <a:pt x="7581" y="35427"/>
                    </a:lnTo>
                    <a:cubicBezTo>
                      <a:pt x="7581" y="35792"/>
                      <a:pt x="7581" y="36084"/>
                      <a:pt x="7873" y="36084"/>
                    </a:cubicBezTo>
                    <a:cubicBezTo>
                      <a:pt x="8165" y="36084"/>
                      <a:pt x="8165" y="36084"/>
                      <a:pt x="8529" y="35792"/>
                    </a:cubicBezTo>
                    <a:lnTo>
                      <a:pt x="8529" y="35427"/>
                    </a:lnTo>
                    <a:cubicBezTo>
                      <a:pt x="8821" y="35136"/>
                      <a:pt x="8821" y="34844"/>
                      <a:pt x="9112" y="34261"/>
                    </a:cubicBezTo>
                    <a:cubicBezTo>
                      <a:pt x="9112" y="33970"/>
                      <a:pt x="9404" y="33314"/>
                      <a:pt x="9404" y="32439"/>
                    </a:cubicBezTo>
                    <a:cubicBezTo>
                      <a:pt x="9695" y="32147"/>
                      <a:pt x="9695" y="31783"/>
                      <a:pt x="9695" y="31491"/>
                    </a:cubicBezTo>
                    <a:cubicBezTo>
                      <a:pt x="9695" y="30908"/>
                      <a:pt x="9987" y="30616"/>
                      <a:pt x="9987" y="29960"/>
                    </a:cubicBezTo>
                    <a:cubicBezTo>
                      <a:pt x="9987" y="29669"/>
                      <a:pt x="9987" y="29086"/>
                      <a:pt x="10351" y="28794"/>
                    </a:cubicBezTo>
                    <a:lnTo>
                      <a:pt x="10351" y="27263"/>
                    </a:lnTo>
                    <a:lnTo>
                      <a:pt x="10351" y="25732"/>
                    </a:lnTo>
                    <a:lnTo>
                      <a:pt x="10351" y="23910"/>
                    </a:lnTo>
                    <a:lnTo>
                      <a:pt x="10351" y="22379"/>
                    </a:lnTo>
                    <a:cubicBezTo>
                      <a:pt x="10351" y="21796"/>
                      <a:pt x="9987" y="21213"/>
                      <a:pt x="9987" y="20557"/>
                    </a:cubicBezTo>
                    <a:cubicBezTo>
                      <a:pt x="9987" y="19974"/>
                      <a:pt x="9695" y="19391"/>
                      <a:pt x="9695" y="18734"/>
                    </a:cubicBezTo>
                    <a:cubicBezTo>
                      <a:pt x="9695" y="18151"/>
                      <a:pt x="9404" y="17568"/>
                      <a:pt x="9404" y="16912"/>
                    </a:cubicBezTo>
                    <a:cubicBezTo>
                      <a:pt x="9112" y="15746"/>
                      <a:pt x="8821" y="14798"/>
                      <a:pt x="8529" y="13559"/>
                    </a:cubicBezTo>
                    <a:cubicBezTo>
                      <a:pt x="7873" y="12393"/>
                      <a:pt x="7581" y="11445"/>
                      <a:pt x="7290" y="10279"/>
                    </a:cubicBezTo>
                    <a:cubicBezTo>
                      <a:pt x="6707" y="9331"/>
                      <a:pt x="6051" y="8456"/>
                      <a:pt x="5759" y="7509"/>
                    </a:cubicBezTo>
                    <a:cubicBezTo>
                      <a:pt x="5176" y="6634"/>
                      <a:pt x="4520" y="5686"/>
                      <a:pt x="4228" y="5103"/>
                    </a:cubicBezTo>
                    <a:cubicBezTo>
                      <a:pt x="3937" y="4447"/>
                      <a:pt x="3645" y="4155"/>
                      <a:pt x="3645" y="3864"/>
                    </a:cubicBezTo>
                    <a:cubicBezTo>
                      <a:pt x="3353" y="3572"/>
                      <a:pt x="3062" y="3281"/>
                      <a:pt x="3062" y="2989"/>
                    </a:cubicBezTo>
                    <a:cubicBezTo>
                      <a:pt x="2406" y="2333"/>
                      <a:pt x="2114" y="1750"/>
                      <a:pt x="1823" y="1458"/>
                    </a:cubicBezTo>
                    <a:cubicBezTo>
                      <a:pt x="1239" y="511"/>
                      <a:pt x="875" y="219"/>
                      <a:pt x="875" y="219"/>
                    </a:cubicBezTo>
                    <a:cubicBezTo>
                      <a:pt x="729" y="73"/>
                      <a:pt x="583" y="0"/>
                      <a:pt x="47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9" name="Google Shape;12669;p78"/>
              <p:cNvSpPr/>
              <p:nvPr/>
            </p:nvSpPr>
            <p:spPr>
              <a:xfrm>
                <a:off x="6799256" y="4049676"/>
                <a:ext cx="121992" cy="113660"/>
              </a:xfrm>
              <a:custGeom>
                <a:avLst/>
                <a:gdLst/>
                <a:ahLst/>
                <a:cxnLst/>
                <a:rect l="l" t="t" r="r" b="b"/>
                <a:pathLst>
                  <a:path w="20703" h="19289" extrusionOk="0">
                    <a:moveTo>
                      <a:pt x="13725" y="1"/>
                    </a:moveTo>
                    <a:cubicBezTo>
                      <a:pt x="11131" y="1"/>
                      <a:pt x="10352" y="4979"/>
                      <a:pt x="10352" y="4979"/>
                    </a:cubicBezTo>
                    <a:cubicBezTo>
                      <a:pt x="10352" y="4979"/>
                      <a:pt x="8206" y="1900"/>
                      <a:pt x="6265" y="1900"/>
                    </a:cubicBezTo>
                    <a:cubicBezTo>
                      <a:pt x="5780" y="1900"/>
                      <a:pt x="5307" y="2092"/>
                      <a:pt x="4885" y="2573"/>
                    </a:cubicBezTo>
                    <a:cubicBezTo>
                      <a:pt x="3062" y="5271"/>
                      <a:pt x="5176" y="9571"/>
                      <a:pt x="5176" y="9571"/>
                    </a:cubicBezTo>
                    <a:cubicBezTo>
                      <a:pt x="948" y="9863"/>
                      <a:pt x="1" y="15622"/>
                      <a:pt x="7946" y="16569"/>
                    </a:cubicBezTo>
                    <a:cubicBezTo>
                      <a:pt x="12511" y="16846"/>
                      <a:pt x="16354" y="19288"/>
                      <a:pt x="16985" y="19288"/>
                    </a:cubicBezTo>
                    <a:cubicBezTo>
                      <a:pt x="17019" y="19288"/>
                      <a:pt x="17043" y="19281"/>
                      <a:pt x="17058" y="19266"/>
                    </a:cubicBezTo>
                    <a:cubicBezTo>
                      <a:pt x="20703" y="11102"/>
                      <a:pt x="17933" y="1626"/>
                      <a:pt x="14580" y="168"/>
                    </a:cubicBezTo>
                    <a:cubicBezTo>
                      <a:pt x="14275" y="53"/>
                      <a:pt x="13990"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0" name="Google Shape;12670;p78"/>
              <p:cNvSpPr/>
              <p:nvPr/>
            </p:nvSpPr>
            <p:spPr>
              <a:xfrm>
                <a:off x="6822879" y="4072138"/>
                <a:ext cx="71311" cy="67876"/>
              </a:xfrm>
              <a:custGeom>
                <a:avLst/>
                <a:gdLst/>
                <a:ahLst/>
                <a:cxnLst/>
                <a:rect l="l" t="t" r="r" b="b"/>
                <a:pathLst>
                  <a:path w="12102" h="11519" extrusionOk="0">
                    <a:moveTo>
                      <a:pt x="9987" y="1"/>
                    </a:moveTo>
                    <a:cubicBezTo>
                      <a:pt x="7874" y="1"/>
                      <a:pt x="8748" y="7873"/>
                      <a:pt x="8748" y="7873"/>
                    </a:cubicBezTo>
                    <a:cubicBezTo>
                      <a:pt x="6926" y="3281"/>
                      <a:pt x="4520" y="584"/>
                      <a:pt x="3646" y="584"/>
                    </a:cubicBezTo>
                    <a:cubicBezTo>
                      <a:pt x="3281" y="584"/>
                      <a:pt x="2990" y="875"/>
                      <a:pt x="2990" y="875"/>
                    </a:cubicBezTo>
                    <a:cubicBezTo>
                      <a:pt x="1" y="5103"/>
                      <a:pt x="7874" y="9113"/>
                      <a:pt x="7874" y="9113"/>
                    </a:cubicBezTo>
                    <a:cubicBezTo>
                      <a:pt x="7874" y="9113"/>
                      <a:pt x="5103" y="8456"/>
                      <a:pt x="2990" y="8456"/>
                    </a:cubicBezTo>
                    <a:cubicBezTo>
                      <a:pt x="1823" y="8456"/>
                      <a:pt x="876" y="8748"/>
                      <a:pt x="876" y="9404"/>
                    </a:cubicBezTo>
                    <a:cubicBezTo>
                      <a:pt x="1167" y="10570"/>
                      <a:pt x="4812" y="11518"/>
                      <a:pt x="7874" y="11518"/>
                    </a:cubicBezTo>
                    <a:cubicBezTo>
                      <a:pt x="9113" y="11518"/>
                      <a:pt x="10279" y="11227"/>
                      <a:pt x="10571" y="10570"/>
                    </a:cubicBezTo>
                    <a:cubicBezTo>
                      <a:pt x="12101" y="8748"/>
                      <a:pt x="11518" y="292"/>
                      <a:pt x="10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1" name="Google Shape;12671;p78"/>
              <p:cNvSpPr/>
              <p:nvPr/>
            </p:nvSpPr>
            <p:spPr>
              <a:xfrm>
                <a:off x="6870992" y="4139407"/>
                <a:ext cx="44677" cy="31142"/>
              </a:xfrm>
              <a:custGeom>
                <a:avLst/>
                <a:gdLst/>
                <a:ahLst/>
                <a:cxnLst/>
                <a:rect l="l" t="t" r="r" b="b"/>
                <a:pathLst>
                  <a:path w="7582" h="5285" extrusionOk="0">
                    <a:moveTo>
                      <a:pt x="6772" y="0"/>
                    </a:moveTo>
                    <a:cubicBezTo>
                      <a:pt x="6199" y="0"/>
                      <a:pt x="5467" y="1633"/>
                      <a:pt x="5467" y="1633"/>
                    </a:cubicBezTo>
                    <a:cubicBezTo>
                      <a:pt x="5467" y="1633"/>
                      <a:pt x="4472" y="448"/>
                      <a:pt x="3627" y="448"/>
                    </a:cubicBezTo>
                    <a:cubicBezTo>
                      <a:pt x="3425" y="448"/>
                      <a:pt x="3231" y="516"/>
                      <a:pt x="3062" y="685"/>
                    </a:cubicBezTo>
                    <a:cubicBezTo>
                      <a:pt x="2114" y="1341"/>
                      <a:pt x="3353" y="3164"/>
                      <a:pt x="3353" y="3164"/>
                    </a:cubicBezTo>
                    <a:cubicBezTo>
                      <a:pt x="3353" y="3164"/>
                      <a:pt x="2136" y="2502"/>
                      <a:pt x="1169" y="2502"/>
                    </a:cubicBezTo>
                    <a:cubicBezTo>
                      <a:pt x="530" y="2502"/>
                      <a:pt x="0" y="2790"/>
                      <a:pt x="0" y="3747"/>
                    </a:cubicBezTo>
                    <a:cubicBezTo>
                      <a:pt x="0" y="4411"/>
                      <a:pt x="2646" y="5285"/>
                      <a:pt x="4304" y="5285"/>
                    </a:cubicBezTo>
                    <a:cubicBezTo>
                      <a:pt x="4830" y="5285"/>
                      <a:pt x="5256" y="5197"/>
                      <a:pt x="5467" y="4986"/>
                    </a:cubicBezTo>
                    <a:cubicBezTo>
                      <a:pt x="6706" y="4038"/>
                      <a:pt x="7581" y="685"/>
                      <a:pt x="6998" y="102"/>
                    </a:cubicBezTo>
                    <a:cubicBezTo>
                      <a:pt x="6927" y="31"/>
                      <a:pt x="6851" y="0"/>
                      <a:pt x="6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2" name="Google Shape;12672;p78"/>
              <p:cNvSpPr/>
              <p:nvPr/>
            </p:nvSpPr>
            <p:spPr>
              <a:xfrm>
                <a:off x="6878292" y="4147026"/>
                <a:ext cx="33941" cy="21231"/>
              </a:xfrm>
              <a:custGeom>
                <a:avLst/>
                <a:gdLst/>
                <a:ahLst/>
                <a:cxnLst/>
                <a:rect l="l" t="t" r="r" b="b"/>
                <a:pathLst>
                  <a:path w="5760" h="3603" extrusionOk="0">
                    <a:moveTo>
                      <a:pt x="2655" y="0"/>
                    </a:moveTo>
                    <a:cubicBezTo>
                      <a:pt x="2575" y="0"/>
                      <a:pt x="2492" y="15"/>
                      <a:pt x="2406" y="48"/>
                    </a:cubicBezTo>
                    <a:cubicBezTo>
                      <a:pt x="1823" y="340"/>
                      <a:pt x="2697" y="2454"/>
                      <a:pt x="2697" y="2454"/>
                    </a:cubicBezTo>
                    <a:cubicBezTo>
                      <a:pt x="2697" y="2454"/>
                      <a:pt x="1912" y="2263"/>
                      <a:pt x="1184" y="2263"/>
                    </a:cubicBezTo>
                    <a:cubicBezTo>
                      <a:pt x="639" y="2263"/>
                      <a:pt x="125" y="2371"/>
                      <a:pt x="0" y="2745"/>
                    </a:cubicBezTo>
                    <a:cubicBezTo>
                      <a:pt x="0" y="3156"/>
                      <a:pt x="1661" y="3602"/>
                      <a:pt x="2848" y="3602"/>
                    </a:cubicBezTo>
                    <a:cubicBezTo>
                      <a:pt x="3348" y="3602"/>
                      <a:pt x="3764" y="3523"/>
                      <a:pt x="3937" y="3329"/>
                    </a:cubicBezTo>
                    <a:cubicBezTo>
                      <a:pt x="4811" y="2745"/>
                      <a:pt x="5759" y="631"/>
                      <a:pt x="5467" y="340"/>
                    </a:cubicBezTo>
                    <a:cubicBezTo>
                      <a:pt x="5408" y="313"/>
                      <a:pt x="5346" y="301"/>
                      <a:pt x="5284" y="301"/>
                    </a:cubicBezTo>
                    <a:cubicBezTo>
                      <a:pt x="4660" y="301"/>
                      <a:pt x="3937" y="1506"/>
                      <a:pt x="3937" y="1506"/>
                    </a:cubicBezTo>
                    <a:cubicBezTo>
                      <a:pt x="3937" y="1506"/>
                      <a:pt x="3455"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3" name="Google Shape;12673;p78"/>
              <p:cNvSpPr/>
              <p:nvPr/>
            </p:nvSpPr>
            <p:spPr>
              <a:xfrm>
                <a:off x="6838771" y="4190907"/>
                <a:ext cx="61005" cy="40163"/>
              </a:xfrm>
              <a:custGeom>
                <a:avLst/>
                <a:gdLst/>
                <a:ahLst/>
                <a:cxnLst/>
                <a:rect l="l" t="t" r="r" b="b"/>
                <a:pathLst>
                  <a:path w="10353" h="6816" extrusionOk="0">
                    <a:moveTo>
                      <a:pt x="3792" y="1"/>
                    </a:moveTo>
                    <a:cubicBezTo>
                      <a:pt x="2281" y="1"/>
                      <a:pt x="1030" y="757"/>
                      <a:pt x="584" y="2588"/>
                    </a:cubicBezTo>
                    <a:cubicBezTo>
                      <a:pt x="1" y="4702"/>
                      <a:pt x="1823" y="6816"/>
                      <a:pt x="5468" y="6816"/>
                    </a:cubicBezTo>
                    <a:cubicBezTo>
                      <a:pt x="7874" y="6816"/>
                      <a:pt x="10352" y="5650"/>
                      <a:pt x="10352" y="4994"/>
                    </a:cubicBezTo>
                    <a:cubicBezTo>
                      <a:pt x="10352" y="3827"/>
                      <a:pt x="8530" y="1349"/>
                      <a:pt x="6051" y="474"/>
                    </a:cubicBezTo>
                    <a:cubicBezTo>
                      <a:pt x="5279" y="170"/>
                      <a:pt x="4507" y="1"/>
                      <a:pt x="3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4" name="Google Shape;12674;p78"/>
              <p:cNvSpPr/>
              <p:nvPr/>
            </p:nvSpPr>
            <p:spPr>
              <a:xfrm>
                <a:off x="6855094" y="4207872"/>
                <a:ext cx="89354" cy="44677"/>
              </a:xfrm>
              <a:custGeom>
                <a:avLst/>
                <a:gdLst/>
                <a:ahLst/>
                <a:cxnLst/>
                <a:rect l="l" t="t" r="r" b="b"/>
                <a:pathLst>
                  <a:path w="15164" h="7582" extrusionOk="0">
                    <a:moveTo>
                      <a:pt x="293" y="1"/>
                    </a:moveTo>
                    <a:cubicBezTo>
                      <a:pt x="1" y="1"/>
                      <a:pt x="1" y="1"/>
                      <a:pt x="1" y="292"/>
                    </a:cubicBezTo>
                    <a:cubicBezTo>
                      <a:pt x="1" y="657"/>
                      <a:pt x="1" y="657"/>
                      <a:pt x="293" y="657"/>
                    </a:cubicBezTo>
                    <a:cubicBezTo>
                      <a:pt x="293" y="657"/>
                      <a:pt x="1167" y="948"/>
                      <a:pt x="2698" y="1531"/>
                    </a:cubicBezTo>
                    <a:cubicBezTo>
                      <a:pt x="2990" y="1531"/>
                      <a:pt x="3281" y="1531"/>
                      <a:pt x="3937" y="1823"/>
                    </a:cubicBezTo>
                    <a:cubicBezTo>
                      <a:pt x="4229" y="1823"/>
                      <a:pt x="4812" y="1823"/>
                      <a:pt x="5104" y="2115"/>
                    </a:cubicBezTo>
                    <a:cubicBezTo>
                      <a:pt x="5760" y="2115"/>
                      <a:pt x="6051" y="2479"/>
                      <a:pt x="6634" y="2479"/>
                    </a:cubicBezTo>
                    <a:cubicBezTo>
                      <a:pt x="6926" y="2771"/>
                      <a:pt x="7582" y="3062"/>
                      <a:pt x="7874" y="3062"/>
                    </a:cubicBezTo>
                    <a:cubicBezTo>
                      <a:pt x="8457" y="3354"/>
                      <a:pt x="8748" y="3645"/>
                      <a:pt x="9404" y="3645"/>
                    </a:cubicBezTo>
                    <a:cubicBezTo>
                      <a:pt x="9696" y="3937"/>
                      <a:pt x="9988" y="4301"/>
                      <a:pt x="10571" y="4301"/>
                    </a:cubicBezTo>
                    <a:lnTo>
                      <a:pt x="11518" y="5176"/>
                    </a:lnTo>
                    <a:cubicBezTo>
                      <a:pt x="11810" y="5176"/>
                      <a:pt x="12393" y="5468"/>
                      <a:pt x="12393" y="5759"/>
                    </a:cubicBezTo>
                    <a:cubicBezTo>
                      <a:pt x="12758" y="6124"/>
                      <a:pt x="13049" y="6124"/>
                      <a:pt x="13341" y="6415"/>
                    </a:cubicBezTo>
                    <a:lnTo>
                      <a:pt x="13924" y="6998"/>
                    </a:lnTo>
                    <a:lnTo>
                      <a:pt x="14216" y="7290"/>
                    </a:lnTo>
                    <a:lnTo>
                      <a:pt x="14216" y="7582"/>
                    </a:lnTo>
                    <a:lnTo>
                      <a:pt x="14872" y="7582"/>
                    </a:lnTo>
                    <a:cubicBezTo>
                      <a:pt x="15163" y="7290"/>
                      <a:pt x="15163" y="7290"/>
                      <a:pt x="14872" y="6998"/>
                    </a:cubicBezTo>
                    <a:cubicBezTo>
                      <a:pt x="14872" y="6998"/>
                      <a:pt x="14872" y="6707"/>
                      <a:pt x="14580" y="6415"/>
                    </a:cubicBezTo>
                    <a:cubicBezTo>
                      <a:pt x="14580" y="6124"/>
                      <a:pt x="14216" y="5759"/>
                      <a:pt x="14216" y="5759"/>
                    </a:cubicBezTo>
                    <a:lnTo>
                      <a:pt x="13341" y="4885"/>
                    </a:lnTo>
                    <a:lnTo>
                      <a:pt x="12393" y="3937"/>
                    </a:lnTo>
                    <a:cubicBezTo>
                      <a:pt x="12102" y="3645"/>
                      <a:pt x="11810" y="3354"/>
                      <a:pt x="11227" y="3062"/>
                    </a:cubicBezTo>
                    <a:cubicBezTo>
                      <a:pt x="10935" y="2771"/>
                      <a:pt x="10279" y="2479"/>
                      <a:pt x="9988" y="2479"/>
                    </a:cubicBezTo>
                    <a:cubicBezTo>
                      <a:pt x="9404" y="2115"/>
                      <a:pt x="9113" y="1823"/>
                      <a:pt x="8457" y="1531"/>
                    </a:cubicBezTo>
                    <a:cubicBezTo>
                      <a:pt x="7874" y="1531"/>
                      <a:pt x="7582" y="1240"/>
                      <a:pt x="6926" y="1240"/>
                    </a:cubicBezTo>
                    <a:cubicBezTo>
                      <a:pt x="6634" y="948"/>
                      <a:pt x="6051" y="948"/>
                      <a:pt x="5468" y="657"/>
                    </a:cubicBezTo>
                    <a:cubicBezTo>
                      <a:pt x="5104" y="657"/>
                      <a:pt x="4520" y="657"/>
                      <a:pt x="4229" y="292"/>
                    </a:cubicBezTo>
                    <a:cubicBezTo>
                      <a:pt x="3646" y="292"/>
                      <a:pt x="3281" y="292"/>
                      <a:pt x="299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5" name="Google Shape;12675;p78"/>
              <p:cNvSpPr/>
              <p:nvPr/>
            </p:nvSpPr>
            <p:spPr>
              <a:xfrm>
                <a:off x="6926399" y="4104352"/>
                <a:ext cx="42962" cy="58854"/>
              </a:xfrm>
              <a:custGeom>
                <a:avLst/>
                <a:gdLst/>
                <a:ahLst/>
                <a:cxnLst/>
                <a:rect l="l" t="t" r="r" b="b"/>
                <a:pathLst>
                  <a:path w="7291" h="9988" extrusionOk="0">
                    <a:moveTo>
                      <a:pt x="3937" y="1"/>
                    </a:moveTo>
                    <a:cubicBezTo>
                      <a:pt x="1823" y="1"/>
                      <a:pt x="1" y="1823"/>
                      <a:pt x="292" y="5468"/>
                    </a:cubicBezTo>
                    <a:cubicBezTo>
                      <a:pt x="292" y="7873"/>
                      <a:pt x="2115" y="9987"/>
                      <a:pt x="2771" y="9987"/>
                    </a:cubicBezTo>
                    <a:cubicBezTo>
                      <a:pt x="3937" y="9987"/>
                      <a:pt x="6124" y="7873"/>
                      <a:pt x="6707" y="5468"/>
                    </a:cubicBezTo>
                    <a:cubicBezTo>
                      <a:pt x="7290" y="2698"/>
                      <a:pt x="6707" y="292"/>
                      <a:pt x="3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6" name="Google Shape;12676;p78"/>
              <p:cNvSpPr/>
              <p:nvPr/>
            </p:nvSpPr>
            <p:spPr>
              <a:xfrm>
                <a:off x="6921243" y="4116809"/>
                <a:ext cx="30505" cy="87633"/>
              </a:xfrm>
              <a:custGeom>
                <a:avLst/>
                <a:gdLst/>
                <a:ahLst/>
                <a:cxnLst/>
                <a:rect l="l" t="t" r="r" b="b"/>
                <a:pathLst>
                  <a:path w="5177" h="14872" extrusionOk="0">
                    <a:moveTo>
                      <a:pt x="4520" y="1"/>
                    </a:moveTo>
                    <a:lnTo>
                      <a:pt x="3937" y="584"/>
                    </a:lnTo>
                    <a:cubicBezTo>
                      <a:pt x="3937" y="584"/>
                      <a:pt x="3937" y="1532"/>
                      <a:pt x="3646" y="2698"/>
                    </a:cubicBezTo>
                    <a:lnTo>
                      <a:pt x="3646" y="3937"/>
                    </a:lnTo>
                    <a:cubicBezTo>
                      <a:pt x="3646" y="4229"/>
                      <a:pt x="3354" y="4520"/>
                      <a:pt x="3354" y="5176"/>
                    </a:cubicBezTo>
                    <a:cubicBezTo>
                      <a:pt x="3354" y="5468"/>
                      <a:pt x="3354" y="6051"/>
                      <a:pt x="2990" y="6343"/>
                    </a:cubicBezTo>
                    <a:cubicBezTo>
                      <a:pt x="2990" y="6999"/>
                      <a:pt x="2990" y="7290"/>
                      <a:pt x="2698" y="7582"/>
                    </a:cubicBezTo>
                    <a:cubicBezTo>
                      <a:pt x="2698" y="8165"/>
                      <a:pt x="2698" y="8457"/>
                      <a:pt x="2406" y="9113"/>
                    </a:cubicBezTo>
                    <a:cubicBezTo>
                      <a:pt x="2406" y="9404"/>
                      <a:pt x="2115" y="9696"/>
                      <a:pt x="2115" y="10279"/>
                    </a:cubicBezTo>
                    <a:cubicBezTo>
                      <a:pt x="1823" y="10643"/>
                      <a:pt x="1823" y="10935"/>
                      <a:pt x="1532" y="11518"/>
                    </a:cubicBezTo>
                    <a:cubicBezTo>
                      <a:pt x="1532" y="11810"/>
                      <a:pt x="1532" y="12101"/>
                      <a:pt x="1167" y="12466"/>
                    </a:cubicBezTo>
                    <a:cubicBezTo>
                      <a:pt x="876" y="12757"/>
                      <a:pt x="876" y="13049"/>
                      <a:pt x="876" y="13049"/>
                    </a:cubicBezTo>
                    <a:cubicBezTo>
                      <a:pt x="584" y="13341"/>
                      <a:pt x="584" y="13632"/>
                      <a:pt x="292" y="13632"/>
                    </a:cubicBezTo>
                    <a:cubicBezTo>
                      <a:pt x="292" y="13924"/>
                      <a:pt x="1" y="14288"/>
                      <a:pt x="1" y="14288"/>
                    </a:cubicBezTo>
                    <a:cubicBezTo>
                      <a:pt x="1" y="14580"/>
                      <a:pt x="1" y="14871"/>
                      <a:pt x="292" y="14871"/>
                    </a:cubicBezTo>
                    <a:lnTo>
                      <a:pt x="584" y="14871"/>
                    </a:lnTo>
                    <a:lnTo>
                      <a:pt x="1167" y="14288"/>
                    </a:lnTo>
                    <a:lnTo>
                      <a:pt x="1823" y="13632"/>
                    </a:lnTo>
                    <a:lnTo>
                      <a:pt x="2406" y="13049"/>
                    </a:lnTo>
                    <a:cubicBezTo>
                      <a:pt x="2406" y="12757"/>
                      <a:pt x="2698" y="12466"/>
                      <a:pt x="2990" y="11810"/>
                    </a:cubicBezTo>
                    <a:cubicBezTo>
                      <a:pt x="2990" y="11518"/>
                      <a:pt x="3354" y="11227"/>
                      <a:pt x="3354" y="10935"/>
                    </a:cubicBezTo>
                    <a:cubicBezTo>
                      <a:pt x="3646" y="10279"/>
                      <a:pt x="3937" y="9987"/>
                      <a:pt x="3937" y="9404"/>
                    </a:cubicBezTo>
                    <a:cubicBezTo>
                      <a:pt x="4229" y="9113"/>
                      <a:pt x="4229" y="8457"/>
                      <a:pt x="4229" y="8165"/>
                    </a:cubicBezTo>
                    <a:cubicBezTo>
                      <a:pt x="4520" y="7582"/>
                      <a:pt x="4520" y="7290"/>
                      <a:pt x="4520" y="6634"/>
                    </a:cubicBezTo>
                    <a:cubicBezTo>
                      <a:pt x="4812" y="6343"/>
                      <a:pt x="4812" y="5759"/>
                      <a:pt x="4812" y="5468"/>
                    </a:cubicBezTo>
                    <a:lnTo>
                      <a:pt x="4812" y="3937"/>
                    </a:lnTo>
                    <a:cubicBezTo>
                      <a:pt x="5176" y="3646"/>
                      <a:pt x="5176" y="3354"/>
                      <a:pt x="5176" y="2698"/>
                    </a:cubicBezTo>
                    <a:cubicBezTo>
                      <a:pt x="5176" y="1532"/>
                      <a:pt x="4812" y="584"/>
                      <a:pt x="4812" y="584"/>
                    </a:cubicBezTo>
                    <a:cubicBezTo>
                      <a:pt x="4812" y="292"/>
                      <a:pt x="4520" y="1"/>
                      <a:pt x="45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7" name="Google Shape;12677;p78"/>
              <p:cNvSpPr/>
              <p:nvPr/>
            </p:nvSpPr>
            <p:spPr>
              <a:xfrm>
                <a:off x="6994693" y="4046794"/>
                <a:ext cx="150347" cy="311419"/>
              </a:xfrm>
              <a:custGeom>
                <a:avLst/>
                <a:gdLst/>
                <a:ahLst/>
                <a:cxnLst/>
                <a:rect l="l" t="t" r="r" b="b"/>
                <a:pathLst>
                  <a:path w="25515" h="52850" extrusionOk="0">
                    <a:moveTo>
                      <a:pt x="24567" y="1"/>
                    </a:moveTo>
                    <a:cubicBezTo>
                      <a:pt x="24567" y="1"/>
                      <a:pt x="23984" y="657"/>
                      <a:pt x="22453" y="1532"/>
                    </a:cubicBezTo>
                    <a:cubicBezTo>
                      <a:pt x="21214" y="2771"/>
                      <a:pt x="19391" y="4302"/>
                      <a:pt x="16986" y="6124"/>
                    </a:cubicBezTo>
                    <a:cubicBezTo>
                      <a:pt x="14872" y="7946"/>
                      <a:pt x="12393" y="10352"/>
                      <a:pt x="9988" y="13049"/>
                    </a:cubicBezTo>
                    <a:cubicBezTo>
                      <a:pt x="8748" y="14288"/>
                      <a:pt x="7582" y="15819"/>
                      <a:pt x="6343" y="17350"/>
                    </a:cubicBezTo>
                    <a:cubicBezTo>
                      <a:pt x="5468" y="18881"/>
                      <a:pt x="4229" y="20339"/>
                      <a:pt x="3281" y="22161"/>
                    </a:cubicBezTo>
                    <a:cubicBezTo>
                      <a:pt x="2407" y="23692"/>
                      <a:pt x="1459" y="25514"/>
                      <a:pt x="1167" y="27628"/>
                    </a:cubicBezTo>
                    <a:cubicBezTo>
                      <a:pt x="876" y="28576"/>
                      <a:pt x="584" y="29451"/>
                      <a:pt x="584" y="30398"/>
                    </a:cubicBezTo>
                    <a:cubicBezTo>
                      <a:pt x="584" y="30690"/>
                      <a:pt x="293" y="31273"/>
                      <a:pt x="293" y="31637"/>
                    </a:cubicBezTo>
                    <a:lnTo>
                      <a:pt x="293" y="33095"/>
                    </a:lnTo>
                    <a:cubicBezTo>
                      <a:pt x="1" y="34918"/>
                      <a:pt x="1" y="36740"/>
                      <a:pt x="1" y="38271"/>
                    </a:cubicBezTo>
                    <a:lnTo>
                      <a:pt x="1" y="40749"/>
                    </a:lnTo>
                    <a:cubicBezTo>
                      <a:pt x="1" y="41624"/>
                      <a:pt x="1" y="42207"/>
                      <a:pt x="293" y="43155"/>
                    </a:cubicBezTo>
                    <a:cubicBezTo>
                      <a:pt x="293" y="44394"/>
                      <a:pt x="584" y="45852"/>
                      <a:pt x="584" y="46800"/>
                    </a:cubicBezTo>
                    <a:cubicBezTo>
                      <a:pt x="876" y="48039"/>
                      <a:pt x="1167" y="49205"/>
                      <a:pt x="1167" y="49861"/>
                    </a:cubicBezTo>
                    <a:cubicBezTo>
                      <a:pt x="1459" y="50736"/>
                      <a:pt x="1459" y="51319"/>
                      <a:pt x="1823" y="51975"/>
                    </a:cubicBezTo>
                    <a:lnTo>
                      <a:pt x="1823" y="52558"/>
                    </a:lnTo>
                    <a:cubicBezTo>
                      <a:pt x="1823" y="52850"/>
                      <a:pt x="2115" y="52850"/>
                      <a:pt x="2407" y="52850"/>
                    </a:cubicBezTo>
                    <a:cubicBezTo>
                      <a:pt x="2698" y="52850"/>
                      <a:pt x="2990" y="52558"/>
                      <a:pt x="2990" y="52267"/>
                    </a:cubicBezTo>
                    <a:cubicBezTo>
                      <a:pt x="2990" y="52267"/>
                      <a:pt x="2698" y="51975"/>
                      <a:pt x="2698" y="51684"/>
                    </a:cubicBezTo>
                    <a:cubicBezTo>
                      <a:pt x="2698" y="51028"/>
                      <a:pt x="2698" y="50444"/>
                      <a:pt x="2407" y="49861"/>
                    </a:cubicBezTo>
                    <a:cubicBezTo>
                      <a:pt x="2407" y="48914"/>
                      <a:pt x="2115" y="48039"/>
                      <a:pt x="2115" y="46800"/>
                    </a:cubicBezTo>
                    <a:cubicBezTo>
                      <a:pt x="1823" y="45560"/>
                      <a:pt x="1823" y="44394"/>
                      <a:pt x="1823" y="42863"/>
                    </a:cubicBezTo>
                    <a:lnTo>
                      <a:pt x="1823" y="40749"/>
                    </a:lnTo>
                    <a:lnTo>
                      <a:pt x="1823" y="38271"/>
                    </a:lnTo>
                    <a:cubicBezTo>
                      <a:pt x="1823" y="36740"/>
                      <a:pt x="1823" y="34918"/>
                      <a:pt x="2115" y="33460"/>
                    </a:cubicBezTo>
                    <a:lnTo>
                      <a:pt x="2115" y="31929"/>
                    </a:lnTo>
                    <a:cubicBezTo>
                      <a:pt x="2407" y="31637"/>
                      <a:pt x="2407" y="30981"/>
                      <a:pt x="2407" y="30690"/>
                    </a:cubicBezTo>
                    <a:cubicBezTo>
                      <a:pt x="2407" y="29815"/>
                      <a:pt x="2698" y="28867"/>
                      <a:pt x="2990" y="27993"/>
                    </a:cubicBezTo>
                    <a:cubicBezTo>
                      <a:pt x="3281" y="26462"/>
                      <a:pt x="4229" y="24639"/>
                      <a:pt x="5104" y="23109"/>
                    </a:cubicBezTo>
                    <a:cubicBezTo>
                      <a:pt x="6634" y="19755"/>
                      <a:pt x="9113" y="16694"/>
                      <a:pt x="11518" y="14288"/>
                    </a:cubicBezTo>
                    <a:cubicBezTo>
                      <a:pt x="13924" y="11591"/>
                      <a:pt x="16038" y="9113"/>
                      <a:pt x="18225" y="7290"/>
                    </a:cubicBezTo>
                    <a:cubicBezTo>
                      <a:pt x="20339" y="5176"/>
                      <a:pt x="22161" y="3646"/>
                      <a:pt x="23327" y="2771"/>
                    </a:cubicBezTo>
                    <a:lnTo>
                      <a:pt x="25150" y="948"/>
                    </a:lnTo>
                    <a:cubicBezTo>
                      <a:pt x="25514" y="657"/>
                      <a:pt x="25514" y="292"/>
                      <a:pt x="25150" y="292"/>
                    </a:cubicBezTo>
                    <a:cubicBezTo>
                      <a:pt x="25150" y="1"/>
                      <a:pt x="24858" y="1"/>
                      <a:pt x="2456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8" name="Google Shape;12678;p78"/>
              <p:cNvSpPr/>
              <p:nvPr/>
            </p:nvSpPr>
            <p:spPr>
              <a:xfrm>
                <a:off x="7050106" y="4068273"/>
                <a:ext cx="28355" cy="66155"/>
              </a:xfrm>
              <a:custGeom>
                <a:avLst/>
                <a:gdLst/>
                <a:ahLst/>
                <a:cxnLst/>
                <a:rect l="l" t="t" r="r" b="b"/>
                <a:pathLst>
                  <a:path w="4812" h="11227" extrusionOk="0">
                    <a:moveTo>
                      <a:pt x="4228" y="1"/>
                    </a:moveTo>
                    <a:cubicBezTo>
                      <a:pt x="3937" y="1"/>
                      <a:pt x="3937" y="292"/>
                      <a:pt x="3645" y="292"/>
                    </a:cubicBezTo>
                    <a:cubicBezTo>
                      <a:pt x="3645" y="292"/>
                      <a:pt x="3354" y="948"/>
                      <a:pt x="2989" y="1823"/>
                    </a:cubicBezTo>
                    <a:cubicBezTo>
                      <a:pt x="2698" y="2479"/>
                      <a:pt x="2698" y="3062"/>
                      <a:pt x="2406" y="3645"/>
                    </a:cubicBezTo>
                    <a:cubicBezTo>
                      <a:pt x="2114" y="3937"/>
                      <a:pt x="2114" y="4301"/>
                      <a:pt x="2114" y="4593"/>
                    </a:cubicBezTo>
                    <a:cubicBezTo>
                      <a:pt x="1823" y="4885"/>
                      <a:pt x="1823" y="5176"/>
                      <a:pt x="1823" y="5468"/>
                    </a:cubicBezTo>
                    <a:cubicBezTo>
                      <a:pt x="1531" y="6124"/>
                      <a:pt x="1167" y="6707"/>
                      <a:pt x="1167" y="7290"/>
                    </a:cubicBezTo>
                    <a:cubicBezTo>
                      <a:pt x="875" y="7582"/>
                      <a:pt x="875" y="7946"/>
                      <a:pt x="875" y="8238"/>
                    </a:cubicBezTo>
                    <a:cubicBezTo>
                      <a:pt x="584" y="8529"/>
                      <a:pt x="584" y="8821"/>
                      <a:pt x="584" y="8821"/>
                    </a:cubicBezTo>
                    <a:cubicBezTo>
                      <a:pt x="584" y="9112"/>
                      <a:pt x="292" y="9404"/>
                      <a:pt x="292" y="9769"/>
                    </a:cubicBezTo>
                    <a:lnTo>
                      <a:pt x="292" y="10060"/>
                    </a:lnTo>
                    <a:lnTo>
                      <a:pt x="0" y="10352"/>
                    </a:lnTo>
                    <a:lnTo>
                      <a:pt x="0" y="10643"/>
                    </a:lnTo>
                    <a:cubicBezTo>
                      <a:pt x="0" y="10935"/>
                      <a:pt x="0" y="11226"/>
                      <a:pt x="292" y="11226"/>
                    </a:cubicBezTo>
                    <a:cubicBezTo>
                      <a:pt x="584" y="11226"/>
                      <a:pt x="875" y="11226"/>
                      <a:pt x="875" y="10935"/>
                    </a:cubicBezTo>
                    <a:lnTo>
                      <a:pt x="1167" y="10643"/>
                    </a:lnTo>
                    <a:lnTo>
                      <a:pt x="1531" y="10352"/>
                    </a:lnTo>
                    <a:cubicBezTo>
                      <a:pt x="1823" y="10060"/>
                      <a:pt x="1823" y="9769"/>
                      <a:pt x="2114" y="9769"/>
                    </a:cubicBezTo>
                    <a:cubicBezTo>
                      <a:pt x="2406" y="9112"/>
                      <a:pt x="2406" y="8529"/>
                      <a:pt x="2698" y="7946"/>
                    </a:cubicBezTo>
                    <a:cubicBezTo>
                      <a:pt x="2989" y="7582"/>
                      <a:pt x="2989" y="7290"/>
                      <a:pt x="3354" y="6999"/>
                    </a:cubicBezTo>
                    <a:cubicBezTo>
                      <a:pt x="3354" y="6707"/>
                      <a:pt x="3354" y="6415"/>
                      <a:pt x="3645" y="6124"/>
                    </a:cubicBezTo>
                    <a:cubicBezTo>
                      <a:pt x="3937" y="5468"/>
                      <a:pt x="3937" y="4885"/>
                      <a:pt x="4228" y="4301"/>
                    </a:cubicBezTo>
                    <a:cubicBezTo>
                      <a:pt x="4228" y="3354"/>
                      <a:pt x="4520" y="2771"/>
                      <a:pt x="4520" y="2479"/>
                    </a:cubicBezTo>
                    <a:cubicBezTo>
                      <a:pt x="4812" y="1240"/>
                      <a:pt x="4812" y="657"/>
                      <a:pt x="4812" y="657"/>
                    </a:cubicBezTo>
                    <a:cubicBezTo>
                      <a:pt x="4812" y="292"/>
                      <a:pt x="4520" y="1"/>
                      <a:pt x="422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9" name="Google Shape;12679;p78"/>
              <p:cNvSpPr/>
              <p:nvPr/>
            </p:nvSpPr>
            <p:spPr>
              <a:xfrm>
                <a:off x="7065998" y="4098772"/>
                <a:ext cx="44677" cy="19763"/>
              </a:xfrm>
              <a:custGeom>
                <a:avLst/>
                <a:gdLst/>
                <a:ahLst/>
                <a:cxnLst/>
                <a:rect l="l" t="t" r="r" b="b"/>
                <a:pathLst>
                  <a:path w="7582" h="3354" extrusionOk="0">
                    <a:moveTo>
                      <a:pt x="4885" y="0"/>
                    </a:moveTo>
                    <a:cubicBezTo>
                      <a:pt x="4301" y="0"/>
                      <a:pt x="3937" y="292"/>
                      <a:pt x="3354" y="292"/>
                    </a:cubicBezTo>
                    <a:cubicBezTo>
                      <a:pt x="3062" y="292"/>
                      <a:pt x="2479" y="583"/>
                      <a:pt x="2115" y="948"/>
                    </a:cubicBezTo>
                    <a:cubicBezTo>
                      <a:pt x="1531" y="948"/>
                      <a:pt x="1240" y="1239"/>
                      <a:pt x="948" y="1531"/>
                    </a:cubicBezTo>
                    <a:lnTo>
                      <a:pt x="657" y="1823"/>
                    </a:lnTo>
                    <a:cubicBezTo>
                      <a:pt x="657" y="2114"/>
                      <a:pt x="292" y="2114"/>
                      <a:pt x="292" y="2114"/>
                    </a:cubicBezTo>
                    <a:lnTo>
                      <a:pt x="292" y="2406"/>
                    </a:lnTo>
                    <a:cubicBezTo>
                      <a:pt x="1" y="2770"/>
                      <a:pt x="1" y="3062"/>
                      <a:pt x="292" y="3353"/>
                    </a:cubicBezTo>
                    <a:lnTo>
                      <a:pt x="948" y="3353"/>
                    </a:lnTo>
                    <a:lnTo>
                      <a:pt x="1240" y="3062"/>
                    </a:lnTo>
                    <a:cubicBezTo>
                      <a:pt x="1240" y="3062"/>
                      <a:pt x="1531" y="3062"/>
                      <a:pt x="1823" y="2770"/>
                    </a:cubicBezTo>
                    <a:lnTo>
                      <a:pt x="2479" y="2770"/>
                    </a:lnTo>
                    <a:cubicBezTo>
                      <a:pt x="2479" y="2770"/>
                      <a:pt x="2771" y="2770"/>
                      <a:pt x="2771" y="2406"/>
                    </a:cubicBezTo>
                    <a:cubicBezTo>
                      <a:pt x="3062" y="2406"/>
                      <a:pt x="3645" y="2406"/>
                      <a:pt x="3937" y="2114"/>
                    </a:cubicBezTo>
                    <a:cubicBezTo>
                      <a:pt x="4885" y="2114"/>
                      <a:pt x="5468" y="1823"/>
                      <a:pt x="6124" y="1531"/>
                    </a:cubicBezTo>
                    <a:cubicBezTo>
                      <a:pt x="6999" y="1531"/>
                      <a:pt x="7290" y="1239"/>
                      <a:pt x="7290" y="1239"/>
                    </a:cubicBezTo>
                    <a:cubicBezTo>
                      <a:pt x="7582" y="1239"/>
                      <a:pt x="7582" y="948"/>
                      <a:pt x="7582" y="583"/>
                    </a:cubicBezTo>
                    <a:cubicBezTo>
                      <a:pt x="7582" y="292"/>
                      <a:pt x="7290" y="292"/>
                      <a:pt x="7290" y="292"/>
                    </a:cubicBezTo>
                    <a:cubicBezTo>
                      <a:pt x="7290" y="292"/>
                      <a:pt x="6707" y="0"/>
                      <a:pt x="612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0" name="Google Shape;12680;p78"/>
              <p:cNvSpPr/>
              <p:nvPr/>
            </p:nvSpPr>
            <p:spPr>
              <a:xfrm>
                <a:off x="7010591" y="4154179"/>
                <a:ext cx="53698" cy="39521"/>
              </a:xfrm>
              <a:custGeom>
                <a:avLst/>
                <a:gdLst/>
                <a:ahLst/>
                <a:cxnLst/>
                <a:rect l="l" t="t" r="r" b="b"/>
                <a:pathLst>
                  <a:path w="9113" h="6707" extrusionOk="0">
                    <a:moveTo>
                      <a:pt x="8529" y="1"/>
                    </a:moveTo>
                    <a:cubicBezTo>
                      <a:pt x="8529" y="1"/>
                      <a:pt x="7873" y="1"/>
                      <a:pt x="6998" y="292"/>
                    </a:cubicBezTo>
                    <a:cubicBezTo>
                      <a:pt x="6415" y="657"/>
                      <a:pt x="5759" y="657"/>
                      <a:pt x="5467" y="948"/>
                    </a:cubicBezTo>
                    <a:lnTo>
                      <a:pt x="3645" y="1823"/>
                    </a:lnTo>
                    <a:cubicBezTo>
                      <a:pt x="3353" y="2115"/>
                      <a:pt x="3062" y="2479"/>
                      <a:pt x="2770" y="2479"/>
                    </a:cubicBezTo>
                    <a:cubicBezTo>
                      <a:pt x="2770" y="2771"/>
                      <a:pt x="2406" y="3062"/>
                      <a:pt x="2114" y="3062"/>
                    </a:cubicBezTo>
                    <a:cubicBezTo>
                      <a:pt x="1822" y="3354"/>
                      <a:pt x="1822" y="3645"/>
                      <a:pt x="1531" y="3645"/>
                    </a:cubicBezTo>
                    <a:cubicBezTo>
                      <a:pt x="1239" y="3937"/>
                      <a:pt x="1239" y="4301"/>
                      <a:pt x="948" y="4301"/>
                    </a:cubicBezTo>
                    <a:cubicBezTo>
                      <a:pt x="948" y="4593"/>
                      <a:pt x="583" y="4885"/>
                      <a:pt x="583" y="4885"/>
                    </a:cubicBezTo>
                    <a:cubicBezTo>
                      <a:pt x="292" y="5176"/>
                      <a:pt x="292" y="5176"/>
                      <a:pt x="292" y="5468"/>
                    </a:cubicBezTo>
                    <a:cubicBezTo>
                      <a:pt x="292" y="5759"/>
                      <a:pt x="0" y="5759"/>
                      <a:pt x="0" y="5759"/>
                    </a:cubicBezTo>
                    <a:cubicBezTo>
                      <a:pt x="0" y="6124"/>
                      <a:pt x="292" y="6415"/>
                      <a:pt x="583" y="6707"/>
                    </a:cubicBezTo>
                    <a:cubicBezTo>
                      <a:pt x="583" y="6707"/>
                      <a:pt x="948" y="6707"/>
                      <a:pt x="948" y="6415"/>
                    </a:cubicBezTo>
                    <a:cubicBezTo>
                      <a:pt x="948" y="6415"/>
                      <a:pt x="1239" y="6415"/>
                      <a:pt x="1239" y="6124"/>
                    </a:cubicBezTo>
                    <a:cubicBezTo>
                      <a:pt x="1531" y="6124"/>
                      <a:pt x="1531" y="6124"/>
                      <a:pt x="1822" y="5759"/>
                    </a:cubicBezTo>
                    <a:cubicBezTo>
                      <a:pt x="1822" y="5759"/>
                      <a:pt x="1822" y="5468"/>
                      <a:pt x="2114" y="5468"/>
                    </a:cubicBezTo>
                    <a:lnTo>
                      <a:pt x="2770" y="4885"/>
                    </a:lnTo>
                    <a:cubicBezTo>
                      <a:pt x="2770" y="4885"/>
                      <a:pt x="3062" y="4593"/>
                      <a:pt x="3353" y="4593"/>
                    </a:cubicBezTo>
                    <a:cubicBezTo>
                      <a:pt x="3645" y="4301"/>
                      <a:pt x="4228" y="3937"/>
                      <a:pt x="4884" y="3645"/>
                    </a:cubicBezTo>
                    <a:cubicBezTo>
                      <a:pt x="5759" y="3062"/>
                      <a:pt x="6706" y="2115"/>
                      <a:pt x="7581" y="1823"/>
                    </a:cubicBezTo>
                    <a:cubicBezTo>
                      <a:pt x="8237" y="1240"/>
                      <a:pt x="8820" y="948"/>
                      <a:pt x="8820" y="948"/>
                    </a:cubicBezTo>
                    <a:cubicBezTo>
                      <a:pt x="9112" y="657"/>
                      <a:pt x="9112" y="292"/>
                      <a:pt x="88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1" name="Google Shape;12681;p78"/>
              <p:cNvSpPr/>
              <p:nvPr/>
            </p:nvSpPr>
            <p:spPr>
              <a:xfrm>
                <a:off x="6999849" y="4123686"/>
                <a:ext cx="19763" cy="86808"/>
              </a:xfrm>
              <a:custGeom>
                <a:avLst/>
                <a:gdLst/>
                <a:ahLst/>
                <a:cxnLst/>
                <a:rect l="l" t="t" r="r" b="b"/>
                <a:pathLst>
                  <a:path w="3354" h="14732" extrusionOk="0">
                    <a:moveTo>
                      <a:pt x="3062" y="0"/>
                    </a:moveTo>
                    <a:cubicBezTo>
                      <a:pt x="2771" y="0"/>
                      <a:pt x="2406" y="365"/>
                      <a:pt x="2406" y="365"/>
                    </a:cubicBezTo>
                    <a:cubicBezTo>
                      <a:pt x="2406" y="365"/>
                      <a:pt x="2115" y="1239"/>
                      <a:pt x="1532" y="2479"/>
                    </a:cubicBezTo>
                    <a:cubicBezTo>
                      <a:pt x="1240" y="3062"/>
                      <a:pt x="1240" y="4009"/>
                      <a:pt x="948" y="4592"/>
                    </a:cubicBezTo>
                    <a:cubicBezTo>
                      <a:pt x="584" y="5467"/>
                      <a:pt x="584" y="6415"/>
                      <a:pt x="292" y="7290"/>
                    </a:cubicBezTo>
                    <a:lnTo>
                      <a:pt x="292" y="8529"/>
                    </a:lnTo>
                    <a:cubicBezTo>
                      <a:pt x="1" y="8820"/>
                      <a:pt x="1" y="9476"/>
                      <a:pt x="1" y="9768"/>
                    </a:cubicBezTo>
                    <a:lnTo>
                      <a:pt x="1" y="10934"/>
                    </a:lnTo>
                    <a:cubicBezTo>
                      <a:pt x="1" y="11590"/>
                      <a:pt x="292" y="11882"/>
                      <a:pt x="292" y="12174"/>
                    </a:cubicBezTo>
                    <a:lnTo>
                      <a:pt x="292" y="13121"/>
                    </a:lnTo>
                    <a:cubicBezTo>
                      <a:pt x="292" y="13413"/>
                      <a:pt x="584" y="13704"/>
                      <a:pt x="584" y="13704"/>
                    </a:cubicBezTo>
                    <a:cubicBezTo>
                      <a:pt x="584" y="14288"/>
                      <a:pt x="948" y="14288"/>
                      <a:pt x="948" y="14288"/>
                    </a:cubicBezTo>
                    <a:cubicBezTo>
                      <a:pt x="948" y="14492"/>
                      <a:pt x="1092" y="14732"/>
                      <a:pt x="1278" y="14732"/>
                    </a:cubicBezTo>
                    <a:cubicBezTo>
                      <a:pt x="1357" y="14732"/>
                      <a:pt x="1444" y="14688"/>
                      <a:pt x="1532" y="14579"/>
                    </a:cubicBezTo>
                    <a:cubicBezTo>
                      <a:pt x="1823" y="14579"/>
                      <a:pt x="1823" y="14288"/>
                      <a:pt x="1823" y="14288"/>
                    </a:cubicBezTo>
                    <a:lnTo>
                      <a:pt x="1823" y="13996"/>
                    </a:lnTo>
                    <a:lnTo>
                      <a:pt x="1823" y="13704"/>
                    </a:lnTo>
                    <a:lnTo>
                      <a:pt x="1823" y="12757"/>
                    </a:lnTo>
                    <a:lnTo>
                      <a:pt x="1823" y="12174"/>
                    </a:lnTo>
                    <a:lnTo>
                      <a:pt x="1823" y="10934"/>
                    </a:lnTo>
                    <a:lnTo>
                      <a:pt x="1823" y="10060"/>
                    </a:lnTo>
                    <a:cubicBezTo>
                      <a:pt x="2115" y="9112"/>
                      <a:pt x="2115" y="8237"/>
                      <a:pt x="2406" y="7654"/>
                    </a:cubicBezTo>
                    <a:lnTo>
                      <a:pt x="2406" y="6415"/>
                    </a:lnTo>
                    <a:cubicBezTo>
                      <a:pt x="2406" y="5832"/>
                      <a:pt x="2771" y="5467"/>
                      <a:pt x="2771" y="5176"/>
                    </a:cubicBezTo>
                    <a:cubicBezTo>
                      <a:pt x="2771" y="4301"/>
                      <a:pt x="3062" y="3645"/>
                      <a:pt x="3062" y="2770"/>
                    </a:cubicBezTo>
                    <a:cubicBezTo>
                      <a:pt x="3354" y="1531"/>
                      <a:pt x="3354" y="656"/>
                      <a:pt x="3354" y="656"/>
                    </a:cubicBezTo>
                    <a:cubicBezTo>
                      <a:pt x="3354" y="365"/>
                      <a:pt x="3354" y="365"/>
                      <a:pt x="306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2" name="Google Shape;12682;p78"/>
              <p:cNvSpPr/>
              <p:nvPr/>
            </p:nvSpPr>
            <p:spPr>
              <a:xfrm>
                <a:off x="6973221" y="4195415"/>
                <a:ext cx="30069" cy="84905"/>
              </a:xfrm>
              <a:custGeom>
                <a:avLst/>
                <a:gdLst/>
                <a:ahLst/>
                <a:cxnLst/>
                <a:rect l="l" t="t" r="r" b="b"/>
                <a:pathLst>
                  <a:path w="5103" h="14409" extrusionOk="0">
                    <a:moveTo>
                      <a:pt x="292" y="1"/>
                    </a:moveTo>
                    <a:cubicBezTo>
                      <a:pt x="0" y="292"/>
                      <a:pt x="0" y="292"/>
                      <a:pt x="0" y="584"/>
                    </a:cubicBezTo>
                    <a:cubicBezTo>
                      <a:pt x="0" y="584"/>
                      <a:pt x="0" y="948"/>
                      <a:pt x="292" y="1240"/>
                    </a:cubicBezTo>
                    <a:cubicBezTo>
                      <a:pt x="292" y="1531"/>
                      <a:pt x="583" y="2115"/>
                      <a:pt x="583" y="2771"/>
                    </a:cubicBezTo>
                    <a:cubicBezTo>
                      <a:pt x="875" y="3354"/>
                      <a:pt x="1167" y="3937"/>
                      <a:pt x="1167" y="4885"/>
                    </a:cubicBezTo>
                    <a:cubicBezTo>
                      <a:pt x="1458" y="5468"/>
                      <a:pt x="1823" y="6415"/>
                      <a:pt x="2114" y="7290"/>
                    </a:cubicBezTo>
                    <a:cubicBezTo>
                      <a:pt x="2114" y="7582"/>
                      <a:pt x="2406" y="8238"/>
                      <a:pt x="2406" y="8529"/>
                    </a:cubicBezTo>
                    <a:cubicBezTo>
                      <a:pt x="2697" y="8821"/>
                      <a:pt x="2697" y="9404"/>
                      <a:pt x="2697" y="9696"/>
                    </a:cubicBezTo>
                    <a:cubicBezTo>
                      <a:pt x="2989" y="10060"/>
                      <a:pt x="2989" y="10643"/>
                      <a:pt x="2989" y="10935"/>
                    </a:cubicBezTo>
                    <a:cubicBezTo>
                      <a:pt x="3280" y="11226"/>
                      <a:pt x="3280" y="11518"/>
                      <a:pt x="3280" y="11883"/>
                    </a:cubicBezTo>
                    <a:cubicBezTo>
                      <a:pt x="3645" y="13049"/>
                      <a:pt x="3937" y="13996"/>
                      <a:pt x="3937" y="13996"/>
                    </a:cubicBezTo>
                    <a:cubicBezTo>
                      <a:pt x="3937" y="14203"/>
                      <a:pt x="4082" y="14409"/>
                      <a:pt x="4271" y="14409"/>
                    </a:cubicBezTo>
                    <a:cubicBezTo>
                      <a:pt x="4349" y="14409"/>
                      <a:pt x="4434" y="14373"/>
                      <a:pt x="4520" y="14288"/>
                    </a:cubicBezTo>
                    <a:cubicBezTo>
                      <a:pt x="4811" y="14288"/>
                      <a:pt x="4811" y="14288"/>
                      <a:pt x="4811" y="13996"/>
                    </a:cubicBezTo>
                    <a:cubicBezTo>
                      <a:pt x="4811" y="13996"/>
                      <a:pt x="5103" y="13049"/>
                      <a:pt x="4811" y="11518"/>
                    </a:cubicBezTo>
                    <a:lnTo>
                      <a:pt x="4811" y="10643"/>
                    </a:lnTo>
                    <a:cubicBezTo>
                      <a:pt x="4811" y="10060"/>
                      <a:pt x="4811" y="9696"/>
                      <a:pt x="4520" y="9404"/>
                    </a:cubicBezTo>
                    <a:cubicBezTo>
                      <a:pt x="4520" y="8529"/>
                      <a:pt x="4228" y="7582"/>
                      <a:pt x="3937" y="6707"/>
                    </a:cubicBezTo>
                    <a:cubicBezTo>
                      <a:pt x="3937" y="6415"/>
                      <a:pt x="3645" y="5759"/>
                      <a:pt x="3645" y="5468"/>
                    </a:cubicBezTo>
                    <a:cubicBezTo>
                      <a:pt x="3280" y="4885"/>
                      <a:pt x="3280" y="4593"/>
                      <a:pt x="2989" y="4229"/>
                    </a:cubicBezTo>
                    <a:cubicBezTo>
                      <a:pt x="2697" y="3354"/>
                      <a:pt x="2406" y="2771"/>
                      <a:pt x="2114" y="2115"/>
                    </a:cubicBezTo>
                    <a:cubicBezTo>
                      <a:pt x="1823" y="1531"/>
                      <a:pt x="1458" y="948"/>
                      <a:pt x="1167" y="584"/>
                    </a:cubicBezTo>
                    <a:cubicBezTo>
                      <a:pt x="1167" y="292"/>
                      <a:pt x="875" y="1"/>
                      <a:pt x="87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3" name="Google Shape;12683;p78"/>
              <p:cNvSpPr/>
              <p:nvPr/>
            </p:nvSpPr>
            <p:spPr>
              <a:xfrm>
                <a:off x="6996413" y="4211737"/>
                <a:ext cx="41242" cy="42962"/>
              </a:xfrm>
              <a:custGeom>
                <a:avLst/>
                <a:gdLst/>
                <a:ahLst/>
                <a:cxnLst/>
                <a:rect l="l" t="t" r="r" b="b"/>
                <a:pathLst>
                  <a:path w="6999" h="7291" extrusionOk="0">
                    <a:moveTo>
                      <a:pt x="6342" y="1"/>
                    </a:moveTo>
                    <a:cubicBezTo>
                      <a:pt x="6342" y="1"/>
                      <a:pt x="5759" y="1"/>
                      <a:pt x="4812" y="584"/>
                    </a:cubicBezTo>
                    <a:cubicBezTo>
                      <a:pt x="4520" y="584"/>
                      <a:pt x="4228" y="875"/>
                      <a:pt x="3645" y="1167"/>
                    </a:cubicBezTo>
                    <a:lnTo>
                      <a:pt x="2406" y="2406"/>
                    </a:lnTo>
                    <a:lnTo>
                      <a:pt x="1823" y="2989"/>
                    </a:lnTo>
                    <a:cubicBezTo>
                      <a:pt x="1531" y="3281"/>
                      <a:pt x="1167" y="3645"/>
                      <a:pt x="1167" y="3937"/>
                    </a:cubicBezTo>
                    <a:cubicBezTo>
                      <a:pt x="875" y="3937"/>
                      <a:pt x="875" y="4229"/>
                      <a:pt x="584" y="4520"/>
                    </a:cubicBezTo>
                    <a:cubicBezTo>
                      <a:pt x="584" y="4812"/>
                      <a:pt x="584" y="5103"/>
                      <a:pt x="292" y="5103"/>
                    </a:cubicBezTo>
                    <a:lnTo>
                      <a:pt x="292" y="5759"/>
                    </a:lnTo>
                    <a:cubicBezTo>
                      <a:pt x="1" y="6051"/>
                      <a:pt x="1" y="6051"/>
                      <a:pt x="1" y="6342"/>
                    </a:cubicBezTo>
                    <a:lnTo>
                      <a:pt x="1" y="6634"/>
                    </a:lnTo>
                    <a:cubicBezTo>
                      <a:pt x="1" y="6926"/>
                      <a:pt x="292" y="7290"/>
                      <a:pt x="584" y="7290"/>
                    </a:cubicBezTo>
                    <a:lnTo>
                      <a:pt x="875" y="7290"/>
                    </a:lnTo>
                    <a:lnTo>
                      <a:pt x="1167" y="6926"/>
                    </a:lnTo>
                    <a:lnTo>
                      <a:pt x="1167" y="6634"/>
                    </a:lnTo>
                    <a:lnTo>
                      <a:pt x="1823" y="6051"/>
                    </a:lnTo>
                    <a:cubicBezTo>
                      <a:pt x="1823" y="5759"/>
                      <a:pt x="2115" y="5759"/>
                      <a:pt x="2115" y="5468"/>
                    </a:cubicBezTo>
                    <a:cubicBezTo>
                      <a:pt x="2406" y="5468"/>
                      <a:pt x="2406" y="5103"/>
                      <a:pt x="2698" y="4812"/>
                    </a:cubicBezTo>
                    <a:lnTo>
                      <a:pt x="2989" y="4520"/>
                    </a:lnTo>
                    <a:lnTo>
                      <a:pt x="3645" y="3937"/>
                    </a:lnTo>
                    <a:lnTo>
                      <a:pt x="5759" y="1823"/>
                    </a:lnTo>
                    <a:cubicBezTo>
                      <a:pt x="6634" y="1167"/>
                      <a:pt x="6999" y="875"/>
                      <a:pt x="6999" y="875"/>
                    </a:cubicBezTo>
                    <a:lnTo>
                      <a:pt x="6999"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4" name="Google Shape;12684;p78"/>
              <p:cNvSpPr/>
              <p:nvPr/>
            </p:nvSpPr>
            <p:spPr>
              <a:xfrm>
                <a:off x="7132147" y="4034002"/>
                <a:ext cx="21484" cy="22156"/>
              </a:xfrm>
              <a:custGeom>
                <a:avLst/>
                <a:gdLst/>
                <a:ahLst/>
                <a:cxnLst/>
                <a:rect l="l" t="t" r="r" b="b"/>
                <a:pathLst>
                  <a:path w="3646" h="3760" extrusionOk="0">
                    <a:moveTo>
                      <a:pt x="2196" y="1"/>
                    </a:moveTo>
                    <a:cubicBezTo>
                      <a:pt x="2074" y="1"/>
                      <a:pt x="1949" y="19"/>
                      <a:pt x="1823" y="58"/>
                    </a:cubicBezTo>
                    <a:cubicBezTo>
                      <a:pt x="948" y="58"/>
                      <a:pt x="365" y="641"/>
                      <a:pt x="365" y="1589"/>
                    </a:cubicBezTo>
                    <a:cubicBezTo>
                      <a:pt x="0" y="2463"/>
                      <a:pt x="657" y="3703"/>
                      <a:pt x="1531" y="3703"/>
                    </a:cubicBezTo>
                    <a:cubicBezTo>
                      <a:pt x="1658" y="3741"/>
                      <a:pt x="1788" y="3760"/>
                      <a:pt x="1919" y="3760"/>
                    </a:cubicBezTo>
                    <a:cubicBezTo>
                      <a:pt x="2769" y="3760"/>
                      <a:pt x="3645" y="2993"/>
                      <a:pt x="3645" y="2172"/>
                    </a:cubicBezTo>
                    <a:lnTo>
                      <a:pt x="3645" y="1589"/>
                    </a:lnTo>
                    <a:cubicBezTo>
                      <a:pt x="3645" y="767"/>
                      <a:pt x="2988" y="1"/>
                      <a:pt x="2196" y="1"/>
                    </a:cubicBezTo>
                    <a:close/>
                  </a:path>
                </a:pathLst>
              </a:custGeom>
              <a:solidFill>
                <a:srgbClr val="DE2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5" name="Google Shape;12685;p78"/>
              <p:cNvSpPr/>
              <p:nvPr/>
            </p:nvSpPr>
            <p:spPr>
              <a:xfrm>
                <a:off x="7062563" y="4055374"/>
                <a:ext cx="23199" cy="21295"/>
              </a:xfrm>
              <a:custGeom>
                <a:avLst/>
                <a:gdLst/>
                <a:ahLst/>
                <a:cxnLst/>
                <a:rect l="l" t="t" r="r" b="b"/>
                <a:pathLst>
                  <a:path w="3937" h="3614" extrusionOk="0">
                    <a:moveTo>
                      <a:pt x="1652" y="0"/>
                    </a:moveTo>
                    <a:cubicBezTo>
                      <a:pt x="936" y="0"/>
                      <a:pt x="292" y="534"/>
                      <a:pt x="292" y="1315"/>
                    </a:cubicBezTo>
                    <a:cubicBezTo>
                      <a:pt x="0" y="2190"/>
                      <a:pt x="584" y="2846"/>
                      <a:pt x="1240" y="3429"/>
                    </a:cubicBezTo>
                    <a:cubicBezTo>
                      <a:pt x="1494" y="3556"/>
                      <a:pt x="1751" y="3614"/>
                      <a:pt x="2002" y="3614"/>
                    </a:cubicBezTo>
                    <a:cubicBezTo>
                      <a:pt x="2901" y="3614"/>
                      <a:pt x="3709" y="2867"/>
                      <a:pt x="3937" y="1898"/>
                    </a:cubicBezTo>
                    <a:cubicBezTo>
                      <a:pt x="3937" y="1023"/>
                      <a:pt x="3354" y="367"/>
                      <a:pt x="2406" y="76"/>
                    </a:cubicBezTo>
                    <a:lnTo>
                      <a:pt x="2114" y="76"/>
                    </a:lnTo>
                    <a:cubicBezTo>
                      <a:pt x="1961" y="24"/>
                      <a:pt x="1805" y="0"/>
                      <a:pt x="1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6" name="Google Shape;12686;p78"/>
              <p:cNvSpPr/>
              <p:nvPr/>
            </p:nvSpPr>
            <p:spPr>
              <a:xfrm>
                <a:off x="7099933" y="4087818"/>
                <a:ext cx="26776" cy="23034"/>
              </a:xfrm>
              <a:custGeom>
                <a:avLst/>
                <a:gdLst/>
                <a:ahLst/>
                <a:cxnLst/>
                <a:rect l="l" t="t" r="r" b="b"/>
                <a:pathLst>
                  <a:path w="4544" h="3909" extrusionOk="0">
                    <a:moveTo>
                      <a:pt x="2544" y="1"/>
                    </a:moveTo>
                    <a:cubicBezTo>
                      <a:pt x="2429" y="1"/>
                      <a:pt x="2310" y="12"/>
                      <a:pt x="2187" y="37"/>
                    </a:cubicBezTo>
                    <a:cubicBezTo>
                      <a:pt x="948" y="37"/>
                      <a:pt x="0" y="1276"/>
                      <a:pt x="656" y="2442"/>
                    </a:cubicBezTo>
                    <a:lnTo>
                      <a:pt x="656" y="2807"/>
                    </a:lnTo>
                    <a:cubicBezTo>
                      <a:pt x="656" y="3098"/>
                      <a:pt x="948" y="3098"/>
                      <a:pt x="948" y="3098"/>
                    </a:cubicBezTo>
                    <a:cubicBezTo>
                      <a:pt x="948" y="3390"/>
                      <a:pt x="1240" y="3682"/>
                      <a:pt x="1531" y="3682"/>
                    </a:cubicBezTo>
                    <a:cubicBezTo>
                      <a:pt x="1783" y="3836"/>
                      <a:pt x="2050" y="3909"/>
                      <a:pt x="2313" y="3909"/>
                    </a:cubicBezTo>
                    <a:cubicBezTo>
                      <a:pt x="3041" y="3909"/>
                      <a:pt x="3742" y="3353"/>
                      <a:pt x="4010" y="2442"/>
                    </a:cubicBezTo>
                    <a:cubicBezTo>
                      <a:pt x="4544" y="1374"/>
                      <a:pt x="3794" y="1"/>
                      <a:pt x="2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7" name="Google Shape;12687;p78"/>
              <p:cNvSpPr/>
              <p:nvPr/>
            </p:nvSpPr>
            <p:spPr>
              <a:xfrm>
                <a:off x="6998611" y="4118430"/>
                <a:ext cx="27742" cy="19964"/>
              </a:xfrm>
              <a:custGeom>
                <a:avLst/>
                <a:gdLst/>
                <a:ahLst/>
                <a:cxnLst/>
                <a:rect l="l" t="t" r="r" b="b"/>
                <a:pathLst>
                  <a:path w="4708" h="3388" extrusionOk="0">
                    <a:moveTo>
                      <a:pt x="2302" y="1"/>
                    </a:moveTo>
                    <a:cubicBezTo>
                      <a:pt x="2215" y="1"/>
                      <a:pt x="2126" y="6"/>
                      <a:pt x="2033" y="17"/>
                    </a:cubicBezTo>
                    <a:cubicBezTo>
                      <a:pt x="0" y="17"/>
                      <a:pt x="192" y="3387"/>
                      <a:pt x="2089" y="3387"/>
                    </a:cubicBezTo>
                    <a:cubicBezTo>
                      <a:pt x="2165" y="3387"/>
                      <a:pt x="2243" y="3382"/>
                      <a:pt x="2325" y="3371"/>
                    </a:cubicBezTo>
                    <a:cubicBezTo>
                      <a:pt x="4708" y="3371"/>
                      <a:pt x="4462" y="1"/>
                      <a:pt x="2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8" name="Google Shape;12688;p78"/>
              <p:cNvSpPr/>
              <p:nvPr/>
            </p:nvSpPr>
            <p:spPr>
              <a:xfrm>
                <a:off x="7053541" y="4143443"/>
                <a:ext cx="23199" cy="24642"/>
              </a:xfrm>
              <a:custGeom>
                <a:avLst/>
                <a:gdLst/>
                <a:ahLst/>
                <a:cxnLst/>
                <a:rect l="l" t="t" r="r" b="b"/>
                <a:pathLst>
                  <a:path w="3937" h="4182" extrusionOk="0">
                    <a:moveTo>
                      <a:pt x="2115" y="0"/>
                    </a:moveTo>
                    <a:cubicBezTo>
                      <a:pt x="1240" y="0"/>
                      <a:pt x="584" y="292"/>
                      <a:pt x="292" y="1239"/>
                    </a:cubicBezTo>
                    <a:cubicBezTo>
                      <a:pt x="1" y="1531"/>
                      <a:pt x="1" y="2114"/>
                      <a:pt x="292" y="2479"/>
                    </a:cubicBezTo>
                    <a:lnTo>
                      <a:pt x="292" y="3062"/>
                    </a:lnTo>
                    <a:cubicBezTo>
                      <a:pt x="584" y="3645"/>
                      <a:pt x="584" y="3353"/>
                      <a:pt x="584" y="3645"/>
                    </a:cubicBezTo>
                    <a:cubicBezTo>
                      <a:pt x="948" y="3645"/>
                      <a:pt x="948" y="3937"/>
                      <a:pt x="1240" y="3937"/>
                    </a:cubicBezTo>
                    <a:cubicBezTo>
                      <a:pt x="1489" y="4092"/>
                      <a:pt x="1738" y="4181"/>
                      <a:pt x="1993" y="4181"/>
                    </a:cubicBezTo>
                    <a:cubicBezTo>
                      <a:pt x="2334" y="4181"/>
                      <a:pt x="2686" y="4021"/>
                      <a:pt x="3062" y="3645"/>
                    </a:cubicBezTo>
                    <a:cubicBezTo>
                      <a:pt x="3354" y="3645"/>
                      <a:pt x="3645" y="3062"/>
                      <a:pt x="3645" y="3062"/>
                    </a:cubicBezTo>
                    <a:cubicBezTo>
                      <a:pt x="3937" y="2479"/>
                      <a:pt x="3937" y="2114"/>
                      <a:pt x="3937" y="1823"/>
                    </a:cubicBezTo>
                    <a:cubicBezTo>
                      <a:pt x="3937" y="1239"/>
                      <a:pt x="3645" y="948"/>
                      <a:pt x="3354" y="656"/>
                    </a:cubicBezTo>
                    <a:cubicBezTo>
                      <a:pt x="3062" y="292"/>
                      <a:pt x="2406"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9" name="Google Shape;12689;p78"/>
              <p:cNvSpPr/>
              <p:nvPr/>
            </p:nvSpPr>
            <p:spPr>
              <a:xfrm>
                <a:off x="7026913" y="4197136"/>
                <a:ext cx="23199" cy="23199"/>
              </a:xfrm>
              <a:custGeom>
                <a:avLst/>
                <a:gdLst/>
                <a:ahLst/>
                <a:cxnLst/>
                <a:rect l="l" t="t" r="r" b="b"/>
                <a:pathLst>
                  <a:path w="3937" h="3937" extrusionOk="0">
                    <a:moveTo>
                      <a:pt x="1823" y="0"/>
                    </a:moveTo>
                    <a:cubicBezTo>
                      <a:pt x="875" y="292"/>
                      <a:pt x="0" y="1239"/>
                      <a:pt x="0" y="2114"/>
                    </a:cubicBezTo>
                    <a:cubicBezTo>
                      <a:pt x="292" y="3353"/>
                      <a:pt x="1166" y="3937"/>
                      <a:pt x="2114" y="3937"/>
                    </a:cubicBezTo>
                    <a:cubicBezTo>
                      <a:pt x="3280" y="3937"/>
                      <a:pt x="3936" y="3062"/>
                      <a:pt x="3936" y="1823"/>
                    </a:cubicBezTo>
                    <a:cubicBezTo>
                      <a:pt x="3936" y="948"/>
                      <a:pt x="2697"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0" name="Google Shape;12690;p78"/>
              <p:cNvSpPr/>
              <p:nvPr/>
            </p:nvSpPr>
            <p:spPr>
              <a:xfrm>
                <a:off x="7026913" y="4100487"/>
                <a:ext cx="21478" cy="19763"/>
              </a:xfrm>
              <a:custGeom>
                <a:avLst/>
                <a:gdLst/>
                <a:ahLst/>
                <a:cxnLst/>
                <a:rect l="l" t="t" r="r" b="b"/>
                <a:pathLst>
                  <a:path w="3645" h="3354" extrusionOk="0">
                    <a:moveTo>
                      <a:pt x="1823" y="1"/>
                    </a:moveTo>
                    <a:cubicBezTo>
                      <a:pt x="875" y="1"/>
                      <a:pt x="0" y="948"/>
                      <a:pt x="292" y="1823"/>
                    </a:cubicBezTo>
                    <a:cubicBezTo>
                      <a:pt x="292" y="2771"/>
                      <a:pt x="1166" y="3354"/>
                      <a:pt x="2114" y="3354"/>
                    </a:cubicBezTo>
                    <a:cubicBezTo>
                      <a:pt x="2989" y="3062"/>
                      <a:pt x="3645" y="2479"/>
                      <a:pt x="3645" y="1532"/>
                    </a:cubicBezTo>
                    <a:cubicBezTo>
                      <a:pt x="3280" y="657"/>
                      <a:pt x="2697"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1" name="Google Shape;12691;p78"/>
              <p:cNvSpPr/>
              <p:nvPr/>
            </p:nvSpPr>
            <p:spPr>
              <a:xfrm>
                <a:off x="7093062" y="4050660"/>
                <a:ext cx="19763" cy="17619"/>
              </a:xfrm>
              <a:custGeom>
                <a:avLst/>
                <a:gdLst/>
                <a:ahLst/>
                <a:cxnLst/>
                <a:rect l="l" t="t" r="r" b="b"/>
                <a:pathLst>
                  <a:path w="3354" h="2990" extrusionOk="0">
                    <a:moveTo>
                      <a:pt x="1531" y="1"/>
                    </a:moveTo>
                    <a:cubicBezTo>
                      <a:pt x="583" y="1"/>
                      <a:pt x="0" y="876"/>
                      <a:pt x="0" y="1459"/>
                    </a:cubicBezTo>
                    <a:cubicBezTo>
                      <a:pt x="292" y="2406"/>
                      <a:pt x="875" y="2990"/>
                      <a:pt x="1822" y="2990"/>
                    </a:cubicBezTo>
                    <a:cubicBezTo>
                      <a:pt x="2697" y="2990"/>
                      <a:pt x="3353" y="2115"/>
                      <a:pt x="3353" y="1167"/>
                    </a:cubicBezTo>
                    <a:cubicBezTo>
                      <a:pt x="2989" y="584"/>
                      <a:pt x="240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2" name="Google Shape;12692;p78"/>
              <p:cNvSpPr/>
              <p:nvPr/>
            </p:nvSpPr>
            <p:spPr>
              <a:xfrm>
                <a:off x="7117970" y="4057536"/>
                <a:ext cx="21484" cy="19763"/>
              </a:xfrm>
              <a:custGeom>
                <a:avLst/>
                <a:gdLst/>
                <a:ahLst/>
                <a:cxnLst/>
                <a:rect l="l" t="t" r="r" b="b"/>
                <a:pathLst>
                  <a:path w="3646" h="3354" extrusionOk="0">
                    <a:moveTo>
                      <a:pt x="1823" y="0"/>
                    </a:moveTo>
                    <a:cubicBezTo>
                      <a:pt x="949" y="0"/>
                      <a:pt x="1" y="948"/>
                      <a:pt x="293" y="1823"/>
                    </a:cubicBezTo>
                    <a:cubicBezTo>
                      <a:pt x="293" y="2770"/>
                      <a:pt x="1240" y="3353"/>
                      <a:pt x="2115" y="3353"/>
                    </a:cubicBezTo>
                    <a:cubicBezTo>
                      <a:pt x="3063" y="3353"/>
                      <a:pt x="3646" y="2479"/>
                      <a:pt x="3646" y="1531"/>
                    </a:cubicBezTo>
                    <a:cubicBezTo>
                      <a:pt x="3354" y="656"/>
                      <a:pt x="2771"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3" name="Google Shape;12693;p78"/>
              <p:cNvSpPr/>
              <p:nvPr/>
            </p:nvSpPr>
            <p:spPr>
              <a:xfrm>
                <a:off x="7130427" y="4077294"/>
                <a:ext cx="18049" cy="16741"/>
              </a:xfrm>
              <a:custGeom>
                <a:avLst/>
                <a:gdLst/>
                <a:ahLst/>
                <a:cxnLst/>
                <a:rect l="l" t="t" r="r" b="b"/>
                <a:pathLst>
                  <a:path w="3063" h="2841" extrusionOk="0">
                    <a:moveTo>
                      <a:pt x="1240" y="0"/>
                    </a:moveTo>
                    <a:cubicBezTo>
                      <a:pt x="292" y="0"/>
                      <a:pt x="1" y="948"/>
                      <a:pt x="1" y="1531"/>
                    </a:cubicBezTo>
                    <a:cubicBezTo>
                      <a:pt x="1" y="2262"/>
                      <a:pt x="459" y="2841"/>
                      <a:pt x="1120" y="2841"/>
                    </a:cubicBezTo>
                    <a:cubicBezTo>
                      <a:pt x="1250" y="2841"/>
                      <a:pt x="1388" y="2818"/>
                      <a:pt x="1532" y="2770"/>
                    </a:cubicBezTo>
                    <a:cubicBezTo>
                      <a:pt x="2479" y="2770"/>
                      <a:pt x="3063" y="2114"/>
                      <a:pt x="2771" y="1240"/>
                    </a:cubicBezTo>
                    <a:cubicBezTo>
                      <a:pt x="2771" y="584"/>
                      <a:pt x="2115" y="0"/>
                      <a:pt x="12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4" name="Google Shape;12694;p78"/>
              <p:cNvSpPr/>
              <p:nvPr/>
            </p:nvSpPr>
            <p:spPr>
              <a:xfrm>
                <a:off x="7108954" y="4012865"/>
                <a:ext cx="21478" cy="21478"/>
              </a:xfrm>
              <a:custGeom>
                <a:avLst/>
                <a:gdLst/>
                <a:ahLst/>
                <a:cxnLst/>
                <a:rect l="l" t="t" r="r" b="b"/>
                <a:pathLst>
                  <a:path w="3645" h="3645" extrusionOk="0">
                    <a:moveTo>
                      <a:pt x="1531" y="0"/>
                    </a:moveTo>
                    <a:cubicBezTo>
                      <a:pt x="656" y="0"/>
                      <a:pt x="0" y="948"/>
                      <a:pt x="0" y="2114"/>
                    </a:cubicBezTo>
                    <a:cubicBezTo>
                      <a:pt x="0" y="3062"/>
                      <a:pt x="948" y="3645"/>
                      <a:pt x="1823" y="3645"/>
                    </a:cubicBezTo>
                    <a:cubicBezTo>
                      <a:pt x="3062" y="3645"/>
                      <a:pt x="3645" y="2770"/>
                      <a:pt x="3645" y="1531"/>
                    </a:cubicBezTo>
                    <a:cubicBezTo>
                      <a:pt x="3353" y="583"/>
                      <a:pt x="247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5" name="Google Shape;12695;p78"/>
              <p:cNvSpPr/>
              <p:nvPr/>
            </p:nvSpPr>
            <p:spPr>
              <a:xfrm>
                <a:off x="7078455" y="4126261"/>
                <a:ext cx="10742" cy="12032"/>
              </a:xfrm>
              <a:custGeom>
                <a:avLst/>
                <a:gdLst/>
                <a:ahLst/>
                <a:cxnLst/>
                <a:rect l="l" t="t" r="r" b="b"/>
                <a:pathLst>
                  <a:path w="1823" h="2042" extrusionOk="0">
                    <a:moveTo>
                      <a:pt x="948" y="0"/>
                    </a:moveTo>
                    <a:cubicBezTo>
                      <a:pt x="730" y="0"/>
                      <a:pt x="511" y="73"/>
                      <a:pt x="365" y="219"/>
                    </a:cubicBezTo>
                    <a:lnTo>
                      <a:pt x="1" y="511"/>
                    </a:lnTo>
                    <a:lnTo>
                      <a:pt x="1" y="802"/>
                    </a:lnTo>
                    <a:lnTo>
                      <a:pt x="1" y="1094"/>
                    </a:lnTo>
                    <a:lnTo>
                      <a:pt x="1" y="1385"/>
                    </a:lnTo>
                    <a:lnTo>
                      <a:pt x="365" y="1750"/>
                    </a:lnTo>
                    <a:lnTo>
                      <a:pt x="657" y="1750"/>
                    </a:lnTo>
                    <a:lnTo>
                      <a:pt x="948" y="2042"/>
                    </a:lnTo>
                    <a:lnTo>
                      <a:pt x="1240" y="2042"/>
                    </a:lnTo>
                    <a:lnTo>
                      <a:pt x="1240" y="1750"/>
                    </a:lnTo>
                    <a:lnTo>
                      <a:pt x="1823" y="1750"/>
                    </a:lnTo>
                    <a:lnTo>
                      <a:pt x="1823" y="1094"/>
                    </a:lnTo>
                    <a:lnTo>
                      <a:pt x="1823" y="802"/>
                    </a:lnTo>
                    <a:lnTo>
                      <a:pt x="1823" y="511"/>
                    </a:lnTo>
                    <a:cubicBezTo>
                      <a:pt x="1823" y="219"/>
                      <a:pt x="1823" y="219"/>
                      <a:pt x="1531" y="219"/>
                    </a:cubicBezTo>
                    <a:cubicBezTo>
                      <a:pt x="1386" y="73"/>
                      <a:pt x="1167"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6" name="Google Shape;12696;p78"/>
              <p:cNvSpPr/>
              <p:nvPr/>
            </p:nvSpPr>
            <p:spPr>
              <a:xfrm>
                <a:off x="7030348" y="4066552"/>
                <a:ext cx="23199" cy="23205"/>
              </a:xfrm>
              <a:custGeom>
                <a:avLst/>
                <a:gdLst/>
                <a:ahLst/>
                <a:cxnLst/>
                <a:rect l="l" t="t" r="r" b="b"/>
                <a:pathLst>
                  <a:path w="3937" h="3938" extrusionOk="0">
                    <a:moveTo>
                      <a:pt x="1531" y="1"/>
                    </a:moveTo>
                    <a:cubicBezTo>
                      <a:pt x="583" y="293"/>
                      <a:pt x="0" y="1240"/>
                      <a:pt x="0" y="2115"/>
                    </a:cubicBezTo>
                    <a:cubicBezTo>
                      <a:pt x="0" y="3354"/>
                      <a:pt x="875" y="3937"/>
                      <a:pt x="2114" y="3937"/>
                    </a:cubicBezTo>
                    <a:cubicBezTo>
                      <a:pt x="3062" y="3937"/>
                      <a:pt x="3937" y="2771"/>
                      <a:pt x="3645" y="1823"/>
                    </a:cubicBezTo>
                    <a:cubicBezTo>
                      <a:pt x="3645" y="949"/>
                      <a:pt x="2697"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7" name="Google Shape;12697;p78"/>
              <p:cNvSpPr/>
              <p:nvPr/>
            </p:nvSpPr>
            <p:spPr>
              <a:xfrm>
                <a:off x="6974935" y="4163201"/>
                <a:ext cx="12463" cy="12463"/>
              </a:xfrm>
              <a:custGeom>
                <a:avLst/>
                <a:gdLst/>
                <a:ahLst/>
                <a:cxnLst/>
                <a:rect l="l" t="t" r="r" b="b"/>
                <a:pathLst>
                  <a:path w="2115" h="2115" extrusionOk="0">
                    <a:moveTo>
                      <a:pt x="876" y="0"/>
                    </a:moveTo>
                    <a:cubicBezTo>
                      <a:pt x="292" y="0"/>
                      <a:pt x="1" y="584"/>
                      <a:pt x="1" y="1240"/>
                    </a:cubicBezTo>
                    <a:cubicBezTo>
                      <a:pt x="1" y="1823"/>
                      <a:pt x="584" y="2114"/>
                      <a:pt x="1167" y="2114"/>
                    </a:cubicBezTo>
                    <a:cubicBezTo>
                      <a:pt x="1823" y="2114"/>
                      <a:pt x="2115" y="1531"/>
                      <a:pt x="2115" y="948"/>
                    </a:cubicBezTo>
                    <a:cubicBezTo>
                      <a:pt x="2115" y="292"/>
                      <a:pt x="1532" y="0"/>
                      <a:pt x="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8" name="Google Shape;12698;p78"/>
              <p:cNvSpPr/>
              <p:nvPr/>
            </p:nvSpPr>
            <p:spPr>
              <a:xfrm>
                <a:off x="6969355" y="4125006"/>
                <a:ext cx="23199" cy="21343"/>
              </a:xfrm>
              <a:custGeom>
                <a:avLst/>
                <a:gdLst/>
                <a:ahLst/>
                <a:cxnLst/>
                <a:rect l="l" t="t" r="r" b="b"/>
                <a:pathLst>
                  <a:path w="3937" h="3622" extrusionOk="0">
                    <a:moveTo>
                      <a:pt x="1973" y="0"/>
                    </a:moveTo>
                    <a:cubicBezTo>
                      <a:pt x="1719" y="0"/>
                      <a:pt x="1467" y="46"/>
                      <a:pt x="1239" y="141"/>
                    </a:cubicBezTo>
                    <a:cubicBezTo>
                      <a:pt x="292" y="432"/>
                      <a:pt x="0" y="1307"/>
                      <a:pt x="292" y="2546"/>
                    </a:cubicBezTo>
                    <a:cubicBezTo>
                      <a:pt x="292" y="2838"/>
                      <a:pt x="656" y="3129"/>
                      <a:pt x="948" y="3129"/>
                    </a:cubicBezTo>
                    <a:cubicBezTo>
                      <a:pt x="1239" y="3457"/>
                      <a:pt x="1695" y="3621"/>
                      <a:pt x="2151" y="3621"/>
                    </a:cubicBezTo>
                    <a:cubicBezTo>
                      <a:pt x="2606" y="3621"/>
                      <a:pt x="3062" y="3457"/>
                      <a:pt x="3353" y="3129"/>
                    </a:cubicBezTo>
                    <a:cubicBezTo>
                      <a:pt x="3936" y="2546"/>
                      <a:pt x="3936" y="1598"/>
                      <a:pt x="3645" y="1015"/>
                    </a:cubicBezTo>
                    <a:cubicBezTo>
                      <a:pt x="3429" y="368"/>
                      <a:pt x="2695" y="0"/>
                      <a:pt x="1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9" name="Google Shape;12699;p78"/>
              <p:cNvSpPr/>
              <p:nvPr/>
            </p:nvSpPr>
            <p:spPr>
              <a:xfrm>
                <a:off x="7062563" y="4177372"/>
                <a:ext cx="14177" cy="13317"/>
              </a:xfrm>
              <a:custGeom>
                <a:avLst/>
                <a:gdLst/>
                <a:ahLst/>
                <a:cxnLst/>
                <a:rect l="l" t="t" r="r" b="b"/>
                <a:pathLst>
                  <a:path w="2406" h="2260" extrusionOk="0">
                    <a:moveTo>
                      <a:pt x="1240" y="1"/>
                    </a:moveTo>
                    <a:cubicBezTo>
                      <a:pt x="584" y="1"/>
                      <a:pt x="0" y="657"/>
                      <a:pt x="0" y="1240"/>
                    </a:cubicBezTo>
                    <a:cubicBezTo>
                      <a:pt x="243" y="1725"/>
                      <a:pt x="485" y="2259"/>
                      <a:pt x="1103" y="2259"/>
                    </a:cubicBezTo>
                    <a:cubicBezTo>
                      <a:pt x="1229" y="2259"/>
                      <a:pt x="1371" y="2237"/>
                      <a:pt x="1531" y="2188"/>
                    </a:cubicBezTo>
                    <a:cubicBezTo>
                      <a:pt x="2114" y="2188"/>
                      <a:pt x="2406" y="1532"/>
                      <a:pt x="2406" y="949"/>
                    </a:cubicBezTo>
                    <a:cubicBezTo>
                      <a:pt x="2406" y="365"/>
                      <a:pt x="1823"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0" name="Google Shape;12700;p78"/>
              <p:cNvSpPr/>
              <p:nvPr/>
            </p:nvSpPr>
            <p:spPr>
              <a:xfrm>
                <a:off x="7099933" y="4144086"/>
                <a:ext cx="14230" cy="11820"/>
              </a:xfrm>
              <a:custGeom>
                <a:avLst/>
                <a:gdLst/>
                <a:ahLst/>
                <a:cxnLst/>
                <a:rect l="l" t="t" r="r" b="b"/>
                <a:pathLst>
                  <a:path w="2415" h="2006" extrusionOk="0">
                    <a:moveTo>
                      <a:pt x="1115" y="0"/>
                    </a:moveTo>
                    <a:cubicBezTo>
                      <a:pt x="946" y="0"/>
                      <a:pt x="785" y="54"/>
                      <a:pt x="656" y="183"/>
                    </a:cubicBezTo>
                    <a:cubicBezTo>
                      <a:pt x="365" y="547"/>
                      <a:pt x="0" y="839"/>
                      <a:pt x="0" y="1130"/>
                    </a:cubicBezTo>
                    <a:cubicBezTo>
                      <a:pt x="0" y="1422"/>
                      <a:pt x="0" y="1714"/>
                      <a:pt x="365" y="1714"/>
                    </a:cubicBezTo>
                    <a:lnTo>
                      <a:pt x="656" y="2005"/>
                    </a:lnTo>
                    <a:cubicBezTo>
                      <a:pt x="948" y="2005"/>
                      <a:pt x="1240" y="2005"/>
                      <a:pt x="1531" y="1714"/>
                    </a:cubicBezTo>
                    <a:cubicBezTo>
                      <a:pt x="1823" y="1714"/>
                      <a:pt x="1823" y="1422"/>
                      <a:pt x="2187" y="1130"/>
                    </a:cubicBezTo>
                    <a:cubicBezTo>
                      <a:pt x="2414" y="676"/>
                      <a:pt x="1712" y="0"/>
                      <a:pt x="1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1" name="Google Shape;12701;p78"/>
              <p:cNvSpPr/>
              <p:nvPr/>
            </p:nvSpPr>
            <p:spPr>
              <a:xfrm>
                <a:off x="7123556" y="4033377"/>
                <a:ext cx="82047" cy="138851"/>
              </a:xfrm>
              <a:custGeom>
                <a:avLst/>
                <a:gdLst/>
                <a:ahLst/>
                <a:cxnLst/>
                <a:rect l="l" t="t" r="r" b="b"/>
                <a:pathLst>
                  <a:path w="13924" h="23564" extrusionOk="0">
                    <a:moveTo>
                      <a:pt x="4759" y="1"/>
                    </a:moveTo>
                    <a:cubicBezTo>
                      <a:pt x="3079" y="1"/>
                      <a:pt x="1647" y="866"/>
                      <a:pt x="1167" y="2278"/>
                    </a:cubicBezTo>
                    <a:cubicBezTo>
                      <a:pt x="1" y="5631"/>
                      <a:pt x="6051" y="8984"/>
                      <a:pt x="6051" y="8984"/>
                    </a:cubicBezTo>
                    <a:cubicBezTo>
                      <a:pt x="6051" y="8984"/>
                      <a:pt x="5122" y="8582"/>
                      <a:pt x="4026" y="8582"/>
                    </a:cubicBezTo>
                    <a:cubicBezTo>
                      <a:pt x="2609" y="8582"/>
                      <a:pt x="913" y="9254"/>
                      <a:pt x="584" y="12337"/>
                    </a:cubicBezTo>
                    <a:cubicBezTo>
                      <a:pt x="383" y="16099"/>
                      <a:pt x="3461" y="16686"/>
                      <a:pt x="5401" y="16686"/>
                    </a:cubicBezTo>
                    <a:cubicBezTo>
                      <a:pt x="6280" y="16686"/>
                      <a:pt x="6926" y="16565"/>
                      <a:pt x="6926" y="16565"/>
                    </a:cubicBezTo>
                    <a:lnTo>
                      <a:pt x="6926" y="16565"/>
                    </a:lnTo>
                    <a:cubicBezTo>
                      <a:pt x="6926" y="16565"/>
                      <a:pt x="6634" y="18971"/>
                      <a:pt x="5468" y="21158"/>
                    </a:cubicBezTo>
                    <a:cubicBezTo>
                      <a:pt x="4812" y="22032"/>
                      <a:pt x="4520" y="22616"/>
                      <a:pt x="4229" y="22980"/>
                    </a:cubicBezTo>
                    <a:cubicBezTo>
                      <a:pt x="4229" y="23563"/>
                      <a:pt x="4520" y="23563"/>
                      <a:pt x="4812" y="23563"/>
                    </a:cubicBezTo>
                    <a:cubicBezTo>
                      <a:pt x="4812" y="23563"/>
                      <a:pt x="13924" y="16857"/>
                      <a:pt x="11810" y="7745"/>
                    </a:cubicBezTo>
                    <a:cubicBezTo>
                      <a:pt x="10693" y="2163"/>
                      <a:pt x="7416" y="1"/>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2" name="Google Shape;12702;p78"/>
              <p:cNvSpPr/>
              <p:nvPr/>
            </p:nvSpPr>
            <p:spPr>
              <a:xfrm>
                <a:off x="7157491" y="4109508"/>
                <a:ext cx="185997" cy="96702"/>
              </a:xfrm>
              <a:custGeom>
                <a:avLst/>
                <a:gdLst/>
                <a:ahLst/>
                <a:cxnLst/>
                <a:rect l="l" t="t" r="r" b="b"/>
                <a:pathLst>
                  <a:path w="31565" h="16411" extrusionOk="0">
                    <a:moveTo>
                      <a:pt x="22452" y="1"/>
                    </a:moveTo>
                    <a:cubicBezTo>
                      <a:pt x="13049" y="1"/>
                      <a:pt x="0" y="10643"/>
                      <a:pt x="0" y="12174"/>
                    </a:cubicBezTo>
                    <a:cubicBezTo>
                      <a:pt x="0" y="12375"/>
                      <a:pt x="139" y="12715"/>
                      <a:pt x="417" y="12715"/>
                    </a:cubicBezTo>
                    <a:cubicBezTo>
                      <a:pt x="541" y="12715"/>
                      <a:pt x="694" y="12646"/>
                      <a:pt x="875" y="12466"/>
                    </a:cubicBezTo>
                    <a:cubicBezTo>
                      <a:pt x="6998" y="9113"/>
                      <a:pt x="8164" y="9112"/>
                      <a:pt x="8165" y="9112"/>
                    </a:cubicBezTo>
                    <a:lnTo>
                      <a:pt x="8165" y="9112"/>
                    </a:lnTo>
                    <a:cubicBezTo>
                      <a:pt x="8165" y="9112"/>
                      <a:pt x="7884" y="16410"/>
                      <a:pt x="12761" y="16410"/>
                    </a:cubicBezTo>
                    <a:cubicBezTo>
                      <a:pt x="12855" y="16410"/>
                      <a:pt x="12951" y="16407"/>
                      <a:pt x="13049" y="16402"/>
                    </a:cubicBezTo>
                    <a:cubicBezTo>
                      <a:pt x="17276" y="16110"/>
                      <a:pt x="16110" y="11883"/>
                      <a:pt x="16110" y="11882"/>
                    </a:cubicBezTo>
                    <a:lnTo>
                      <a:pt x="16110" y="11882"/>
                    </a:lnTo>
                    <a:cubicBezTo>
                      <a:pt x="16110" y="11883"/>
                      <a:pt x="16985" y="13705"/>
                      <a:pt x="18224" y="14580"/>
                    </a:cubicBezTo>
                    <a:cubicBezTo>
                      <a:pt x="18898" y="14997"/>
                      <a:pt x="19742" y="15230"/>
                      <a:pt x="20606" y="15230"/>
                    </a:cubicBezTo>
                    <a:cubicBezTo>
                      <a:pt x="21704" y="15230"/>
                      <a:pt x="22835" y="14853"/>
                      <a:pt x="23691" y="13996"/>
                    </a:cubicBezTo>
                    <a:cubicBezTo>
                      <a:pt x="26388" y="11518"/>
                      <a:pt x="23400" y="7873"/>
                      <a:pt x="23400" y="7873"/>
                    </a:cubicBezTo>
                    <a:lnTo>
                      <a:pt x="23400" y="7873"/>
                    </a:lnTo>
                    <a:cubicBezTo>
                      <a:pt x="23400" y="7873"/>
                      <a:pt x="25471" y="8502"/>
                      <a:pt x="27527" y="8502"/>
                    </a:cubicBezTo>
                    <a:cubicBezTo>
                      <a:pt x="29553" y="8502"/>
                      <a:pt x="31564" y="7892"/>
                      <a:pt x="31564" y="5468"/>
                    </a:cubicBezTo>
                    <a:cubicBezTo>
                      <a:pt x="31564" y="3354"/>
                      <a:pt x="28502" y="292"/>
                      <a:pt x="22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3" name="Google Shape;12703;p78"/>
              <p:cNvSpPr/>
              <p:nvPr/>
            </p:nvSpPr>
            <p:spPr>
              <a:xfrm>
                <a:off x="6990827" y="4159907"/>
                <a:ext cx="201076" cy="175508"/>
              </a:xfrm>
              <a:custGeom>
                <a:avLst/>
                <a:gdLst/>
                <a:ahLst/>
                <a:cxnLst/>
                <a:rect l="l" t="t" r="r" b="b"/>
                <a:pathLst>
                  <a:path w="34124" h="29785" extrusionOk="0">
                    <a:moveTo>
                      <a:pt x="21581" y="0"/>
                    </a:moveTo>
                    <a:cubicBezTo>
                      <a:pt x="20874" y="0"/>
                      <a:pt x="20164" y="85"/>
                      <a:pt x="19464" y="268"/>
                    </a:cubicBezTo>
                    <a:cubicBezTo>
                      <a:pt x="10935" y="2382"/>
                      <a:pt x="1" y="23959"/>
                      <a:pt x="2771" y="28843"/>
                    </a:cubicBezTo>
                    <a:cubicBezTo>
                      <a:pt x="3158" y="29492"/>
                      <a:pt x="3973" y="29785"/>
                      <a:pt x="5094" y="29785"/>
                    </a:cubicBezTo>
                    <a:cubicBezTo>
                      <a:pt x="11777" y="29785"/>
                      <a:pt x="29349" y="19381"/>
                      <a:pt x="32221" y="12077"/>
                    </a:cubicBezTo>
                    <a:cubicBezTo>
                      <a:pt x="34123" y="6895"/>
                      <a:pt x="27938" y="0"/>
                      <a:pt x="2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4" name="Google Shape;12704;p78"/>
              <p:cNvSpPr/>
              <p:nvPr/>
            </p:nvSpPr>
            <p:spPr>
              <a:xfrm>
                <a:off x="7076734" y="4186394"/>
                <a:ext cx="48548" cy="46828"/>
              </a:xfrm>
              <a:custGeom>
                <a:avLst/>
                <a:gdLst/>
                <a:ahLst/>
                <a:cxnLst/>
                <a:rect l="l" t="t" r="r" b="b"/>
                <a:pathLst>
                  <a:path w="8239" h="7947" extrusionOk="0">
                    <a:moveTo>
                      <a:pt x="657" y="1"/>
                    </a:moveTo>
                    <a:cubicBezTo>
                      <a:pt x="293" y="1"/>
                      <a:pt x="1" y="1"/>
                      <a:pt x="1" y="292"/>
                    </a:cubicBezTo>
                    <a:cubicBezTo>
                      <a:pt x="1" y="657"/>
                      <a:pt x="293" y="948"/>
                      <a:pt x="657" y="948"/>
                    </a:cubicBezTo>
                    <a:cubicBezTo>
                      <a:pt x="657" y="948"/>
                      <a:pt x="657" y="1240"/>
                      <a:pt x="949" y="1240"/>
                    </a:cubicBezTo>
                    <a:cubicBezTo>
                      <a:pt x="1240" y="1240"/>
                      <a:pt x="1532" y="1532"/>
                      <a:pt x="1823" y="1823"/>
                    </a:cubicBezTo>
                    <a:cubicBezTo>
                      <a:pt x="2115" y="2115"/>
                      <a:pt x="2479" y="2479"/>
                      <a:pt x="3063" y="2771"/>
                    </a:cubicBezTo>
                    <a:cubicBezTo>
                      <a:pt x="3354" y="3062"/>
                      <a:pt x="3937" y="3354"/>
                      <a:pt x="4302" y="3646"/>
                    </a:cubicBezTo>
                    <a:cubicBezTo>
                      <a:pt x="5177" y="4593"/>
                      <a:pt x="5760" y="5468"/>
                      <a:pt x="6416" y="6416"/>
                    </a:cubicBezTo>
                    <a:lnTo>
                      <a:pt x="6707" y="6707"/>
                    </a:lnTo>
                    <a:cubicBezTo>
                      <a:pt x="6707" y="6999"/>
                      <a:pt x="6707" y="6999"/>
                      <a:pt x="6999" y="7290"/>
                    </a:cubicBezTo>
                    <a:lnTo>
                      <a:pt x="6999" y="7582"/>
                    </a:lnTo>
                    <a:lnTo>
                      <a:pt x="7291" y="7582"/>
                    </a:lnTo>
                    <a:cubicBezTo>
                      <a:pt x="7291" y="7946"/>
                      <a:pt x="7582" y="7946"/>
                      <a:pt x="7582" y="7946"/>
                    </a:cubicBezTo>
                    <a:cubicBezTo>
                      <a:pt x="7947" y="7946"/>
                      <a:pt x="8238" y="7582"/>
                      <a:pt x="8238" y="7290"/>
                    </a:cubicBezTo>
                    <a:lnTo>
                      <a:pt x="8238" y="6707"/>
                    </a:lnTo>
                    <a:cubicBezTo>
                      <a:pt x="8238" y="6416"/>
                      <a:pt x="7947" y="6124"/>
                      <a:pt x="7947" y="5468"/>
                    </a:cubicBezTo>
                    <a:cubicBezTo>
                      <a:pt x="7582" y="5176"/>
                      <a:pt x="7582" y="4885"/>
                      <a:pt x="7582" y="4885"/>
                    </a:cubicBezTo>
                    <a:cubicBezTo>
                      <a:pt x="7291" y="4593"/>
                      <a:pt x="7291" y="4302"/>
                      <a:pt x="6999" y="3937"/>
                    </a:cubicBezTo>
                    <a:cubicBezTo>
                      <a:pt x="6999" y="3646"/>
                      <a:pt x="6707" y="3354"/>
                      <a:pt x="6416" y="3062"/>
                    </a:cubicBezTo>
                    <a:cubicBezTo>
                      <a:pt x="6416" y="2771"/>
                      <a:pt x="6124" y="2479"/>
                      <a:pt x="5760" y="2115"/>
                    </a:cubicBezTo>
                    <a:cubicBezTo>
                      <a:pt x="5177" y="1823"/>
                      <a:pt x="4593" y="1240"/>
                      <a:pt x="4302" y="948"/>
                    </a:cubicBezTo>
                    <a:cubicBezTo>
                      <a:pt x="3646" y="657"/>
                      <a:pt x="3063" y="292"/>
                      <a:pt x="2479" y="292"/>
                    </a:cubicBezTo>
                    <a:cubicBezTo>
                      <a:pt x="1823" y="1"/>
                      <a:pt x="1532" y="1"/>
                      <a:pt x="1240"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5" name="Google Shape;12705;p78"/>
              <p:cNvSpPr/>
              <p:nvPr/>
            </p:nvSpPr>
            <p:spPr>
              <a:xfrm>
                <a:off x="7059127" y="4211737"/>
                <a:ext cx="39091" cy="44677"/>
              </a:xfrm>
              <a:custGeom>
                <a:avLst/>
                <a:gdLst/>
                <a:ahLst/>
                <a:cxnLst/>
                <a:rect l="l" t="t" r="r" b="b"/>
                <a:pathLst>
                  <a:path w="6634" h="7582" extrusionOk="0">
                    <a:moveTo>
                      <a:pt x="875" y="1"/>
                    </a:moveTo>
                    <a:cubicBezTo>
                      <a:pt x="583" y="1"/>
                      <a:pt x="292" y="1"/>
                      <a:pt x="0" y="292"/>
                    </a:cubicBezTo>
                    <a:cubicBezTo>
                      <a:pt x="0" y="584"/>
                      <a:pt x="292" y="875"/>
                      <a:pt x="583" y="1167"/>
                    </a:cubicBezTo>
                    <a:lnTo>
                      <a:pt x="875" y="1167"/>
                    </a:lnTo>
                    <a:cubicBezTo>
                      <a:pt x="875" y="1459"/>
                      <a:pt x="1167" y="1459"/>
                      <a:pt x="1458" y="1823"/>
                    </a:cubicBezTo>
                    <a:lnTo>
                      <a:pt x="3281" y="3645"/>
                    </a:lnTo>
                    <a:cubicBezTo>
                      <a:pt x="3645" y="3937"/>
                      <a:pt x="3937" y="4520"/>
                      <a:pt x="4228" y="4812"/>
                    </a:cubicBezTo>
                    <a:cubicBezTo>
                      <a:pt x="4520" y="5103"/>
                      <a:pt x="4520" y="5468"/>
                      <a:pt x="4811" y="5759"/>
                    </a:cubicBezTo>
                    <a:cubicBezTo>
                      <a:pt x="4811" y="6051"/>
                      <a:pt x="5103" y="6342"/>
                      <a:pt x="5103" y="6342"/>
                    </a:cubicBezTo>
                    <a:lnTo>
                      <a:pt x="5103" y="6634"/>
                    </a:lnTo>
                    <a:cubicBezTo>
                      <a:pt x="5103" y="6926"/>
                      <a:pt x="5467" y="6926"/>
                      <a:pt x="5467" y="6926"/>
                    </a:cubicBezTo>
                    <a:lnTo>
                      <a:pt x="5467" y="7290"/>
                    </a:lnTo>
                    <a:lnTo>
                      <a:pt x="5759" y="7582"/>
                    </a:lnTo>
                    <a:cubicBezTo>
                      <a:pt x="6051" y="7582"/>
                      <a:pt x="6342" y="7290"/>
                      <a:pt x="6342" y="6926"/>
                    </a:cubicBezTo>
                    <a:lnTo>
                      <a:pt x="6342" y="6634"/>
                    </a:lnTo>
                    <a:cubicBezTo>
                      <a:pt x="6342" y="6342"/>
                      <a:pt x="6634" y="5759"/>
                      <a:pt x="6342" y="5468"/>
                    </a:cubicBezTo>
                    <a:lnTo>
                      <a:pt x="6342" y="4812"/>
                    </a:lnTo>
                    <a:cubicBezTo>
                      <a:pt x="6342" y="4520"/>
                      <a:pt x="6051" y="4229"/>
                      <a:pt x="6051" y="3937"/>
                    </a:cubicBezTo>
                    <a:cubicBezTo>
                      <a:pt x="5759" y="3645"/>
                      <a:pt x="5759" y="3281"/>
                      <a:pt x="5759" y="2989"/>
                    </a:cubicBezTo>
                    <a:lnTo>
                      <a:pt x="5103" y="2406"/>
                    </a:lnTo>
                    <a:cubicBezTo>
                      <a:pt x="4520" y="1823"/>
                      <a:pt x="4228" y="1459"/>
                      <a:pt x="3645" y="1167"/>
                    </a:cubicBezTo>
                    <a:cubicBezTo>
                      <a:pt x="3281" y="584"/>
                      <a:pt x="2697" y="584"/>
                      <a:pt x="2406" y="292"/>
                    </a:cubicBezTo>
                    <a:cubicBezTo>
                      <a:pt x="1823" y="1"/>
                      <a:pt x="1458" y="1"/>
                      <a:pt x="1167"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6" name="Google Shape;12706;p78"/>
              <p:cNvSpPr/>
              <p:nvPr/>
            </p:nvSpPr>
            <p:spPr>
              <a:xfrm>
                <a:off x="7041084" y="4238371"/>
                <a:ext cx="30505" cy="35656"/>
              </a:xfrm>
              <a:custGeom>
                <a:avLst/>
                <a:gdLst/>
                <a:ahLst/>
                <a:cxnLst/>
                <a:rect l="l" t="t" r="r" b="b"/>
                <a:pathLst>
                  <a:path w="5177" h="6051" extrusionOk="0">
                    <a:moveTo>
                      <a:pt x="292" y="0"/>
                    </a:moveTo>
                    <a:lnTo>
                      <a:pt x="1" y="292"/>
                    </a:lnTo>
                    <a:cubicBezTo>
                      <a:pt x="1" y="292"/>
                      <a:pt x="1" y="948"/>
                      <a:pt x="292" y="948"/>
                    </a:cubicBezTo>
                    <a:lnTo>
                      <a:pt x="584" y="1239"/>
                    </a:lnTo>
                    <a:lnTo>
                      <a:pt x="875" y="1531"/>
                    </a:lnTo>
                    <a:lnTo>
                      <a:pt x="1240" y="1822"/>
                    </a:lnTo>
                    <a:lnTo>
                      <a:pt x="1823" y="2406"/>
                    </a:lnTo>
                    <a:lnTo>
                      <a:pt x="2115" y="2770"/>
                    </a:lnTo>
                    <a:lnTo>
                      <a:pt x="2406" y="3062"/>
                    </a:lnTo>
                    <a:cubicBezTo>
                      <a:pt x="2698" y="3353"/>
                      <a:pt x="3062" y="3645"/>
                      <a:pt x="3062" y="3936"/>
                    </a:cubicBezTo>
                    <a:cubicBezTo>
                      <a:pt x="3062" y="4228"/>
                      <a:pt x="3354" y="4228"/>
                      <a:pt x="3354" y="4228"/>
                    </a:cubicBezTo>
                    <a:cubicBezTo>
                      <a:pt x="3354" y="4593"/>
                      <a:pt x="3645" y="4593"/>
                      <a:pt x="3645" y="4884"/>
                    </a:cubicBezTo>
                    <a:cubicBezTo>
                      <a:pt x="3937" y="5467"/>
                      <a:pt x="4229" y="5759"/>
                      <a:pt x="4229" y="5759"/>
                    </a:cubicBezTo>
                    <a:lnTo>
                      <a:pt x="4520" y="6050"/>
                    </a:lnTo>
                    <a:cubicBezTo>
                      <a:pt x="4885" y="6050"/>
                      <a:pt x="5176" y="5759"/>
                      <a:pt x="5176" y="5467"/>
                    </a:cubicBezTo>
                    <a:lnTo>
                      <a:pt x="5176" y="4228"/>
                    </a:lnTo>
                    <a:lnTo>
                      <a:pt x="5176" y="3645"/>
                    </a:lnTo>
                    <a:cubicBezTo>
                      <a:pt x="4885" y="3353"/>
                      <a:pt x="4885" y="3353"/>
                      <a:pt x="4885" y="3062"/>
                    </a:cubicBezTo>
                    <a:cubicBezTo>
                      <a:pt x="4885" y="2770"/>
                      <a:pt x="4520" y="2770"/>
                      <a:pt x="4520" y="2406"/>
                    </a:cubicBezTo>
                    <a:cubicBezTo>
                      <a:pt x="4229" y="2114"/>
                      <a:pt x="4229" y="1822"/>
                      <a:pt x="3937" y="1822"/>
                    </a:cubicBezTo>
                    <a:cubicBezTo>
                      <a:pt x="3645" y="1239"/>
                      <a:pt x="3354" y="948"/>
                      <a:pt x="3062" y="583"/>
                    </a:cubicBezTo>
                    <a:cubicBezTo>
                      <a:pt x="2698" y="583"/>
                      <a:pt x="2406" y="583"/>
                      <a:pt x="2406" y="292"/>
                    </a:cubicBezTo>
                    <a:cubicBezTo>
                      <a:pt x="2115" y="292"/>
                      <a:pt x="2115" y="292"/>
                      <a:pt x="1823" y="0"/>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7" name="Google Shape;12707;p78"/>
              <p:cNvSpPr/>
              <p:nvPr/>
            </p:nvSpPr>
            <p:spPr>
              <a:xfrm>
                <a:off x="7203882" y="4141723"/>
                <a:ext cx="141320" cy="66155"/>
              </a:xfrm>
              <a:custGeom>
                <a:avLst/>
                <a:gdLst/>
                <a:ahLst/>
                <a:cxnLst/>
                <a:rect l="l" t="t" r="r" b="b"/>
                <a:pathLst>
                  <a:path w="23983" h="11227" extrusionOk="0">
                    <a:moveTo>
                      <a:pt x="13996" y="1240"/>
                    </a:moveTo>
                    <a:cubicBezTo>
                      <a:pt x="14288" y="1240"/>
                      <a:pt x="14579" y="1531"/>
                      <a:pt x="14871" y="1823"/>
                    </a:cubicBezTo>
                    <a:cubicBezTo>
                      <a:pt x="14946" y="1898"/>
                      <a:pt x="15046" y="1998"/>
                      <a:pt x="15157" y="2115"/>
                    </a:cubicBezTo>
                    <a:lnTo>
                      <a:pt x="15157" y="2115"/>
                    </a:lnTo>
                    <a:cubicBezTo>
                      <a:pt x="14864" y="2111"/>
                      <a:pt x="14288" y="1823"/>
                      <a:pt x="14288" y="1823"/>
                    </a:cubicBezTo>
                    <a:cubicBezTo>
                      <a:pt x="13996" y="1823"/>
                      <a:pt x="13704" y="1531"/>
                      <a:pt x="13704" y="1531"/>
                    </a:cubicBezTo>
                    <a:lnTo>
                      <a:pt x="13704" y="1240"/>
                    </a:lnTo>
                    <a:close/>
                    <a:moveTo>
                      <a:pt x="7873" y="4885"/>
                    </a:moveTo>
                    <a:cubicBezTo>
                      <a:pt x="8237" y="4885"/>
                      <a:pt x="8237" y="5468"/>
                      <a:pt x="8237" y="5759"/>
                    </a:cubicBezTo>
                    <a:cubicBezTo>
                      <a:pt x="8292" y="5994"/>
                      <a:pt x="8327" y="6249"/>
                      <a:pt x="8340" y="6515"/>
                    </a:cubicBezTo>
                    <a:lnTo>
                      <a:pt x="8340" y="6515"/>
                    </a:lnTo>
                    <a:cubicBezTo>
                      <a:pt x="8100" y="6266"/>
                      <a:pt x="7873" y="5990"/>
                      <a:pt x="7873" y="5759"/>
                    </a:cubicBezTo>
                    <a:cubicBezTo>
                      <a:pt x="7581" y="5468"/>
                      <a:pt x="7581" y="5176"/>
                      <a:pt x="7581" y="4885"/>
                    </a:cubicBezTo>
                    <a:close/>
                    <a:moveTo>
                      <a:pt x="23691" y="1"/>
                    </a:moveTo>
                    <a:cubicBezTo>
                      <a:pt x="23691" y="1"/>
                      <a:pt x="23691" y="292"/>
                      <a:pt x="23399" y="584"/>
                    </a:cubicBezTo>
                    <a:cubicBezTo>
                      <a:pt x="23399" y="948"/>
                      <a:pt x="23108" y="1531"/>
                      <a:pt x="22452" y="1823"/>
                    </a:cubicBezTo>
                    <a:cubicBezTo>
                      <a:pt x="21869" y="2406"/>
                      <a:pt x="21285" y="2771"/>
                      <a:pt x="20046" y="2771"/>
                    </a:cubicBezTo>
                    <a:cubicBezTo>
                      <a:pt x="19755" y="2868"/>
                      <a:pt x="19455" y="2900"/>
                      <a:pt x="19139" y="2900"/>
                    </a:cubicBezTo>
                    <a:cubicBezTo>
                      <a:pt x="18507" y="2900"/>
                      <a:pt x="17811" y="2771"/>
                      <a:pt x="16985" y="2771"/>
                    </a:cubicBezTo>
                    <a:cubicBezTo>
                      <a:pt x="16777" y="2641"/>
                      <a:pt x="16569" y="2557"/>
                      <a:pt x="16358" y="2490"/>
                    </a:cubicBezTo>
                    <a:lnTo>
                      <a:pt x="16358" y="2490"/>
                    </a:lnTo>
                    <a:cubicBezTo>
                      <a:pt x="16046" y="2057"/>
                      <a:pt x="15622" y="1648"/>
                      <a:pt x="15162" y="1240"/>
                    </a:cubicBezTo>
                    <a:cubicBezTo>
                      <a:pt x="14871" y="948"/>
                      <a:pt x="14579" y="584"/>
                      <a:pt x="14288" y="584"/>
                    </a:cubicBezTo>
                    <a:lnTo>
                      <a:pt x="13340" y="584"/>
                    </a:lnTo>
                    <a:lnTo>
                      <a:pt x="13048" y="948"/>
                    </a:lnTo>
                    <a:lnTo>
                      <a:pt x="13048" y="1531"/>
                    </a:lnTo>
                    <a:cubicBezTo>
                      <a:pt x="13048" y="1823"/>
                      <a:pt x="13048" y="1823"/>
                      <a:pt x="13340" y="2115"/>
                    </a:cubicBezTo>
                    <a:cubicBezTo>
                      <a:pt x="13340" y="2115"/>
                      <a:pt x="13704" y="2406"/>
                      <a:pt x="13996" y="2406"/>
                    </a:cubicBezTo>
                    <a:cubicBezTo>
                      <a:pt x="14288" y="2406"/>
                      <a:pt x="14579" y="2771"/>
                      <a:pt x="14871" y="2771"/>
                    </a:cubicBezTo>
                    <a:cubicBezTo>
                      <a:pt x="15256" y="2942"/>
                      <a:pt x="15615" y="3012"/>
                      <a:pt x="15965" y="3101"/>
                    </a:cubicBezTo>
                    <a:lnTo>
                      <a:pt x="15965" y="3101"/>
                    </a:lnTo>
                    <a:cubicBezTo>
                      <a:pt x="16019" y="3186"/>
                      <a:pt x="16068" y="3270"/>
                      <a:pt x="16110" y="3354"/>
                    </a:cubicBezTo>
                    <a:cubicBezTo>
                      <a:pt x="16401" y="4229"/>
                      <a:pt x="16693" y="4885"/>
                      <a:pt x="16693" y="5468"/>
                    </a:cubicBezTo>
                    <a:cubicBezTo>
                      <a:pt x="16693" y="6415"/>
                      <a:pt x="16693" y="6999"/>
                      <a:pt x="16110" y="7582"/>
                    </a:cubicBezTo>
                    <a:cubicBezTo>
                      <a:pt x="15818" y="8238"/>
                      <a:pt x="15162" y="8821"/>
                      <a:pt x="14579" y="9113"/>
                    </a:cubicBezTo>
                    <a:cubicBezTo>
                      <a:pt x="13996" y="9404"/>
                      <a:pt x="13048" y="9404"/>
                      <a:pt x="12174" y="9404"/>
                    </a:cubicBezTo>
                    <a:cubicBezTo>
                      <a:pt x="10843" y="9151"/>
                      <a:pt x="9732" y="8181"/>
                      <a:pt x="8890" y="7165"/>
                    </a:cubicBezTo>
                    <a:lnTo>
                      <a:pt x="8890" y="7165"/>
                    </a:lnTo>
                    <a:cubicBezTo>
                      <a:pt x="8953" y="6670"/>
                      <a:pt x="9010" y="6085"/>
                      <a:pt x="8820" y="5468"/>
                    </a:cubicBezTo>
                    <a:cubicBezTo>
                      <a:pt x="8820" y="5176"/>
                      <a:pt x="8820" y="4885"/>
                      <a:pt x="8529" y="4229"/>
                    </a:cubicBezTo>
                    <a:cubicBezTo>
                      <a:pt x="8529" y="4229"/>
                      <a:pt x="8237" y="3937"/>
                      <a:pt x="7873" y="3937"/>
                    </a:cubicBezTo>
                    <a:lnTo>
                      <a:pt x="7581" y="3937"/>
                    </a:lnTo>
                    <a:lnTo>
                      <a:pt x="7581" y="4229"/>
                    </a:lnTo>
                    <a:cubicBezTo>
                      <a:pt x="7290" y="4229"/>
                      <a:pt x="6998" y="4593"/>
                      <a:pt x="6998" y="4885"/>
                    </a:cubicBezTo>
                    <a:cubicBezTo>
                      <a:pt x="6706" y="5468"/>
                      <a:pt x="6998" y="5759"/>
                      <a:pt x="7290" y="6051"/>
                    </a:cubicBezTo>
                    <a:cubicBezTo>
                      <a:pt x="7290" y="6707"/>
                      <a:pt x="7581" y="6999"/>
                      <a:pt x="7873" y="7290"/>
                    </a:cubicBezTo>
                    <a:lnTo>
                      <a:pt x="8264" y="7681"/>
                    </a:lnTo>
                    <a:lnTo>
                      <a:pt x="8264" y="7681"/>
                    </a:lnTo>
                    <a:cubicBezTo>
                      <a:pt x="8124" y="8469"/>
                      <a:pt x="7803" y="9222"/>
                      <a:pt x="7290" y="9696"/>
                    </a:cubicBezTo>
                    <a:cubicBezTo>
                      <a:pt x="6998" y="10060"/>
                      <a:pt x="6706" y="10060"/>
                      <a:pt x="6706" y="10352"/>
                    </a:cubicBezTo>
                    <a:lnTo>
                      <a:pt x="6050" y="10352"/>
                    </a:lnTo>
                    <a:cubicBezTo>
                      <a:pt x="6050" y="10643"/>
                      <a:pt x="5759" y="10643"/>
                      <a:pt x="5759" y="10643"/>
                    </a:cubicBezTo>
                    <a:cubicBezTo>
                      <a:pt x="5176" y="10643"/>
                      <a:pt x="4592" y="10643"/>
                      <a:pt x="3936" y="10352"/>
                    </a:cubicBezTo>
                    <a:cubicBezTo>
                      <a:pt x="2770" y="10060"/>
                      <a:pt x="1822" y="9113"/>
                      <a:pt x="1531" y="8238"/>
                    </a:cubicBezTo>
                    <a:cubicBezTo>
                      <a:pt x="948" y="7290"/>
                      <a:pt x="583" y="6707"/>
                      <a:pt x="583" y="5759"/>
                    </a:cubicBezTo>
                    <a:cubicBezTo>
                      <a:pt x="292" y="5176"/>
                      <a:pt x="292" y="4593"/>
                      <a:pt x="292" y="4229"/>
                    </a:cubicBezTo>
                    <a:lnTo>
                      <a:pt x="292" y="3645"/>
                    </a:lnTo>
                    <a:lnTo>
                      <a:pt x="0" y="3645"/>
                    </a:lnTo>
                    <a:lnTo>
                      <a:pt x="0" y="4229"/>
                    </a:lnTo>
                    <a:cubicBezTo>
                      <a:pt x="0" y="4593"/>
                      <a:pt x="0" y="5176"/>
                      <a:pt x="292" y="6051"/>
                    </a:cubicBezTo>
                    <a:cubicBezTo>
                      <a:pt x="292" y="6707"/>
                      <a:pt x="583" y="7582"/>
                      <a:pt x="1239" y="8529"/>
                    </a:cubicBezTo>
                    <a:cubicBezTo>
                      <a:pt x="1531" y="9404"/>
                      <a:pt x="2406" y="10352"/>
                      <a:pt x="3645" y="10935"/>
                    </a:cubicBezTo>
                    <a:cubicBezTo>
                      <a:pt x="4228" y="10935"/>
                      <a:pt x="4884" y="11227"/>
                      <a:pt x="5759" y="11227"/>
                    </a:cubicBezTo>
                    <a:cubicBezTo>
                      <a:pt x="6050" y="10935"/>
                      <a:pt x="6050" y="10935"/>
                      <a:pt x="6415" y="10935"/>
                    </a:cubicBezTo>
                    <a:lnTo>
                      <a:pt x="6706" y="10935"/>
                    </a:lnTo>
                    <a:cubicBezTo>
                      <a:pt x="7290" y="10643"/>
                      <a:pt x="7581" y="10352"/>
                      <a:pt x="7581" y="10060"/>
                    </a:cubicBezTo>
                    <a:cubicBezTo>
                      <a:pt x="8171" y="9470"/>
                      <a:pt x="8466" y="8939"/>
                      <a:pt x="8732" y="8149"/>
                    </a:cubicBezTo>
                    <a:lnTo>
                      <a:pt x="8732" y="8149"/>
                    </a:lnTo>
                    <a:lnTo>
                      <a:pt x="9695" y="9113"/>
                    </a:lnTo>
                    <a:cubicBezTo>
                      <a:pt x="10351" y="9404"/>
                      <a:pt x="11226" y="10060"/>
                      <a:pt x="12174" y="10060"/>
                    </a:cubicBezTo>
                    <a:cubicBezTo>
                      <a:pt x="12423" y="10144"/>
                      <a:pt x="12679" y="10179"/>
                      <a:pt x="12938" y="10179"/>
                    </a:cubicBezTo>
                    <a:cubicBezTo>
                      <a:pt x="13584" y="10179"/>
                      <a:pt x="14246" y="9956"/>
                      <a:pt x="14871" y="9696"/>
                    </a:cubicBezTo>
                    <a:cubicBezTo>
                      <a:pt x="15818" y="9404"/>
                      <a:pt x="16401" y="8821"/>
                      <a:pt x="16985" y="8238"/>
                    </a:cubicBezTo>
                    <a:cubicBezTo>
                      <a:pt x="16985" y="7873"/>
                      <a:pt x="17349" y="7290"/>
                      <a:pt x="17349" y="6999"/>
                    </a:cubicBezTo>
                    <a:cubicBezTo>
                      <a:pt x="17641" y="6415"/>
                      <a:pt x="17641" y="6051"/>
                      <a:pt x="17349" y="5468"/>
                    </a:cubicBezTo>
                    <a:cubicBezTo>
                      <a:pt x="17349" y="4693"/>
                      <a:pt x="17063" y="4090"/>
                      <a:pt x="16795" y="3354"/>
                    </a:cubicBezTo>
                    <a:lnTo>
                      <a:pt x="20338" y="3354"/>
                    </a:lnTo>
                    <a:cubicBezTo>
                      <a:pt x="21285" y="3062"/>
                      <a:pt x="22160" y="2771"/>
                      <a:pt x="22816" y="2115"/>
                    </a:cubicBezTo>
                    <a:cubicBezTo>
                      <a:pt x="23399" y="1823"/>
                      <a:pt x="23691" y="1240"/>
                      <a:pt x="23691" y="948"/>
                    </a:cubicBezTo>
                    <a:lnTo>
                      <a:pt x="23983" y="292"/>
                    </a:lnTo>
                    <a:lnTo>
                      <a:pt x="239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8" name="Google Shape;12708;p78"/>
              <p:cNvSpPr/>
              <p:nvPr/>
            </p:nvSpPr>
            <p:spPr>
              <a:xfrm>
                <a:off x="7265936" y="4121947"/>
                <a:ext cx="61759" cy="24772"/>
              </a:xfrm>
              <a:custGeom>
                <a:avLst/>
                <a:gdLst/>
                <a:ahLst/>
                <a:cxnLst/>
                <a:rect l="l" t="t" r="r" b="b"/>
                <a:pathLst>
                  <a:path w="10481" h="4204" extrusionOk="0">
                    <a:moveTo>
                      <a:pt x="4065" y="0"/>
                    </a:moveTo>
                    <a:cubicBezTo>
                      <a:pt x="2236" y="0"/>
                      <a:pt x="656" y="414"/>
                      <a:pt x="403" y="951"/>
                    </a:cubicBezTo>
                    <a:cubicBezTo>
                      <a:pt x="0" y="2211"/>
                      <a:pt x="5384" y="4204"/>
                      <a:pt x="8334" y="4204"/>
                    </a:cubicBezTo>
                    <a:cubicBezTo>
                      <a:pt x="9649" y="4204"/>
                      <a:pt x="10481" y="3808"/>
                      <a:pt x="10098" y="2774"/>
                    </a:cubicBezTo>
                    <a:cubicBezTo>
                      <a:pt x="9272" y="708"/>
                      <a:pt x="6456" y="0"/>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9" name="Google Shape;12709;p78"/>
              <p:cNvSpPr/>
              <p:nvPr/>
            </p:nvSpPr>
            <p:spPr>
              <a:xfrm>
                <a:off x="7244482" y="4136072"/>
                <a:ext cx="48224" cy="51447"/>
              </a:xfrm>
              <a:custGeom>
                <a:avLst/>
                <a:gdLst/>
                <a:ahLst/>
                <a:cxnLst/>
                <a:rect l="l" t="t" r="r" b="b"/>
                <a:pathLst>
                  <a:path w="8184" h="8731" extrusionOk="0">
                    <a:moveTo>
                      <a:pt x="1759" y="0"/>
                    </a:moveTo>
                    <a:cubicBezTo>
                      <a:pt x="1613" y="0"/>
                      <a:pt x="1475" y="28"/>
                      <a:pt x="1347" y="85"/>
                    </a:cubicBezTo>
                    <a:cubicBezTo>
                      <a:pt x="1" y="854"/>
                      <a:pt x="3110" y="8730"/>
                      <a:pt x="5763" y="8730"/>
                    </a:cubicBezTo>
                    <a:cubicBezTo>
                      <a:pt x="6126" y="8730"/>
                      <a:pt x="6481" y="8583"/>
                      <a:pt x="6814" y="8249"/>
                    </a:cubicBezTo>
                    <a:cubicBezTo>
                      <a:pt x="8184" y="6537"/>
                      <a:pt x="4021" y="0"/>
                      <a:pt x="1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0" name="Google Shape;12710;p78"/>
              <p:cNvSpPr/>
              <p:nvPr/>
            </p:nvSpPr>
            <p:spPr>
              <a:xfrm>
                <a:off x="7211932" y="4148723"/>
                <a:ext cx="33611" cy="40599"/>
              </a:xfrm>
              <a:custGeom>
                <a:avLst/>
                <a:gdLst/>
                <a:ahLst/>
                <a:cxnLst/>
                <a:rect l="l" t="t" r="r" b="b"/>
                <a:pathLst>
                  <a:path w="5704" h="6890" extrusionOk="0">
                    <a:moveTo>
                      <a:pt x="3271" y="1"/>
                    </a:moveTo>
                    <a:cubicBezTo>
                      <a:pt x="1776" y="1"/>
                      <a:pt x="1" y="5305"/>
                      <a:pt x="2279" y="6685"/>
                    </a:cubicBezTo>
                    <a:cubicBezTo>
                      <a:pt x="2472" y="6825"/>
                      <a:pt x="2660" y="6889"/>
                      <a:pt x="2841" y="6889"/>
                    </a:cubicBezTo>
                    <a:cubicBezTo>
                      <a:pt x="4640" y="6889"/>
                      <a:pt x="5704" y="582"/>
                      <a:pt x="3518" y="52"/>
                    </a:cubicBezTo>
                    <a:cubicBezTo>
                      <a:pt x="3437" y="17"/>
                      <a:pt x="3354"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1" name="Google Shape;12711;p78"/>
              <p:cNvSpPr/>
              <p:nvPr/>
            </p:nvSpPr>
            <p:spPr>
              <a:xfrm>
                <a:off x="7140632" y="4046288"/>
                <a:ext cx="46563" cy="43192"/>
              </a:xfrm>
              <a:custGeom>
                <a:avLst/>
                <a:gdLst/>
                <a:ahLst/>
                <a:cxnLst/>
                <a:rect l="l" t="t" r="r" b="b"/>
                <a:pathLst>
                  <a:path w="7902" h="7330" extrusionOk="0">
                    <a:moveTo>
                      <a:pt x="2458" y="0"/>
                    </a:moveTo>
                    <a:cubicBezTo>
                      <a:pt x="2129" y="0"/>
                      <a:pt x="1841" y="118"/>
                      <a:pt x="1622" y="378"/>
                    </a:cubicBezTo>
                    <a:cubicBezTo>
                      <a:pt x="0" y="2324"/>
                      <a:pt x="5133" y="7330"/>
                      <a:pt x="6693" y="7330"/>
                    </a:cubicBezTo>
                    <a:cubicBezTo>
                      <a:pt x="6887" y="7330"/>
                      <a:pt x="7025" y="7253"/>
                      <a:pt x="7089" y="7085"/>
                    </a:cubicBezTo>
                    <a:cubicBezTo>
                      <a:pt x="7901" y="4211"/>
                      <a:pt x="4431"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2" name="Google Shape;12712;p78"/>
              <p:cNvSpPr/>
              <p:nvPr/>
            </p:nvSpPr>
            <p:spPr>
              <a:xfrm>
                <a:off x="7133467" y="4092927"/>
                <a:ext cx="46044" cy="21649"/>
              </a:xfrm>
              <a:custGeom>
                <a:avLst/>
                <a:gdLst/>
                <a:ahLst/>
                <a:cxnLst/>
                <a:rect l="l" t="t" r="r" b="b"/>
                <a:pathLst>
                  <a:path w="7814" h="3674" extrusionOk="0">
                    <a:moveTo>
                      <a:pt x="3231" y="1"/>
                    </a:moveTo>
                    <a:cubicBezTo>
                      <a:pt x="2137" y="1"/>
                      <a:pt x="1149" y="360"/>
                      <a:pt x="724" y="1284"/>
                    </a:cubicBezTo>
                    <a:cubicBezTo>
                      <a:pt x="1" y="2901"/>
                      <a:pt x="2185" y="3674"/>
                      <a:pt x="4258" y="3674"/>
                    </a:cubicBezTo>
                    <a:cubicBezTo>
                      <a:pt x="5736" y="3674"/>
                      <a:pt x="7158" y="3281"/>
                      <a:pt x="7431" y="2523"/>
                    </a:cubicBezTo>
                    <a:cubicBezTo>
                      <a:pt x="7814" y="1325"/>
                      <a:pt x="533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3" name="Google Shape;12713;p78"/>
              <p:cNvSpPr/>
              <p:nvPr/>
            </p:nvSpPr>
            <p:spPr>
              <a:xfrm>
                <a:off x="6785085" y="4249108"/>
                <a:ext cx="399040" cy="351158"/>
              </a:xfrm>
              <a:custGeom>
                <a:avLst/>
                <a:gdLst/>
                <a:ahLst/>
                <a:cxnLst/>
                <a:rect l="l" t="t" r="r" b="b"/>
                <a:pathLst>
                  <a:path w="67720" h="59594" extrusionOk="0">
                    <a:moveTo>
                      <a:pt x="67720" y="0"/>
                    </a:moveTo>
                    <a:cubicBezTo>
                      <a:pt x="67719" y="1"/>
                      <a:pt x="54380" y="7290"/>
                      <a:pt x="33095" y="7290"/>
                    </a:cubicBezTo>
                    <a:cubicBezTo>
                      <a:pt x="7873" y="7290"/>
                      <a:pt x="0" y="1531"/>
                      <a:pt x="0" y="1531"/>
                    </a:cubicBezTo>
                    <a:lnTo>
                      <a:pt x="0" y="1531"/>
                    </a:lnTo>
                    <a:cubicBezTo>
                      <a:pt x="0" y="1532"/>
                      <a:pt x="292" y="44977"/>
                      <a:pt x="8529" y="54672"/>
                    </a:cubicBezTo>
                    <a:cubicBezTo>
                      <a:pt x="11295" y="58101"/>
                      <a:pt x="22561" y="59593"/>
                      <a:pt x="33139" y="59593"/>
                    </a:cubicBezTo>
                    <a:cubicBezTo>
                      <a:pt x="42349" y="59593"/>
                      <a:pt x="51037" y="58462"/>
                      <a:pt x="53141" y="56494"/>
                    </a:cubicBezTo>
                    <a:cubicBezTo>
                      <a:pt x="66845" y="43738"/>
                      <a:pt x="67720" y="1"/>
                      <a:pt x="67720" y="0"/>
                    </a:cubicBezTo>
                    <a:close/>
                  </a:path>
                </a:pathLst>
              </a:custGeom>
              <a:solidFill>
                <a:srgbClr val="9B6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4" name="Google Shape;12714;p78"/>
              <p:cNvSpPr/>
              <p:nvPr/>
            </p:nvSpPr>
            <p:spPr>
              <a:xfrm>
                <a:off x="6856814" y="4301079"/>
                <a:ext cx="253861" cy="190499"/>
              </a:xfrm>
              <a:custGeom>
                <a:avLst/>
                <a:gdLst/>
                <a:ahLst/>
                <a:cxnLst/>
                <a:rect l="l" t="t" r="r" b="b"/>
                <a:pathLst>
                  <a:path w="43082" h="32329" extrusionOk="0">
                    <a:moveTo>
                      <a:pt x="1531" y="1"/>
                    </a:moveTo>
                    <a:cubicBezTo>
                      <a:pt x="1167" y="1"/>
                      <a:pt x="875" y="292"/>
                      <a:pt x="584" y="584"/>
                    </a:cubicBezTo>
                    <a:cubicBezTo>
                      <a:pt x="584" y="584"/>
                      <a:pt x="292" y="1823"/>
                      <a:pt x="1" y="4229"/>
                    </a:cubicBezTo>
                    <a:lnTo>
                      <a:pt x="1" y="8530"/>
                    </a:lnTo>
                    <a:cubicBezTo>
                      <a:pt x="1" y="9987"/>
                      <a:pt x="292" y="11810"/>
                      <a:pt x="584" y="13997"/>
                    </a:cubicBezTo>
                    <a:cubicBezTo>
                      <a:pt x="1167" y="15819"/>
                      <a:pt x="1823" y="17933"/>
                      <a:pt x="2698" y="20047"/>
                    </a:cubicBezTo>
                    <a:cubicBezTo>
                      <a:pt x="2989" y="21286"/>
                      <a:pt x="3645" y="22161"/>
                      <a:pt x="4228" y="23400"/>
                    </a:cubicBezTo>
                    <a:cubicBezTo>
                      <a:pt x="4520" y="24567"/>
                      <a:pt x="5176" y="25806"/>
                      <a:pt x="6051" y="27045"/>
                    </a:cubicBezTo>
                    <a:cubicBezTo>
                      <a:pt x="7582" y="29159"/>
                      <a:pt x="10279" y="30398"/>
                      <a:pt x="13049" y="31273"/>
                    </a:cubicBezTo>
                    <a:cubicBezTo>
                      <a:pt x="15082" y="31987"/>
                      <a:pt x="17156" y="32329"/>
                      <a:pt x="19210" y="32329"/>
                    </a:cubicBezTo>
                    <a:cubicBezTo>
                      <a:pt x="19881" y="32329"/>
                      <a:pt x="20549" y="32292"/>
                      <a:pt x="21213" y="32221"/>
                    </a:cubicBezTo>
                    <a:cubicBezTo>
                      <a:pt x="22452" y="32221"/>
                      <a:pt x="23983" y="31856"/>
                      <a:pt x="25222" y="31565"/>
                    </a:cubicBezTo>
                    <a:cubicBezTo>
                      <a:pt x="26389" y="31273"/>
                      <a:pt x="27919" y="31273"/>
                      <a:pt x="29450" y="31273"/>
                    </a:cubicBezTo>
                    <a:cubicBezTo>
                      <a:pt x="30690" y="30981"/>
                      <a:pt x="32147" y="30398"/>
                      <a:pt x="33095" y="29451"/>
                    </a:cubicBezTo>
                    <a:cubicBezTo>
                      <a:pt x="34334" y="28867"/>
                      <a:pt x="35209" y="27920"/>
                      <a:pt x="36157" y="26753"/>
                    </a:cubicBezTo>
                    <a:cubicBezTo>
                      <a:pt x="37979" y="24931"/>
                      <a:pt x="39145" y="22744"/>
                      <a:pt x="40093" y="20339"/>
                    </a:cubicBezTo>
                    <a:cubicBezTo>
                      <a:pt x="41259" y="18225"/>
                      <a:pt x="42207" y="16402"/>
                      <a:pt x="42499" y="14288"/>
                    </a:cubicBezTo>
                    <a:cubicBezTo>
                      <a:pt x="43082" y="9987"/>
                      <a:pt x="42790" y="6707"/>
                      <a:pt x="42499" y="4520"/>
                    </a:cubicBezTo>
                    <a:lnTo>
                      <a:pt x="41624" y="876"/>
                    </a:lnTo>
                    <a:cubicBezTo>
                      <a:pt x="41259" y="292"/>
                      <a:pt x="40968" y="292"/>
                      <a:pt x="40385" y="292"/>
                    </a:cubicBezTo>
                    <a:cubicBezTo>
                      <a:pt x="40093" y="584"/>
                      <a:pt x="40093" y="876"/>
                      <a:pt x="40093" y="1240"/>
                    </a:cubicBezTo>
                    <a:lnTo>
                      <a:pt x="40093" y="2115"/>
                    </a:lnTo>
                    <a:cubicBezTo>
                      <a:pt x="40093" y="2698"/>
                      <a:pt x="40093" y="3646"/>
                      <a:pt x="39801" y="4520"/>
                    </a:cubicBezTo>
                    <a:cubicBezTo>
                      <a:pt x="39801" y="6707"/>
                      <a:pt x="39437" y="9987"/>
                      <a:pt x="38854" y="13632"/>
                    </a:cubicBezTo>
                    <a:cubicBezTo>
                      <a:pt x="38562" y="15455"/>
                      <a:pt x="38562" y="17642"/>
                      <a:pt x="37979" y="19464"/>
                    </a:cubicBezTo>
                    <a:cubicBezTo>
                      <a:pt x="37031" y="21578"/>
                      <a:pt x="35792" y="23400"/>
                      <a:pt x="33970" y="24567"/>
                    </a:cubicBezTo>
                    <a:cubicBezTo>
                      <a:pt x="33387" y="25514"/>
                      <a:pt x="32512" y="26097"/>
                      <a:pt x="31273" y="26753"/>
                    </a:cubicBezTo>
                    <a:cubicBezTo>
                      <a:pt x="30325" y="27045"/>
                      <a:pt x="29450" y="27628"/>
                      <a:pt x="28211" y="28211"/>
                    </a:cubicBezTo>
                    <a:cubicBezTo>
                      <a:pt x="27919" y="28576"/>
                      <a:pt x="27336" y="28867"/>
                      <a:pt x="26680" y="29159"/>
                    </a:cubicBezTo>
                    <a:cubicBezTo>
                      <a:pt x="26097" y="29159"/>
                      <a:pt x="25514" y="29451"/>
                      <a:pt x="24858" y="29451"/>
                    </a:cubicBezTo>
                    <a:cubicBezTo>
                      <a:pt x="24275" y="29596"/>
                      <a:pt x="23673" y="29669"/>
                      <a:pt x="23063" y="29669"/>
                    </a:cubicBezTo>
                    <a:cubicBezTo>
                      <a:pt x="22452" y="29669"/>
                      <a:pt x="21833" y="29596"/>
                      <a:pt x="21213" y="29451"/>
                    </a:cubicBezTo>
                    <a:cubicBezTo>
                      <a:pt x="18808" y="29159"/>
                      <a:pt x="16402" y="28867"/>
                      <a:pt x="14288" y="27920"/>
                    </a:cubicBezTo>
                    <a:cubicBezTo>
                      <a:pt x="11810" y="27337"/>
                      <a:pt x="10279" y="25514"/>
                      <a:pt x="8821" y="24275"/>
                    </a:cubicBezTo>
                    <a:cubicBezTo>
                      <a:pt x="7873" y="23692"/>
                      <a:pt x="6998" y="22744"/>
                      <a:pt x="6051" y="22161"/>
                    </a:cubicBezTo>
                    <a:cubicBezTo>
                      <a:pt x="5468" y="21286"/>
                      <a:pt x="4812" y="20339"/>
                      <a:pt x="4520" y="19099"/>
                    </a:cubicBezTo>
                    <a:cubicBezTo>
                      <a:pt x="3645" y="17277"/>
                      <a:pt x="3354" y="15163"/>
                      <a:pt x="2989" y="13341"/>
                    </a:cubicBezTo>
                    <a:cubicBezTo>
                      <a:pt x="2406" y="9696"/>
                      <a:pt x="2406" y="6343"/>
                      <a:pt x="2406" y="4229"/>
                    </a:cubicBezTo>
                    <a:cubicBezTo>
                      <a:pt x="2115" y="2115"/>
                      <a:pt x="2115" y="876"/>
                      <a:pt x="2115" y="876"/>
                    </a:cubicBezTo>
                    <a:cubicBezTo>
                      <a:pt x="2115" y="292"/>
                      <a:pt x="1823" y="1"/>
                      <a:pt x="1531" y="1"/>
                    </a:cubicBezTo>
                    <a:close/>
                  </a:path>
                </a:pathLst>
              </a:custGeom>
              <a:solidFill>
                <a:srgbClr val="5A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5" name="Google Shape;12715;p78"/>
              <p:cNvSpPr/>
              <p:nvPr/>
            </p:nvSpPr>
            <p:spPr>
              <a:xfrm>
                <a:off x="6913365" y="4306530"/>
                <a:ext cx="109689" cy="82666"/>
              </a:xfrm>
              <a:custGeom>
                <a:avLst/>
                <a:gdLst/>
                <a:ahLst/>
                <a:cxnLst/>
                <a:rect l="l" t="t" r="r" b="b"/>
                <a:pathLst>
                  <a:path w="18615" h="14029" extrusionOk="0">
                    <a:moveTo>
                      <a:pt x="3163" y="0"/>
                    </a:moveTo>
                    <a:cubicBezTo>
                      <a:pt x="1608" y="0"/>
                      <a:pt x="0" y="1966"/>
                      <a:pt x="1338" y="3304"/>
                    </a:cubicBezTo>
                    <a:cubicBezTo>
                      <a:pt x="6149" y="8188"/>
                      <a:pt x="11616" y="12416"/>
                      <a:pt x="18322" y="13946"/>
                    </a:cubicBezTo>
                    <a:cubicBezTo>
                      <a:pt x="18381" y="14005"/>
                      <a:pt x="18427" y="14028"/>
                      <a:pt x="18465" y="14028"/>
                    </a:cubicBezTo>
                    <a:cubicBezTo>
                      <a:pt x="18614" y="14028"/>
                      <a:pt x="18614" y="13655"/>
                      <a:pt x="18614" y="13655"/>
                    </a:cubicBezTo>
                    <a:cubicBezTo>
                      <a:pt x="13147" y="10010"/>
                      <a:pt x="8336" y="6074"/>
                      <a:pt x="4691" y="898"/>
                    </a:cubicBezTo>
                    <a:cubicBezTo>
                      <a:pt x="4284" y="258"/>
                      <a:pt x="3727" y="0"/>
                      <a:pt x="3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6" name="Google Shape;12716;p78"/>
              <p:cNvSpPr/>
              <p:nvPr/>
            </p:nvSpPr>
            <p:spPr>
              <a:xfrm>
                <a:off x="6876295" y="4330100"/>
                <a:ext cx="103461" cy="89590"/>
              </a:xfrm>
              <a:custGeom>
                <a:avLst/>
                <a:gdLst/>
                <a:ahLst/>
                <a:cxnLst/>
                <a:rect l="l" t="t" r="r" b="b"/>
                <a:pathLst>
                  <a:path w="17558" h="15204" extrusionOk="0">
                    <a:moveTo>
                      <a:pt x="3427" y="1"/>
                    </a:moveTo>
                    <a:cubicBezTo>
                      <a:pt x="1782" y="1"/>
                      <a:pt x="0" y="2301"/>
                      <a:pt x="1870" y="3896"/>
                    </a:cubicBezTo>
                    <a:cubicBezTo>
                      <a:pt x="6390" y="7833"/>
                      <a:pt x="10982" y="13591"/>
                      <a:pt x="17032" y="15122"/>
                    </a:cubicBezTo>
                    <a:cubicBezTo>
                      <a:pt x="17091" y="15180"/>
                      <a:pt x="17149" y="15204"/>
                      <a:pt x="17203" y="15204"/>
                    </a:cubicBezTo>
                    <a:cubicBezTo>
                      <a:pt x="17417" y="15204"/>
                      <a:pt x="17557" y="14830"/>
                      <a:pt x="17324" y="14830"/>
                    </a:cubicBezTo>
                    <a:cubicBezTo>
                      <a:pt x="12148" y="10894"/>
                      <a:pt x="8504" y="6302"/>
                      <a:pt x="4859" y="835"/>
                    </a:cubicBezTo>
                    <a:cubicBezTo>
                      <a:pt x="4483" y="244"/>
                      <a:pt x="3962" y="1"/>
                      <a:pt x="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7" name="Google Shape;12717;p78"/>
              <p:cNvSpPr/>
              <p:nvPr/>
            </p:nvSpPr>
            <p:spPr>
              <a:xfrm>
                <a:off x="6902652" y="4319694"/>
                <a:ext cx="101263" cy="86926"/>
              </a:xfrm>
              <a:custGeom>
                <a:avLst/>
                <a:gdLst/>
                <a:ahLst/>
                <a:cxnLst/>
                <a:rect l="l" t="t" r="r" b="b"/>
                <a:pathLst>
                  <a:path w="17185" h="14752" extrusionOk="0">
                    <a:moveTo>
                      <a:pt x="14655" y="1"/>
                    </a:moveTo>
                    <a:cubicBezTo>
                      <a:pt x="14387" y="1"/>
                      <a:pt x="14098" y="61"/>
                      <a:pt x="13799" y="195"/>
                    </a:cubicBezTo>
                    <a:cubicBezTo>
                      <a:pt x="9206" y="2601"/>
                      <a:pt x="5561" y="6537"/>
                      <a:pt x="1917" y="10182"/>
                    </a:cubicBezTo>
                    <a:cubicBezTo>
                      <a:pt x="1" y="11865"/>
                      <a:pt x="1322" y="14752"/>
                      <a:pt x="3338" y="14752"/>
                    </a:cubicBezTo>
                    <a:cubicBezTo>
                      <a:pt x="3854" y="14752"/>
                      <a:pt x="4414" y="14563"/>
                      <a:pt x="4978" y="14118"/>
                    </a:cubicBezTo>
                    <a:cubicBezTo>
                      <a:pt x="8915" y="10838"/>
                      <a:pt x="11612" y="6537"/>
                      <a:pt x="15621" y="3184"/>
                    </a:cubicBezTo>
                    <a:cubicBezTo>
                      <a:pt x="17185" y="2183"/>
                      <a:pt x="16279" y="1"/>
                      <a:pt x="14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8" name="Google Shape;12718;p78"/>
              <p:cNvSpPr/>
              <p:nvPr/>
            </p:nvSpPr>
            <p:spPr>
              <a:xfrm>
                <a:off x="7021910" y="4502945"/>
                <a:ext cx="90532" cy="71694"/>
              </a:xfrm>
              <a:custGeom>
                <a:avLst/>
                <a:gdLst/>
                <a:ahLst/>
                <a:cxnLst/>
                <a:rect l="l" t="t" r="r" b="b"/>
                <a:pathLst>
                  <a:path w="15364" h="12167" extrusionOk="0">
                    <a:moveTo>
                      <a:pt x="14070" y="1"/>
                    </a:moveTo>
                    <a:cubicBezTo>
                      <a:pt x="13918" y="1"/>
                      <a:pt x="13761" y="25"/>
                      <a:pt x="13606" y="77"/>
                    </a:cubicBezTo>
                    <a:cubicBezTo>
                      <a:pt x="11783" y="1243"/>
                      <a:pt x="10253" y="3065"/>
                      <a:pt x="8430" y="4304"/>
                    </a:cubicBezTo>
                    <a:cubicBezTo>
                      <a:pt x="6608" y="5544"/>
                      <a:pt x="4785" y="6710"/>
                      <a:pt x="2672" y="7366"/>
                    </a:cubicBezTo>
                    <a:cubicBezTo>
                      <a:pt x="0" y="8129"/>
                      <a:pt x="1269" y="12167"/>
                      <a:pt x="3476" y="12167"/>
                    </a:cubicBezTo>
                    <a:cubicBezTo>
                      <a:pt x="3798" y="12167"/>
                      <a:pt x="4141" y="12081"/>
                      <a:pt x="4494" y="11886"/>
                    </a:cubicBezTo>
                    <a:cubicBezTo>
                      <a:pt x="8722" y="9772"/>
                      <a:pt x="13241" y="5835"/>
                      <a:pt x="15064" y="1243"/>
                    </a:cubicBezTo>
                    <a:cubicBezTo>
                      <a:pt x="15364" y="523"/>
                      <a:pt x="14775" y="1"/>
                      <a:pt x="1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9" name="Google Shape;12719;p78"/>
              <p:cNvSpPr/>
              <p:nvPr/>
            </p:nvSpPr>
            <p:spPr>
              <a:xfrm>
                <a:off x="6986514" y="4489663"/>
                <a:ext cx="88529" cy="57729"/>
              </a:xfrm>
              <a:custGeom>
                <a:avLst/>
                <a:gdLst/>
                <a:ahLst/>
                <a:cxnLst/>
                <a:rect l="l" t="t" r="r" b="b"/>
                <a:pathLst>
                  <a:path w="15024" h="9797" extrusionOk="0">
                    <a:moveTo>
                      <a:pt x="12517" y="1"/>
                    </a:moveTo>
                    <a:cubicBezTo>
                      <a:pt x="12244" y="1"/>
                      <a:pt x="11955" y="67"/>
                      <a:pt x="11667" y="217"/>
                    </a:cubicBezTo>
                    <a:cubicBezTo>
                      <a:pt x="8314" y="2331"/>
                      <a:pt x="5325" y="4153"/>
                      <a:pt x="1972" y="5975"/>
                    </a:cubicBezTo>
                    <a:cubicBezTo>
                      <a:pt x="1" y="6931"/>
                      <a:pt x="1065" y="9796"/>
                      <a:pt x="2837" y="9796"/>
                    </a:cubicBezTo>
                    <a:cubicBezTo>
                      <a:pt x="3227" y="9796"/>
                      <a:pt x="3652" y="9657"/>
                      <a:pt x="4086" y="9328"/>
                    </a:cubicBezTo>
                    <a:cubicBezTo>
                      <a:pt x="7439" y="7142"/>
                      <a:pt x="10501" y="5028"/>
                      <a:pt x="13490" y="2914"/>
                    </a:cubicBezTo>
                    <a:cubicBezTo>
                      <a:pt x="15024" y="1870"/>
                      <a:pt x="13975" y="1"/>
                      <a:pt x="12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0" name="Google Shape;12720;p78"/>
              <p:cNvSpPr/>
              <p:nvPr/>
            </p:nvSpPr>
            <p:spPr>
              <a:xfrm>
                <a:off x="6999648" y="4500688"/>
                <a:ext cx="106454" cy="58654"/>
              </a:xfrm>
              <a:custGeom>
                <a:avLst/>
                <a:gdLst/>
                <a:ahLst/>
                <a:cxnLst/>
                <a:rect l="l" t="t" r="r" b="b"/>
                <a:pathLst>
                  <a:path w="18066" h="9954" extrusionOk="0">
                    <a:moveTo>
                      <a:pt x="2564" y="1"/>
                    </a:moveTo>
                    <a:cubicBezTo>
                      <a:pt x="730" y="1"/>
                      <a:pt x="1" y="2680"/>
                      <a:pt x="1857" y="3448"/>
                    </a:cubicBezTo>
                    <a:cubicBezTo>
                      <a:pt x="6450" y="5927"/>
                      <a:pt x="10969" y="8041"/>
                      <a:pt x="15561" y="9863"/>
                    </a:cubicBezTo>
                    <a:cubicBezTo>
                      <a:pt x="15754" y="9925"/>
                      <a:pt x="15937" y="9953"/>
                      <a:pt x="16106" y="9953"/>
                    </a:cubicBezTo>
                    <a:cubicBezTo>
                      <a:pt x="17539" y="9953"/>
                      <a:pt x="18066" y="7940"/>
                      <a:pt x="16436" y="7093"/>
                    </a:cubicBezTo>
                    <a:cubicBezTo>
                      <a:pt x="12208" y="4979"/>
                      <a:pt x="7907" y="1626"/>
                      <a:pt x="3388" y="168"/>
                    </a:cubicBezTo>
                    <a:cubicBezTo>
                      <a:pt x="3095" y="52"/>
                      <a:pt x="2819" y="1"/>
                      <a:pt x="2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1" name="Google Shape;12721;p78"/>
              <p:cNvSpPr/>
              <p:nvPr/>
            </p:nvSpPr>
            <p:spPr>
              <a:xfrm>
                <a:off x="6870903" y="4493098"/>
                <a:ext cx="63062" cy="45249"/>
              </a:xfrm>
              <a:custGeom>
                <a:avLst/>
                <a:gdLst/>
                <a:ahLst/>
                <a:cxnLst/>
                <a:rect l="l" t="t" r="r" b="b"/>
                <a:pathLst>
                  <a:path w="10702" h="7679" extrusionOk="0">
                    <a:moveTo>
                      <a:pt x="3154" y="0"/>
                    </a:moveTo>
                    <a:cubicBezTo>
                      <a:pt x="1521" y="0"/>
                      <a:pt x="1" y="2401"/>
                      <a:pt x="1837" y="3570"/>
                    </a:cubicBezTo>
                    <a:cubicBezTo>
                      <a:pt x="3951" y="5101"/>
                      <a:pt x="6065" y="6267"/>
                      <a:pt x="8252" y="7506"/>
                    </a:cubicBezTo>
                    <a:cubicBezTo>
                      <a:pt x="8451" y="7625"/>
                      <a:pt x="8646" y="7678"/>
                      <a:pt x="8829" y="7678"/>
                    </a:cubicBezTo>
                    <a:cubicBezTo>
                      <a:pt x="9991" y="7678"/>
                      <a:pt x="10701" y="5555"/>
                      <a:pt x="9127" y="4736"/>
                    </a:cubicBezTo>
                    <a:cubicBezTo>
                      <a:pt x="7305" y="3862"/>
                      <a:pt x="6065" y="2622"/>
                      <a:pt x="4607" y="800"/>
                    </a:cubicBezTo>
                    <a:cubicBezTo>
                      <a:pt x="4176" y="231"/>
                      <a:pt x="3660" y="0"/>
                      <a:pt x="3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2" name="Google Shape;12722;p78"/>
              <p:cNvSpPr/>
              <p:nvPr/>
            </p:nvSpPr>
            <p:spPr>
              <a:xfrm>
                <a:off x="6844446" y="4505125"/>
                <a:ext cx="49744" cy="33923"/>
              </a:xfrm>
              <a:custGeom>
                <a:avLst/>
                <a:gdLst/>
                <a:ahLst/>
                <a:cxnLst/>
                <a:rect l="l" t="t" r="r" b="b"/>
                <a:pathLst>
                  <a:path w="8442" h="5757" extrusionOk="0">
                    <a:moveTo>
                      <a:pt x="3175" y="1"/>
                    </a:moveTo>
                    <a:cubicBezTo>
                      <a:pt x="1683" y="1"/>
                      <a:pt x="0" y="1659"/>
                      <a:pt x="1443" y="3351"/>
                    </a:cubicBezTo>
                    <a:cubicBezTo>
                      <a:pt x="2391" y="4882"/>
                      <a:pt x="4214" y="5757"/>
                      <a:pt x="6036" y="5757"/>
                    </a:cubicBezTo>
                    <a:cubicBezTo>
                      <a:pt x="7858" y="5757"/>
                      <a:pt x="8441" y="3060"/>
                      <a:pt x="6327" y="2695"/>
                    </a:cubicBezTo>
                    <a:cubicBezTo>
                      <a:pt x="5744" y="2112"/>
                      <a:pt x="5088" y="1821"/>
                      <a:pt x="4797" y="1237"/>
                    </a:cubicBezTo>
                    <a:cubicBezTo>
                      <a:pt x="4519" y="359"/>
                      <a:pt x="3868" y="1"/>
                      <a:pt x="3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97937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81" name="Google Shape;6853;p43">
            <a:extLst>
              <a:ext uri="{FF2B5EF4-FFF2-40B4-BE49-F238E27FC236}">
                <a16:creationId xmlns:a16="http://schemas.microsoft.com/office/drawing/2014/main" id="{52305A3F-ABF3-BB47-BA86-231650230BE1}"/>
              </a:ext>
            </a:extLst>
          </p:cNvPr>
          <p:cNvGrpSpPr/>
          <p:nvPr/>
        </p:nvGrpSpPr>
        <p:grpSpPr>
          <a:xfrm flipH="1">
            <a:off x="6219328" y="4437711"/>
            <a:ext cx="623521" cy="298160"/>
            <a:chOff x="2414311" y="4209411"/>
            <a:chExt cx="623521" cy="298160"/>
          </a:xfrm>
        </p:grpSpPr>
        <p:sp>
          <p:nvSpPr>
            <p:cNvPr id="182" name="Google Shape;6854;p43">
              <a:extLst>
                <a:ext uri="{FF2B5EF4-FFF2-40B4-BE49-F238E27FC236}">
                  <a16:creationId xmlns:a16="http://schemas.microsoft.com/office/drawing/2014/main" id="{8379BEE9-072E-DA44-9828-F126522538FD}"/>
                </a:ext>
              </a:extLst>
            </p:cNvPr>
            <p:cNvSpPr/>
            <p:nvPr/>
          </p:nvSpPr>
          <p:spPr>
            <a:xfrm flipH="1">
              <a:off x="2414311" y="4295101"/>
              <a:ext cx="623521" cy="212470"/>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855;p43">
              <a:extLst>
                <a:ext uri="{FF2B5EF4-FFF2-40B4-BE49-F238E27FC236}">
                  <a16:creationId xmlns:a16="http://schemas.microsoft.com/office/drawing/2014/main" id="{000E3D55-F54D-F645-8989-9BB571D5AAEC}"/>
                </a:ext>
              </a:extLst>
            </p:cNvPr>
            <p:cNvSpPr/>
            <p:nvPr/>
          </p:nvSpPr>
          <p:spPr>
            <a:xfrm flipH="1">
              <a:off x="2689751" y="4209411"/>
              <a:ext cx="176168" cy="210561"/>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856;p43">
              <a:extLst>
                <a:ext uri="{FF2B5EF4-FFF2-40B4-BE49-F238E27FC236}">
                  <a16:creationId xmlns:a16="http://schemas.microsoft.com/office/drawing/2014/main" id="{AB638359-6715-DE4E-B358-4DDADE0F32FE}"/>
                </a:ext>
              </a:extLst>
            </p:cNvPr>
            <p:cNvSpPr/>
            <p:nvPr/>
          </p:nvSpPr>
          <p:spPr>
            <a:xfrm flipH="1">
              <a:off x="2856666" y="4240760"/>
              <a:ext cx="115183" cy="122091"/>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857;p43">
              <a:extLst>
                <a:ext uri="{FF2B5EF4-FFF2-40B4-BE49-F238E27FC236}">
                  <a16:creationId xmlns:a16="http://schemas.microsoft.com/office/drawing/2014/main" id="{A9441DB6-B79B-5D49-87B3-F7104AD045AF}"/>
                </a:ext>
              </a:extLst>
            </p:cNvPr>
            <p:cNvSpPr/>
            <p:nvPr/>
          </p:nvSpPr>
          <p:spPr>
            <a:xfrm flipH="1">
              <a:off x="2573534" y="4251049"/>
              <a:ext cx="136220" cy="221575"/>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6858;p43">
            <a:extLst>
              <a:ext uri="{FF2B5EF4-FFF2-40B4-BE49-F238E27FC236}">
                <a16:creationId xmlns:a16="http://schemas.microsoft.com/office/drawing/2014/main" id="{01FC9B63-D053-844E-BD06-46EEFC809803}"/>
              </a:ext>
            </a:extLst>
          </p:cNvPr>
          <p:cNvGrpSpPr/>
          <p:nvPr/>
        </p:nvGrpSpPr>
        <p:grpSpPr>
          <a:xfrm flipH="1">
            <a:off x="6259941" y="2765800"/>
            <a:ext cx="547851" cy="354751"/>
            <a:chOff x="2550505" y="3529513"/>
            <a:chExt cx="547851" cy="354751"/>
          </a:xfrm>
        </p:grpSpPr>
        <p:sp>
          <p:nvSpPr>
            <p:cNvPr id="187" name="Google Shape;6859;p43">
              <a:extLst>
                <a:ext uri="{FF2B5EF4-FFF2-40B4-BE49-F238E27FC236}">
                  <a16:creationId xmlns:a16="http://schemas.microsoft.com/office/drawing/2014/main" id="{C08CCD90-ED9B-2043-A677-67FEF2C21FE3}"/>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860;p43">
              <a:extLst>
                <a:ext uri="{FF2B5EF4-FFF2-40B4-BE49-F238E27FC236}">
                  <a16:creationId xmlns:a16="http://schemas.microsoft.com/office/drawing/2014/main" id="{A12FA51A-89E4-CE42-8F66-12EEB3CB2753}"/>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861;p43">
              <a:extLst>
                <a:ext uri="{FF2B5EF4-FFF2-40B4-BE49-F238E27FC236}">
                  <a16:creationId xmlns:a16="http://schemas.microsoft.com/office/drawing/2014/main" id="{D5E766E9-BDF4-3947-942A-75A6ECDFB865}"/>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862;p43">
              <a:extLst>
                <a:ext uri="{FF2B5EF4-FFF2-40B4-BE49-F238E27FC236}">
                  <a16:creationId xmlns:a16="http://schemas.microsoft.com/office/drawing/2014/main" id="{B17C256B-02C6-C648-9BC3-E2A8217F7232}"/>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863;p43">
              <a:extLst>
                <a:ext uri="{FF2B5EF4-FFF2-40B4-BE49-F238E27FC236}">
                  <a16:creationId xmlns:a16="http://schemas.microsoft.com/office/drawing/2014/main" id="{16AC19AA-1CE2-4B45-96A0-4EBADB98CFFA}"/>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864;p43">
              <a:extLst>
                <a:ext uri="{FF2B5EF4-FFF2-40B4-BE49-F238E27FC236}">
                  <a16:creationId xmlns:a16="http://schemas.microsoft.com/office/drawing/2014/main" id="{5195E45D-C350-6642-A36F-B4405A72E8E2}"/>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6865;p43">
            <a:extLst>
              <a:ext uri="{FF2B5EF4-FFF2-40B4-BE49-F238E27FC236}">
                <a16:creationId xmlns:a16="http://schemas.microsoft.com/office/drawing/2014/main" id="{62E8B97C-4B6B-DA49-8F5F-C699F26C68D8}"/>
              </a:ext>
            </a:extLst>
          </p:cNvPr>
          <p:cNvSpPr/>
          <p:nvPr/>
        </p:nvSpPr>
        <p:spPr>
          <a:xfrm>
            <a:off x="7912585" y="4563080"/>
            <a:ext cx="66009" cy="24869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866;p43">
            <a:extLst>
              <a:ext uri="{FF2B5EF4-FFF2-40B4-BE49-F238E27FC236}">
                <a16:creationId xmlns:a16="http://schemas.microsoft.com/office/drawing/2014/main" id="{CD35E0D0-CC34-3747-A4BC-40504C848935}"/>
              </a:ext>
            </a:extLst>
          </p:cNvPr>
          <p:cNvSpPr/>
          <p:nvPr/>
        </p:nvSpPr>
        <p:spPr>
          <a:xfrm>
            <a:off x="6735256" y="3373578"/>
            <a:ext cx="259712" cy="264011"/>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867;p43">
            <a:extLst>
              <a:ext uri="{FF2B5EF4-FFF2-40B4-BE49-F238E27FC236}">
                <a16:creationId xmlns:a16="http://schemas.microsoft.com/office/drawing/2014/main" id="{44A5C876-A30E-3F4B-A016-D7C25382ADD1}"/>
              </a:ext>
            </a:extLst>
          </p:cNvPr>
          <p:cNvSpPr/>
          <p:nvPr/>
        </p:nvSpPr>
        <p:spPr>
          <a:xfrm>
            <a:off x="6697120" y="3611160"/>
            <a:ext cx="1223397" cy="856230"/>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868;p43">
            <a:extLst>
              <a:ext uri="{FF2B5EF4-FFF2-40B4-BE49-F238E27FC236}">
                <a16:creationId xmlns:a16="http://schemas.microsoft.com/office/drawing/2014/main" id="{D2FFFBEF-107E-9143-8714-6FC192469556}"/>
              </a:ext>
            </a:extLst>
          </p:cNvPr>
          <p:cNvSpPr/>
          <p:nvPr/>
        </p:nvSpPr>
        <p:spPr>
          <a:xfrm>
            <a:off x="7237058" y="4504971"/>
            <a:ext cx="118685" cy="75887"/>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869;p43">
            <a:extLst>
              <a:ext uri="{FF2B5EF4-FFF2-40B4-BE49-F238E27FC236}">
                <a16:creationId xmlns:a16="http://schemas.microsoft.com/office/drawing/2014/main" id="{8CDED14F-99CE-AA4C-8ED3-3FDDC63C4FCA}"/>
              </a:ext>
            </a:extLst>
          </p:cNvPr>
          <p:cNvSpPr/>
          <p:nvPr/>
        </p:nvSpPr>
        <p:spPr>
          <a:xfrm>
            <a:off x="6838167" y="4452320"/>
            <a:ext cx="111391" cy="101537"/>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870;p43">
            <a:extLst>
              <a:ext uri="{FF2B5EF4-FFF2-40B4-BE49-F238E27FC236}">
                <a16:creationId xmlns:a16="http://schemas.microsoft.com/office/drawing/2014/main" id="{23077F94-DD05-FE4B-9A41-738E71EDF073}"/>
              </a:ext>
            </a:extLst>
          </p:cNvPr>
          <p:cNvSpPr/>
          <p:nvPr/>
        </p:nvSpPr>
        <p:spPr>
          <a:xfrm>
            <a:off x="6515547" y="3957086"/>
            <a:ext cx="1152557" cy="637046"/>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871;p43">
            <a:extLst>
              <a:ext uri="{FF2B5EF4-FFF2-40B4-BE49-F238E27FC236}">
                <a16:creationId xmlns:a16="http://schemas.microsoft.com/office/drawing/2014/main" id="{D649B9FC-4CE5-FF41-84EA-367C5D655DBB}"/>
              </a:ext>
            </a:extLst>
          </p:cNvPr>
          <p:cNvSpPr/>
          <p:nvPr/>
        </p:nvSpPr>
        <p:spPr>
          <a:xfrm>
            <a:off x="6828482" y="4000632"/>
            <a:ext cx="42991" cy="50696"/>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872;p43">
            <a:extLst>
              <a:ext uri="{FF2B5EF4-FFF2-40B4-BE49-F238E27FC236}">
                <a16:creationId xmlns:a16="http://schemas.microsoft.com/office/drawing/2014/main" id="{74E68DE2-2A05-AB47-964A-79155031F7D3}"/>
              </a:ext>
            </a:extLst>
          </p:cNvPr>
          <p:cNvSpPr/>
          <p:nvPr/>
        </p:nvSpPr>
        <p:spPr>
          <a:xfrm>
            <a:off x="6712263" y="4136945"/>
            <a:ext cx="30287" cy="35142"/>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873;p43">
            <a:extLst>
              <a:ext uri="{FF2B5EF4-FFF2-40B4-BE49-F238E27FC236}">
                <a16:creationId xmlns:a16="http://schemas.microsoft.com/office/drawing/2014/main" id="{7F9784E5-FCEC-7344-B91C-FB1040AAE3ED}"/>
              </a:ext>
            </a:extLst>
          </p:cNvPr>
          <p:cNvSpPr/>
          <p:nvPr/>
        </p:nvSpPr>
        <p:spPr>
          <a:xfrm>
            <a:off x="6722552" y="4184766"/>
            <a:ext cx="103542" cy="101127"/>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874;p43">
            <a:extLst>
              <a:ext uri="{FF2B5EF4-FFF2-40B4-BE49-F238E27FC236}">
                <a16:creationId xmlns:a16="http://schemas.microsoft.com/office/drawing/2014/main" id="{33BDB1D4-9C98-5B41-8D59-F7FEECB8932F}"/>
              </a:ext>
            </a:extLst>
          </p:cNvPr>
          <p:cNvSpPr/>
          <p:nvPr/>
        </p:nvSpPr>
        <p:spPr>
          <a:xfrm>
            <a:off x="6646884" y="4217467"/>
            <a:ext cx="105957" cy="55092"/>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875;p43">
            <a:extLst>
              <a:ext uri="{FF2B5EF4-FFF2-40B4-BE49-F238E27FC236}">
                <a16:creationId xmlns:a16="http://schemas.microsoft.com/office/drawing/2014/main" id="{4F56E583-0642-094B-B0A6-75305CA1803E}"/>
              </a:ext>
            </a:extLst>
          </p:cNvPr>
          <p:cNvSpPr/>
          <p:nvPr/>
        </p:nvSpPr>
        <p:spPr>
          <a:xfrm>
            <a:off x="6502795" y="4123879"/>
            <a:ext cx="61058" cy="40214"/>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876;p43">
            <a:extLst>
              <a:ext uri="{FF2B5EF4-FFF2-40B4-BE49-F238E27FC236}">
                <a16:creationId xmlns:a16="http://schemas.microsoft.com/office/drawing/2014/main" id="{6E05319B-2274-C349-860C-D68197B1A73F}"/>
              </a:ext>
            </a:extLst>
          </p:cNvPr>
          <p:cNvSpPr/>
          <p:nvPr/>
        </p:nvSpPr>
        <p:spPr>
          <a:xfrm>
            <a:off x="6727382" y="3759911"/>
            <a:ext cx="57314" cy="202591"/>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877;p43">
            <a:extLst>
              <a:ext uri="{FF2B5EF4-FFF2-40B4-BE49-F238E27FC236}">
                <a16:creationId xmlns:a16="http://schemas.microsoft.com/office/drawing/2014/main" id="{8CEF37F1-AB72-7B43-A89C-CA89F3948022}"/>
              </a:ext>
            </a:extLst>
          </p:cNvPr>
          <p:cNvSpPr/>
          <p:nvPr/>
        </p:nvSpPr>
        <p:spPr>
          <a:xfrm>
            <a:off x="6785492" y="3781841"/>
            <a:ext cx="59874" cy="136003"/>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878;p43">
            <a:extLst>
              <a:ext uri="{FF2B5EF4-FFF2-40B4-BE49-F238E27FC236}">
                <a16:creationId xmlns:a16="http://schemas.microsoft.com/office/drawing/2014/main" id="{A066D3D3-EACA-1146-8B55-F82C3B49BE3A}"/>
              </a:ext>
            </a:extLst>
          </p:cNvPr>
          <p:cNvSpPr/>
          <p:nvPr/>
        </p:nvSpPr>
        <p:spPr>
          <a:xfrm>
            <a:off x="6896276" y="3663811"/>
            <a:ext cx="95016" cy="175347"/>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879;p43">
            <a:extLst>
              <a:ext uri="{FF2B5EF4-FFF2-40B4-BE49-F238E27FC236}">
                <a16:creationId xmlns:a16="http://schemas.microsoft.com/office/drawing/2014/main" id="{213C1C5B-70B0-7F44-97BD-F258C1A5D0DD}"/>
              </a:ext>
            </a:extLst>
          </p:cNvPr>
          <p:cNvSpPr/>
          <p:nvPr/>
        </p:nvSpPr>
        <p:spPr>
          <a:xfrm>
            <a:off x="7012495" y="3558823"/>
            <a:ext cx="155735" cy="179864"/>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880;p43">
            <a:extLst>
              <a:ext uri="{FF2B5EF4-FFF2-40B4-BE49-F238E27FC236}">
                <a16:creationId xmlns:a16="http://schemas.microsoft.com/office/drawing/2014/main" id="{2D0B4BB9-F5B6-3F48-80FD-F7187EEE5C5C}"/>
              </a:ext>
            </a:extLst>
          </p:cNvPr>
          <p:cNvSpPr/>
          <p:nvPr/>
        </p:nvSpPr>
        <p:spPr>
          <a:xfrm>
            <a:off x="7108836" y="3575729"/>
            <a:ext cx="157498" cy="131245"/>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881;p43">
            <a:extLst>
              <a:ext uri="{FF2B5EF4-FFF2-40B4-BE49-F238E27FC236}">
                <a16:creationId xmlns:a16="http://schemas.microsoft.com/office/drawing/2014/main" id="{BC27EB03-1257-8142-82B0-07B492D9AD7B}"/>
              </a:ext>
            </a:extLst>
          </p:cNvPr>
          <p:cNvSpPr/>
          <p:nvPr/>
        </p:nvSpPr>
        <p:spPr>
          <a:xfrm>
            <a:off x="7241913" y="3595751"/>
            <a:ext cx="129940" cy="97528"/>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882;p43">
            <a:extLst>
              <a:ext uri="{FF2B5EF4-FFF2-40B4-BE49-F238E27FC236}">
                <a16:creationId xmlns:a16="http://schemas.microsoft.com/office/drawing/2014/main" id="{80E95427-A90F-674A-A9CD-94ADC005607E}"/>
              </a:ext>
            </a:extLst>
          </p:cNvPr>
          <p:cNvSpPr/>
          <p:nvPr/>
        </p:nvSpPr>
        <p:spPr>
          <a:xfrm>
            <a:off x="7289733" y="3647484"/>
            <a:ext cx="246742" cy="127308"/>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883;p43">
            <a:extLst>
              <a:ext uri="{FF2B5EF4-FFF2-40B4-BE49-F238E27FC236}">
                <a16:creationId xmlns:a16="http://schemas.microsoft.com/office/drawing/2014/main" id="{DA012FED-F50E-6247-A1B5-CB67AC343652}"/>
              </a:ext>
            </a:extLst>
          </p:cNvPr>
          <p:cNvSpPr/>
          <p:nvPr/>
        </p:nvSpPr>
        <p:spPr>
          <a:xfrm>
            <a:off x="7114005" y="3697744"/>
            <a:ext cx="175009" cy="114797"/>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884;p43">
            <a:extLst>
              <a:ext uri="{FF2B5EF4-FFF2-40B4-BE49-F238E27FC236}">
                <a16:creationId xmlns:a16="http://schemas.microsoft.com/office/drawing/2014/main" id="{370A1EC3-B10B-3E46-B91E-4E00E82B1280}"/>
              </a:ext>
            </a:extLst>
          </p:cNvPr>
          <p:cNvSpPr/>
          <p:nvPr/>
        </p:nvSpPr>
        <p:spPr>
          <a:xfrm>
            <a:off x="7011045" y="3728852"/>
            <a:ext cx="83060" cy="9975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885;p43">
            <a:extLst>
              <a:ext uri="{FF2B5EF4-FFF2-40B4-BE49-F238E27FC236}">
                <a16:creationId xmlns:a16="http://schemas.microsoft.com/office/drawing/2014/main" id="{88D13A6E-5828-8748-B832-6E803724AF37}"/>
              </a:ext>
            </a:extLst>
          </p:cNvPr>
          <p:cNvSpPr/>
          <p:nvPr/>
        </p:nvSpPr>
        <p:spPr>
          <a:xfrm>
            <a:off x="6919269" y="3792250"/>
            <a:ext cx="74535" cy="12559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886;p43">
            <a:extLst>
              <a:ext uri="{FF2B5EF4-FFF2-40B4-BE49-F238E27FC236}">
                <a16:creationId xmlns:a16="http://schemas.microsoft.com/office/drawing/2014/main" id="{C21828F2-C348-E24F-A8B4-3C429699F177}"/>
              </a:ext>
            </a:extLst>
          </p:cNvPr>
          <p:cNvSpPr/>
          <p:nvPr/>
        </p:nvSpPr>
        <p:spPr>
          <a:xfrm>
            <a:off x="6957525" y="3876709"/>
            <a:ext cx="89413" cy="130182"/>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887;p43">
            <a:extLst>
              <a:ext uri="{FF2B5EF4-FFF2-40B4-BE49-F238E27FC236}">
                <a16:creationId xmlns:a16="http://schemas.microsoft.com/office/drawing/2014/main" id="{39476FBD-6520-9445-9321-5E849D09592E}"/>
              </a:ext>
            </a:extLst>
          </p:cNvPr>
          <p:cNvSpPr/>
          <p:nvPr/>
        </p:nvSpPr>
        <p:spPr>
          <a:xfrm>
            <a:off x="7113594" y="3793289"/>
            <a:ext cx="160397" cy="125641"/>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888;p43">
            <a:extLst>
              <a:ext uri="{FF2B5EF4-FFF2-40B4-BE49-F238E27FC236}">
                <a16:creationId xmlns:a16="http://schemas.microsoft.com/office/drawing/2014/main" id="{1690B700-455C-6448-BE85-301B3B0CD324}"/>
              </a:ext>
            </a:extLst>
          </p:cNvPr>
          <p:cNvSpPr/>
          <p:nvPr/>
        </p:nvSpPr>
        <p:spPr>
          <a:xfrm>
            <a:off x="7017977" y="3965177"/>
            <a:ext cx="94895" cy="81949"/>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889;p43">
            <a:extLst>
              <a:ext uri="{FF2B5EF4-FFF2-40B4-BE49-F238E27FC236}">
                <a16:creationId xmlns:a16="http://schemas.microsoft.com/office/drawing/2014/main" id="{ECE67EC8-CA7C-354E-9B56-DEE9C09F6D67}"/>
              </a:ext>
            </a:extLst>
          </p:cNvPr>
          <p:cNvSpPr/>
          <p:nvPr/>
        </p:nvSpPr>
        <p:spPr>
          <a:xfrm>
            <a:off x="6994936" y="4060794"/>
            <a:ext cx="110135" cy="97431"/>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890;p43">
            <a:extLst>
              <a:ext uri="{FF2B5EF4-FFF2-40B4-BE49-F238E27FC236}">
                <a16:creationId xmlns:a16="http://schemas.microsoft.com/office/drawing/2014/main" id="{79440FF7-E611-A941-A18B-A807A4F25BF6}"/>
              </a:ext>
            </a:extLst>
          </p:cNvPr>
          <p:cNvSpPr/>
          <p:nvPr/>
        </p:nvSpPr>
        <p:spPr>
          <a:xfrm>
            <a:off x="7040801" y="4108446"/>
            <a:ext cx="137259" cy="8487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891;p43">
            <a:extLst>
              <a:ext uri="{FF2B5EF4-FFF2-40B4-BE49-F238E27FC236}">
                <a16:creationId xmlns:a16="http://schemas.microsoft.com/office/drawing/2014/main" id="{DBE10F79-25D7-1640-9AC8-04E43CCFC884}"/>
              </a:ext>
            </a:extLst>
          </p:cNvPr>
          <p:cNvSpPr/>
          <p:nvPr/>
        </p:nvSpPr>
        <p:spPr>
          <a:xfrm>
            <a:off x="7161922" y="3932258"/>
            <a:ext cx="150446" cy="89413"/>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892;p43">
            <a:extLst>
              <a:ext uri="{FF2B5EF4-FFF2-40B4-BE49-F238E27FC236}">
                <a16:creationId xmlns:a16="http://schemas.microsoft.com/office/drawing/2014/main" id="{C32CFC8F-96B9-524F-8924-C38D4E10B9F5}"/>
              </a:ext>
            </a:extLst>
          </p:cNvPr>
          <p:cNvSpPr/>
          <p:nvPr/>
        </p:nvSpPr>
        <p:spPr>
          <a:xfrm>
            <a:off x="7241913" y="3816257"/>
            <a:ext cx="130279" cy="83447"/>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893;p43">
            <a:extLst>
              <a:ext uri="{FF2B5EF4-FFF2-40B4-BE49-F238E27FC236}">
                <a16:creationId xmlns:a16="http://schemas.microsoft.com/office/drawing/2014/main" id="{0FD4D08F-CB46-3844-B06C-87FC54997C09}"/>
              </a:ext>
            </a:extLst>
          </p:cNvPr>
          <p:cNvSpPr/>
          <p:nvPr/>
        </p:nvSpPr>
        <p:spPr>
          <a:xfrm>
            <a:off x="7441044" y="3695305"/>
            <a:ext cx="140833" cy="61299"/>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894;p43">
            <a:extLst>
              <a:ext uri="{FF2B5EF4-FFF2-40B4-BE49-F238E27FC236}">
                <a16:creationId xmlns:a16="http://schemas.microsoft.com/office/drawing/2014/main" id="{369ECC16-ADD3-4E47-A80B-6D5342DB5BB6}"/>
              </a:ext>
            </a:extLst>
          </p:cNvPr>
          <p:cNvSpPr/>
          <p:nvPr/>
        </p:nvSpPr>
        <p:spPr>
          <a:xfrm>
            <a:off x="7358131" y="3609735"/>
            <a:ext cx="138635" cy="60550"/>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895;p43">
            <a:extLst>
              <a:ext uri="{FF2B5EF4-FFF2-40B4-BE49-F238E27FC236}">
                <a16:creationId xmlns:a16="http://schemas.microsoft.com/office/drawing/2014/main" id="{08FB51AC-1A28-CE44-B680-C226ABD5CF06}"/>
              </a:ext>
            </a:extLst>
          </p:cNvPr>
          <p:cNvSpPr/>
          <p:nvPr/>
        </p:nvSpPr>
        <p:spPr>
          <a:xfrm>
            <a:off x="7398078" y="3791308"/>
            <a:ext cx="176772" cy="835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896;p43">
            <a:extLst>
              <a:ext uri="{FF2B5EF4-FFF2-40B4-BE49-F238E27FC236}">
                <a16:creationId xmlns:a16="http://schemas.microsoft.com/office/drawing/2014/main" id="{AD27EBCE-10B5-2F44-B739-5D9DF1AB46B3}"/>
              </a:ext>
            </a:extLst>
          </p:cNvPr>
          <p:cNvSpPr/>
          <p:nvPr/>
        </p:nvSpPr>
        <p:spPr>
          <a:xfrm>
            <a:off x="7640200" y="3781623"/>
            <a:ext cx="121101" cy="37557"/>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897;p43">
            <a:extLst>
              <a:ext uri="{FF2B5EF4-FFF2-40B4-BE49-F238E27FC236}">
                <a16:creationId xmlns:a16="http://schemas.microsoft.com/office/drawing/2014/main" id="{0001D12A-1D0E-E141-8465-5C5A8F3403AF}"/>
              </a:ext>
            </a:extLst>
          </p:cNvPr>
          <p:cNvSpPr/>
          <p:nvPr/>
        </p:nvSpPr>
        <p:spPr>
          <a:xfrm>
            <a:off x="7090577" y="4159962"/>
            <a:ext cx="186457" cy="78109"/>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898;p43">
            <a:extLst>
              <a:ext uri="{FF2B5EF4-FFF2-40B4-BE49-F238E27FC236}">
                <a16:creationId xmlns:a16="http://schemas.microsoft.com/office/drawing/2014/main" id="{2CA89E69-C936-5742-AAFC-40D1B4C0AEF3}"/>
              </a:ext>
            </a:extLst>
          </p:cNvPr>
          <p:cNvSpPr/>
          <p:nvPr/>
        </p:nvSpPr>
        <p:spPr>
          <a:xfrm>
            <a:off x="7110551" y="4282629"/>
            <a:ext cx="191916" cy="51083"/>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899;p43">
            <a:extLst>
              <a:ext uri="{FF2B5EF4-FFF2-40B4-BE49-F238E27FC236}">
                <a16:creationId xmlns:a16="http://schemas.microsoft.com/office/drawing/2014/main" id="{6B8B4D00-C278-F44F-85ED-EB934E0EC6E6}"/>
              </a:ext>
            </a:extLst>
          </p:cNvPr>
          <p:cNvSpPr/>
          <p:nvPr/>
        </p:nvSpPr>
        <p:spPr>
          <a:xfrm>
            <a:off x="7186219" y="4230799"/>
            <a:ext cx="101127" cy="19298"/>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900;p43">
            <a:extLst>
              <a:ext uri="{FF2B5EF4-FFF2-40B4-BE49-F238E27FC236}">
                <a16:creationId xmlns:a16="http://schemas.microsoft.com/office/drawing/2014/main" id="{D8D0F7A3-6E23-834E-86D3-4289EF6FCD2F}"/>
              </a:ext>
            </a:extLst>
          </p:cNvPr>
          <p:cNvSpPr/>
          <p:nvPr/>
        </p:nvSpPr>
        <p:spPr>
          <a:xfrm>
            <a:off x="7166245" y="4391795"/>
            <a:ext cx="183994" cy="65767"/>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901;p43">
            <a:extLst>
              <a:ext uri="{FF2B5EF4-FFF2-40B4-BE49-F238E27FC236}">
                <a16:creationId xmlns:a16="http://schemas.microsoft.com/office/drawing/2014/main" id="{79F0C75C-A842-DB40-9E93-31DB6AA8BBD0}"/>
              </a:ext>
            </a:extLst>
          </p:cNvPr>
          <p:cNvSpPr/>
          <p:nvPr/>
        </p:nvSpPr>
        <p:spPr>
          <a:xfrm>
            <a:off x="7300022" y="4376652"/>
            <a:ext cx="116246" cy="35142"/>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902;p43">
            <a:extLst>
              <a:ext uri="{FF2B5EF4-FFF2-40B4-BE49-F238E27FC236}">
                <a16:creationId xmlns:a16="http://schemas.microsoft.com/office/drawing/2014/main" id="{D7FB5C00-4380-0545-8FBC-7453EC20263B}"/>
              </a:ext>
            </a:extLst>
          </p:cNvPr>
          <p:cNvSpPr/>
          <p:nvPr/>
        </p:nvSpPr>
        <p:spPr>
          <a:xfrm>
            <a:off x="7410782" y="4433868"/>
            <a:ext cx="138660" cy="31181"/>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903;p43">
            <a:extLst>
              <a:ext uri="{FF2B5EF4-FFF2-40B4-BE49-F238E27FC236}">
                <a16:creationId xmlns:a16="http://schemas.microsoft.com/office/drawing/2014/main" id="{0D99BCA9-8799-C049-ACDE-7756ACCBE399}"/>
              </a:ext>
            </a:extLst>
          </p:cNvPr>
          <p:cNvSpPr/>
          <p:nvPr/>
        </p:nvSpPr>
        <p:spPr>
          <a:xfrm>
            <a:off x="7355716" y="4313712"/>
            <a:ext cx="191288" cy="36977"/>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904;p43">
            <a:extLst>
              <a:ext uri="{FF2B5EF4-FFF2-40B4-BE49-F238E27FC236}">
                <a16:creationId xmlns:a16="http://schemas.microsoft.com/office/drawing/2014/main" id="{85D478F3-3601-9744-B6D4-45816AD7E5D9}"/>
              </a:ext>
            </a:extLst>
          </p:cNvPr>
          <p:cNvSpPr/>
          <p:nvPr/>
        </p:nvSpPr>
        <p:spPr>
          <a:xfrm>
            <a:off x="7544559" y="4380565"/>
            <a:ext cx="131390" cy="35866"/>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05;p43">
            <a:extLst>
              <a:ext uri="{FF2B5EF4-FFF2-40B4-BE49-F238E27FC236}">
                <a16:creationId xmlns:a16="http://schemas.microsoft.com/office/drawing/2014/main" id="{27EC37DF-8F40-934B-A515-4F041DAF0D1A}"/>
              </a:ext>
            </a:extLst>
          </p:cNvPr>
          <p:cNvSpPr/>
          <p:nvPr/>
        </p:nvSpPr>
        <p:spPr>
          <a:xfrm>
            <a:off x="7597838" y="4439616"/>
            <a:ext cx="138635" cy="33983"/>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06;p43">
            <a:extLst>
              <a:ext uri="{FF2B5EF4-FFF2-40B4-BE49-F238E27FC236}">
                <a16:creationId xmlns:a16="http://schemas.microsoft.com/office/drawing/2014/main" id="{5028A76F-EB9B-744C-84D9-BBA891D1D102}"/>
              </a:ext>
            </a:extLst>
          </p:cNvPr>
          <p:cNvSpPr/>
          <p:nvPr/>
        </p:nvSpPr>
        <p:spPr>
          <a:xfrm>
            <a:off x="7734030" y="4318060"/>
            <a:ext cx="135471" cy="76177"/>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07;p43">
            <a:extLst>
              <a:ext uri="{FF2B5EF4-FFF2-40B4-BE49-F238E27FC236}">
                <a16:creationId xmlns:a16="http://schemas.microsoft.com/office/drawing/2014/main" id="{186EE0DC-4D27-504C-8CC2-FC1E8A8D7BE5}"/>
              </a:ext>
            </a:extLst>
          </p:cNvPr>
          <p:cNvSpPr/>
          <p:nvPr/>
        </p:nvSpPr>
        <p:spPr>
          <a:xfrm>
            <a:off x="7665632" y="4272075"/>
            <a:ext cx="134626" cy="66468"/>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08;p43">
            <a:extLst>
              <a:ext uri="{FF2B5EF4-FFF2-40B4-BE49-F238E27FC236}">
                <a16:creationId xmlns:a16="http://schemas.microsoft.com/office/drawing/2014/main" id="{6542E503-1BEB-324F-9C80-9FC2FB31588E}"/>
              </a:ext>
            </a:extLst>
          </p:cNvPr>
          <p:cNvSpPr/>
          <p:nvPr/>
        </p:nvSpPr>
        <p:spPr>
          <a:xfrm>
            <a:off x="7219524" y="4030725"/>
            <a:ext cx="130351" cy="84848"/>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09;p43">
            <a:extLst>
              <a:ext uri="{FF2B5EF4-FFF2-40B4-BE49-F238E27FC236}">
                <a16:creationId xmlns:a16="http://schemas.microsoft.com/office/drawing/2014/main" id="{7296B4B4-D008-E846-AD5B-4AD60CF2BBE2}"/>
              </a:ext>
            </a:extLst>
          </p:cNvPr>
          <p:cNvSpPr/>
          <p:nvPr/>
        </p:nvSpPr>
        <p:spPr>
          <a:xfrm>
            <a:off x="7310311" y="3924723"/>
            <a:ext cx="114893" cy="65767"/>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10;p43">
            <a:extLst>
              <a:ext uri="{FF2B5EF4-FFF2-40B4-BE49-F238E27FC236}">
                <a16:creationId xmlns:a16="http://schemas.microsoft.com/office/drawing/2014/main" id="{4918F163-ED82-7F45-9DF2-BE928C5C5724}"/>
              </a:ext>
            </a:extLst>
          </p:cNvPr>
          <p:cNvSpPr/>
          <p:nvPr/>
        </p:nvSpPr>
        <p:spPr>
          <a:xfrm>
            <a:off x="7327869" y="4056447"/>
            <a:ext cx="141051" cy="7023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11;p43">
            <a:extLst>
              <a:ext uri="{FF2B5EF4-FFF2-40B4-BE49-F238E27FC236}">
                <a16:creationId xmlns:a16="http://schemas.microsoft.com/office/drawing/2014/main" id="{F0E823EF-E027-BB42-95F8-586C56841745}"/>
              </a:ext>
            </a:extLst>
          </p:cNvPr>
          <p:cNvSpPr/>
          <p:nvPr/>
        </p:nvSpPr>
        <p:spPr>
          <a:xfrm>
            <a:off x="7330622" y="4156919"/>
            <a:ext cx="100764" cy="43499"/>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12;p43">
            <a:extLst>
              <a:ext uri="{FF2B5EF4-FFF2-40B4-BE49-F238E27FC236}">
                <a16:creationId xmlns:a16="http://schemas.microsoft.com/office/drawing/2014/main" id="{D18094AC-ADC5-4746-8904-B9C93B6CF58A}"/>
              </a:ext>
            </a:extLst>
          </p:cNvPr>
          <p:cNvSpPr/>
          <p:nvPr/>
        </p:nvSpPr>
        <p:spPr>
          <a:xfrm>
            <a:off x="7337554" y="4242875"/>
            <a:ext cx="96272" cy="27872"/>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13;p43">
            <a:extLst>
              <a:ext uri="{FF2B5EF4-FFF2-40B4-BE49-F238E27FC236}">
                <a16:creationId xmlns:a16="http://schemas.microsoft.com/office/drawing/2014/main" id="{6FCD1AFE-72D0-B14B-956C-C89D2A613E80}"/>
              </a:ext>
            </a:extLst>
          </p:cNvPr>
          <p:cNvSpPr/>
          <p:nvPr/>
        </p:nvSpPr>
        <p:spPr>
          <a:xfrm>
            <a:off x="7441044" y="3942281"/>
            <a:ext cx="72771" cy="53667"/>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914;p43">
            <a:extLst>
              <a:ext uri="{FF2B5EF4-FFF2-40B4-BE49-F238E27FC236}">
                <a16:creationId xmlns:a16="http://schemas.microsoft.com/office/drawing/2014/main" id="{754110C1-64CA-6748-9121-654B6593460C}"/>
              </a:ext>
            </a:extLst>
          </p:cNvPr>
          <p:cNvSpPr/>
          <p:nvPr/>
        </p:nvSpPr>
        <p:spPr>
          <a:xfrm>
            <a:off x="7562118" y="3859706"/>
            <a:ext cx="121101" cy="45431"/>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915;p43">
            <a:extLst>
              <a:ext uri="{FF2B5EF4-FFF2-40B4-BE49-F238E27FC236}">
                <a16:creationId xmlns:a16="http://schemas.microsoft.com/office/drawing/2014/main" id="{5C3EBD68-0ECC-4B46-9E4C-F527D3199155}"/>
              </a:ext>
            </a:extLst>
          </p:cNvPr>
          <p:cNvSpPr/>
          <p:nvPr/>
        </p:nvSpPr>
        <p:spPr>
          <a:xfrm>
            <a:off x="7531855" y="3959840"/>
            <a:ext cx="113010" cy="63932"/>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916;p43">
            <a:extLst>
              <a:ext uri="{FF2B5EF4-FFF2-40B4-BE49-F238E27FC236}">
                <a16:creationId xmlns:a16="http://schemas.microsoft.com/office/drawing/2014/main" id="{5014CDA9-8683-F04F-9060-BB9B25B38483}"/>
              </a:ext>
            </a:extLst>
          </p:cNvPr>
          <p:cNvSpPr/>
          <p:nvPr/>
        </p:nvSpPr>
        <p:spPr>
          <a:xfrm>
            <a:off x="7488358" y="4073619"/>
            <a:ext cx="118661" cy="62507"/>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917;p43">
            <a:extLst>
              <a:ext uri="{FF2B5EF4-FFF2-40B4-BE49-F238E27FC236}">
                <a16:creationId xmlns:a16="http://schemas.microsoft.com/office/drawing/2014/main" id="{81221354-88F9-5646-91C9-A27647217742}"/>
              </a:ext>
            </a:extLst>
          </p:cNvPr>
          <p:cNvSpPr/>
          <p:nvPr/>
        </p:nvSpPr>
        <p:spPr>
          <a:xfrm>
            <a:off x="7509467" y="4207782"/>
            <a:ext cx="133781" cy="39972"/>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918;p43">
            <a:extLst>
              <a:ext uri="{FF2B5EF4-FFF2-40B4-BE49-F238E27FC236}">
                <a16:creationId xmlns:a16="http://schemas.microsoft.com/office/drawing/2014/main" id="{0B4E4122-676F-6F4F-8299-35A25BFA34CB}"/>
              </a:ext>
            </a:extLst>
          </p:cNvPr>
          <p:cNvSpPr/>
          <p:nvPr/>
        </p:nvSpPr>
        <p:spPr>
          <a:xfrm>
            <a:off x="7635370" y="4116658"/>
            <a:ext cx="97987" cy="45914"/>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919;p43">
            <a:extLst>
              <a:ext uri="{FF2B5EF4-FFF2-40B4-BE49-F238E27FC236}">
                <a16:creationId xmlns:a16="http://schemas.microsoft.com/office/drawing/2014/main" id="{A77E3F98-D6BE-B141-BE1F-144E723110AE}"/>
              </a:ext>
            </a:extLst>
          </p:cNvPr>
          <p:cNvSpPr/>
          <p:nvPr/>
        </p:nvSpPr>
        <p:spPr>
          <a:xfrm>
            <a:off x="7589965" y="4255096"/>
            <a:ext cx="107696" cy="4557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920;p43">
            <a:extLst>
              <a:ext uri="{FF2B5EF4-FFF2-40B4-BE49-F238E27FC236}">
                <a16:creationId xmlns:a16="http://schemas.microsoft.com/office/drawing/2014/main" id="{264C1567-F12A-F244-9ED9-BDF29EB26C00}"/>
              </a:ext>
            </a:extLst>
          </p:cNvPr>
          <p:cNvSpPr/>
          <p:nvPr/>
        </p:nvSpPr>
        <p:spPr>
          <a:xfrm>
            <a:off x="7769147" y="4143949"/>
            <a:ext cx="107889" cy="76563"/>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921;p43">
            <a:extLst>
              <a:ext uri="{FF2B5EF4-FFF2-40B4-BE49-F238E27FC236}">
                <a16:creationId xmlns:a16="http://schemas.microsoft.com/office/drawing/2014/main" id="{19FB01FC-3DE2-6E4C-8855-39AFE8FC8B04}"/>
              </a:ext>
            </a:extLst>
          </p:cNvPr>
          <p:cNvSpPr/>
          <p:nvPr/>
        </p:nvSpPr>
        <p:spPr>
          <a:xfrm>
            <a:off x="7655996" y="4002709"/>
            <a:ext cx="102238" cy="49223"/>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922;p43">
            <a:extLst>
              <a:ext uri="{FF2B5EF4-FFF2-40B4-BE49-F238E27FC236}">
                <a16:creationId xmlns:a16="http://schemas.microsoft.com/office/drawing/2014/main" id="{5DD06237-78D7-044F-9EC9-C272F39A09FD}"/>
              </a:ext>
            </a:extLst>
          </p:cNvPr>
          <p:cNvSpPr/>
          <p:nvPr/>
        </p:nvSpPr>
        <p:spPr>
          <a:xfrm>
            <a:off x="7675921" y="3894823"/>
            <a:ext cx="156194" cy="78109"/>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923;p43">
            <a:extLst>
              <a:ext uri="{FF2B5EF4-FFF2-40B4-BE49-F238E27FC236}">
                <a16:creationId xmlns:a16="http://schemas.microsoft.com/office/drawing/2014/main" id="{CD8C48C5-E27E-564C-B103-6CCB7DF2C3D6}"/>
              </a:ext>
            </a:extLst>
          </p:cNvPr>
          <p:cNvSpPr/>
          <p:nvPr/>
        </p:nvSpPr>
        <p:spPr>
          <a:xfrm>
            <a:off x="7754004" y="4018311"/>
            <a:ext cx="110788" cy="59077"/>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924;p43">
            <a:extLst>
              <a:ext uri="{FF2B5EF4-FFF2-40B4-BE49-F238E27FC236}">
                <a16:creationId xmlns:a16="http://schemas.microsoft.com/office/drawing/2014/main" id="{B4FF26AD-C924-7342-B74E-FE90D6343B10}"/>
              </a:ext>
            </a:extLst>
          </p:cNvPr>
          <p:cNvSpPr/>
          <p:nvPr/>
        </p:nvSpPr>
        <p:spPr>
          <a:xfrm>
            <a:off x="7786681" y="4101345"/>
            <a:ext cx="62313" cy="33210"/>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25;p43">
            <a:extLst>
              <a:ext uri="{FF2B5EF4-FFF2-40B4-BE49-F238E27FC236}">
                <a16:creationId xmlns:a16="http://schemas.microsoft.com/office/drawing/2014/main" id="{F9285739-28C1-C649-B4B9-89AC5908D69B}"/>
              </a:ext>
            </a:extLst>
          </p:cNvPr>
          <p:cNvSpPr/>
          <p:nvPr/>
        </p:nvSpPr>
        <p:spPr>
          <a:xfrm>
            <a:off x="6846040" y="3786478"/>
            <a:ext cx="30287" cy="122912"/>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26;p43">
            <a:extLst>
              <a:ext uri="{FF2B5EF4-FFF2-40B4-BE49-F238E27FC236}">
                <a16:creationId xmlns:a16="http://schemas.microsoft.com/office/drawing/2014/main" id="{71DCD9EA-0AD2-FD4B-9946-73DEA4738995}"/>
              </a:ext>
            </a:extLst>
          </p:cNvPr>
          <p:cNvSpPr/>
          <p:nvPr/>
        </p:nvSpPr>
        <p:spPr>
          <a:xfrm>
            <a:off x="6873887" y="3858764"/>
            <a:ext cx="21327" cy="51227"/>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27;p43">
            <a:extLst>
              <a:ext uri="{FF2B5EF4-FFF2-40B4-BE49-F238E27FC236}">
                <a16:creationId xmlns:a16="http://schemas.microsoft.com/office/drawing/2014/main" id="{5316132E-3246-5549-AADA-A77531A90B66}"/>
              </a:ext>
            </a:extLst>
          </p:cNvPr>
          <p:cNvSpPr/>
          <p:nvPr/>
        </p:nvSpPr>
        <p:spPr>
          <a:xfrm>
            <a:off x="7053045" y="3828454"/>
            <a:ext cx="95668" cy="101513"/>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28;p43">
            <a:extLst>
              <a:ext uri="{FF2B5EF4-FFF2-40B4-BE49-F238E27FC236}">
                <a16:creationId xmlns:a16="http://schemas.microsoft.com/office/drawing/2014/main" id="{97D42B0F-CBEC-714B-B10B-F66D0C4324E9}"/>
              </a:ext>
            </a:extLst>
          </p:cNvPr>
          <p:cNvSpPr/>
          <p:nvPr/>
        </p:nvSpPr>
        <p:spPr>
          <a:xfrm>
            <a:off x="7086447" y="3868787"/>
            <a:ext cx="51566" cy="54923"/>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29;p43">
            <a:extLst>
              <a:ext uri="{FF2B5EF4-FFF2-40B4-BE49-F238E27FC236}">
                <a16:creationId xmlns:a16="http://schemas.microsoft.com/office/drawing/2014/main" id="{4262C783-04B5-314C-BA84-BC44D0B4AE02}"/>
              </a:ext>
            </a:extLst>
          </p:cNvPr>
          <p:cNvSpPr/>
          <p:nvPr/>
        </p:nvSpPr>
        <p:spPr>
          <a:xfrm>
            <a:off x="7071304" y="3682480"/>
            <a:ext cx="129747" cy="117743"/>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30;p43">
            <a:extLst>
              <a:ext uri="{FF2B5EF4-FFF2-40B4-BE49-F238E27FC236}">
                <a16:creationId xmlns:a16="http://schemas.microsoft.com/office/drawing/2014/main" id="{EAA1F821-C318-424E-9519-5FD15AB07493}"/>
              </a:ext>
            </a:extLst>
          </p:cNvPr>
          <p:cNvSpPr/>
          <p:nvPr/>
        </p:nvSpPr>
        <p:spPr>
          <a:xfrm>
            <a:off x="7098451" y="3918709"/>
            <a:ext cx="134650" cy="122622"/>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31;p43">
            <a:extLst>
              <a:ext uri="{FF2B5EF4-FFF2-40B4-BE49-F238E27FC236}">
                <a16:creationId xmlns:a16="http://schemas.microsoft.com/office/drawing/2014/main" id="{2EDA9346-039D-9548-9373-EE27443F6CC6}"/>
              </a:ext>
            </a:extLst>
          </p:cNvPr>
          <p:cNvSpPr/>
          <p:nvPr/>
        </p:nvSpPr>
        <p:spPr>
          <a:xfrm>
            <a:off x="7138398" y="4020268"/>
            <a:ext cx="102914" cy="68883"/>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32;p43">
            <a:extLst>
              <a:ext uri="{FF2B5EF4-FFF2-40B4-BE49-F238E27FC236}">
                <a16:creationId xmlns:a16="http://schemas.microsoft.com/office/drawing/2014/main" id="{C7E6D108-D39C-B942-A32D-4B146AF91974}"/>
              </a:ext>
            </a:extLst>
          </p:cNvPr>
          <p:cNvSpPr/>
          <p:nvPr/>
        </p:nvSpPr>
        <p:spPr>
          <a:xfrm>
            <a:off x="6962259" y="3956773"/>
            <a:ext cx="67096" cy="97286"/>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33;p43">
            <a:extLst>
              <a:ext uri="{FF2B5EF4-FFF2-40B4-BE49-F238E27FC236}">
                <a16:creationId xmlns:a16="http://schemas.microsoft.com/office/drawing/2014/main" id="{72A3DEF2-865F-0140-AAF7-1018EC101AB9}"/>
              </a:ext>
            </a:extLst>
          </p:cNvPr>
          <p:cNvSpPr/>
          <p:nvPr/>
        </p:nvSpPr>
        <p:spPr>
          <a:xfrm>
            <a:off x="6964674" y="4035411"/>
            <a:ext cx="49633" cy="56179"/>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934;p43">
            <a:extLst>
              <a:ext uri="{FF2B5EF4-FFF2-40B4-BE49-F238E27FC236}">
                <a16:creationId xmlns:a16="http://schemas.microsoft.com/office/drawing/2014/main" id="{5E408B47-E651-DF4C-B5A9-8012B1E89091}"/>
              </a:ext>
            </a:extLst>
          </p:cNvPr>
          <p:cNvSpPr/>
          <p:nvPr/>
        </p:nvSpPr>
        <p:spPr>
          <a:xfrm>
            <a:off x="7481620" y="3849418"/>
            <a:ext cx="85983" cy="48861"/>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935;p43">
            <a:extLst>
              <a:ext uri="{FF2B5EF4-FFF2-40B4-BE49-F238E27FC236}">
                <a16:creationId xmlns:a16="http://schemas.microsoft.com/office/drawing/2014/main" id="{46043A16-BF41-8D4E-B853-3B1A312AF626}"/>
              </a:ext>
            </a:extLst>
          </p:cNvPr>
          <p:cNvSpPr/>
          <p:nvPr/>
        </p:nvSpPr>
        <p:spPr>
          <a:xfrm>
            <a:off x="7492391" y="3889486"/>
            <a:ext cx="64246" cy="36301"/>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936;p43">
            <a:extLst>
              <a:ext uri="{FF2B5EF4-FFF2-40B4-BE49-F238E27FC236}">
                <a16:creationId xmlns:a16="http://schemas.microsoft.com/office/drawing/2014/main" id="{829716DA-B558-A344-943B-5428040D0E6D}"/>
              </a:ext>
            </a:extLst>
          </p:cNvPr>
          <p:cNvSpPr/>
          <p:nvPr/>
        </p:nvSpPr>
        <p:spPr>
          <a:xfrm>
            <a:off x="7328569" y="3771335"/>
            <a:ext cx="160324" cy="96682"/>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937;p43">
            <a:extLst>
              <a:ext uri="{FF2B5EF4-FFF2-40B4-BE49-F238E27FC236}">
                <a16:creationId xmlns:a16="http://schemas.microsoft.com/office/drawing/2014/main" id="{3A8E95B1-D78C-B643-9ACC-B57AF15EB215}"/>
              </a:ext>
            </a:extLst>
          </p:cNvPr>
          <p:cNvSpPr/>
          <p:nvPr/>
        </p:nvSpPr>
        <p:spPr>
          <a:xfrm>
            <a:off x="7342988" y="3847799"/>
            <a:ext cx="64825" cy="44634"/>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938;p43">
            <a:extLst>
              <a:ext uri="{FF2B5EF4-FFF2-40B4-BE49-F238E27FC236}">
                <a16:creationId xmlns:a16="http://schemas.microsoft.com/office/drawing/2014/main" id="{5230A226-EB58-B44E-A61D-92494B855BF5}"/>
              </a:ext>
            </a:extLst>
          </p:cNvPr>
          <p:cNvSpPr/>
          <p:nvPr/>
        </p:nvSpPr>
        <p:spPr>
          <a:xfrm>
            <a:off x="7295167" y="3669583"/>
            <a:ext cx="102455" cy="57386"/>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939;p43">
            <a:extLst>
              <a:ext uri="{FF2B5EF4-FFF2-40B4-BE49-F238E27FC236}">
                <a16:creationId xmlns:a16="http://schemas.microsoft.com/office/drawing/2014/main" id="{75462BB4-9C3D-104D-9CF8-904B60E7EF23}"/>
              </a:ext>
            </a:extLst>
          </p:cNvPr>
          <p:cNvSpPr/>
          <p:nvPr/>
        </p:nvSpPr>
        <p:spPr>
          <a:xfrm>
            <a:off x="7330284" y="3742812"/>
            <a:ext cx="67337" cy="48522"/>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940;p43">
            <a:extLst>
              <a:ext uri="{FF2B5EF4-FFF2-40B4-BE49-F238E27FC236}">
                <a16:creationId xmlns:a16="http://schemas.microsoft.com/office/drawing/2014/main" id="{73B3D9F3-C9AC-1841-8862-BFC3AC297A7E}"/>
              </a:ext>
            </a:extLst>
          </p:cNvPr>
          <p:cNvSpPr/>
          <p:nvPr/>
        </p:nvSpPr>
        <p:spPr>
          <a:xfrm>
            <a:off x="7456188" y="4132115"/>
            <a:ext cx="136220" cy="55092"/>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941;p43">
            <a:extLst>
              <a:ext uri="{FF2B5EF4-FFF2-40B4-BE49-F238E27FC236}">
                <a16:creationId xmlns:a16="http://schemas.microsoft.com/office/drawing/2014/main" id="{B129C98A-78B7-C944-BF99-468680D418B9}"/>
              </a:ext>
            </a:extLst>
          </p:cNvPr>
          <p:cNvSpPr/>
          <p:nvPr/>
        </p:nvSpPr>
        <p:spPr>
          <a:xfrm>
            <a:off x="7456188" y="4190224"/>
            <a:ext cx="58135" cy="22414"/>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942;p43">
            <a:extLst>
              <a:ext uri="{FF2B5EF4-FFF2-40B4-BE49-F238E27FC236}">
                <a16:creationId xmlns:a16="http://schemas.microsoft.com/office/drawing/2014/main" id="{CB4C5099-FE41-4C41-972B-D6B2A058AB26}"/>
              </a:ext>
            </a:extLst>
          </p:cNvPr>
          <p:cNvSpPr/>
          <p:nvPr/>
        </p:nvSpPr>
        <p:spPr>
          <a:xfrm>
            <a:off x="7431360" y="4277630"/>
            <a:ext cx="153731" cy="30166"/>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943;p43">
            <a:extLst>
              <a:ext uri="{FF2B5EF4-FFF2-40B4-BE49-F238E27FC236}">
                <a16:creationId xmlns:a16="http://schemas.microsoft.com/office/drawing/2014/main" id="{16EFD20C-32A9-1545-8530-33BEEC65F85D}"/>
              </a:ext>
            </a:extLst>
          </p:cNvPr>
          <p:cNvSpPr/>
          <p:nvPr/>
        </p:nvSpPr>
        <p:spPr>
          <a:xfrm>
            <a:off x="7668047" y="4174525"/>
            <a:ext cx="85379" cy="38113"/>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944;p43">
            <a:extLst>
              <a:ext uri="{FF2B5EF4-FFF2-40B4-BE49-F238E27FC236}">
                <a16:creationId xmlns:a16="http://schemas.microsoft.com/office/drawing/2014/main" id="{AA402055-286C-AD44-A4AB-6B286DE8E44C}"/>
              </a:ext>
            </a:extLst>
          </p:cNvPr>
          <p:cNvSpPr/>
          <p:nvPr/>
        </p:nvSpPr>
        <p:spPr>
          <a:xfrm>
            <a:off x="7703768" y="4205343"/>
            <a:ext cx="50261" cy="24853"/>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945;p43">
            <a:extLst>
              <a:ext uri="{FF2B5EF4-FFF2-40B4-BE49-F238E27FC236}">
                <a16:creationId xmlns:a16="http://schemas.microsoft.com/office/drawing/2014/main" id="{9BD440E5-6AE7-3F44-96E2-983F71598239}"/>
              </a:ext>
            </a:extLst>
          </p:cNvPr>
          <p:cNvSpPr/>
          <p:nvPr/>
        </p:nvSpPr>
        <p:spPr>
          <a:xfrm>
            <a:off x="7668047" y="4020364"/>
            <a:ext cx="95475" cy="56082"/>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946;p43">
            <a:extLst>
              <a:ext uri="{FF2B5EF4-FFF2-40B4-BE49-F238E27FC236}">
                <a16:creationId xmlns:a16="http://schemas.microsoft.com/office/drawing/2014/main" id="{D663BE6A-18C6-234B-B53E-11F5041DCCAB}"/>
              </a:ext>
            </a:extLst>
          </p:cNvPr>
          <p:cNvSpPr/>
          <p:nvPr/>
        </p:nvSpPr>
        <p:spPr>
          <a:xfrm>
            <a:off x="7037926" y="4141800"/>
            <a:ext cx="100499" cy="85983"/>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47;p43">
            <a:extLst>
              <a:ext uri="{FF2B5EF4-FFF2-40B4-BE49-F238E27FC236}">
                <a16:creationId xmlns:a16="http://schemas.microsoft.com/office/drawing/2014/main" id="{B3FEE5C7-2805-7849-A181-373EA696E63E}"/>
              </a:ext>
            </a:extLst>
          </p:cNvPr>
          <p:cNvSpPr/>
          <p:nvPr/>
        </p:nvSpPr>
        <p:spPr>
          <a:xfrm>
            <a:off x="7037926" y="4222901"/>
            <a:ext cx="62966" cy="43016"/>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48;p43">
            <a:extLst>
              <a:ext uri="{FF2B5EF4-FFF2-40B4-BE49-F238E27FC236}">
                <a16:creationId xmlns:a16="http://schemas.microsoft.com/office/drawing/2014/main" id="{CDC806BA-BE87-4C4E-BC83-381E3597DC7D}"/>
              </a:ext>
            </a:extLst>
          </p:cNvPr>
          <p:cNvSpPr/>
          <p:nvPr/>
        </p:nvSpPr>
        <p:spPr>
          <a:xfrm>
            <a:off x="7042757" y="4242392"/>
            <a:ext cx="105281" cy="45914"/>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49;p43">
            <a:extLst>
              <a:ext uri="{FF2B5EF4-FFF2-40B4-BE49-F238E27FC236}">
                <a16:creationId xmlns:a16="http://schemas.microsoft.com/office/drawing/2014/main" id="{F6BDC9BC-DC2D-4344-BA62-899BB5986399}"/>
              </a:ext>
            </a:extLst>
          </p:cNvPr>
          <p:cNvSpPr/>
          <p:nvPr/>
        </p:nvSpPr>
        <p:spPr>
          <a:xfrm>
            <a:off x="7077874" y="4313712"/>
            <a:ext cx="66009" cy="9709"/>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50;p43">
            <a:extLst>
              <a:ext uri="{FF2B5EF4-FFF2-40B4-BE49-F238E27FC236}">
                <a16:creationId xmlns:a16="http://schemas.microsoft.com/office/drawing/2014/main" id="{BCB5113B-6D72-1A4F-94D9-AA03041C3657}"/>
              </a:ext>
            </a:extLst>
          </p:cNvPr>
          <p:cNvSpPr/>
          <p:nvPr/>
        </p:nvSpPr>
        <p:spPr>
          <a:xfrm>
            <a:off x="6994936" y="4131439"/>
            <a:ext cx="87818" cy="67071"/>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1;p43">
            <a:extLst>
              <a:ext uri="{FF2B5EF4-FFF2-40B4-BE49-F238E27FC236}">
                <a16:creationId xmlns:a16="http://schemas.microsoft.com/office/drawing/2014/main" id="{0A2ABFA6-CA72-C74E-A467-3E460EF1BBDE}"/>
              </a:ext>
            </a:extLst>
          </p:cNvPr>
          <p:cNvSpPr/>
          <p:nvPr/>
        </p:nvSpPr>
        <p:spPr>
          <a:xfrm>
            <a:off x="7655344" y="3866686"/>
            <a:ext cx="120473" cy="71153"/>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52;p43">
            <a:extLst>
              <a:ext uri="{FF2B5EF4-FFF2-40B4-BE49-F238E27FC236}">
                <a16:creationId xmlns:a16="http://schemas.microsoft.com/office/drawing/2014/main" id="{02DD1EC7-2B85-004A-B558-C158A489DBB0}"/>
              </a:ext>
            </a:extLst>
          </p:cNvPr>
          <p:cNvSpPr/>
          <p:nvPr/>
        </p:nvSpPr>
        <p:spPr>
          <a:xfrm>
            <a:off x="6785492" y="4382376"/>
            <a:ext cx="40600" cy="37291"/>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53;p43">
            <a:extLst>
              <a:ext uri="{FF2B5EF4-FFF2-40B4-BE49-F238E27FC236}">
                <a16:creationId xmlns:a16="http://schemas.microsoft.com/office/drawing/2014/main" id="{0E1DE306-215F-A24B-8F8F-257C82875D49}"/>
              </a:ext>
            </a:extLst>
          </p:cNvPr>
          <p:cNvSpPr/>
          <p:nvPr/>
        </p:nvSpPr>
        <p:spPr>
          <a:xfrm>
            <a:off x="6848455" y="4404499"/>
            <a:ext cx="40576" cy="36350"/>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54;p43">
            <a:extLst>
              <a:ext uri="{FF2B5EF4-FFF2-40B4-BE49-F238E27FC236}">
                <a16:creationId xmlns:a16="http://schemas.microsoft.com/office/drawing/2014/main" id="{D49F4BC0-CBE3-3F4C-B8FB-316AB01AE3AD}"/>
              </a:ext>
            </a:extLst>
          </p:cNvPr>
          <p:cNvSpPr/>
          <p:nvPr/>
        </p:nvSpPr>
        <p:spPr>
          <a:xfrm>
            <a:off x="6833312" y="4379333"/>
            <a:ext cx="23041" cy="17317"/>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55;p43">
            <a:extLst>
              <a:ext uri="{FF2B5EF4-FFF2-40B4-BE49-F238E27FC236}">
                <a16:creationId xmlns:a16="http://schemas.microsoft.com/office/drawing/2014/main" id="{1961041A-A078-DB4F-B820-16B693CB6927}"/>
              </a:ext>
            </a:extLst>
          </p:cNvPr>
          <p:cNvSpPr/>
          <p:nvPr/>
        </p:nvSpPr>
        <p:spPr>
          <a:xfrm>
            <a:off x="7083308" y="4449904"/>
            <a:ext cx="37557" cy="27872"/>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6956;p43">
            <a:extLst>
              <a:ext uri="{FF2B5EF4-FFF2-40B4-BE49-F238E27FC236}">
                <a16:creationId xmlns:a16="http://schemas.microsoft.com/office/drawing/2014/main" id="{D9820CFF-A973-A54F-9388-FE2854DB5A16}"/>
              </a:ext>
            </a:extLst>
          </p:cNvPr>
          <p:cNvGrpSpPr/>
          <p:nvPr/>
        </p:nvGrpSpPr>
        <p:grpSpPr>
          <a:xfrm rot="-6173467" flipH="1">
            <a:off x="5216966" y="4154817"/>
            <a:ext cx="547854" cy="354752"/>
            <a:chOff x="2550505" y="3529513"/>
            <a:chExt cx="547851" cy="354751"/>
          </a:xfrm>
        </p:grpSpPr>
        <p:sp>
          <p:nvSpPr>
            <p:cNvPr id="285" name="Google Shape;6957;p43">
              <a:extLst>
                <a:ext uri="{FF2B5EF4-FFF2-40B4-BE49-F238E27FC236}">
                  <a16:creationId xmlns:a16="http://schemas.microsoft.com/office/drawing/2014/main" id="{2B4056F9-6972-004F-9BED-826AE089AC31}"/>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958;p43">
              <a:extLst>
                <a:ext uri="{FF2B5EF4-FFF2-40B4-BE49-F238E27FC236}">
                  <a16:creationId xmlns:a16="http://schemas.microsoft.com/office/drawing/2014/main" id="{0F846ADE-3DEE-2F47-9707-6EA3D58BB2B8}"/>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959;p43">
              <a:extLst>
                <a:ext uri="{FF2B5EF4-FFF2-40B4-BE49-F238E27FC236}">
                  <a16:creationId xmlns:a16="http://schemas.microsoft.com/office/drawing/2014/main" id="{D335296B-1BDF-AC41-AEAF-46731E598C7C}"/>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960;p43">
              <a:extLst>
                <a:ext uri="{FF2B5EF4-FFF2-40B4-BE49-F238E27FC236}">
                  <a16:creationId xmlns:a16="http://schemas.microsoft.com/office/drawing/2014/main" id="{BE1E7B7E-6A45-7644-8284-120ADEF252CB}"/>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961;p43">
              <a:extLst>
                <a:ext uri="{FF2B5EF4-FFF2-40B4-BE49-F238E27FC236}">
                  <a16:creationId xmlns:a16="http://schemas.microsoft.com/office/drawing/2014/main" id="{B1740E34-8B4E-4F4E-9A8C-FE81BDF72A81}"/>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962;p43">
              <a:extLst>
                <a:ext uri="{FF2B5EF4-FFF2-40B4-BE49-F238E27FC236}">
                  <a16:creationId xmlns:a16="http://schemas.microsoft.com/office/drawing/2014/main" id="{F84D5094-A76A-A84E-A733-2EF7E5B5B776}"/>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6963;p43">
            <a:extLst>
              <a:ext uri="{FF2B5EF4-FFF2-40B4-BE49-F238E27FC236}">
                <a16:creationId xmlns:a16="http://schemas.microsoft.com/office/drawing/2014/main" id="{A2A3F7D1-B1A4-8446-9929-C876B1293242}"/>
              </a:ext>
            </a:extLst>
          </p:cNvPr>
          <p:cNvGrpSpPr/>
          <p:nvPr/>
        </p:nvGrpSpPr>
        <p:grpSpPr>
          <a:xfrm>
            <a:off x="7336625" y="2939141"/>
            <a:ext cx="572100" cy="479350"/>
            <a:chOff x="3696875" y="3993678"/>
            <a:chExt cx="572100" cy="479350"/>
          </a:xfrm>
        </p:grpSpPr>
        <p:sp>
          <p:nvSpPr>
            <p:cNvPr id="292" name="Google Shape;6964;p43">
              <a:extLst>
                <a:ext uri="{FF2B5EF4-FFF2-40B4-BE49-F238E27FC236}">
                  <a16:creationId xmlns:a16="http://schemas.microsoft.com/office/drawing/2014/main" id="{F7FA56EF-9390-A342-8E14-60591FEB96C0}"/>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965;p43">
              <a:extLst>
                <a:ext uri="{FF2B5EF4-FFF2-40B4-BE49-F238E27FC236}">
                  <a16:creationId xmlns:a16="http://schemas.microsoft.com/office/drawing/2014/main" id="{2858DF27-522E-8644-80C2-F338ECD4530C}"/>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966;p43">
              <a:extLst>
                <a:ext uri="{FF2B5EF4-FFF2-40B4-BE49-F238E27FC236}">
                  <a16:creationId xmlns:a16="http://schemas.microsoft.com/office/drawing/2014/main" id="{557A45DD-17B8-6744-934B-669F0B598D3F}"/>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967;p43">
              <a:extLst>
                <a:ext uri="{FF2B5EF4-FFF2-40B4-BE49-F238E27FC236}">
                  <a16:creationId xmlns:a16="http://schemas.microsoft.com/office/drawing/2014/main" id="{6A155E29-A86A-4140-8F36-E294AB64CF5A}"/>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968;p43">
              <a:extLst>
                <a:ext uri="{FF2B5EF4-FFF2-40B4-BE49-F238E27FC236}">
                  <a16:creationId xmlns:a16="http://schemas.microsoft.com/office/drawing/2014/main" id="{68CD7846-DA69-4B49-8C54-BABCFABE4F3B}"/>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969;p43">
              <a:extLst>
                <a:ext uri="{FF2B5EF4-FFF2-40B4-BE49-F238E27FC236}">
                  <a16:creationId xmlns:a16="http://schemas.microsoft.com/office/drawing/2014/main" id="{35301109-FBB9-CC43-822B-F9868E39D23D}"/>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6970;p43">
            <a:extLst>
              <a:ext uri="{FF2B5EF4-FFF2-40B4-BE49-F238E27FC236}">
                <a16:creationId xmlns:a16="http://schemas.microsoft.com/office/drawing/2014/main" id="{BB8845CE-6931-FB40-A6E9-7AE4E4CD5B34}"/>
              </a:ext>
            </a:extLst>
          </p:cNvPr>
          <p:cNvGrpSpPr/>
          <p:nvPr/>
        </p:nvGrpSpPr>
        <p:grpSpPr>
          <a:xfrm rot="4102896">
            <a:off x="7885487" y="3491530"/>
            <a:ext cx="572064" cy="479320"/>
            <a:chOff x="3696875" y="3993678"/>
            <a:chExt cx="572100" cy="479350"/>
          </a:xfrm>
        </p:grpSpPr>
        <p:sp>
          <p:nvSpPr>
            <p:cNvPr id="299" name="Google Shape;6971;p43">
              <a:extLst>
                <a:ext uri="{FF2B5EF4-FFF2-40B4-BE49-F238E27FC236}">
                  <a16:creationId xmlns:a16="http://schemas.microsoft.com/office/drawing/2014/main" id="{C236BA7D-7345-874A-A60D-93F29CB39F32}"/>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972;p43">
              <a:extLst>
                <a:ext uri="{FF2B5EF4-FFF2-40B4-BE49-F238E27FC236}">
                  <a16:creationId xmlns:a16="http://schemas.microsoft.com/office/drawing/2014/main" id="{C5DD0E89-2F50-AA48-9F7E-BF5400BBAF37}"/>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973;p43">
              <a:extLst>
                <a:ext uri="{FF2B5EF4-FFF2-40B4-BE49-F238E27FC236}">
                  <a16:creationId xmlns:a16="http://schemas.microsoft.com/office/drawing/2014/main" id="{D9AEFC0E-3886-A44F-9B0A-A921F58B2D31}"/>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974;p43">
              <a:extLst>
                <a:ext uri="{FF2B5EF4-FFF2-40B4-BE49-F238E27FC236}">
                  <a16:creationId xmlns:a16="http://schemas.microsoft.com/office/drawing/2014/main" id="{4F773FEE-8A09-D64B-AA88-6955051BF2C7}"/>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975;p43">
              <a:extLst>
                <a:ext uri="{FF2B5EF4-FFF2-40B4-BE49-F238E27FC236}">
                  <a16:creationId xmlns:a16="http://schemas.microsoft.com/office/drawing/2014/main" id="{512D4D74-8A17-F142-8390-D17B5DA54F35}"/>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976;p43">
              <a:extLst>
                <a:ext uri="{FF2B5EF4-FFF2-40B4-BE49-F238E27FC236}">
                  <a16:creationId xmlns:a16="http://schemas.microsoft.com/office/drawing/2014/main" id="{D3C87757-2E4C-0344-8FA3-017BA062E98C}"/>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74E16F0C-6D27-5741-931C-F49B69C08084}"/>
              </a:ext>
            </a:extLst>
          </p:cNvPr>
          <p:cNvSpPr/>
          <p:nvPr/>
        </p:nvSpPr>
        <p:spPr>
          <a:xfrm>
            <a:off x="1076693" y="845128"/>
            <a:ext cx="4572000" cy="3828997"/>
          </a:xfrm>
          <a:prstGeom prst="rect">
            <a:avLst/>
          </a:prstGeom>
        </p:spPr>
        <p:txBody>
          <a:bodyPr>
            <a:spAutoFit/>
          </a:bodyPr>
          <a:lstStyle/>
          <a:p>
            <a:pPr algn="just">
              <a:lnSpc>
                <a:spcPct val="115000"/>
              </a:lnSpc>
              <a:spcBef>
                <a:spcPts val="600"/>
              </a:spcBef>
              <a:spcAft>
                <a:spcPts val="600"/>
              </a:spcAft>
            </a:pPr>
            <a:r>
              <a:rPr lang="pt-BR" sz="2800" b="1" dirty="0" err="1">
                <a:latin typeface="Times New Roman" panose="02020603050405020304" pitchFamily="18" charset="0"/>
                <a:ea typeface="Calibri" panose="020F0502020204030204" pitchFamily="34" charset="0"/>
              </a:rPr>
              <a:t>Bài</a:t>
            </a:r>
            <a:r>
              <a:rPr lang="pt-BR" sz="2800" b="1" dirty="0">
                <a:latin typeface="Times New Roman" panose="02020603050405020304" pitchFamily="18" charset="0"/>
                <a:ea typeface="Calibri" panose="020F0502020204030204" pitchFamily="34" charset="0"/>
              </a:rPr>
              <a:t> </a:t>
            </a:r>
            <a:r>
              <a:rPr lang="pt-BR" sz="2800" b="1" dirty="0" err="1">
                <a:latin typeface="Times New Roman" panose="02020603050405020304" pitchFamily="18" charset="0"/>
                <a:ea typeface="Calibri" panose="020F0502020204030204" pitchFamily="34" charset="0"/>
              </a:rPr>
              <a:t>tập</a:t>
            </a:r>
            <a:r>
              <a:rPr lang="pt-BR" sz="2800" b="1" dirty="0">
                <a:latin typeface="Times New Roman" panose="02020603050405020304" pitchFamily="18" charset="0"/>
                <a:ea typeface="Calibri" panose="020F0502020204030204" pitchFamily="34" charset="0"/>
              </a:rPr>
              <a:t> 1</a:t>
            </a:r>
            <a:r>
              <a:rPr lang="vi-VN" sz="2800" b="1" dirty="0">
                <a:latin typeface="Times New Roman" panose="02020603050405020304" pitchFamily="18" charset="0"/>
                <a:ea typeface="Calibri" panose="020F0502020204030204" pitchFamily="34" charset="0"/>
              </a:rPr>
              <a:t>:</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tên riêng:</a:t>
            </a:r>
            <a:r>
              <a:rPr lang="vi-VN" sz="2800" i="1" dirty="0">
                <a:latin typeface="Times New Roman" panose="02020603050405020304" pitchFamily="18" charset="0"/>
                <a:ea typeface="Calibri" panose="020F0502020204030204" pitchFamily="34" charset="0"/>
              </a:rPr>
              <a:t> Hồ Chí Minh, Huế, Hà Nội, Hàng Bè, Mang Cá, Lượm.</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tu từ, thể hiện sự tôn trọng đặc biệt: </a:t>
            </a:r>
            <a:r>
              <a:rPr lang="vi-VN" sz="2800" i="1" dirty="0">
                <a:latin typeface="Times New Roman" panose="02020603050405020304" pitchFamily="18" charset="0"/>
                <a:ea typeface="Calibri" panose="020F0502020204030204" pitchFamily="34" charset="0"/>
              </a:rPr>
              <a:t>Bác, Người Cha.</a:t>
            </a:r>
            <a:r>
              <a:rPr lang="vi-VN" sz="2800" dirty="0">
                <a:latin typeface="Times New Roman" panose="02020603050405020304" pitchFamily="18" charset="0"/>
                <a:ea typeface="Calibri" panose="020F0502020204030204" pitchFamily="34" charset="0"/>
              </a:rPr>
              <a:t> </a:t>
            </a:r>
            <a:endParaRPr lang="en-VN"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7483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25"/>
        <p:cNvGrpSpPr/>
        <p:nvPr/>
      </p:nvGrpSpPr>
      <p:grpSpPr>
        <a:xfrm>
          <a:off x="0" y="0"/>
          <a:ext cx="0" cy="0"/>
          <a:chOff x="0" y="0"/>
          <a:chExt cx="0" cy="0"/>
        </a:xfrm>
      </p:grpSpPr>
      <p:grpSp>
        <p:nvGrpSpPr>
          <p:cNvPr id="7626" name="Google Shape;7626;p48"/>
          <p:cNvGrpSpPr/>
          <p:nvPr/>
        </p:nvGrpSpPr>
        <p:grpSpPr>
          <a:xfrm rot="-2555054">
            <a:off x="836621" y="663479"/>
            <a:ext cx="1592522" cy="1580176"/>
            <a:chOff x="9606075" y="1772150"/>
            <a:chExt cx="1241484" cy="1240021"/>
          </a:xfrm>
        </p:grpSpPr>
        <p:sp>
          <p:nvSpPr>
            <p:cNvPr id="7627" name="Google Shape;7627;p48"/>
            <p:cNvSpPr/>
            <p:nvPr/>
          </p:nvSpPr>
          <p:spPr>
            <a:xfrm>
              <a:off x="10042116" y="1772150"/>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48"/>
            <p:cNvSpPr/>
            <p:nvPr/>
          </p:nvSpPr>
          <p:spPr>
            <a:xfrm>
              <a:off x="10025436" y="2878546"/>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8"/>
            <p:cNvSpPr/>
            <p:nvPr/>
          </p:nvSpPr>
          <p:spPr>
            <a:xfrm>
              <a:off x="10308805" y="1822136"/>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8"/>
            <p:cNvSpPr/>
            <p:nvPr/>
          </p:nvSpPr>
          <p:spPr>
            <a:xfrm>
              <a:off x="9606075" y="1806840"/>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48"/>
            <p:cNvSpPr/>
            <p:nvPr/>
          </p:nvSpPr>
          <p:spPr>
            <a:xfrm>
              <a:off x="9958770" y="1816816"/>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7" name="Google Shape;7647;p4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648" name="Google Shape;7648;p48">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649" name="Google Shape;7649;p4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650" name="Google Shape;7650;p4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651" name="Google Shape;7651;p4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652" name="Google Shape;7652;p48">
            <a:hlinkClick r:id="rId4" action="ppaction://hlinksldjump"/>
          </p:cNvPr>
          <p:cNvSpPr/>
          <p:nvPr/>
        </p:nvSpPr>
        <p:spPr>
          <a:xfrm>
            <a:off x="8200100" y="833600"/>
            <a:ext cx="3072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4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654" name="Google Shape;7654;p48">
            <a:hlinkClick r:id="rId5"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6" name="Google Shape;7666;p48"/>
          <p:cNvGrpSpPr/>
          <p:nvPr/>
        </p:nvGrpSpPr>
        <p:grpSpPr>
          <a:xfrm>
            <a:off x="8185019" y="776844"/>
            <a:ext cx="307115" cy="307163"/>
            <a:chOff x="5660400" y="238125"/>
            <a:chExt cx="481825" cy="481825"/>
          </a:xfrm>
        </p:grpSpPr>
        <p:sp>
          <p:nvSpPr>
            <p:cNvPr id="7667" name="Google Shape;7667;p4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68" name="Google Shape;7668;p4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669" name="Google Shape;7669;p48">
            <a:hlinkClick r:id="rId9" action="ppaction://hlinksldjump"/>
          </p:cNvPr>
          <p:cNvSpPr/>
          <p:nvPr/>
        </p:nvSpPr>
        <p:spPr>
          <a:xfrm>
            <a:off x="2074827" y="3668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0" name="Google Shape;7670;p48"/>
          <p:cNvGrpSpPr/>
          <p:nvPr/>
        </p:nvGrpSpPr>
        <p:grpSpPr>
          <a:xfrm>
            <a:off x="790775" y="119354"/>
            <a:ext cx="7447900" cy="745438"/>
            <a:chOff x="790775" y="119354"/>
            <a:chExt cx="7447900" cy="745438"/>
          </a:xfrm>
        </p:grpSpPr>
        <p:sp>
          <p:nvSpPr>
            <p:cNvPr id="7671" name="Google Shape;7671;p48">
              <a:hlinkClick r:id="rId9"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675" name="Google Shape;7675;p48"/>
            <p:cNvGrpSpPr/>
            <p:nvPr/>
          </p:nvGrpSpPr>
          <p:grpSpPr>
            <a:xfrm>
              <a:off x="2083100" y="596800"/>
              <a:ext cx="456034" cy="267991"/>
              <a:chOff x="-1126825" y="596800"/>
              <a:chExt cx="456034" cy="267991"/>
            </a:xfrm>
          </p:grpSpPr>
          <p:sp>
            <p:nvSpPr>
              <p:cNvPr id="7676" name="Google Shape;7676;p4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6" name="Google Shape;7686;p48"/>
            <p:cNvGrpSpPr/>
            <p:nvPr/>
          </p:nvGrpSpPr>
          <p:grpSpPr>
            <a:xfrm>
              <a:off x="790775" y="119354"/>
              <a:ext cx="7447900" cy="539872"/>
              <a:chOff x="790775" y="119354"/>
              <a:chExt cx="7447900" cy="539872"/>
            </a:xfrm>
          </p:grpSpPr>
          <p:sp>
            <p:nvSpPr>
              <p:cNvPr id="7687" name="Google Shape;7687;p4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8">
                <a:hlinkClick r:id="rId9"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712" name="Google Shape;7712;p4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713" name="Google Shape;7713;p4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714" name="Google Shape;7714;p4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715" name="Google Shape;7715;p4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716" name="Google Shape;7716;p4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717" name="Google Shape;7717;p4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718" name="Google Shape;7718;p4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719" name="Google Shape;7719;p4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720" name="Google Shape;7720;p4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721" name="Google Shape;7721;p4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722" name="Google Shape;7722;p4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723" name="Google Shape;7723;p48">
                <a:hlinkClick r:id="rId9"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24" name="Google Shape;7724;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8">
            <a:hlinkClick r:id="rId9"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Rectangle 113">
            <a:extLst>
              <a:ext uri="{FF2B5EF4-FFF2-40B4-BE49-F238E27FC236}">
                <a16:creationId xmlns:a16="http://schemas.microsoft.com/office/drawing/2014/main" id="{42E9A1A8-7C0E-874E-8961-E651D1FD7924}"/>
              </a:ext>
            </a:extLst>
          </p:cNvPr>
          <p:cNvSpPr/>
          <p:nvPr/>
        </p:nvSpPr>
        <p:spPr>
          <a:xfrm>
            <a:off x="2049674" y="1034274"/>
            <a:ext cx="6393018" cy="3764044"/>
          </a:xfrm>
          <a:prstGeom prst="rect">
            <a:avLst/>
          </a:prstGeom>
        </p:spPr>
        <p:txBody>
          <a:bodyPr wrap="square">
            <a:spAutoFit/>
          </a:bodyPr>
          <a:lstStyle/>
          <a:p>
            <a:pPr algn="just">
              <a:lnSpc>
                <a:spcPct val="115000"/>
              </a:lnSpc>
            </a:pPr>
            <a:r>
              <a:rPr lang="vi-VN" sz="1900" dirty="0">
                <a:latin typeface="Times New Roman" panose="02020603050405020304" pitchFamily="18" charset="0"/>
                <a:ea typeface="Calibri" panose="020F0502020204030204" pitchFamily="34" charset="0"/>
              </a:rPr>
              <a:t>- Các từ láy có trong bài thơ “Đêm nay Bác không ngủ”: </a:t>
            </a:r>
            <a:r>
              <a:rPr lang="vi-VN" sz="1900" i="1" dirty="0">
                <a:latin typeface="Times New Roman" panose="02020603050405020304" pitchFamily="18" charset="0"/>
                <a:ea typeface="Calibri" panose="020F0502020204030204" pitchFamily="34" charset="0"/>
              </a:rPr>
              <a:t>trầm ngâm,</a:t>
            </a:r>
            <a:r>
              <a:rPr lang="vi-VN" sz="1900" dirty="0">
                <a:latin typeface="Times New Roman" panose="02020603050405020304" pitchFamily="18" charset="0"/>
                <a:ea typeface="Calibri" panose="020F0502020204030204" pitchFamily="34" charset="0"/>
              </a:rPr>
              <a:t> </a:t>
            </a:r>
            <a:r>
              <a:rPr lang="vi-VN" sz="1900" i="1" dirty="0">
                <a:latin typeface="Times New Roman" panose="02020603050405020304" pitchFamily="18" charset="0"/>
                <a:ea typeface="Calibri" panose="020F0502020204030204" pitchFamily="34" charset="0"/>
              </a:rPr>
              <a:t>lâm thâm, xơ xác, nhẹ nhàng, mơ màng,  phăng phắc, nằng nặc, lồng lộng, bồn chồn, thổn thức, thầm thì, bề bộn, hốt hoảng, đinh ninh, vội vàng.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Tác dụng: HS chọn 1 trong các từ trên để phân tích.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Ví dụ:</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“bồn chồn”: diễn tả chân thực tâm trạng không yên lòng, thấp thỏm, lo lắng của anh đội viên đối với vị lãnh tụ kính yêu.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“nhẹ nhàng”: sự ân cần chu đáo như của một người cha hiền yêu thương dành cho đàn con. Tấm lòng yêu thương sâu sắc và sự tôn trọng, nâng niu của vị lãnh tụ đối với bộ đội.</a:t>
            </a:r>
            <a:endParaRPr lang="en-VN" sz="1900" dirty="0">
              <a:latin typeface="Times New Roman" panose="02020603050405020304" pitchFamily="18" charset="0"/>
              <a:ea typeface="Calibri" panose="020F0502020204030204" pitchFamily="34" charset="0"/>
            </a:endParaRPr>
          </a:p>
        </p:txBody>
      </p:sp>
      <p:sp>
        <p:nvSpPr>
          <p:cNvPr id="98" name="Rectangle 97">
            <a:extLst>
              <a:ext uri="{FF2B5EF4-FFF2-40B4-BE49-F238E27FC236}">
                <a16:creationId xmlns:a16="http://schemas.microsoft.com/office/drawing/2014/main" id="{B38D1AB5-55A1-7144-AC60-71E1CD0274DC}"/>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checkerboard(across)">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checkerboard(across)">
                                      <p:cBhvr>
                                        <p:cTn id="12" dur="5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checkerboard(across)">
                                      <p:cBhvr>
                                        <p:cTn id="17" dur="5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checkerboard(across)">
                                      <p:cBhvr>
                                        <p:cTn id="22" dur="5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checkerboard(across)">
                                      <p:cBhvr>
                                        <p:cTn id="27" dur="5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7519;p47">
            <a:extLst>
              <a:ext uri="{FF2B5EF4-FFF2-40B4-BE49-F238E27FC236}">
                <a16:creationId xmlns:a16="http://schemas.microsoft.com/office/drawing/2014/main" id="{611888C8-DB1C-0444-95BF-188D7B6636AE}"/>
              </a:ext>
            </a:extLst>
          </p:cNvPr>
          <p:cNvGrpSpPr/>
          <p:nvPr/>
        </p:nvGrpSpPr>
        <p:grpSpPr>
          <a:xfrm>
            <a:off x="790775" y="2432800"/>
            <a:ext cx="3183671" cy="2418928"/>
            <a:chOff x="2065312" y="978895"/>
            <a:chExt cx="2479476" cy="1773380"/>
          </a:xfrm>
        </p:grpSpPr>
        <p:sp>
          <p:nvSpPr>
            <p:cNvPr id="306" name="Google Shape;7520;p47">
              <a:extLst>
                <a:ext uri="{FF2B5EF4-FFF2-40B4-BE49-F238E27FC236}">
                  <a16:creationId xmlns:a16="http://schemas.microsoft.com/office/drawing/2014/main" id="{73F63BCF-E4AC-DE46-A690-E9BF82BD6124}"/>
                </a:ext>
              </a:extLst>
            </p:cNvPr>
            <p:cNvSpPr/>
            <p:nvPr/>
          </p:nvSpPr>
          <p:spPr>
            <a:xfrm flipH="1">
              <a:off x="3751575" y="2481448"/>
              <a:ext cx="148531" cy="218758"/>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521;p47">
              <a:extLst>
                <a:ext uri="{FF2B5EF4-FFF2-40B4-BE49-F238E27FC236}">
                  <a16:creationId xmlns:a16="http://schemas.microsoft.com/office/drawing/2014/main" id="{409A95C3-5FCA-0E46-B09B-0F14697E5508}"/>
                </a:ext>
              </a:extLst>
            </p:cNvPr>
            <p:cNvSpPr/>
            <p:nvPr/>
          </p:nvSpPr>
          <p:spPr>
            <a:xfrm flipH="1">
              <a:off x="3744603" y="2518167"/>
              <a:ext cx="55046" cy="134097"/>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522;p47">
              <a:extLst>
                <a:ext uri="{FF2B5EF4-FFF2-40B4-BE49-F238E27FC236}">
                  <a16:creationId xmlns:a16="http://schemas.microsoft.com/office/drawing/2014/main" id="{E892D6CE-0165-C046-B153-BFF95495608F}"/>
                </a:ext>
              </a:extLst>
            </p:cNvPr>
            <p:cNvSpPr/>
            <p:nvPr/>
          </p:nvSpPr>
          <p:spPr>
            <a:xfrm flipH="1">
              <a:off x="3696824" y="2513885"/>
              <a:ext cx="38957" cy="100394"/>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523;p47">
              <a:extLst>
                <a:ext uri="{FF2B5EF4-FFF2-40B4-BE49-F238E27FC236}">
                  <a16:creationId xmlns:a16="http://schemas.microsoft.com/office/drawing/2014/main" id="{4358F1D1-6C07-214F-8555-524EE9E0BA0F}"/>
                </a:ext>
              </a:extLst>
            </p:cNvPr>
            <p:cNvSpPr/>
            <p:nvPr/>
          </p:nvSpPr>
          <p:spPr>
            <a:xfrm flipH="1">
              <a:off x="2065312" y="2491698"/>
              <a:ext cx="45899" cy="99680"/>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7524;p47">
              <a:extLst>
                <a:ext uri="{FF2B5EF4-FFF2-40B4-BE49-F238E27FC236}">
                  <a16:creationId xmlns:a16="http://schemas.microsoft.com/office/drawing/2014/main" id="{88C65E06-A23F-244F-A6AA-EEB4F166583B}"/>
                </a:ext>
              </a:extLst>
            </p:cNvPr>
            <p:cNvGrpSpPr/>
            <p:nvPr/>
          </p:nvGrpSpPr>
          <p:grpSpPr>
            <a:xfrm flipH="1">
              <a:off x="3932515" y="2265566"/>
              <a:ext cx="612273" cy="463790"/>
              <a:chOff x="2592579" y="4448479"/>
              <a:chExt cx="588837" cy="445995"/>
            </a:xfrm>
          </p:grpSpPr>
          <p:sp>
            <p:nvSpPr>
              <p:cNvPr id="403" name="Google Shape;7525;p47">
                <a:extLst>
                  <a:ext uri="{FF2B5EF4-FFF2-40B4-BE49-F238E27FC236}">
                    <a16:creationId xmlns:a16="http://schemas.microsoft.com/office/drawing/2014/main" id="{86830D12-CCB0-E54D-9ED2-269963B3D37A}"/>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526;p47">
                <a:extLst>
                  <a:ext uri="{FF2B5EF4-FFF2-40B4-BE49-F238E27FC236}">
                    <a16:creationId xmlns:a16="http://schemas.microsoft.com/office/drawing/2014/main" id="{C6A07E03-DB6C-6F43-9EC6-51E4FAD2624B}"/>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527;p47">
                <a:extLst>
                  <a:ext uri="{FF2B5EF4-FFF2-40B4-BE49-F238E27FC236}">
                    <a16:creationId xmlns:a16="http://schemas.microsoft.com/office/drawing/2014/main" id="{E75E7A29-F882-B849-A463-66C2C9FC4756}"/>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528;p47">
                <a:extLst>
                  <a:ext uri="{FF2B5EF4-FFF2-40B4-BE49-F238E27FC236}">
                    <a16:creationId xmlns:a16="http://schemas.microsoft.com/office/drawing/2014/main" id="{68E649A9-1154-D841-89AF-ADA4B54DF131}"/>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529;p47">
                <a:extLst>
                  <a:ext uri="{FF2B5EF4-FFF2-40B4-BE49-F238E27FC236}">
                    <a16:creationId xmlns:a16="http://schemas.microsoft.com/office/drawing/2014/main" id="{968540E0-FBF1-7C48-B3F0-74C7666ED9AF}"/>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7530;p47">
              <a:extLst>
                <a:ext uri="{FF2B5EF4-FFF2-40B4-BE49-F238E27FC236}">
                  <a16:creationId xmlns:a16="http://schemas.microsoft.com/office/drawing/2014/main" id="{190B40C0-B28C-9C46-96A6-7466CCB226ED}"/>
                </a:ext>
              </a:extLst>
            </p:cNvPr>
            <p:cNvGrpSpPr/>
            <p:nvPr/>
          </p:nvGrpSpPr>
          <p:grpSpPr>
            <a:xfrm flipH="1">
              <a:off x="2116416" y="1731464"/>
              <a:ext cx="1650867" cy="1020810"/>
              <a:chOff x="3416525" y="3858676"/>
              <a:chExt cx="1587677" cy="981643"/>
            </a:xfrm>
          </p:grpSpPr>
          <p:sp>
            <p:nvSpPr>
              <p:cNvPr id="318" name="Google Shape;7531;p47">
                <a:extLst>
                  <a:ext uri="{FF2B5EF4-FFF2-40B4-BE49-F238E27FC236}">
                    <a16:creationId xmlns:a16="http://schemas.microsoft.com/office/drawing/2014/main" id="{649BE716-7F51-DA4C-93CC-AA835CA16875}"/>
                  </a:ext>
                </a:extLst>
              </p:cNvPr>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532;p47">
                <a:extLst>
                  <a:ext uri="{FF2B5EF4-FFF2-40B4-BE49-F238E27FC236}">
                    <a16:creationId xmlns:a16="http://schemas.microsoft.com/office/drawing/2014/main" id="{066D97F4-F38F-E84D-8BE2-FA2A86467AAC}"/>
                  </a:ext>
                </a:extLst>
              </p:cNvPr>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533;p47">
                <a:extLst>
                  <a:ext uri="{FF2B5EF4-FFF2-40B4-BE49-F238E27FC236}">
                    <a16:creationId xmlns:a16="http://schemas.microsoft.com/office/drawing/2014/main" id="{A2A9C680-F407-1846-8183-33E33625BB40}"/>
                  </a:ext>
                </a:extLst>
              </p:cNvPr>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534;p47">
                <a:extLst>
                  <a:ext uri="{FF2B5EF4-FFF2-40B4-BE49-F238E27FC236}">
                    <a16:creationId xmlns:a16="http://schemas.microsoft.com/office/drawing/2014/main" id="{6EB0A9F7-885B-5740-8422-B650503A3AF8}"/>
                  </a:ext>
                </a:extLst>
              </p:cNvPr>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535;p47">
                <a:extLst>
                  <a:ext uri="{FF2B5EF4-FFF2-40B4-BE49-F238E27FC236}">
                    <a16:creationId xmlns:a16="http://schemas.microsoft.com/office/drawing/2014/main" id="{B95AC3CE-4E08-B341-8A4D-0DFD44A93455}"/>
                  </a:ext>
                </a:extLst>
              </p:cNvPr>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536;p47">
                <a:extLst>
                  <a:ext uri="{FF2B5EF4-FFF2-40B4-BE49-F238E27FC236}">
                    <a16:creationId xmlns:a16="http://schemas.microsoft.com/office/drawing/2014/main" id="{01FB9A63-53CB-7149-8F79-D76F9ADB00FD}"/>
                  </a:ext>
                </a:extLst>
              </p:cNvPr>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537;p47">
                <a:extLst>
                  <a:ext uri="{FF2B5EF4-FFF2-40B4-BE49-F238E27FC236}">
                    <a16:creationId xmlns:a16="http://schemas.microsoft.com/office/drawing/2014/main" id="{2E1F95C7-CFA8-9041-9A39-F0DEB5511BCE}"/>
                  </a:ext>
                </a:extLst>
              </p:cNvPr>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538;p47">
                <a:extLst>
                  <a:ext uri="{FF2B5EF4-FFF2-40B4-BE49-F238E27FC236}">
                    <a16:creationId xmlns:a16="http://schemas.microsoft.com/office/drawing/2014/main" id="{9D06A3B2-A22D-774E-8951-5777D7844D20}"/>
                  </a:ext>
                </a:extLst>
              </p:cNvPr>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539;p47">
                <a:extLst>
                  <a:ext uri="{FF2B5EF4-FFF2-40B4-BE49-F238E27FC236}">
                    <a16:creationId xmlns:a16="http://schemas.microsoft.com/office/drawing/2014/main" id="{3F6A2FAA-3972-EB4F-8A0D-813A4C4FDE3A}"/>
                  </a:ext>
                </a:extLst>
              </p:cNvPr>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540;p47">
                <a:extLst>
                  <a:ext uri="{FF2B5EF4-FFF2-40B4-BE49-F238E27FC236}">
                    <a16:creationId xmlns:a16="http://schemas.microsoft.com/office/drawing/2014/main" id="{06020C47-09B0-F942-8C72-C0925573CD79}"/>
                  </a:ext>
                </a:extLst>
              </p:cNvPr>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541;p47">
                <a:extLst>
                  <a:ext uri="{FF2B5EF4-FFF2-40B4-BE49-F238E27FC236}">
                    <a16:creationId xmlns:a16="http://schemas.microsoft.com/office/drawing/2014/main" id="{AB06E352-269A-D94D-8379-BE672020F78C}"/>
                  </a:ext>
                </a:extLst>
              </p:cNvPr>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542;p47">
                <a:extLst>
                  <a:ext uri="{FF2B5EF4-FFF2-40B4-BE49-F238E27FC236}">
                    <a16:creationId xmlns:a16="http://schemas.microsoft.com/office/drawing/2014/main" id="{9A9CB3C2-B21D-AE4A-A2E7-CA3B5443ABB6}"/>
                  </a:ext>
                </a:extLst>
              </p:cNvPr>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543;p47">
                <a:extLst>
                  <a:ext uri="{FF2B5EF4-FFF2-40B4-BE49-F238E27FC236}">
                    <a16:creationId xmlns:a16="http://schemas.microsoft.com/office/drawing/2014/main" id="{5ED57145-A8B0-DB4C-B311-D34D01E513FA}"/>
                  </a:ext>
                </a:extLst>
              </p:cNvPr>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544;p47">
                <a:extLst>
                  <a:ext uri="{FF2B5EF4-FFF2-40B4-BE49-F238E27FC236}">
                    <a16:creationId xmlns:a16="http://schemas.microsoft.com/office/drawing/2014/main" id="{232A5181-F2BA-544E-BECB-8386B48517D2}"/>
                  </a:ext>
                </a:extLst>
              </p:cNvPr>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545;p47">
                <a:extLst>
                  <a:ext uri="{FF2B5EF4-FFF2-40B4-BE49-F238E27FC236}">
                    <a16:creationId xmlns:a16="http://schemas.microsoft.com/office/drawing/2014/main" id="{0D196D81-0C75-5A4B-BF77-C99A05EBF246}"/>
                  </a:ext>
                </a:extLst>
              </p:cNvPr>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546;p47">
                <a:extLst>
                  <a:ext uri="{FF2B5EF4-FFF2-40B4-BE49-F238E27FC236}">
                    <a16:creationId xmlns:a16="http://schemas.microsoft.com/office/drawing/2014/main" id="{27ADBD3E-4595-7E42-B313-AF3BBAED5647}"/>
                  </a:ext>
                </a:extLst>
              </p:cNvPr>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547;p47">
                <a:extLst>
                  <a:ext uri="{FF2B5EF4-FFF2-40B4-BE49-F238E27FC236}">
                    <a16:creationId xmlns:a16="http://schemas.microsoft.com/office/drawing/2014/main" id="{A951D104-EB60-2848-9CEC-0A9756268378}"/>
                  </a:ext>
                </a:extLst>
              </p:cNvPr>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548;p47">
                <a:extLst>
                  <a:ext uri="{FF2B5EF4-FFF2-40B4-BE49-F238E27FC236}">
                    <a16:creationId xmlns:a16="http://schemas.microsoft.com/office/drawing/2014/main" id="{3C5F69D3-01D4-454A-8C1E-54882BB0957D}"/>
                  </a:ext>
                </a:extLst>
              </p:cNvPr>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549;p47">
                <a:extLst>
                  <a:ext uri="{FF2B5EF4-FFF2-40B4-BE49-F238E27FC236}">
                    <a16:creationId xmlns:a16="http://schemas.microsoft.com/office/drawing/2014/main" id="{FD5106FA-FE79-F249-A781-E6B787625C7D}"/>
                  </a:ext>
                </a:extLst>
              </p:cNvPr>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550;p47">
                <a:extLst>
                  <a:ext uri="{FF2B5EF4-FFF2-40B4-BE49-F238E27FC236}">
                    <a16:creationId xmlns:a16="http://schemas.microsoft.com/office/drawing/2014/main" id="{254D6BE9-5540-D549-BBAC-3DB4E8292B66}"/>
                  </a:ext>
                </a:extLst>
              </p:cNvPr>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551;p47">
                <a:extLst>
                  <a:ext uri="{FF2B5EF4-FFF2-40B4-BE49-F238E27FC236}">
                    <a16:creationId xmlns:a16="http://schemas.microsoft.com/office/drawing/2014/main" id="{74F98F6D-D05A-BB4C-ADAC-4A38D61E83AC}"/>
                  </a:ext>
                </a:extLst>
              </p:cNvPr>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552;p47">
                <a:extLst>
                  <a:ext uri="{FF2B5EF4-FFF2-40B4-BE49-F238E27FC236}">
                    <a16:creationId xmlns:a16="http://schemas.microsoft.com/office/drawing/2014/main" id="{77264751-1442-7D4D-AA61-6A3DCCDB2AD1}"/>
                  </a:ext>
                </a:extLst>
              </p:cNvPr>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553;p47">
                <a:extLst>
                  <a:ext uri="{FF2B5EF4-FFF2-40B4-BE49-F238E27FC236}">
                    <a16:creationId xmlns:a16="http://schemas.microsoft.com/office/drawing/2014/main" id="{04483E52-4B3E-8C4F-8CED-22772D87BF8A}"/>
                  </a:ext>
                </a:extLst>
              </p:cNvPr>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554;p47">
                <a:extLst>
                  <a:ext uri="{FF2B5EF4-FFF2-40B4-BE49-F238E27FC236}">
                    <a16:creationId xmlns:a16="http://schemas.microsoft.com/office/drawing/2014/main" id="{7773D822-4AAF-2E4E-92B5-FEA65E7F834B}"/>
                  </a:ext>
                </a:extLst>
              </p:cNvPr>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555;p47">
                <a:extLst>
                  <a:ext uri="{FF2B5EF4-FFF2-40B4-BE49-F238E27FC236}">
                    <a16:creationId xmlns:a16="http://schemas.microsoft.com/office/drawing/2014/main" id="{BB813C02-A418-BD47-8674-051783E0125C}"/>
                  </a:ext>
                </a:extLst>
              </p:cNvPr>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556;p47">
                <a:extLst>
                  <a:ext uri="{FF2B5EF4-FFF2-40B4-BE49-F238E27FC236}">
                    <a16:creationId xmlns:a16="http://schemas.microsoft.com/office/drawing/2014/main" id="{DF361BC7-FAF4-7644-B261-D9739DB4FB3E}"/>
                  </a:ext>
                </a:extLst>
              </p:cNvPr>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557;p47">
                <a:extLst>
                  <a:ext uri="{FF2B5EF4-FFF2-40B4-BE49-F238E27FC236}">
                    <a16:creationId xmlns:a16="http://schemas.microsoft.com/office/drawing/2014/main" id="{2F126F29-8387-2840-9D2F-9476E96130E0}"/>
                  </a:ext>
                </a:extLst>
              </p:cNvPr>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558;p47">
                <a:extLst>
                  <a:ext uri="{FF2B5EF4-FFF2-40B4-BE49-F238E27FC236}">
                    <a16:creationId xmlns:a16="http://schemas.microsoft.com/office/drawing/2014/main" id="{68F41081-2A09-F347-940F-58EB2BC8E36B}"/>
                  </a:ext>
                </a:extLst>
              </p:cNvPr>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559;p47">
                <a:extLst>
                  <a:ext uri="{FF2B5EF4-FFF2-40B4-BE49-F238E27FC236}">
                    <a16:creationId xmlns:a16="http://schemas.microsoft.com/office/drawing/2014/main" id="{7BEC45AD-89DB-284B-9C97-E1A0693FCAE4}"/>
                  </a:ext>
                </a:extLst>
              </p:cNvPr>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560;p47">
                <a:extLst>
                  <a:ext uri="{FF2B5EF4-FFF2-40B4-BE49-F238E27FC236}">
                    <a16:creationId xmlns:a16="http://schemas.microsoft.com/office/drawing/2014/main" id="{E5FAA60E-AEB9-4843-92D4-295E376654D9}"/>
                  </a:ext>
                </a:extLst>
              </p:cNvPr>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561;p47">
                <a:extLst>
                  <a:ext uri="{FF2B5EF4-FFF2-40B4-BE49-F238E27FC236}">
                    <a16:creationId xmlns:a16="http://schemas.microsoft.com/office/drawing/2014/main" id="{37155499-1ECD-5841-92BC-646001E5E60D}"/>
                  </a:ext>
                </a:extLst>
              </p:cNvPr>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562;p47">
                <a:extLst>
                  <a:ext uri="{FF2B5EF4-FFF2-40B4-BE49-F238E27FC236}">
                    <a16:creationId xmlns:a16="http://schemas.microsoft.com/office/drawing/2014/main" id="{283E851C-9453-6C47-BA5D-C677A57F5741}"/>
                  </a:ext>
                </a:extLst>
              </p:cNvPr>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563;p47">
                <a:extLst>
                  <a:ext uri="{FF2B5EF4-FFF2-40B4-BE49-F238E27FC236}">
                    <a16:creationId xmlns:a16="http://schemas.microsoft.com/office/drawing/2014/main" id="{02C71CAB-5961-314A-B161-B584A44DCE81}"/>
                  </a:ext>
                </a:extLst>
              </p:cNvPr>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564;p47">
                <a:extLst>
                  <a:ext uri="{FF2B5EF4-FFF2-40B4-BE49-F238E27FC236}">
                    <a16:creationId xmlns:a16="http://schemas.microsoft.com/office/drawing/2014/main" id="{B418E0C0-BCB2-7444-A2EA-A0B10037DEEE}"/>
                  </a:ext>
                </a:extLst>
              </p:cNvPr>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565;p47">
                <a:extLst>
                  <a:ext uri="{FF2B5EF4-FFF2-40B4-BE49-F238E27FC236}">
                    <a16:creationId xmlns:a16="http://schemas.microsoft.com/office/drawing/2014/main" id="{D77F45FD-6D2F-7A41-A64F-1F23C0965FA3}"/>
                  </a:ext>
                </a:extLst>
              </p:cNvPr>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566;p47">
                <a:extLst>
                  <a:ext uri="{FF2B5EF4-FFF2-40B4-BE49-F238E27FC236}">
                    <a16:creationId xmlns:a16="http://schemas.microsoft.com/office/drawing/2014/main" id="{BE7645BF-D727-644E-8947-ED22944DB32D}"/>
                  </a:ext>
                </a:extLst>
              </p:cNvPr>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567;p47">
                <a:extLst>
                  <a:ext uri="{FF2B5EF4-FFF2-40B4-BE49-F238E27FC236}">
                    <a16:creationId xmlns:a16="http://schemas.microsoft.com/office/drawing/2014/main" id="{ED468E50-DF5F-B245-A713-182275D08406}"/>
                  </a:ext>
                </a:extLst>
              </p:cNvPr>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568;p47">
                <a:extLst>
                  <a:ext uri="{FF2B5EF4-FFF2-40B4-BE49-F238E27FC236}">
                    <a16:creationId xmlns:a16="http://schemas.microsoft.com/office/drawing/2014/main" id="{486D0A5E-5111-9445-AD05-E3544A21677E}"/>
                  </a:ext>
                </a:extLst>
              </p:cNvPr>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569;p47">
                <a:extLst>
                  <a:ext uri="{FF2B5EF4-FFF2-40B4-BE49-F238E27FC236}">
                    <a16:creationId xmlns:a16="http://schemas.microsoft.com/office/drawing/2014/main" id="{F1676C82-C88C-2542-972F-964D3E79E597}"/>
                  </a:ext>
                </a:extLst>
              </p:cNvPr>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570;p47">
                <a:extLst>
                  <a:ext uri="{FF2B5EF4-FFF2-40B4-BE49-F238E27FC236}">
                    <a16:creationId xmlns:a16="http://schemas.microsoft.com/office/drawing/2014/main" id="{8D29EBE1-A661-6748-AD71-39BBEDE7451E}"/>
                  </a:ext>
                </a:extLst>
              </p:cNvPr>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571;p47">
                <a:extLst>
                  <a:ext uri="{FF2B5EF4-FFF2-40B4-BE49-F238E27FC236}">
                    <a16:creationId xmlns:a16="http://schemas.microsoft.com/office/drawing/2014/main" id="{4A6139FA-612F-1346-A78D-856B952FF7C4}"/>
                  </a:ext>
                </a:extLst>
              </p:cNvPr>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572;p47">
                <a:extLst>
                  <a:ext uri="{FF2B5EF4-FFF2-40B4-BE49-F238E27FC236}">
                    <a16:creationId xmlns:a16="http://schemas.microsoft.com/office/drawing/2014/main" id="{EB369316-3FFF-094D-8E3F-D6D792FA7F11}"/>
                  </a:ext>
                </a:extLst>
              </p:cNvPr>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573;p47">
                <a:extLst>
                  <a:ext uri="{FF2B5EF4-FFF2-40B4-BE49-F238E27FC236}">
                    <a16:creationId xmlns:a16="http://schemas.microsoft.com/office/drawing/2014/main" id="{521EF5D4-6480-BA4C-B82A-4F4B4AB4547F}"/>
                  </a:ext>
                </a:extLst>
              </p:cNvPr>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574;p47">
                <a:extLst>
                  <a:ext uri="{FF2B5EF4-FFF2-40B4-BE49-F238E27FC236}">
                    <a16:creationId xmlns:a16="http://schemas.microsoft.com/office/drawing/2014/main" id="{44E2C22E-9B07-5548-AD2D-ACFED44426F9}"/>
                  </a:ext>
                </a:extLst>
              </p:cNvPr>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575;p47">
                <a:extLst>
                  <a:ext uri="{FF2B5EF4-FFF2-40B4-BE49-F238E27FC236}">
                    <a16:creationId xmlns:a16="http://schemas.microsoft.com/office/drawing/2014/main" id="{056C42EC-90CB-784E-8225-05ABA480BEE3}"/>
                  </a:ext>
                </a:extLst>
              </p:cNvPr>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576;p47">
                <a:extLst>
                  <a:ext uri="{FF2B5EF4-FFF2-40B4-BE49-F238E27FC236}">
                    <a16:creationId xmlns:a16="http://schemas.microsoft.com/office/drawing/2014/main" id="{39C23B92-B004-B147-857E-E8BCF7B3B038}"/>
                  </a:ext>
                </a:extLst>
              </p:cNvPr>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577;p47">
                <a:extLst>
                  <a:ext uri="{FF2B5EF4-FFF2-40B4-BE49-F238E27FC236}">
                    <a16:creationId xmlns:a16="http://schemas.microsoft.com/office/drawing/2014/main" id="{D8BE22B3-BC8C-494E-8671-C859B54429B8}"/>
                  </a:ext>
                </a:extLst>
              </p:cNvPr>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578;p47">
                <a:extLst>
                  <a:ext uri="{FF2B5EF4-FFF2-40B4-BE49-F238E27FC236}">
                    <a16:creationId xmlns:a16="http://schemas.microsoft.com/office/drawing/2014/main" id="{C4B4EBF4-9BF2-A044-8B4D-6D8AFD4F6E20}"/>
                  </a:ext>
                </a:extLst>
              </p:cNvPr>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579;p47">
                <a:extLst>
                  <a:ext uri="{FF2B5EF4-FFF2-40B4-BE49-F238E27FC236}">
                    <a16:creationId xmlns:a16="http://schemas.microsoft.com/office/drawing/2014/main" id="{05E91CDE-7D8B-6F49-B6CA-8BD9FE7BA31C}"/>
                  </a:ext>
                </a:extLst>
              </p:cNvPr>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580;p47">
                <a:extLst>
                  <a:ext uri="{FF2B5EF4-FFF2-40B4-BE49-F238E27FC236}">
                    <a16:creationId xmlns:a16="http://schemas.microsoft.com/office/drawing/2014/main" id="{45A6C05A-F093-7446-8D5C-2018234AC2D2}"/>
                  </a:ext>
                </a:extLst>
              </p:cNvPr>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581;p47">
                <a:extLst>
                  <a:ext uri="{FF2B5EF4-FFF2-40B4-BE49-F238E27FC236}">
                    <a16:creationId xmlns:a16="http://schemas.microsoft.com/office/drawing/2014/main" id="{C75DCAD2-18E1-2341-9B25-2FBA9571E3E2}"/>
                  </a:ext>
                </a:extLst>
              </p:cNvPr>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582;p47">
                <a:extLst>
                  <a:ext uri="{FF2B5EF4-FFF2-40B4-BE49-F238E27FC236}">
                    <a16:creationId xmlns:a16="http://schemas.microsoft.com/office/drawing/2014/main" id="{BC210CE9-1138-C64B-856A-E0046673B61D}"/>
                  </a:ext>
                </a:extLst>
              </p:cNvPr>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583;p47">
                <a:extLst>
                  <a:ext uri="{FF2B5EF4-FFF2-40B4-BE49-F238E27FC236}">
                    <a16:creationId xmlns:a16="http://schemas.microsoft.com/office/drawing/2014/main" id="{A6E2BEEA-8F48-754F-98C9-D3E95A975539}"/>
                  </a:ext>
                </a:extLst>
              </p:cNvPr>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584;p47">
                <a:extLst>
                  <a:ext uri="{FF2B5EF4-FFF2-40B4-BE49-F238E27FC236}">
                    <a16:creationId xmlns:a16="http://schemas.microsoft.com/office/drawing/2014/main" id="{56FB5EB2-661B-F74D-8098-9BA09461B7A5}"/>
                  </a:ext>
                </a:extLst>
              </p:cNvPr>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585;p47">
                <a:extLst>
                  <a:ext uri="{FF2B5EF4-FFF2-40B4-BE49-F238E27FC236}">
                    <a16:creationId xmlns:a16="http://schemas.microsoft.com/office/drawing/2014/main" id="{8AA24B5E-303F-B843-BFD4-8E41C9F128B2}"/>
                  </a:ext>
                </a:extLst>
              </p:cNvPr>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586;p47">
                <a:extLst>
                  <a:ext uri="{FF2B5EF4-FFF2-40B4-BE49-F238E27FC236}">
                    <a16:creationId xmlns:a16="http://schemas.microsoft.com/office/drawing/2014/main" id="{76701330-D630-BF4A-9443-AF6DC21B0C80}"/>
                  </a:ext>
                </a:extLst>
              </p:cNvPr>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587;p47">
                <a:extLst>
                  <a:ext uri="{FF2B5EF4-FFF2-40B4-BE49-F238E27FC236}">
                    <a16:creationId xmlns:a16="http://schemas.microsoft.com/office/drawing/2014/main" id="{2B7FE76D-1A86-2D4E-A7AD-3DA8C5FEA85B}"/>
                  </a:ext>
                </a:extLst>
              </p:cNvPr>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588;p47">
                <a:extLst>
                  <a:ext uri="{FF2B5EF4-FFF2-40B4-BE49-F238E27FC236}">
                    <a16:creationId xmlns:a16="http://schemas.microsoft.com/office/drawing/2014/main" id="{862A6516-E63E-074C-8396-D7F1B5026B18}"/>
                  </a:ext>
                </a:extLst>
              </p:cNvPr>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589;p47">
                <a:extLst>
                  <a:ext uri="{FF2B5EF4-FFF2-40B4-BE49-F238E27FC236}">
                    <a16:creationId xmlns:a16="http://schemas.microsoft.com/office/drawing/2014/main" id="{F3889A09-EC0B-F349-8D6B-1D9FBDEA1519}"/>
                  </a:ext>
                </a:extLst>
              </p:cNvPr>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590;p47">
                <a:extLst>
                  <a:ext uri="{FF2B5EF4-FFF2-40B4-BE49-F238E27FC236}">
                    <a16:creationId xmlns:a16="http://schemas.microsoft.com/office/drawing/2014/main" id="{596FE3EC-02C4-9940-B117-EF098BFBF572}"/>
                  </a:ext>
                </a:extLst>
              </p:cNvPr>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591;p47">
                <a:extLst>
                  <a:ext uri="{FF2B5EF4-FFF2-40B4-BE49-F238E27FC236}">
                    <a16:creationId xmlns:a16="http://schemas.microsoft.com/office/drawing/2014/main" id="{0EAF3080-B5D4-8345-9C5E-539D3959BBD6}"/>
                  </a:ext>
                </a:extLst>
              </p:cNvPr>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592;p47">
                <a:extLst>
                  <a:ext uri="{FF2B5EF4-FFF2-40B4-BE49-F238E27FC236}">
                    <a16:creationId xmlns:a16="http://schemas.microsoft.com/office/drawing/2014/main" id="{B068454B-DBC5-1B4B-83E2-C39ADDC0FBEA}"/>
                  </a:ext>
                </a:extLst>
              </p:cNvPr>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593;p47">
                <a:extLst>
                  <a:ext uri="{FF2B5EF4-FFF2-40B4-BE49-F238E27FC236}">
                    <a16:creationId xmlns:a16="http://schemas.microsoft.com/office/drawing/2014/main" id="{C7B2FE4C-B8F9-DB43-8637-9C623D245051}"/>
                  </a:ext>
                </a:extLst>
              </p:cNvPr>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594;p47">
                <a:extLst>
                  <a:ext uri="{FF2B5EF4-FFF2-40B4-BE49-F238E27FC236}">
                    <a16:creationId xmlns:a16="http://schemas.microsoft.com/office/drawing/2014/main" id="{80D0BC02-0BFF-3E4B-B223-8D351F5683E4}"/>
                  </a:ext>
                </a:extLst>
              </p:cNvPr>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595;p47">
                <a:extLst>
                  <a:ext uri="{FF2B5EF4-FFF2-40B4-BE49-F238E27FC236}">
                    <a16:creationId xmlns:a16="http://schemas.microsoft.com/office/drawing/2014/main" id="{DAB0B1D9-F4DF-E942-B899-6B82F77150B4}"/>
                  </a:ext>
                </a:extLst>
              </p:cNvPr>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596;p47">
                <a:extLst>
                  <a:ext uri="{FF2B5EF4-FFF2-40B4-BE49-F238E27FC236}">
                    <a16:creationId xmlns:a16="http://schemas.microsoft.com/office/drawing/2014/main" id="{D1321C7A-97EA-5245-850A-3E4E7B522D07}"/>
                  </a:ext>
                </a:extLst>
              </p:cNvPr>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597;p47">
                <a:extLst>
                  <a:ext uri="{FF2B5EF4-FFF2-40B4-BE49-F238E27FC236}">
                    <a16:creationId xmlns:a16="http://schemas.microsoft.com/office/drawing/2014/main" id="{AC5F7629-DA4F-734B-A763-167576079C2E}"/>
                  </a:ext>
                </a:extLst>
              </p:cNvPr>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598;p47">
                <a:extLst>
                  <a:ext uri="{FF2B5EF4-FFF2-40B4-BE49-F238E27FC236}">
                    <a16:creationId xmlns:a16="http://schemas.microsoft.com/office/drawing/2014/main" id="{E1DE7AE2-FD34-7A4C-AE07-6F6AD272A238}"/>
                  </a:ext>
                </a:extLst>
              </p:cNvPr>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599;p47">
                <a:extLst>
                  <a:ext uri="{FF2B5EF4-FFF2-40B4-BE49-F238E27FC236}">
                    <a16:creationId xmlns:a16="http://schemas.microsoft.com/office/drawing/2014/main" id="{CCA5808F-25A5-8E40-BA83-4501AD3CFDBA}"/>
                  </a:ext>
                </a:extLst>
              </p:cNvPr>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600;p47">
                <a:extLst>
                  <a:ext uri="{FF2B5EF4-FFF2-40B4-BE49-F238E27FC236}">
                    <a16:creationId xmlns:a16="http://schemas.microsoft.com/office/drawing/2014/main" id="{DB77C69B-E87D-1E42-871D-34C9A5BC695F}"/>
                  </a:ext>
                </a:extLst>
              </p:cNvPr>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601;p47">
                <a:extLst>
                  <a:ext uri="{FF2B5EF4-FFF2-40B4-BE49-F238E27FC236}">
                    <a16:creationId xmlns:a16="http://schemas.microsoft.com/office/drawing/2014/main" id="{30B1AF24-A690-E748-AE9C-7050264FFDEC}"/>
                  </a:ext>
                </a:extLst>
              </p:cNvPr>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602;p47">
                <a:extLst>
                  <a:ext uri="{FF2B5EF4-FFF2-40B4-BE49-F238E27FC236}">
                    <a16:creationId xmlns:a16="http://schemas.microsoft.com/office/drawing/2014/main" id="{6F64061D-104C-6341-8CCD-718D2B70C0B8}"/>
                  </a:ext>
                </a:extLst>
              </p:cNvPr>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603;p47">
                <a:extLst>
                  <a:ext uri="{FF2B5EF4-FFF2-40B4-BE49-F238E27FC236}">
                    <a16:creationId xmlns:a16="http://schemas.microsoft.com/office/drawing/2014/main" id="{25A00366-4B8C-9349-A0CF-568D876DD5E0}"/>
                  </a:ext>
                </a:extLst>
              </p:cNvPr>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604;p47">
                <a:extLst>
                  <a:ext uri="{FF2B5EF4-FFF2-40B4-BE49-F238E27FC236}">
                    <a16:creationId xmlns:a16="http://schemas.microsoft.com/office/drawing/2014/main" id="{34816A2D-F165-4147-BD1E-12B44AACB43E}"/>
                  </a:ext>
                </a:extLst>
              </p:cNvPr>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605;p47">
                <a:extLst>
                  <a:ext uri="{FF2B5EF4-FFF2-40B4-BE49-F238E27FC236}">
                    <a16:creationId xmlns:a16="http://schemas.microsoft.com/office/drawing/2014/main" id="{36B38FF8-8361-0B42-86C5-20FF720B85B0}"/>
                  </a:ext>
                </a:extLst>
              </p:cNvPr>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606;p47">
                <a:extLst>
                  <a:ext uri="{FF2B5EF4-FFF2-40B4-BE49-F238E27FC236}">
                    <a16:creationId xmlns:a16="http://schemas.microsoft.com/office/drawing/2014/main" id="{36B48783-69BB-004C-86AA-D224560454A2}"/>
                  </a:ext>
                </a:extLst>
              </p:cNvPr>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607;p47">
                <a:extLst>
                  <a:ext uri="{FF2B5EF4-FFF2-40B4-BE49-F238E27FC236}">
                    <a16:creationId xmlns:a16="http://schemas.microsoft.com/office/drawing/2014/main" id="{6DF52E10-FACC-0E41-97A3-EF8171E3B084}"/>
                  </a:ext>
                </a:extLst>
              </p:cNvPr>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608;p47">
                <a:extLst>
                  <a:ext uri="{FF2B5EF4-FFF2-40B4-BE49-F238E27FC236}">
                    <a16:creationId xmlns:a16="http://schemas.microsoft.com/office/drawing/2014/main" id="{FF4A8875-B44F-654C-97EB-F934D68D9111}"/>
                  </a:ext>
                </a:extLst>
              </p:cNvPr>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609;p47">
                <a:extLst>
                  <a:ext uri="{FF2B5EF4-FFF2-40B4-BE49-F238E27FC236}">
                    <a16:creationId xmlns:a16="http://schemas.microsoft.com/office/drawing/2014/main" id="{0563A0F1-3D6D-7747-A950-D7C6447A1F83}"/>
                  </a:ext>
                </a:extLst>
              </p:cNvPr>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610;p47">
                <a:extLst>
                  <a:ext uri="{FF2B5EF4-FFF2-40B4-BE49-F238E27FC236}">
                    <a16:creationId xmlns:a16="http://schemas.microsoft.com/office/drawing/2014/main" id="{A94E874A-1E77-9A40-B6F3-6319E5240D88}"/>
                  </a:ext>
                </a:extLst>
              </p:cNvPr>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611;p47">
                <a:extLst>
                  <a:ext uri="{FF2B5EF4-FFF2-40B4-BE49-F238E27FC236}">
                    <a16:creationId xmlns:a16="http://schemas.microsoft.com/office/drawing/2014/main" id="{4953B12A-7E66-5A45-9571-AB515ECDC080}"/>
                  </a:ext>
                </a:extLst>
              </p:cNvPr>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612;p47">
                <a:extLst>
                  <a:ext uri="{FF2B5EF4-FFF2-40B4-BE49-F238E27FC236}">
                    <a16:creationId xmlns:a16="http://schemas.microsoft.com/office/drawing/2014/main" id="{9DD14A56-BACD-D049-8B76-451B126C4657}"/>
                  </a:ext>
                </a:extLst>
              </p:cNvPr>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613;p47">
                <a:extLst>
                  <a:ext uri="{FF2B5EF4-FFF2-40B4-BE49-F238E27FC236}">
                    <a16:creationId xmlns:a16="http://schemas.microsoft.com/office/drawing/2014/main" id="{340D240C-6AB3-034A-BE85-4A6C17E0F1F0}"/>
                  </a:ext>
                </a:extLst>
              </p:cNvPr>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614;p47">
                <a:extLst>
                  <a:ext uri="{FF2B5EF4-FFF2-40B4-BE49-F238E27FC236}">
                    <a16:creationId xmlns:a16="http://schemas.microsoft.com/office/drawing/2014/main" id="{A7C50CF8-D043-2246-8BFF-46CAB17A883A}"/>
                  </a:ext>
                </a:extLst>
              </p:cNvPr>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615;p47">
                <a:extLst>
                  <a:ext uri="{FF2B5EF4-FFF2-40B4-BE49-F238E27FC236}">
                    <a16:creationId xmlns:a16="http://schemas.microsoft.com/office/drawing/2014/main" id="{44566023-9EBC-3945-B619-4BA80EF6F41F}"/>
                  </a:ext>
                </a:extLst>
              </p:cNvPr>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7616;p47">
              <a:extLst>
                <a:ext uri="{FF2B5EF4-FFF2-40B4-BE49-F238E27FC236}">
                  <a16:creationId xmlns:a16="http://schemas.microsoft.com/office/drawing/2014/main" id="{51570344-5ED6-8B4F-B295-F8286C4B0B48}"/>
                </a:ext>
              </a:extLst>
            </p:cNvPr>
            <p:cNvGrpSpPr/>
            <p:nvPr/>
          </p:nvGrpSpPr>
          <p:grpSpPr>
            <a:xfrm rot="-6733439" flipH="1">
              <a:off x="2552584" y="1118103"/>
              <a:ext cx="612301" cy="463808"/>
              <a:chOff x="2592579" y="4448479"/>
              <a:chExt cx="588837" cy="445995"/>
            </a:xfrm>
          </p:grpSpPr>
          <p:sp>
            <p:nvSpPr>
              <p:cNvPr id="313" name="Google Shape;7617;p47">
                <a:extLst>
                  <a:ext uri="{FF2B5EF4-FFF2-40B4-BE49-F238E27FC236}">
                    <a16:creationId xmlns:a16="http://schemas.microsoft.com/office/drawing/2014/main" id="{EED6878F-B57E-F448-9F46-84FBC775D359}"/>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618;p47">
                <a:extLst>
                  <a:ext uri="{FF2B5EF4-FFF2-40B4-BE49-F238E27FC236}">
                    <a16:creationId xmlns:a16="http://schemas.microsoft.com/office/drawing/2014/main" id="{D00DF128-6A00-EF43-861B-F3AA41F779ED}"/>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619;p47">
                <a:extLst>
                  <a:ext uri="{FF2B5EF4-FFF2-40B4-BE49-F238E27FC236}">
                    <a16:creationId xmlns:a16="http://schemas.microsoft.com/office/drawing/2014/main" id="{6E480A67-3513-F246-A12C-3DEB1F65F960}"/>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620;p47">
                <a:extLst>
                  <a:ext uri="{FF2B5EF4-FFF2-40B4-BE49-F238E27FC236}">
                    <a16:creationId xmlns:a16="http://schemas.microsoft.com/office/drawing/2014/main" id="{6E83CA7A-0952-5B4A-AD92-1F4EFD209E3B}"/>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621;p47">
                <a:extLst>
                  <a:ext uri="{FF2B5EF4-FFF2-40B4-BE49-F238E27FC236}">
                    <a16:creationId xmlns:a16="http://schemas.microsoft.com/office/drawing/2014/main" id="{32E276F0-61C4-E44E-AF63-B030065EF336}"/>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8" name="Rectangle 407">
            <a:extLst>
              <a:ext uri="{FF2B5EF4-FFF2-40B4-BE49-F238E27FC236}">
                <a16:creationId xmlns:a16="http://schemas.microsoft.com/office/drawing/2014/main" id="{B28B200D-DE9B-B643-8B60-5C1681703547}"/>
              </a:ext>
            </a:extLst>
          </p:cNvPr>
          <p:cNvSpPr/>
          <p:nvPr/>
        </p:nvSpPr>
        <p:spPr>
          <a:xfrm>
            <a:off x="3229257" y="879902"/>
            <a:ext cx="4572000" cy="2914452"/>
          </a:xfrm>
          <a:prstGeom prst="rect">
            <a:avLst/>
          </a:prstGeom>
        </p:spPr>
        <p:txBody>
          <a:bodyPr>
            <a:spAutoFit/>
          </a:bodyPr>
          <a:lstStyle/>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Bài tập 3: </a:t>
            </a:r>
          </a:p>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Các từ láy trong khổ thơ:</a:t>
            </a:r>
            <a:r>
              <a:rPr lang="vi-VN" sz="2400" i="1" dirty="0">
                <a:latin typeface="Times New Roman" panose="02020603050405020304" pitchFamily="18" charset="0"/>
                <a:ea typeface="Calibri" panose="020F0502020204030204" pitchFamily="34" charset="0"/>
              </a:rPr>
              <a:t> loắt choắt, xinh xinh, thoăn thoắt, nghênh nghênh.</a:t>
            </a:r>
            <a:endParaRPr lang="en-VN" sz="24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sym typeface="Symbol" pitchFamily="2" charset="2"/>
              </a:rPr>
              <a:t></a:t>
            </a:r>
            <a:r>
              <a:rPr lang="vi-VN" sz="2400" dirty="0">
                <a:latin typeface="Times New Roman" panose="02020603050405020304" pitchFamily="18" charset="0"/>
                <a:ea typeface="Calibri" panose="020F0502020204030204" pitchFamily="34" charset="0"/>
              </a:rPr>
              <a:t> Lượm là một chú bé nhỏ nhắn, nhanh nhẹn, ngộ nghĩnh, đáng yêu. </a:t>
            </a:r>
            <a:endParaRPr lang="en-VN"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53158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Effect transition="in" filter="checkerboard(across)">
                                      <p:cBhvr>
                                        <p:cTn id="7" dur="500"/>
                                        <p:tgtEl>
                                          <p:spTgt spid="4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8">
                                            <p:txEl>
                                              <p:pRg st="1" end="1"/>
                                            </p:txEl>
                                          </p:spTgt>
                                        </p:tgtEl>
                                        <p:attrNameLst>
                                          <p:attrName>style.visibility</p:attrName>
                                        </p:attrNameLst>
                                      </p:cBhvr>
                                      <p:to>
                                        <p:strVal val="visible"/>
                                      </p:to>
                                    </p:set>
                                    <p:animEffect transition="in" filter="checkerboard(across)">
                                      <p:cBhvr>
                                        <p:cTn id="12" dur="500"/>
                                        <p:tgtEl>
                                          <p:spTgt spid="4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8">
                                            <p:txEl>
                                              <p:pRg st="2" end="2"/>
                                            </p:txEl>
                                          </p:spTgt>
                                        </p:tgtEl>
                                        <p:attrNameLst>
                                          <p:attrName>style.visibility</p:attrName>
                                        </p:attrNameLst>
                                      </p:cBhvr>
                                      <p:to>
                                        <p:strVal val="visible"/>
                                      </p:to>
                                    </p:set>
                                    <p:animEffect transition="in" filter="checkerboard(across)">
                                      <p:cBhvr>
                                        <p:cTn id="17" dur="500"/>
                                        <p:tgtEl>
                                          <p:spTgt spid="4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9330;p58">
            <a:extLst>
              <a:ext uri="{FF2B5EF4-FFF2-40B4-BE49-F238E27FC236}">
                <a16:creationId xmlns:a16="http://schemas.microsoft.com/office/drawing/2014/main" id="{D7959AC0-BC3E-F149-8DEB-8A969CC16148}"/>
              </a:ext>
            </a:extLst>
          </p:cNvPr>
          <p:cNvGrpSpPr/>
          <p:nvPr/>
        </p:nvGrpSpPr>
        <p:grpSpPr>
          <a:xfrm>
            <a:off x="49565" y="3241603"/>
            <a:ext cx="1950932" cy="1908256"/>
            <a:chOff x="2261471" y="2757943"/>
            <a:chExt cx="1950932" cy="1908256"/>
          </a:xfrm>
        </p:grpSpPr>
        <p:grpSp>
          <p:nvGrpSpPr>
            <p:cNvPr id="306" name="Google Shape;9331;p58">
              <a:extLst>
                <a:ext uri="{FF2B5EF4-FFF2-40B4-BE49-F238E27FC236}">
                  <a16:creationId xmlns:a16="http://schemas.microsoft.com/office/drawing/2014/main" id="{F4B4557E-1C33-2A4A-85EF-AA9DB01012BC}"/>
                </a:ext>
              </a:extLst>
            </p:cNvPr>
            <p:cNvGrpSpPr/>
            <p:nvPr/>
          </p:nvGrpSpPr>
          <p:grpSpPr>
            <a:xfrm flipH="1">
              <a:off x="2374340" y="2931468"/>
              <a:ext cx="1382273" cy="1722631"/>
              <a:chOff x="7445826" y="3496299"/>
              <a:chExt cx="1036653" cy="1291909"/>
            </a:xfrm>
          </p:grpSpPr>
          <p:sp>
            <p:nvSpPr>
              <p:cNvPr id="313" name="Google Shape;9332;p58">
                <a:extLst>
                  <a:ext uri="{FF2B5EF4-FFF2-40B4-BE49-F238E27FC236}">
                    <a16:creationId xmlns:a16="http://schemas.microsoft.com/office/drawing/2014/main" id="{D165CC89-306B-C94B-AE2E-357F0A0F9746}"/>
                  </a:ext>
                </a:extLst>
              </p:cNvPr>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333;p58">
                <a:extLst>
                  <a:ext uri="{FF2B5EF4-FFF2-40B4-BE49-F238E27FC236}">
                    <a16:creationId xmlns:a16="http://schemas.microsoft.com/office/drawing/2014/main" id="{EBCB8149-E381-4443-AC56-5BB1F9E429B9}"/>
                  </a:ext>
                </a:extLst>
              </p:cNvPr>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334;p58">
                <a:extLst>
                  <a:ext uri="{FF2B5EF4-FFF2-40B4-BE49-F238E27FC236}">
                    <a16:creationId xmlns:a16="http://schemas.microsoft.com/office/drawing/2014/main" id="{38FB11A7-731E-0C41-8453-8F84A49CF59C}"/>
                  </a:ext>
                </a:extLst>
              </p:cNvPr>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335;p58">
                <a:extLst>
                  <a:ext uri="{FF2B5EF4-FFF2-40B4-BE49-F238E27FC236}">
                    <a16:creationId xmlns:a16="http://schemas.microsoft.com/office/drawing/2014/main" id="{9A05ABE8-258B-5C4B-A12B-2C9C252CAE54}"/>
                  </a:ext>
                </a:extLst>
              </p:cNvPr>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336;p58">
                <a:extLst>
                  <a:ext uri="{FF2B5EF4-FFF2-40B4-BE49-F238E27FC236}">
                    <a16:creationId xmlns:a16="http://schemas.microsoft.com/office/drawing/2014/main" id="{3B5F3C46-F1DB-2140-A841-9BB4FAE6DFCB}"/>
                  </a:ext>
                </a:extLst>
              </p:cNvPr>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337;p58">
                <a:extLst>
                  <a:ext uri="{FF2B5EF4-FFF2-40B4-BE49-F238E27FC236}">
                    <a16:creationId xmlns:a16="http://schemas.microsoft.com/office/drawing/2014/main" id="{5D9270A4-2113-7949-B0CA-1F1994B72B1D}"/>
                  </a:ext>
                </a:extLst>
              </p:cNvPr>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338;p58">
                <a:extLst>
                  <a:ext uri="{FF2B5EF4-FFF2-40B4-BE49-F238E27FC236}">
                    <a16:creationId xmlns:a16="http://schemas.microsoft.com/office/drawing/2014/main" id="{A2312FC1-D958-3948-8F2A-6144A70E6236}"/>
                  </a:ext>
                </a:extLst>
              </p:cNvPr>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339;p58">
                <a:extLst>
                  <a:ext uri="{FF2B5EF4-FFF2-40B4-BE49-F238E27FC236}">
                    <a16:creationId xmlns:a16="http://schemas.microsoft.com/office/drawing/2014/main" id="{CE2380FB-4BDE-7147-9EB4-A98E6BAD79C8}"/>
                  </a:ext>
                </a:extLst>
              </p:cNvPr>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340;p58">
                <a:extLst>
                  <a:ext uri="{FF2B5EF4-FFF2-40B4-BE49-F238E27FC236}">
                    <a16:creationId xmlns:a16="http://schemas.microsoft.com/office/drawing/2014/main" id="{E0885E79-608F-384F-BF26-27F987F30E80}"/>
                  </a:ext>
                </a:extLst>
              </p:cNvPr>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341;p58">
                <a:extLst>
                  <a:ext uri="{FF2B5EF4-FFF2-40B4-BE49-F238E27FC236}">
                    <a16:creationId xmlns:a16="http://schemas.microsoft.com/office/drawing/2014/main" id="{01D4FE10-B359-EC44-947C-ABE4160B7689}"/>
                  </a:ext>
                </a:extLst>
              </p:cNvPr>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342;p58">
                <a:extLst>
                  <a:ext uri="{FF2B5EF4-FFF2-40B4-BE49-F238E27FC236}">
                    <a16:creationId xmlns:a16="http://schemas.microsoft.com/office/drawing/2014/main" id="{3A2EE12A-4D29-E344-8F6B-E577E15C252B}"/>
                  </a:ext>
                </a:extLst>
              </p:cNvPr>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343;p58">
                <a:extLst>
                  <a:ext uri="{FF2B5EF4-FFF2-40B4-BE49-F238E27FC236}">
                    <a16:creationId xmlns:a16="http://schemas.microsoft.com/office/drawing/2014/main" id="{14BC7F05-9E7E-0F4C-AAA0-6AEB4568915D}"/>
                  </a:ext>
                </a:extLst>
              </p:cNvPr>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344;p58">
                <a:extLst>
                  <a:ext uri="{FF2B5EF4-FFF2-40B4-BE49-F238E27FC236}">
                    <a16:creationId xmlns:a16="http://schemas.microsoft.com/office/drawing/2014/main" id="{0B8E4DBC-2A51-AD42-A8AC-6BEBAB5D2C87}"/>
                  </a:ext>
                </a:extLst>
              </p:cNvPr>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345;p58">
                <a:extLst>
                  <a:ext uri="{FF2B5EF4-FFF2-40B4-BE49-F238E27FC236}">
                    <a16:creationId xmlns:a16="http://schemas.microsoft.com/office/drawing/2014/main" id="{4463F2CB-1640-C94B-B4C2-CF81DA5F2C68}"/>
                  </a:ext>
                </a:extLst>
              </p:cNvPr>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346;p58">
                <a:extLst>
                  <a:ext uri="{FF2B5EF4-FFF2-40B4-BE49-F238E27FC236}">
                    <a16:creationId xmlns:a16="http://schemas.microsoft.com/office/drawing/2014/main" id="{8CEBFB23-7ECE-2147-841D-719DB58DE2D3}"/>
                  </a:ext>
                </a:extLst>
              </p:cNvPr>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347;p58">
                <a:extLst>
                  <a:ext uri="{FF2B5EF4-FFF2-40B4-BE49-F238E27FC236}">
                    <a16:creationId xmlns:a16="http://schemas.microsoft.com/office/drawing/2014/main" id="{60CA46DA-0B44-7F48-B076-7405300B250D}"/>
                  </a:ext>
                </a:extLst>
              </p:cNvPr>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348;p58">
                <a:extLst>
                  <a:ext uri="{FF2B5EF4-FFF2-40B4-BE49-F238E27FC236}">
                    <a16:creationId xmlns:a16="http://schemas.microsoft.com/office/drawing/2014/main" id="{99200144-644C-724C-8972-F85BAF717207}"/>
                  </a:ext>
                </a:extLst>
              </p:cNvPr>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49;p58">
                <a:extLst>
                  <a:ext uri="{FF2B5EF4-FFF2-40B4-BE49-F238E27FC236}">
                    <a16:creationId xmlns:a16="http://schemas.microsoft.com/office/drawing/2014/main" id="{DE3319D6-D875-DB43-84FC-D7352F6EB48D}"/>
                  </a:ext>
                </a:extLst>
              </p:cNvPr>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50;p58">
                <a:extLst>
                  <a:ext uri="{FF2B5EF4-FFF2-40B4-BE49-F238E27FC236}">
                    <a16:creationId xmlns:a16="http://schemas.microsoft.com/office/drawing/2014/main" id="{F97E84CF-95A1-8A46-B610-9BD90CA0B445}"/>
                  </a:ext>
                </a:extLst>
              </p:cNvPr>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51;p58">
                <a:extLst>
                  <a:ext uri="{FF2B5EF4-FFF2-40B4-BE49-F238E27FC236}">
                    <a16:creationId xmlns:a16="http://schemas.microsoft.com/office/drawing/2014/main" id="{39C07821-04EE-D344-9B43-ECCD17C9C818}"/>
                  </a:ext>
                </a:extLst>
              </p:cNvPr>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352;p58">
                <a:extLst>
                  <a:ext uri="{FF2B5EF4-FFF2-40B4-BE49-F238E27FC236}">
                    <a16:creationId xmlns:a16="http://schemas.microsoft.com/office/drawing/2014/main" id="{B5948F24-5B94-3248-96BE-DA2BB71A00FD}"/>
                  </a:ext>
                </a:extLst>
              </p:cNvPr>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353;p58">
                <a:extLst>
                  <a:ext uri="{FF2B5EF4-FFF2-40B4-BE49-F238E27FC236}">
                    <a16:creationId xmlns:a16="http://schemas.microsoft.com/office/drawing/2014/main" id="{9761948F-4943-C44B-8C37-8D00143413F1}"/>
                  </a:ext>
                </a:extLst>
              </p:cNvPr>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354;p58">
                <a:extLst>
                  <a:ext uri="{FF2B5EF4-FFF2-40B4-BE49-F238E27FC236}">
                    <a16:creationId xmlns:a16="http://schemas.microsoft.com/office/drawing/2014/main" id="{EE793623-C9F5-7A4D-8731-C2D51D1A94FE}"/>
                  </a:ext>
                </a:extLst>
              </p:cNvPr>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355;p58">
                <a:extLst>
                  <a:ext uri="{FF2B5EF4-FFF2-40B4-BE49-F238E27FC236}">
                    <a16:creationId xmlns:a16="http://schemas.microsoft.com/office/drawing/2014/main" id="{01D71BD7-0D61-6E4A-996E-41A1FA1B320E}"/>
                  </a:ext>
                </a:extLst>
              </p:cNvPr>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356;p58">
                <a:extLst>
                  <a:ext uri="{FF2B5EF4-FFF2-40B4-BE49-F238E27FC236}">
                    <a16:creationId xmlns:a16="http://schemas.microsoft.com/office/drawing/2014/main" id="{B181BBA5-92E3-5145-888F-C2C2D7AD4E65}"/>
                  </a:ext>
                </a:extLst>
              </p:cNvPr>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357;p58">
                <a:extLst>
                  <a:ext uri="{FF2B5EF4-FFF2-40B4-BE49-F238E27FC236}">
                    <a16:creationId xmlns:a16="http://schemas.microsoft.com/office/drawing/2014/main" id="{7956A68A-034A-1642-9C34-A06D7F0421FF}"/>
                  </a:ext>
                </a:extLst>
              </p:cNvPr>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358;p58">
                <a:extLst>
                  <a:ext uri="{FF2B5EF4-FFF2-40B4-BE49-F238E27FC236}">
                    <a16:creationId xmlns:a16="http://schemas.microsoft.com/office/drawing/2014/main" id="{49943ACE-935A-9E42-B6CB-507678F76864}"/>
                  </a:ext>
                </a:extLst>
              </p:cNvPr>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359;p58">
                <a:extLst>
                  <a:ext uri="{FF2B5EF4-FFF2-40B4-BE49-F238E27FC236}">
                    <a16:creationId xmlns:a16="http://schemas.microsoft.com/office/drawing/2014/main" id="{06933BF9-84AF-2442-B024-472B7E94DD8E}"/>
                  </a:ext>
                </a:extLst>
              </p:cNvPr>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360;p58">
                <a:extLst>
                  <a:ext uri="{FF2B5EF4-FFF2-40B4-BE49-F238E27FC236}">
                    <a16:creationId xmlns:a16="http://schemas.microsoft.com/office/drawing/2014/main" id="{FCF4A76F-0F05-4B43-B37C-B185B7A2D8F3}"/>
                  </a:ext>
                </a:extLst>
              </p:cNvPr>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361;p58">
                <a:extLst>
                  <a:ext uri="{FF2B5EF4-FFF2-40B4-BE49-F238E27FC236}">
                    <a16:creationId xmlns:a16="http://schemas.microsoft.com/office/drawing/2014/main" id="{A0DD960F-0804-D640-844F-69D380E95744}"/>
                  </a:ext>
                </a:extLst>
              </p:cNvPr>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362;p58">
                <a:extLst>
                  <a:ext uri="{FF2B5EF4-FFF2-40B4-BE49-F238E27FC236}">
                    <a16:creationId xmlns:a16="http://schemas.microsoft.com/office/drawing/2014/main" id="{7EB374F9-FFF8-7848-B6ED-2CD2A3620DCA}"/>
                  </a:ext>
                </a:extLst>
              </p:cNvPr>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363;p58">
                <a:extLst>
                  <a:ext uri="{FF2B5EF4-FFF2-40B4-BE49-F238E27FC236}">
                    <a16:creationId xmlns:a16="http://schemas.microsoft.com/office/drawing/2014/main" id="{3358C26D-8FC2-2C41-A762-1B472552B7BA}"/>
                  </a:ext>
                </a:extLst>
              </p:cNvPr>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364;p58">
                <a:extLst>
                  <a:ext uri="{FF2B5EF4-FFF2-40B4-BE49-F238E27FC236}">
                    <a16:creationId xmlns:a16="http://schemas.microsoft.com/office/drawing/2014/main" id="{465E47AE-0794-B546-99AE-6A2419F775A6}"/>
                  </a:ext>
                </a:extLst>
              </p:cNvPr>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365;p58">
                <a:extLst>
                  <a:ext uri="{FF2B5EF4-FFF2-40B4-BE49-F238E27FC236}">
                    <a16:creationId xmlns:a16="http://schemas.microsoft.com/office/drawing/2014/main" id="{10FEFD68-FED1-394B-8193-74370BE997D0}"/>
                  </a:ext>
                </a:extLst>
              </p:cNvPr>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366;p58">
                <a:extLst>
                  <a:ext uri="{FF2B5EF4-FFF2-40B4-BE49-F238E27FC236}">
                    <a16:creationId xmlns:a16="http://schemas.microsoft.com/office/drawing/2014/main" id="{E99C35A2-9B1F-9845-BF7A-DA77482D10D4}"/>
                  </a:ext>
                </a:extLst>
              </p:cNvPr>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367;p58">
                <a:extLst>
                  <a:ext uri="{FF2B5EF4-FFF2-40B4-BE49-F238E27FC236}">
                    <a16:creationId xmlns:a16="http://schemas.microsoft.com/office/drawing/2014/main" id="{CF6F6F34-093B-0942-8EE4-C76E66BF68F9}"/>
                  </a:ext>
                </a:extLst>
              </p:cNvPr>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368;p58">
                <a:extLst>
                  <a:ext uri="{FF2B5EF4-FFF2-40B4-BE49-F238E27FC236}">
                    <a16:creationId xmlns:a16="http://schemas.microsoft.com/office/drawing/2014/main" id="{5F4FBE0D-173B-7043-A3EA-9C5845C7C9B9}"/>
                  </a:ext>
                </a:extLst>
              </p:cNvPr>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369;p58">
                <a:extLst>
                  <a:ext uri="{FF2B5EF4-FFF2-40B4-BE49-F238E27FC236}">
                    <a16:creationId xmlns:a16="http://schemas.microsoft.com/office/drawing/2014/main" id="{566EB0BB-7C53-8644-9419-2E174CC09A68}"/>
                  </a:ext>
                </a:extLst>
              </p:cNvPr>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370;p58">
                <a:extLst>
                  <a:ext uri="{FF2B5EF4-FFF2-40B4-BE49-F238E27FC236}">
                    <a16:creationId xmlns:a16="http://schemas.microsoft.com/office/drawing/2014/main" id="{1EA404F2-FCC0-5D46-B2B8-7298EA0EF341}"/>
                  </a:ext>
                </a:extLst>
              </p:cNvPr>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371;p58">
                <a:extLst>
                  <a:ext uri="{FF2B5EF4-FFF2-40B4-BE49-F238E27FC236}">
                    <a16:creationId xmlns:a16="http://schemas.microsoft.com/office/drawing/2014/main" id="{E5810EAB-B975-A246-A507-5DA0B5DF5D67}"/>
                  </a:ext>
                </a:extLst>
              </p:cNvPr>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372;p58">
                <a:extLst>
                  <a:ext uri="{FF2B5EF4-FFF2-40B4-BE49-F238E27FC236}">
                    <a16:creationId xmlns:a16="http://schemas.microsoft.com/office/drawing/2014/main" id="{767E1736-2A5E-4A48-B5F3-7BD5A985C371}"/>
                  </a:ext>
                </a:extLst>
              </p:cNvPr>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373;p58">
                <a:extLst>
                  <a:ext uri="{FF2B5EF4-FFF2-40B4-BE49-F238E27FC236}">
                    <a16:creationId xmlns:a16="http://schemas.microsoft.com/office/drawing/2014/main" id="{CCF888BE-5540-4F4A-A7EB-6C7C37A75F1A}"/>
                  </a:ext>
                </a:extLst>
              </p:cNvPr>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374;p58">
                <a:extLst>
                  <a:ext uri="{FF2B5EF4-FFF2-40B4-BE49-F238E27FC236}">
                    <a16:creationId xmlns:a16="http://schemas.microsoft.com/office/drawing/2014/main" id="{F6429748-481A-3541-96B9-8133239A1248}"/>
                  </a:ext>
                </a:extLst>
              </p:cNvPr>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375;p58">
                <a:extLst>
                  <a:ext uri="{FF2B5EF4-FFF2-40B4-BE49-F238E27FC236}">
                    <a16:creationId xmlns:a16="http://schemas.microsoft.com/office/drawing/2014/main" id="{AE3E34DD-5CE6-8240-BC34-F5158C8EF0F3}"/>
                  </a:ext>
                </a:extLst>
              </p:cNvPr>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376;p58">
                <a:extLst>
                  <a:ext uri="{FF2B5EF4-FFF2-40B4-BE49-F238E27FC236}">
                    <a16:creationId xmlns:a16="http://schemas.microsoft.com/office/drawing/2014/main" id="{AD0D5B2B-2923-D342-9C5F-67F827019774}"/>
                  </a:ext>
                </a:extLst>
              </p:cNvPr>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377;p58">
                <a:extLst>
                  <a:ext uri="{FF2B5EF4-FFF2-40B4-BE49-F238E27FC236}">
                    <a16:creationId xmlns:a16="http://schemas.microsoft.com/office/drawing/2014/main" id="{60D01091-D722-0445-960A-870415BFD066}"/>
                  </a:ext>
                </a:extLst>
              </p:cNvPr>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378;p58">
                <a:extLst>
                  <a:ext uri="{FF2B5EF4-FFF2-40B4-BE49-F238E27FC236}">
                    <a16:creationId xmlns:a16="http://schemas.microsoft.com/office/drawing/2014/main" id="{7AEFAF44-2202-074B-BFF9-286EC367B994}"/>
                  </a:ext>
                </a:extLst>
              </p:cNvPr>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379;p58">
                <a:extLst>
                  <a:ext uri="{FF2B5EF4-FFF2-40B4-BE49-F238E27FC236}">
                    <a16:creationId xmlns:a16="http://schemas.microsoft.com/office/drawing/2014/main" id="{048B3717-78FC-0147-9531-1120D08C7C47}"/>
                  </a:ext>
                </a:extLst>
              </p:cNvPr>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380;p58">
                <a:extLst>
                  <a:ext uri="{FF2B5EF4-FFF2-40B4-BE49-F238E27FC236}">
                    <a16:creationId xmlns:a16="http://schemas.microsoft.com/office/drawing/2014/main" id="{8AEA54BF-028E-E848-8E16-229BB78078C6}"/>
                  </a:ext>
                </a:extLst>
              </p:cNvPr>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9381;p58">
                <a:extLst>
                  <a:ext uri="{FF2B5EF4-FFF2-40B4-BE49-F238E27FC236}">
                    <a16:creationId xmlns:a16="http://schemas.microsoft.com/office/drawing/2014/main" id="{BEEF2024-310D-2948-8656-8A5C077B0BAF}"/>
                  </a:ext>
                </a:extLst>
              </p:cNvPr>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9382;p58">
                <a:extLst>
                  <a:ext uri="{FF2B5EF4-FFF2-40B4-BE49-F238E27FC236}">
                    <a16:creationId xmlns:a16="http://schemas.microsoft.com/office/drawing/2014/main" id="{33C26674-B15B-A34A-88CE-88641EC711F9}"/>
                  </a:ext>
                </a:extLst>
              </p:cNvPr>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383;p58">
                <a:extLst>
                  <a:ext uri="{FF2B5EF4-FFF2-40B4-BE49-F238E27FC236}">
                    <a16:creationId xmlns:a16="http://schemas.microsoft.com/office/drawing/2014/main" id="{5060E64D-11C8-FF40-BD2C-FAEDFC3AB135}"/>
                  </a:ext>
                </a:extLst>
              </p:cNvPr>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384;p58">
                <a:extLst>
                  <a:ext uri="{FF2B5EF4-FFF2-40B4-BE49-F238E27FC236}">
                    <a16:creationId xmlns:a16="http://schemas.microsoft.com/office/drawing/2014/main" id="{CD6EC1BA-87E5-8547-AC99-89AAA9180419}"/>
                  </a:ext>
                </a:extLst>
              </p:cNvPr>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9385;p58">
                <a:extLst>
                  <a:ext uri="{FF2B5EF4-FFF2-40B4-BE49-F238E27FC236}">
                    <a16:creationId xmlns:a16="http://schemas.microsoft.com/office/drawing/2014/main" id="{AB01E208-1F2D-AD4F-8837-A61DCC66F363}"/>
                  </a:ext>
                </a:extLst>
              </p:cNvPr>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9386;p58">
                <a:extLst>
                  <a:ext uri="{FF2B5EF4-FFF2-40B4-BE49-F238E27FC236}">
                    <a16:creationId xmlns:a16="http://schemas.microsoft.com/office/drawing/2014/main" id="{38AC597E-3D35-364E-B34F-AEB217D608FB}"/>
                  </a:ext>
                </a:extLst>
              </p:cNvPr>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387;p58">
                <a:extLst>
                  <a:ext uri="{FF2B5EF4-FFF2-40B4-BE49-F238E27FC236}">
                    <a16:creationId xmlns:a16="http://schemas.microsoft.com/office/drawing/2014/main" id="{BF954C58-FA63-8F4F-AC1D-CC84ED8E7B8D}"/>
                  </a:ext>
                </a:extLst>
              </p:cNvPr>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9388;p58">
                <a:extLst>
                  <a:ext uri="{FF2B5EF4-FFF2-40B4-BE49-F238E27FC236}">
                    <a16:creationId xmlns:a16="http://schemas.microsoft.com/office/drawing/2014/main" id="{D94B2F4C-2F4D-5945-BA59-85EA31548F76}"/>
                  </a:ext>
                </a:extLst>
              </p:cNvPr>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389;p58">
                <a:extLst>
                  <a:ext uri="{FF2B5EF4-FFF2-40B4-BE49-F238E27FC236}">
                    <a16:creationId xmlns:a16="http://schemas.microsoft.com/office/drawing/2014/main" id="{DB0EC277-5644-DB4F-B4A3-1EF46D8FC3B8}"/>
                  </a:ext>
                </a:extLst>
              </p:cNvPr>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390;p58">
                <a:extLst>
                  <a:ext uri="{FF2B5EF4-FFF2-40B4-BE49-F238E27FC236}">
                    <a16:creationId xmlns:a16="http://schemas.microsoft.com/office/drawing/2014/main" id="{B6D1BD16-D472-1941-8511-1DDD98091700}"/>
                  </a:ext>
                </a:extLst>
              </p:cNvPr>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391;p58">
                <a:extLst>
                  <a:ext uri="{FF2B5EF4-FFF2-40B4-BE49-F238E27FC236}">
                    <a16:creationId xmlns:a16="http://schemas.microsoft.com/office/drawing/2014/main" id="{783F751D-CDAA-5041-BDC7-D438BF977015}"/>
                  </a:ext>
                </a:extLst>
              </p:cNvPr>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392;p58">
                <a:extLst>
                  <a:ext uri="{FF2B5EF4-FFF2-40B4-BE49-F238E27FC236}">
                    <a16:creationId xmlns:a16="http://schemas.microsoft.com/office/drawing/2014/main" id="{E82BDDD3-3FDC-CA40-B9C6-69FB24B437C4}"/>
                  </a:ext>
                </a:extLst>
              </p:cNvPr>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393;p58">
                <a:extLst>
                  <a:ext uri="{FF2B5EF4-FFF2-40B4-BE49-F238E27FC236}">
                    <a16:creationId xmlns:a16="http://schemas.microsoft.com/office/drawing/2014/main" id="{C18A47AD-C91B-5542-B387-BDCC5AB8357A}"/>
                  </a:ext>
                </a:extLst>
              </p:cNvPr>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394;p58">
                <a:extLst>
                  <a:ext uri="{FF2B5EF4-FFF2-40B4-BE49-F238E27FC236}">
                    <a16:creationId xmlns:a16="http://schemas.microsoft.com/office/drawing/2014/main" id="{FE73D709-8445-AD49-B9A1-0C9C3FC74956}"/>
                  </a:ext>
                </a:extLst>
              </p:cNvPr>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395;p58">
                <a:extLst>
                  <a:ext uri="{FF2B5EF4-FFF2-40B4-BE49-F238E27FC236}">
                    <a16:creationId xmlns:a16="http://schemas.microsoft.com/office/drawing/2014/main" id="{93AA9AA7-CEFA-214D-A792-95A2EC69BF3B}"/>
                  </a:ext>
                </a:extLst>
              </p:cNvPr>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396;p58">
                <a:extLst>
                  <a:ext uri="{FF2B5EF4-FFF2-40B4-BE49-F238E27FC236}">
                    <a16:creationId xmlns:a16="http://schemas.microsoft.com/office/drawing/2014/main" id="{B7D67FCF-91F3-6041-B4EE-E7340A64F027}"/>
                  </a:ext>
                </a:extLst>
              </p:cNvPr>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397;p58">
                <a:extLst>
                  <a:ext uri="{FF2B5EF4-FFF2-40B4-BE49-F238E27FC236}">
                    <a16:creationId xmlns:a16="http://schemas.microsoft.com/office/drawing/2014/main" id="{1978A759-7226-504F-B9A5-13AFB8C6DCC8}"/>
                  </a:ext>
                </a:extLst>
              </p:cNvPr>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398;p58">
                <a:extLst>
                  <a:ext uri="{FF2B5EF4-FFF2-40B4-BE49-F238E27FC236}">
                    <a16:creationId xmlns:a16="http://schemas.microsoft.com/office/drawing/2014/main" id="{BB0E9CB6-4CFE-B947-9EB2-C1F7A2C660D3}"/>
                  </a:ext>
                </a:extLst>
              </p:cNvPr>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9399;p58">
                <a:extLst>
                  <a:ext uri="{FF2B5EF4-FFF2-40B4-BE49-F238E27FC236}">
                    <a16:creationId xmlns:a16="http://schemas.microsoft.com/office/drawing/2014/main" id="{2C97BF9E-9418-F64C-90B2-AE727FDD0516}"/>
                  </a:ext>
                </a:extLst>
              </p:cNvPr>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9400;p58">
                <a:extLst>
                  <a:ext uri="{FF2B5EF4-FFF2-40B4-BE49-F238E27FC236}">
                    <a16:creationId xmlns:a16="http://schemas.microsoft.com/office/drawing/2014/main" id="{C2D15E54-36B2-DA4E-B6E7-D1E743ADEAF3}"/>
                  </a:ext>
                </a:extLst>
              </p:cNvPr>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401;p58">
                <a:extLst>
                  <a:ext uri="{FF2B5EF4-FFF2-40B4-BE49-F238E27FC236}">
                    <a16:creationId xmlns:a16="http://schemas.microsoft.com/office/drawing/2014/main" id="{F880B724-F08B-FC4B-B0D0-1B6CB74617A9}"/>
                  </a:ext>
                </a:extLst>
              </p:cNvPr>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9402;p58">
                <a:extLst>
                  <a:ext uri="{FF2B5EF4-FFF2-40B4-BE49-F238E27FC236}">
                    <a16:creationId xmlns:a16="http://schemas.microsoft.com/office/drawing/2014/main" id="{B63EF6B4-D75A-934A-851B-D8A69C64380C}"/>
                  </a:ext>
                </a:extLst>
              </p:cNvPr>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9403;p58">
                <a:extLst>
                  <a:ext uri="{FF2B5EF4-FFF2-40B4-BE49-F238E27FC236}">
                    <a16:creationId xmlns:a16="http://schemas.microsoft.com/office/drawing/2014/main" id="{B3C80AA0-5E61-594C-A1E0-F9AF47773D6D}"/>
                  </a:ext>
                </a:extLst>
              </p:cNvPr>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9404;p58">
                <a:extLst>
                  <a:ext uri="{FF2B5EF4-FFF2-40B4-BE49-F238E27FC236}">
                    <a16:creationId xmlns:a16="http://schemas.microsoft.com/office/drawing/2014/main" id="{0280231C-2306-864B-912F-D22F1D7C5343}"/>
                  </a:ext>
                </a:extLst>
              </p:cNvPr>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405;p58">
                <a:extLst>
                  <a:ext uri="{FF2B5EF4-FFF2-40B4-BE49-F238E27FC236}">
                    <a16:creationId xmlns:a16="http://schemas.microsoft.com/office/drawing/2014/main" id="{E354C963-FDD7-784C-9728-21D91CDAB861}"/>
                  </a:ext>
                </a:extLst>
              </p:cNvPr>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9406;p58">
                <a:extLst>
                  <a:ext uri="{FF2B5EF4-FFF2-40B4-BE49-F238E27FC236}">
                    <a16:creationId xmlns:a16="http://schemas.microsoft.com/office/drawing/2014/main" id="{709FDD78-ADD4-5747-A456-F9B761BEA0FD}"/>
                  </a:ext>
                </a:extLst>
              </p:cNvPr>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9407;p58">
                <a:extLst>
                  <a:ext uri="{FF2B5EF4-FFF2-40B4-BE49-F238E27FC236}">
                    <a16:creationId xmlns:a16="http://schemas.microsoft.com/office/drawing/2014/main" id="{483CF796-81F7-5B4D-9049-34746480D3FD}"/>
                  </a:ext>
                </a:extLst>
              </p:cNvPr>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408;p58">
                <a:extLst>
                  <a:ext uri="{FF2B5EF4-FFF2-40B4-BE49-F238E27FC236}">
                    <a16:creationId xmlns:a16="http://schemas.microsoft.com/office/drawing/2014/main" id="{57D7FDD2-FD93-AF47-8152-51B6F0B08D49}"/>
                  </a:ext>
                </a:extLst>
              </p:cNvPr>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9409;p58">
                <a:extLst>
                  <a:ext uri="{FF2B5EF4-FFF2-40B4-BE49-F238E27FC236}">
                    <a16:creationId xmlns:a16="http://schemas.microsoft.com/office/drawing/2014/main" id="{928DFC5B-E621-B241-AB0F-6ECCE21F239D}"/>
                  </a:ext>
                </a:extLst>
              </p:cNvPr>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410;p58">
                <a:extLst>
                  <a:ext uri="{FF2B5EF4-FFF2-40B4-BE49-F238E27FC236}">
                    <a16:creationId xmlns:a16="http://schemas.microsoft.com/office/drawing/2014/main" id="{4AA1B931-B43D-0C44-AAED-DF94F11B7881}"/>
                  </a:ext>
                </a:extLst>
              </p:cNvPr>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411;p58">
                <a:extLst>
                  <a:ext uri="{FF2B5EF4-FFF2-40B4-BE49-F238E27FC236}">
                    <a16:creationId xmlns:a16="http://schemas.microsoft.com/office/drawing/2014/main" id="{DC50DD8F-4F4D-5F4F-8F5D-0A0B8ACE030A}"/>
                  </a:ext>
                </a:extLst>
              </p:cNvPr>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9412;p58">
                <a:extLst>
                  <a:ext uri="{FF2B5EF4-FFF2-40B4-BE49-F238E27FC236}">
                    <a16:creationId xmlns:a16="http://schemas.microsoft.com/office/drawing/2014/main" id="{03F79592-6289-CB43-A18B-E5C18F609D3E}"/>
                  </a:ext>
                </a:extLst>
              </p:cNvPr>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9413;p58">
                <a:extLst>
                  <a:ext uri="{FF2B5EF4-FFF2-40B4-BE49-F238E27FC236}">
                    <a16:creationId xmlns:a16="http://schemas.microsoft.com/office/drawing/2014/main" id="{096158BE-4AD7-6E41-9C13-1F68A2A6C98D}"/>
                  </a:ext>
                </a:extLst>
              </p:cNvPr>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414;p58">
                <a:extLst>
                  <a:ext uri="{FF2B5EF4-FFF2-40B4-BE49-F238E27FC236}">
                    <a16:creationId xmlns:a16="http://schemas.microsoft.com/office/drawing/2014/main" id="{74D45A48-FDC6-224B-BC8D-BF23F726D8F3}"/>
                  </a:ext>
                </a:extLst>
              </p:cNvPr>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415;p58">
                <a:extLst>
                  <a:ext uri="{FF2B5EF4-FFF2-40B4-BE49-F238E27FC236}">
                    <a16:creationId xmlns:a16="http://schemas.microsoft.com/office/drawing/2014/main" id="{D20F5F7E-BF47-934F-8B39-66CE9BB332D5}"/>
                  </a:ext>
                </a:extLst>
              </p:cNvPr>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416;p58">
                <a:extLst>
                  <a:ext uri="{FF2B5EF4-FFF2-40B4-BE49-F238E27FC236}">
                    <a16:creationId xmlns:a16="http://schemas.microsoft.com/office/drawing/2014/main" id="{D769D4EF-B945-C54E-96BE-6B6421CEA606}"/>
                  </a:ext>
                </a:extLst>
              </p:cNvPr>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417;p58">
                <a:extLst>
                  <a:ext uri="{FF2B5EF4-FFF2-40B4-BE49-F238E27FC236}">
                    <a16:creationId xmlns:a16="http://schemas.microsoft.com/office/drawing/2014/main" id="{623DFDA3-EA19-F44B-B093-34CDF8986E07}"/>
                  </a:ext>
                </a:extLst>
              </p:cNvPr>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418;p58">
                <a:extLst>
                  <a:ext uri="{FF2B5EF4-FFF2-40B4-BE49-F238E27FC236}">
                    <a16:creationId xmlns:a16="http://schemas.microsoft.com/office/drawing/2014/main" id="{035B1BEE-228E-5341-B3D0-0750F12081E8}"/>
                  </a:ext>
                </a:extLst>
              </p:cNvPr>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9419;p58">
                <a:extLst>
                  <a:ext uri="{FF2B5EF4-FFF2-40B4-BE49-F238E27FC236}">
                    <a16:creationId xmlns:a16="http://schemas.microsoft.com/office/drawing/2014/main" id="{7436A46F-D10B-6A40-A953-0453079C694D}"/>
                  </a:ext>
                </a:extLst>
              </p:cNvPr>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9420;p58">
                <a:extLst>
                  <a:ext uri="{FF2B5EF4-FFF2-40B4-BE49-F238E27FC236}">
                    <a16:creationId xmlns:a16="http://schemas.microsoft.com/office/drawing/2014/main" id="{5926DF91-F7C8-D140-AB6F-20496D296D85}"/>
                  </a:ext>
                </a:extLst>
              </p:cNvPr>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9421;p58">
                <a:extLst>
                  <a:ext uri="{FF2B5EF4-FFF2-40B4-BE49-F238E27FC236}">
                    <a16:creationId xmlns:a16="http://schemas.microsoft.com/office/drawing/2014/main" id="{39A8E875-CBD3-5D45-83D1-CD128CF3A6C0}"/>
                  </a:ext>
                </a:extLst>
              </p:cNvPr>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9422;p58">
                <a:extLst>
                  <a:ext uri="{FF2B5EF4-FFF2-40B4-BE49-F238E27FC236}">
                    <a16:creationId xmlns:a16="http://schemas.microsoft.com/office/drawing/2014/main" id="{99372774-3569-0E43-A365-7B2F5E6B6F68}"/>
                  </a:ext>
                </a:extLst>
              </p:cNvPr>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9423;p58">
                <a:extLst>
                  <a:ext uri="{FF2B5EF4-FFF2-40B4-BE49-F238E27FC236}">
                    <a16:creationId xmlns:a16="http://schemas.microsoft.com/office/drawing/2014/main" id="{B3F85D09-4610-6244-84DC-FCC8F298C381}"/>
                  </a:ext>
                </a:extLst>
              </p:cNvPr>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9424;p58">
                <a:extLst>
                  <a:ext uri="{FF2B5EF4-FFF2-40B4-BE49-F238E27FC236}">
                    <a16:creationId xmlns:a16="http://schemas.microsoft.com/office/drawing/2014/main" id="{F7DE840D-F128-CD42-8283-BA1D6FD4C059}"/>
                  </a:ext>
                </a:extLst>
              </p:cNvPr>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9425;p58">
              <a:extLst>
                <a:ext uri="{FF2B5EF4-FFF2-40B4-BE49-F238E27FC236}">
                  <a16:creationId xmlns:a16="http://schemas.microsoft.com/office/drawing/2014/main" id="{9BD3D4C6-D6B1-2F45-8B05-248184FBD508}"/>
                </a:ext>
              </a:extLst>
            </p:cNvPr>
            <p:cNvGrpSpPr/>
            <p:nvPr/>
          </p:nvGrpSpPr>
          <p:grpSpPr>
            <a:xfrm>
              <a:off x="2261471" y="2757943"/>
              <a:ext cx="359821" cy="657812"/>
              <a:chOff x="2261471" y="2757943"/>
              <a:chExt cx="359821" cy="657812"/>
            </a:xfrm>
          </p:grpSpPr>
          <p:sp>
            <p:nvSpPr>
              <p:cNvPr id="311" name="Google Shape;9426;p58">
                <a:extLst>
                  <a:ext uri="{FF2B5EF4-FFF2-40B4-BE49-F238E27FC236}">
                    <a16:creationId xmlns:a16="http://schemas.microsoft.com/office/drawing/2014/main" id="{14FB16C2-4B69-1F42-A75E-4751FD07FDC3}"/>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427;p58">
                <a:extLst>
                  <a:ext uri="{FF2B5EF4-FFF2-40B4-BE49-F238E27FC236}">
                    <a16:creationId xmlns:a16="http://schemas.microsoft.com/office/drawing/2014/main" id="{D17ADCFC-73EB-1C45-B2F4-708FD15944B3}"/>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9428;p58">
              <a:extLst>
                <a:ext uri="{FF2B5EF4-FFF2-40B4-BE49-F238E27FC236}">
                  <a16:creationId xmlns:a16="http://schemas.microsoft.com/office/drawing/2014/main" id="{D131B6CA-DFF1-8947-93E3-56F42E1CEC1A}"/>
                </a:ext>
              </a:extLst>
            </p:cNvPr>
            <p:cNvGrpSpPr/>
            <p:nvPr/>
          </p:nvGrpSpPr>
          <p:grpSpPr>
            <a:xfrm rot="753369" flipH="1">
              <a:off x="3785376" y="3977129"/>
              <a:ext cx="359827" cy="657823"/>
              <a:chOff x="2261471" y="2757943"/>
              <a:chExt cx="359821" cy="657812"/>
            </a:xfrm>
          </p:grpSpPr>
          <p:sp>
            <p:nvSpPr>
              <p:cNvPr id="309" name="Google Shape;9429;p58">
                <a:extLst>
                  <a:ext uri="{FF2B5EF4-FFF2-40B4-BE49-F238E27FC236}">
                    <a16:creationId xmlns:a16="http://schemas.microsoft.com/office/drawing/2014/main" id="{F5DE5AD6-08D2-6C45-9087-F4E0CBB7B622}"/>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430;p58">
                <a:extLst>
                  <a:ext uri="{FF2B5EF4-FFF2-40B4-BE49-F238E27FC236}">
                    <a16:creationId xmlns:a16="http://schemas.microsoft.com/office/drawing/2014/main" id="{4D1D5E37-7052-8D4D-AF0E-B9818CB26A00}"/>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a:extLst>
              <a:ext uri="{FF2B5EF4-FFF2-40B4-BE49-F238E27FC236}">
                <a16:creationId xmlns:a16="http://schemas.microsoft.com/office/drawing/2014/main" id="{FC2BC895-68B6-9D4B-A449-E5639633BADE}"/>
              </a:ext>
            </a:extLst>
          </p:cNvPr>
          <p:cNvSpPr/>
          <p:nvPr/>
        </p:nvSpPr>
        <p:spPr>
          <a:xfrm>
            <a:off x="3738009" y="103964"/>
            <a:ext cx="1601721" cy="499304"/>
          </a:xfrm>
          <a:prstGeom prst="rect">
            <a:avLst/>
          </a:prstGeom>
          <a:solidFill>
            <a:srgbClr val="FFFFFF"/>
          </a:solidFill>
        </p:spPr>
        <p:txBody>
          <a:bodyPr wrap="none">
            <a:spAutoFit/>
          </a:bodyPr>
          <a:lstStyle/>
          <a:p>
            <a:pPr algn="just">
              <a:lnSpc>
                <a:spcPct val="115000"/>
              </a:lnSpc>
              <a:spcBef>
                <a:spcPts val="600"/>
              </a:spcBef>
              <a:spcAft>
                <a:spcPts val="600"/>
              </a:spcAft>
            </a:pPr>
            <a:r>
              <a:rPr lang="vi-VN" sz="2500" b="1" dirty="0">
                <a:solidFill>
                  <a:srgbClr val="FF0000"/>
                </a:solidFill>
                <a:latin typeface="Times New Roman" panose="02020603050405020304" pitchFamily="18" charset="0"/>
                <a:ea typeface="Calibri" panose="020F0502020204030204" pitchFamily="34" charset="0"/>
              </a:rPr>
              <a:t>Bài tập 5:</a:t>
            </a:r>
            <a:r>
              <a:rPr lang="vi-VN" sz="2500" dirty="0">
                <a:solidFill>
                  <a:srgbClr val="FF0000"/>
                </a:solidFill>
                <a:latin typeface="Times New Roman" panose="02020603050405020304" pitchFamily="18" charset="0"/>
                <a:ea typeface="Calibri" panose="020F0502020204030204" pitchFamily="34" charset="0"/>
              </a:rPr>
              <a:t> </a:t>
            </a:r>
            <a:endParaRPr lang="en-VN" sz="2500" dirty="0">
              <a:solidFill>
                <a:srgbClr val="FF0000"/>
              </a:solidFill>
              <a:latin typeface="Times New Roman" panose="02020603050405020304" pitchFamily="18" charset="0"/>
              <a:ea typeface="Calibri" panose="020F0502020204030204" pitchFamily="34" charset="0"/>
            </a:endParaRPr>
          </a:p>
        </p:txBody>
      </p:sp>
      <p:graphicFrame>
        <p:nvGraphicFramePr>
          <p:cNvPr id="4" name="Table 4">
            <a:extLst>
              <a:ext uri="{FF2B5EF4-FFF2-40B4-BE49-F238E27FC236}">
                <a16:creationId xmlns:a16="http://schemas.microsoft.com/office/drawing/2014/main" id="{EF59830B-09CF-484A-9D47-572F7DCA0E98}"/>
              </a:ext>
            </a:extLst>
          </p:cNvPr>
          <p:cNvGraphicFramePr>
            <a:graphicFrameLocks noGrp="1"/>
          </p:cNvGraphicFramePr>
          <p:nvPr>
            <p:extLst>
              <p:ext uri="{D42A27DB-BD31-4B8C-83A1-F6EECF244321}">
                <p14:modId xmlns:p14="http://schemas.microsoft.com/office/powerpoint/2010/main" val="2719129597"/>
              </p:ext>
            </p:extLst>
          </p:nvPr>
        </p:nvGraphicFramePr>
        <p:xfrm>
          <a:off x="466179" y="653227"/>
          <a:ext cx="8208396" cy="2286000"/>
        </p:xfrm>
        <a:graphic>
          <a:graphicData uri="http://schemas.openxmlformats.org/drawingml/2006/table">
            <a:tbl>
              <a:tblPr firstRow="1" bandRow="1">
                <a:tableStyleId>{79815C40-CF67-4834-AEFB-09D9C3B4C29D}</a:tableStyleId>
              </a:tblPr>
              <a:tblGrid>
                <a:gridCol w="2806987">
                  <a:extLst>
                    <a:ext uri="{9D8B030D-6E8A-4147-A177-3AD203B41FA5}">
                      <a16:colId xmlns:a16="http://schemas.microsoft.com/office/drawing/2014/main" val="2666720207"/>
                    </a:ext>
                  </a:extLst>
                </a:gridCol>
                <a:gridCol w="1044094">
                  <a:extLst>
                    <a:ext uri="{9D8B030D-6E8A-4147-A177-3AD203B41FA5}">
                      <a16:colId xmlns:a16="http://schemas.microsoft.com/office/drawing/2014/main" val="550828112"/>
                    </a:ext>
                  </a:extLst>
                </a:gridCol>
                <a:gridCol w="4357315">
                  <a:extLst>
                    <a:ext uri="{9D8B030D-6E8A-4147-A177-3AD203B41FA5}">
                      <a16:colId xmlns:a16="http://schemas.microsoft.com/office/drawing/2014/main" val="2138433761"/>
                    </a:ext>
                  </a:extLst>
                </a:gridCol>
              </a:tblGrid>
              <a:tr h="370840">
                <a:tc>
                  <a:txBody>
                    <a:bodyPr/>
                    <a:lstStyle/>
                    <a:p>
                      <a:r>
                        <a:rPr lang="en-VN" sz="2000" dirty="0">
                          <a:latin typeface="Times New Roman" panose="02020603050405020304" pitchFamily="18" charset="0"/>
                          <a:cs typeface="Times New Roman" panose="02020603050405020304" pitchFamily="18" charset="0"/>
                        </a:rPr>
                        <a:t>1) Buôn thúng bán mẹt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G</a:t>
                      </a:r>
                      <a:r>
                        <a:rPr lang="en-VN" sz="2000" dirty="0">
                          <a:latin typeface="Times New Roman" panose="02020603050405020304" pitchFamily="18" charset="0"/>
                          <a:cs typeface="Times New Roman" panose="02020603050405020304" pitchFamily="18" charset="0"/>
                        </a:rPr>
                        <a:t>iúp nhau lúc khó khăn, thiếu thốn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668841449"/>
                  </a:ext>
                </a:extLst>
              </a:tr>
              <a:tr h="370840">
                <a:tc>
                  <a:txBody>
                    <a:bodyPr/>
                    <a:lstStyle/>
                    <a:p>
                      <a:r>
                        <a:rPr lang="en-VN" sz="2000" dirty="0">
                          <a:latin typeface="Times New Roman" panose="02020603050405020304" pitchFamily="18" charset="0"/>
                          <a:cs typeface="Times New Roman" panose="02020603050405020304" pitchFamily="18" charset="0"/>
                        </a:rPr>
                        <a:t>2) Chân lấm tay bùn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L</a:t>
                      </a:r>
                      <a:r>
                        <a:rPr lang="en-VN" sz="2000" dirty="0">
                          <a:latin typeface="Times New Roman" panose="02020603050405020304" pitchFamily="18" charset="0"/>
                          <a:cs typeface="Times New Roman" panose="02020603050405020304" pitchFamily="18" charset="0"/>
                        </a:rPr>
                        <a:t>àm lụng vất vả, dãi dầu sương nắng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546294387"/>
                  </a:ext>
                </a:extLst>
              </a:tr>
              <a:tr h="370840">
                <a:tc>
                  <a:txBody>
                    <a:bodyPr/>
                    <a:lstStyle/>
                    <a:p>
                      <a:r>
                        <a:rPr lang="en-VN" sz="2000" dirty="0">
                          <a:latin typeface="Times New Roman" panose="02020603050405020304" pitchFamily="18" charset="0"/>
                          <a:cs typeface="Times New Roman" panose="02020603050405020304" pitchFamily="18" charset="0"/>
                        </a:rPr>
                        <a:t>3) Gạo chợ nước sông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B</a:t>
                      </a:r>
                      <a:r>
                        <a:rPr lang="en-VN" sz="2000" dirty="0">
                          <a:latin typeface="Times New Roman" panose="02020603050405020304" pitchFamily="18" charset="0"/>
                          <a:cs typeface="Times New Roman" panose="02020603050405020304" pitchFamily="18" charset="0"/>
                        </a:rPr>
                        <a:t>uôn bán vặt ở đầu đường, góc chợ</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50323699"/>
                  </a:ext>
                </a:extLst>
              </a:tr>
              <a:tr h="370840">
                <a:tc>
                  <a:txBody>
                    <a:bodyPr/>
                    <a:lstStyle/>
                    <a:p>
                      <a:r>
                        <a:rPr lang="en-VN" sz="2000" dirty="0">
                          <a:latin typeface="Times New Roman" panose="02020603050405020304" pitchFamily="18" charset="0"/>
                          <a:cs typeface="Times New Roman" panose="02020603050405020304" pitchFamily="18" charset="0"/>
                        </a:rPr>
                        <a:t>4) Một nắng hai sương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d) </a:t>
                      </a:r>
                      <a:r>
                        <a:rPr lang="en-US" sz="2000" dirty="0">
                          <a:latin typeface="Times New Roman" panose="02020603050405020304" pitchFamily="18" charset="0"/>
                          <a:cs typeface="Times New Roman" panose="02020603050405020304" pitchFamily="18" charset="0"/>
                        </a:rPr>
                        <a:t>C</a:t>
                      </a:r>
                      <a:r>
                        <a:rPr lang="en-VN" sz="2000" dirty="0">
                          <a:latin typeface="Times New Roman" panose="02020603050405020304" pitchFamily="18" charset="0"/>
                          <a:cs typeface="Times New Roman" panose="02020603050405020304" pitchFamily="18" charset="0"/>
                        </a:rPr>
                        <a:t>uộc sống bấp bênh, phụ thuộc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107678979"/>
                  </a:ext>
                </a:extLst>
              </a:tr>
              <a:tr h="370840">
                <a:tc>
                  <a:txBody>
                    <a:bodyPr/>
                    <a:lstStyle/>
                    <a:p>
                      <a:r>
                        <a:rPr lang="en-VN" sz="2000" dirty="0">
                          <a:latin typeface="Times New Roman" panose="02020603050405020304" pitchFamily="18" charset="0"/>
                          <a:cs typeface="Times New Roman" panose="02020603050405020304" pitchFamily="18" charset="0"/>
                        </a:rPr>
                        <a:t>5) Nhường cơm sẻ áo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S</a:t>
                      </a:r>
                      <a:r>
                        <a:rPr lang="en-VN" sz="2000" dirty="0">
                          <a:latin typeface="Times New Roman" panose="02020603050405020304" pitchFamily="18" charset="0"/>
                          <a:cs typeface="Times New Roman" panose="02020603050405020304" pitchFamily="18" charset="0"/>
                        </a:rPr>
                        <a:t>ự lam lũ, cực nhọc của việc đồng 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18432525"/>
                  </a:ext>
                </a:extLst>
              </a:tr>
            </a:tbl>
          </a:graphicData>
        </a:graphic>
      </p:graphicFrame>
      <p:sp>
        <p:nvSpPr>
          <p:cNvPr id="6" name="Rectangle 5">
            <a:extLst>
              <a:ext uri="{FF2B5EF4-FFF2-40B4-BE49-F238E27FC236}">
                <a16:creationId xmlns:a16="http://schemas.microsoft.com/office/drawing/2014/main" id="{3EBEDB90-4DF1-3645-ABA8-F559BE3078D8}"/>
              </a:ext>
            </a:extLst>
          </p:cNvPr>
          <p:cNvSpPr/>
          <p:nvPr/>
        </p:nvSpPr>
        <p:spPr>
          <a:xfrm>
            <a:off x="2019167" y="3107309"/>
            <a:ext cx="6509973" cy="1631216"/>
          </a:xfrm>
          <a:prstGeom prst="rect">
            <a:avLst/>
          </a:prstGeom>
        </p:spPr>
        <p:txBody>
          <a:bodyPr wrap="square">
            <a:spAutoFit/>
          </a:bodyPr>
          <a:lstStyle/>
          <a:p>
            <a:pPr algn="just"/>
            <a:r>
              <a:rPr lang="vi-VN" sz="2000" b="1" dirty="0">
                <a:latin typeface="Times New Roman" panose="02020603050405020304" pitchFamily="18" charset="0"/>
                <a:ea typeface="Calibri" panose="020F0502020204030204" pitchFamily="34" charset="0"/>
              </a:rPr>
              <a:t>* Tác dụng:</a:t>
            </a:r>
            <a:endParaRPr lang="en-VN" sz="2000" b="1"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có tác dụng biểu thị một cách cụ thể hình ảnh các sự việc trừu tượng cần diễn đạt.</a:t>
            </a:r>
            <a:endParaRPr lang="en-VN" sz="2000"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còn thể hiện được thái độ, tình cảm đối với các sự vật, con người được nói đến.</a:t>
            </a:r>
            <a:endParaRPr lang="en-VN" sz="2000" dirty="0">
              <a:latin typeface="Times New Roman" panose="02020603050405020304" pitchFamily="18" charset="0"/>
              <a:ea typeface="Calibri" panose="020F0502020204030204" pitchFamily="34" charset="0"/>
            </a:endParaRPr>
          </a:p>
        </p:txBody>
      </p:sp>
      <p:cxnSp>
        <p:nvCxnSpPr>
          <p:cNvPr id="8" name="Straight Arrow Connector 7">
            <a:extLst>
              <a:ext uri="{FF2B5EF4-FFF2-40B4-BE49-F238E27FC236}">
                <a16:creationId xmlns:a16="http://schemas.microsoft.com/office/drawing/2014/main" id="{995BEEC2-C2D3-DA44-8C60-FC1359E30DCE}"/>
              </a:ext>
            </a:extLst>
          </p:cNvPr>
          <p:cNvCxnSpPr/>
          <p:nvPr/>
        </p:nvCxnSpPr>
        <p:spPr>
          <a:xfrm>
            <a:off x="3238902" y="853255"/>
            <a:ext cx="1070850" cy="8405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B25758F8-F9CE-9F4F-8E25-62B4763EC71B}"/>
              </a:ext>
            </a:extLst>
          </p:cNvPr>
          <p:cNvCxnSpPr>
            <a:cxnSpLocks/>
          </p:cNvCxnSpPr>
          <p:nvPr/>
        </p:nvCxnSpPr>
        <p:spPr>
          <a:xfrm>
            <a:off x="3281916" y="1241772"/>
            <a:ext cx="1027836" cy="1329978"/>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24CA90B9-7A64-E244-BFFA-123C21C6FBD0}"/>
              </a:ext>
            </a:extLst>
          </p:cNvPr>
          <p:cNvCxnSpPr>
            <a:cxnSpLocks/>
          </p:cNvCxnSpPr>
          <p:nvPr/>
        </p:nvCxnSpPr>
        <p:spPr>
          <a:xfrm>
            <a:off x="3281916" y="1651329"/>
            <a:ext cx="1070850" cy="38486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F0993CCE-5C9D-274A-9CE7-8DB0A3B473B9}"/>
              </a:ext>
            </a:extLst>
          </p:cNvPr>
          <p:cNvCxnSpPr>
            <a:cxnSpLocks/>
          </p:cNvCxnSpPr>
          <p:nvPr/>
        </p:nvCxnSpPr>
        <p:spPr>
          <a:xfrm flipV="1">
            <a:off x="3260409" y="1254120"/>
            <a:ext cx="1092357" cy="782071"/>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5F49263A-9844-AF44-B846-F3B61C66C504}"/>
              </a:ext>
            </a:extLst>
          </p:cNvPr>
          <p:cNvCxnSpPr>
            <a:cxnSpLocks/>
          </p:cNvCxnSpPr>
          <p:nvPr/>
        </p:nvCxnSpPr>
        <p:spPr>
          <a:xfrm flipV="1">
            <a:off x="3260409" y="849584"/>
            <a:ext cx="1092357" cy="1761182"/>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98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barn(inVertical)">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barn(inVertical)">
                                      <p:cBhvr>
                                        <p:cTn id="17" dur="5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barn(inVertical)">
                                      <p:cBhvr>
                                        <p:cTn id="22" dur="500"/>
                                        <p:tgtEl>
                                          <p:spTgt spid="40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9"/>
                                        </p:tgtEl>
                                        <p:attrNameLst>
                                          <p:attrName>style.visibility</p:attrName>
                                        </p:attrNameLst>
                                      </p:cBhvr>
                                      <p:to>
                                        <p:strVal val="visible"/>
                                      </p:to>
                                    </p:set>
                                    <p:animEffect transition="in" filter="barn(inVertical)">
                                      <p:cBhvr>
                                        <p:cTn id="27" dur="500"/>
                                        <p:tgtEl>
                                          <p:spTgt spid="40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arn(inVertic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arn(inVertical)">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42"/>
        <p:cNvGrpSpPr/>
        <p:nvPr/>
      </p:nvGrpSpPr>
      <p:grpSpPr>
        <a:xfrm>
          <a:off x="0" y="0"/>
          <a:ext cx="0" cy="0"/>
          <a:chOff x="0" y="0"/>
          <a:chExt cx="0" cy="0"/>
        </a:xfrm>
      </p:grpSpPr>
      <p:grpSp>
        <p:nvGrpSpPr>
          <p:cNvPr id="7843" name="Google Shape;7843;p50"/>
          <p:cNvGrpSpPr/>
          <p:nvPr/>
        </p:nvGrpSpPr>
        <p:grpSpPr>
          <a:xfrm>
            <a:off x="790775" y="119354"/>
            <a:ext cx="7447900" cy="745438"/>
            <a:chOff x="790775" y="119354"/>
            <a:chExt cx="7447900" cy="745438"/>
          </a:xfrm>
        </p:grpSpPr>
        <p:sp>
          <p:nvSpPr>
            <p:cNvPr id="7844" name="Google Shape;7844;p5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5" name="Google Shape;7845;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6" name="Google Shape;7846;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7" name="Google Shape;7847;p5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7848" name="Google Shape;7848;p50"/>
            <p:cNvGrpSpPr/>
            <p:nvPr/>
          </p:nvGrpSpPr>
          <p:grpSpPr>
            <a:xfrm>
              <a:off x="2716513" y="596800"/>
              <a:ext cx="456034" cy="267991"/>
              <a:chOff x="-1126825" y="596800"/>
              <a:chExt cx="456034" cy="267991"/>
            </a:xfrm>
          </p:grpSpPr>
          <p:sp>
            <p:nvSpPr>
              <p:cNvPr id="7849" name="Google Shape;7849;p5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0" name="Google Shape;7850;p5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1" name="Google Shape;7851;p5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2" name="Google Shape;7852;p5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3" name="Google Shape;7853;p5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4" name="Google Shape;7854;p5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5" name="Google Shape;7855;p5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6" name="Google Shape;7856;p5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7" name="Google Shape;7857;p5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8" name="Google Shape;7858;p5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859" name="Google Shape;7859;p50"/>
            <p:cNvGrpSpPr/>
            <p:nvPr/>
          </p:nvGrpSpPr>
          <p:grpSpPr>
            <a:xfrm>
              <a:off x="790775" y="119354"/>
              <a:ext cx="7447900" cy="539872"/>
              <a:chOff x="790775" y="119354"/>
              <a:chExt cx="7447900" cy="539872"/>
            </a:xfrm>
          </p:grpSpPr>
          <p:sp>
            <p:nvSpPr>
              <p:cNvPr id="7860" name="Google Shape;7860;p5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1" name="Google Shape;7861;p5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2" name="Google Shape;7862;p5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3" name="Google Shape;7863;p5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4" name="Google Shape;7864;p5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5" name="Google Shape;7865;p5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6" name="Google Shape;7866;p5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7" name="Google Shape;7867;p5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8" name="Google Shape;7868;p5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9" name="Google Shape;7869;p5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0" name="Google Shape;7870;p5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1" name="Google Shape;7871;p5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2" name="Google Shape;7872;p5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3" name="Google Shape;7873;p5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4" name="Google Shape;7874;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5" name="Google Shape;7875;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6" name="Google Shape;7876;p5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7" name="Google Shape;7877;p5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8" name="Google Shape;7878;p5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9" name="Google Shape;7879;p5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0" name="Google Shape;7880;p5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1" name="Google Shape;7881;p5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2" name="Google Shape;7882;p5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3" name="Google Shape;7883;p5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4" name="Google Shape;7884;p5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5" name="Google Shape;7885;p5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6" name="Google Shape;7886;p5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87" name="Google Shape;7887;p5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8" name="Google Shape;7888;p5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9" name="Google Shape;7889;p5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0" name="Google Shape;7890;p5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1" name="Google Shape;7891;p5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2" name="Google Shape;7892;p5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3" name="Google Shape;7893;p5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4" name="Google Shape;7894;p5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5" name="Google Shape;7895;p5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6" name="Google Shape;7896;p5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7897" name="Google Shape;7897;p50"/>
          <p:cNvSpPr/>
          <p:nvPr/>
        </p:nvSpPr>
        <p:spPr>
          <a:xfrm>
            <a:off x="41922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98" name="Google Shape;7898;p50"/>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err="1">
                <a:latin typeface="Times New Roman" panose="02020603050405020304" pitchFamily="18" charset="0"/>
                <a:cs typeface="Times New Roman" panose="02020603050405020304" pitchFamily="18" charset="0"/>
              </a:rPr>
              <a:t>Bài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tập</a:t>
            </a:r>
            <a:r>
              <a:rPr lang="en" dirty="0">
                <a:latin typeface="Times New Roman" panose="02020603050405020304" pitchFamily="18" charset="0"/>
                <a:cs typeface="Times New Roman" panose="02020603050405020304" pitchFamily="18" charset="0"/>
              </a:rPr>
              <a:t> 6:</a:t>
            </a:r>
            <a:endParaRPr dirty="0">
              <a:latin typeface="Times New Roman" panose="02020603050405020304" pitchFamily="18" charset="0"/>
              <a:cs typeface="Times New Roman" panose="02020603050405020304" pitchFamily="18" charset="0"/>
            </a:endParaRPr>
          </a:p>
        </p:txBody>
      </p:sp>
      <p:grpSp>
        <p:nvGrpSpPr>
          <p:cNvPr id="7977" name="Google Shape;7977;p50"/>
          <p:cNvGrpSpPr/>
          <p:nvPr/>
        </p:nvGrpSpPr>
        <p:grpSpPr>
          <a:xfrm>
            <a:off x="1858450" y="2571750"/>
            <a:ext cx="2409240" cy="2028443"/>
            <a:chOff x="1858450" y="2571750"/>
            <a:chExt cx="2409240" cy="2028443"/>
          </a:xfrm>
        </p:grpSpPr>
        <p:sp>
          <p:nvSpPr>
            <p:cNvPr id="7978" name="Google Shape;7978;p50"/>
            <p:cNvSpPr/>
            <p:nvPr/>
          </p:nvSpPr>
          <p:spPr>
            <a:xfrm>
              <a:off x="3753480" y="3922887"/>
              <a:ext cx="514210" cy="384369"/>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79" name="Google Shape;7979;p50"/>
            <p:cNvSpPr/>
            <p:nvPr/>
          </p:nvSpPr>
          <p:spPr>
            <a:xfrm>
              <a:off x="3746049" y="3946891"/>
              <a:ext cx="497638" cy="413068"/>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0" name="Google Shape;7980;p50"/>
            <p:cNvSpPr/>
            <p:nvPr/>
          </p:nvSpPr>
          <p:spPr>
            <a:xfrm>
              <a:off x="3905455" y="4039439"/>
              <a:ext cx="188537" cy="12343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1" name="Google Shape;7981;p50"/>
            <p:cNvSpPr/>
            <p:nvPr/>
          </p:nvSpPr>
          <p:spPr>
            <a:xfrm>
              <a:off x="3817466" y="4062873"/>
              <a:ext cx="185688" cy="185688"/>
            </a:xfrm>
            <a:custGeom>
              <a:avLst/>
              <a:gdLst/>
              <a:ahLst/>
              <a:cxnLst/>
              <a:rect l="l" t="t" r="r" b="b"/>
              <a:pathLst>
                <a:path w="8146" h="8146" extrusionOk="0">
                  <a:moveTo>
                    <a:pt x="1053" y="0"/>
                  </a:moveTo>
                  <a:lnTo>
                    <a:pt x="1053" y="1053"/>
                  </a:lnTo>
                  <a:lnTo>
                    <a:pt x="1053" y="1579"/>
                  </a:lnTo>
                  <a:lnTo>
                    <a:pt x="1053" y="2005"/>
                  </a:lnTo>
                  <a:lnTo>
                    <a:pt x="1053" y="2506"/>
                  </a:lnTo>
                  <a:lnTo>
                    <a:pt x="953" y="3033"/>
                  </a:lnTo>
                  <a:lnTo>
                    <a:pt x="953" y="4085"/>
                  </a:lnTo>
                  <a:cubicBezTo>
                    <a:pt x="953" y="4186"/>
                    <a:pt x="953" y="4386"/>
                    <a:pt x="853" y="4612"/>
                  </a:cubicBezTo>
                  <a:lnTo>
                    <a:pt x="853" y="5013"/>
                  </a:lnTo>
                  <a:lnTo>
                    <a:pt x="727" y="5539"/>
                  </a:lnTo>
                  <a:lnTo>
                    <a:pt x="627" y="6065"/>
                  </a:lnTo>
                  <a:cubicBezTo>
                    <a:pt x="627" y="6266"/>
                    <a:pt x="527" y="6391"/>
                    <a:pt x="527" y="6592"/>
                  </a:cubicBezTo>
                  <a:cubicBezTo>
                    <a:pt x="527" y="6692"/>
                    <a:pt x="427" y="6892"/>
                    <a:pt x="427" y="7018"/>
                  </a:cubicBezTo>
                  <a:cubicBezTo>
                    <a:pt x="326" y="7218"/>
                    <a:pt x="326" y="7318"/>
                    <a:pt x="226" y="7519"/>
                  </a:cubicBezTo>
                  <a:lnTo>
                    <a:pt x="1" y="7945"/>
                  </a:lnTo>
                  <a:lnTo>
                    <a:pt x="1" y="8045"/>
                  </a:lnTo>
                  <a:cubicBezTo>
                    <a:pt x="1" y="8145"/>
                    <a:pt x="101" y="8145"/>
                    <a:pt x="226" y="8145"/>
                  </a:cubicBezTo>
                  <a:cubicBezTo>
                    <a:pt x="527" y="8045"/>
                    <a:pt x="853" y="7945"/>
                    <a:pt x="1153" y="7845"/>
                  </a:cubicBezTo>
                  <a:cubicBezTo>
                    <a:pt x="1479" y="7744"/>
                    <a:pt x="1780" y="7644"/>
                    <a:pt x="2106" y="7519"/>
                  </a:cubicBezTo>
                  <a:lnTo>
                    <a:pt x="2607" y="7419"/>
                  </a:lnTo>
                  <a:cubicBezTo>
                    <a:pt x="2732" y="7419"/>
                    <a:pt x="2933" y="7419"/>
                    <a:pt x="3033" y="7318"/>
                  </a:cubicBezTo>
                  <a:cubicBezTo>
                    <a:pt x="3234" y="7318"/>
                    <a:pt x="3459" y="7318"/>
                    <a:pt x="3559" y="7218"/>
                  </a:cubicBezTo>
                  <a:cubicBezTo>
                    <a:pt x="3760" y="7218"/>
                    <a:pt x="3860" y="7218"/>
                    <a:pt x="4086" y="7118"/>
                  </a:cubicBezTo>
                  <a:lnTo>
                    <a:pt x="5113" y="7118"/>
                  </a:lnTo>
                  <a:cubicBezTo>
                    <a:pt x="5239" y="7018"/>
                    <a:pt x="5439" y="7018"/>
                    <a:pt x="5539" y="7018"/>
                  </a:cubicBezTo>
                  <a:lnTo>
                    <a:pt x="6066" y="7018"/>
                  </a:lnTo>
                  <a:lnTo>
                    <a:pt x="6592" y="7118"/>
                  </a:lnTo>
                  <a:lnTo>
                    <a:pt x="7319" y="7118"/>
                  </a:lnTo>
                  <a:cubicBezTo>
                    <a:pt x="7419" y="7118"/>
                    <a:pt x="7519" y="7118"/>
                    <a:pt x="7620" y="7218"/>
                  </a:cubicBezTo>
                  <a:lnTo>
                    <a:pt x="8146" y="7218"/>
                  </a:lnTo>
                  <a:lnTo>
                    <a:pt x="7620" y="7018"/>
                  </a:lnTo>
                  <a:lnTo>
                    <a:pt x="7319" y="7018"/>
                  </a:lnTo>
                  <a:lnTo>
                    <a:pt x="7118" y="6892"/>
                  </a:lnTo>
                  <a:lnTo>
                    <a:pt x="6592" y="6892"/>
                  </a:lnTo>
                  <a:lnTo>
                    <a:pt x="6066" y="6792"/>
                  </a:lnTo>
                  <a:lnTo>
                    <a:pt x="4086" y="6792"/>
                  </a:lnTo>
                  <a:cubicBezTo>
                    <a:pt x="3860" y="6792"/>
                    <a:pt x="3660" y="6892"/>
                    <a:pt x="3559" y="6892"/>
                  </a:cubicBezTo>
                  <a:cubicBezTo>
                    <a:pt x="3359" y="6892"/>
                    <a:pt x="3133" y="6892"/>
                    <a:pt x="3033" y="7018"/>
                  </a:cubicBezTo>
                  <a:cubicBezTo>
                    <a:pt x="2833" y="7018"/>
                    <a:pt x="2732" y="7018"/>
                    <a:pt x="2507" y="7118"/>
                  </a:cubicBezTo>
                  <a:cubicBezTo>
                    <a:pt x="2306" y="7118"/>
                    <a:pt x="2206" y="7118"/>
                    <a:pt x="1981" y="7218"/>
                  </a:cubicBezTo>
                  <a:cubicBezTo>
                    <a:pt x="1880" y="7218"/>
                    <a:pt x="1680" y="7318"/>
                    <a:pt x="1479" y="7318"/>
                  </a:cubicBezTo>
                  <a:cubicBezTo>
                    <a:pt x="1354" y="7419"/>
                    <a:pt x="1153" y="7419"/>
                    <a:pt x="1053" y="7519"/>
                  </a:cubicBezTo>
                  <a:cubicBezTo>
                    <a:pt x="818" y="7609"/>
                    <a:pt x="596" y="7687"/>
                    <a:pt x="369" y="7760"/>
                  </a:cubicBezTo>
                  <a:lnTo>
                    <a:pt x="369" y="7760"/>
                  </a:lnTo>
                  <a:lnTo>
                    <a:pt x="427" y="7644"/>
                  </a:lnTo>
                  <a:cubicBezTo>
                    <a:pt x="527" y="7419"/>
                    <a:pt x="627" y="7318"/>
                    <a:pt x="627" y="7118"/>
                  </a:cubicBezTo>
                  <a:cubicBezTo>
                    <a:pt x="727" y="7018"/>
                    <a:pt x="727" y="6792"/>
                    <a:pt x="727" y="6592"/>
                  </a:cubicBezTo>
                  <a:cubicBezTo>
                    <a:pt x="853" y="6491"/>
                    <a:pt x="853" y="6266"/>
                    <a:pt x="953" y="6166"/>
                  </a:cubicBezTo>
                  <a:lnTo>
                    <a:pt x="1053" y="5639"/>
                  </a:lnTo>
                  <a:lnTo>
                    <a:pt x="1053" y="5138"/>
                  </a:lnTo>
                  <a:cubicBezTo>
                    <a:pt x="1153" y="4912"/>
                    <a:pt x="1153" y="4812"/>
                    <a:pt x="1153" y="4612"/>
                  </a:cubicBezTo>
                  <a:cubicBezTo>
                    <a:pt x="1153" y="4386"/>
                    <a:pt x="1254" y="4286"/>
                    <a:pt x="1254" y="4085"/>
                  </a:cubicBezTo>
                  <a:lnTo>
                    <a:pt x="1254" y="3559"/>
                  </a:lnTo>
                  <a:lnTo>
                    <a:pt x="1354" y="3033"/>
                  </a:lnTo>
                  <a:lnTo>
                    <a:pt x="1354" y="2005"/>
                  </a:lnTo>
                  <a:cubicBezTo>
                    <a:pt x="1354" y="1679"/>
                    <a:pt x="1354" y="1379"/>
                    <a:pt x="1254" y="1053"/>
                  </a:cubicBezTo>
                  <a:cubicBezTo>
                    <a:pt x="1254" y="627"/>
                    <a:pt x="1254" y="326"/>
                    <a:pt x="1153"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2" name="Google Shape;7982;p50"/>
            <p:cNvSpPr/>
            <p:nvPr/>
          </p:nvSpPr>
          <p:spPr>
            <a:xfrm>
              <a:off x="3465531" y="2811122"/>
              <a:ext cx="40028" cy="68431"/>
            </a:xfrm>
            <a:custGeom>
              <a:avLst/>
              <a:gdLst/>
              <a:ahLst/>
              <a:cxnLst/>
              <a:rect l="l" t="t" r="r" b="b"/>
              <a:pathLst>
                <a:path w="1756" h="3002" extrusionOk="0">
                  <a:moveTo>
                    <a:pt x="1755" y="0"/>
                  </a:moveTo>
                  <a:cubicBezTo>
                    <a:pt x="1655" y="0"/>
                    <a:pt x="1555" y="0"/>
                    <a:pt x="1555" y="101"/>
                  </a:cubicBezTo>
                  <a:cubicBezTo>
                    <a:pt x="1555" y="101"/>
                    <a:pt x="1455" y="101"/>
                    <a:pt x="1455" y="201"/>
                  </a:cubicBezTo>
                  <a:cubicBezTo>
                    <a:pt x="1455" y="301"/>
                    <a:pt x="1354" y="301"/>
                    <a:pt x="1254" y="527"/>
                  </a:cubicBezTo>
                  <a:cubicBezTo>
                    <a:pt x="1129" y="727"/>
                    <a:pt x="928" y="1028"/>
                    <a:pt x="728" y="1354"/>
                  </a:cubicBezTo>
                  <a:cubicBezTo>
                    <a:pt x="502" y="1780"/>
                    <a:pt x="302" y="2081"/>
                    <a:pt x="201" y="2281"/>
                  </a:cubicBezTo>
                  <a:cubicBezTo>
                    <a:pt x="101" y="2607"/>
                    <a:pt x="1" y="2808"/>
                    <a:pt x="1" y="2808"/>
                  </a:cubicBezTo>
                  <a:lnTo>
                    <a:pt x="1" y="2908"/>
                  </a:lnTo>
                  <a:cubicBezTo>
                    <a:pt x="1" y="2970"/>
                    <a:pt x="26" y="3002"/>
                    <a:pt x="64" y="3002"/>
                  </a:cubicBezTo>
                  <a:cubicBezTo>
                    <a:pt x="101" y="3002"/>
                    <a:pt x="151" y="2970"/>
                    <a:pt x="201" y="2908"/>
                  </a:cubicBezTo>
                  <a:cubicBezTo>
                    <a:pt x="201" y="2908"/>
                    <a:pt x="402" y="2808"/>
                    <a:pt x="627" y="2607"/>
                  </a:cubicBezTo>
                  <a:cubicBezTo>
                    <a:pt x="728" y="2407"/>
                    <a:pt x="1028" y="2081"/>
                    <a:pt x="1254" y="1655"/>
                  </a:cubicBezTo>
                  <a:cubicBezTo>
                    <a:pt x="1455" y="1354"/>
                    <a:pt x="1555" y="928"/>
                    <a:pt x="1655" y="627"/>
                  </a:cubicBezTo>
                  <a:cubicBezTo>
                    <a:pt x="1755" y="401"/>
                    <a:pt x="1755" y="201"/>
                    <a:pt x="1755" y="201"/>
                  </a:cubicBezTo>
                  <a:lnTo>
                    <a:pt x="1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3" name="Google Shape;7983;p50"/>
            <p:cNvSpPr/>
            <p:nvPr/>
          </p:nvSpPr>
          <p:spPr>
            <a:xfrm>
              <a:off x="3494117" y="2850421"/>
              <a:ext cx="37726" cy="66995"/>
            </a:xfrm>
            <a:custGeom>
              <a:avLst/>
              <a:gdLst/>
              <a:ahLst/>
              <a:cxnLst/>
              <a:rect l="l" t="t" r="r" b="b"/>
              <a:pathLst>
                <a:path w="1655" h="2939" extrusionOk="0">
                  <a:moveTo>
                    <a:pt x="1558" y="0"/>
                  </a:moveTo>
                  <a:cubicBezTo>
                    <a:pt x="1498" y="0"/>
                    <a:pt x="1454" y="56"/>
                    <a:pt x="1454" y="56"/>
                  </a:cubicBezTo>
                  <a:cubicBezTo>
                    <a:pt x="1454" y="56"/>
                    <a:pt x="1353" y="156"/>
                    <a:pt x="1353" y="256"/>
                  </a:cubicBezTo>
                  <a:lnTo>
                    <a:pt x="1128" y="457"/>
                  </a:lnTo>
                  <a:cubicBezTo>
                    <a:pt x="1028" y="783"/>
                    <a:pt x="827" y="1084"/>
                    <a:pt x="727" y="1409"/>
                  </a:cubicBezTo>
                  <a:cubicBezTo>
                    <a:pt x="501" y="1710"/>
                    <a:pt x="301" y="2036"/>
                    <a:pt x="201" y="2236"/>
                  </a:cubicBezTo>
                  <a:cubicBezTo>
                    <a:pt x="100" y="2562"/>
                    <a:pt x="0" y="2763"/>
                    <a:pt x="0" y="2763"/>
                  </a:cubicBezTo>
                  <a:lnTo>
                    <a:pt x="0" y="2863"/>
                  </a:lnTo>
                  <a:cubicBezTo>
                    <a:pt x="50" y="2913"/>
                    <a:pt x="100" y="2938"/>
                    <a:pt x="138" y="2938"/>
                  </a:cubicBezTo>
                  <a:cubicBezTo>
                    <a:pt x="175" y="2938"/>
                    <a:pt x="201" y="2913"/>
                    <a:pt x="201" y="2863"/>
                  </a:cubicBezTo>
                  <a:cubicBezTo>
                    <a:pt x="201" y="2863"/>
                    <a:pt x="401" y="2763"/>
                    <a:pt x="627" y="2562"/>
                  </a:cubicBezTo>
                  <a:cubicBezTo>
                    <a:pt x="727" y="2337"/>
                    <a:pt x="1028" y="2036"/>
                    <a:pt x="1128" y="1610"/>
                  </a:cubicBezTo>
                  <a:cubicBezTo>
                    <a:pt x="1353" y="1309"/>
                    <a:pt x="1554" y="983"/>
                    <a:pt x="1654" y="683"/>
                  </a:cubicBezTo>
                  <a:lnTo>
                    <a:pt x="1654" y="156"/>
                  </a:lnTo>
                  <a:lnTo>
                    <a:pt x="1654" y="56"/>
                  </a:lnTo>
                  <a:cubicBezTo>
                    <a:pt x="1621" y="14"/>
                    <a:pt x="1587"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4" name="Google Shape;7984;p50"/>
            <p:cNvSpPr/>
            <p:nvPr/>
          </p:nvSpPr>
          <p:spPr>
            <a:xfrm>
              <a:off x="3527238" y="2884819"/>
              <a:ext cx="52588" cy="75429"/>
            </a:xfrm>
            <a:custGeom>
              <a:avLst/>
              <a:gdLst/>
              <a:ahLst/>
              <a:cxnLst/>
              <a:rect l="l" t="t" r="r" b="b"/>
              <a:pathLst>
                <a:path w="2307" h="3309" extrusionOk="0">
                  <a:moveTo>
                    <a:pt x="2181" y="1"/>
                  </a:moveTo>
                  <a:cubicBezTo>
                    <a:pt x="2181" y="1"/>
                    <a:pt x="2081" y="1"/>
                    <a:pt x="1981" y="101"/>
                  </a:cubicBezTo>
                  <a:lnTo>
                    <a:pt x="1981" y="201"/>
                  </a:lnTo>
                  <a:cubicBezTo>
                    <a:pt x="1981" y="301"/>
                    <a:pt x="1880" y="301"/>
                    <a:pt x="1880" y="427"/>
                  </a:cubicBezTo>
                  <a:lnTo>
                    <a:pt x="1780" y="527"/>
                  </a:lnTo>
                  <a:cubicBezTo>
                    <a:pt x="1555" y="828"/>
                    <a:pt x="1354" y="1254"/>
                    <a:pt x="1053" y="1554"/>
                  </a:cubicBezTo>
                  <a:cubicBezTo>
                    <a:pt x="828" y="1981"/>
                    <a:pt x="527" y="2306"/>
                    <a:pt x="301" y="2607"/>
                  </a:cubicBezTo>
                  <a:cubicBezTo>
                    <a:pt x="101" y="2933"/>
                    <a:pt x="1" y="3133"/>
                    <a:pt x="1" y="3133"/>
                  </a:cubicBezTo>
                  <a:lnTo>
                    <a:pt x="1" y="3234"/>
                  </a:lnTo>
                  <a:cubicBezTo>
                    <a:pt x="51" y="3284"/>
                    <a:pt x="101" y="3309"/>
                    <a:pt x="139" y="3309"/>
                  </a:cubicBezTo>
                  <a:cubicBezTo>
                    <a:pt x="176" y="3309"/>
                    <a:pt x="201" y="3284"/>
                    <a:pt x="201" y="3234"/>
                  </a:cubicBezTo>
                  <a:cubicBezTo>
                    <a:pt x="201" y="3234"/>
                    <a:pt x="427" y="3133"/>
                    <a:pt x="727" y="2933"/>
                  </a:cubicBezTo>
                  <a:cubicBezTo>
                    <a:pt x="928" y="2607"/>
                    <a:pt x="1254" y="2306"/>
                    <a:pt x="1555" y="1880"/>
                  </a:cubicBezTo>
                  <a:cubicBezTo>
                    <a:pt x="1780" y="1554"/>
                    <a:pt x="2081" y="1153"/>
                    <a:pt x="2181" y="727"/>
                  </a:cubicBezTo>
                  <a:lnTo>
                    <a:pt x="2181" y="527"/>
                  </a:lnTo>
                  <a:cubicBezTo>
                    <a:pt x="2306" y="427"/>
                    <a:pt x="2306" y="427"/>
                    <a:pt x="2306" y="301"/>
                  </a:cubicBezTo>
                  <a:lnTo>
                    <a:pt x="2306" y="201"/>
                  </a:lnTo>
                  <a:cubicBezTo>
                    <a:pt x="2306" y="101"/>
                    <a:pt x="2306" y="1"/>
                    <a:pt x="2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5" name="Google Shape;7985;p50"/>
            <p:cNvSpPr/>
            <p:nvPr/>
          </p:nvSpPr>
          <p:spPr>
            <a:xfrm>
              <a:off x="3553521" y="2923092"/>
              <a:ext cx="52018" cy="73149"/>
            </a:xfrm>
            <a:custGeom>
              <a:avLst/>
              <a:gdLst/>
              <a:ahLst/>
              <a:cxnLst/>
              <a:rect l="l" t="t" r="r" b="b"/>
              <a:pathLst>
                <a:path w="2282" h="3209" extrusionOk="0">
                  <a:moveTo>
                    <a:pt x="2281" y="1"/>
                  </a:moveTo>
                  <a:cubicBezTo>
                    <a:pt x="2181" y="1"/>
                    <a:pt x="2081" y="1"/>
                    <a:pt x="2081" y="101"/>
                  </a:cubicBezTo>
                  <a:lnTo>
                    <a:pt x="1981" y="101"/>
                  </a:lnTo>
                  <a:lnTo>
                    <a:pt x="1981" y="201"/>
                  </a:lnTo>
                  <a:cubicBezTo>
                    <a:pt x="1880" y="302"/>
                    <a:pt x="1780" y="402"/>
                    <a:pt x="1655" y="502"/>
                  </a:cubicBezTo>
                  <a:cubicBezTo>
                    <a:pt x="1554" y="728"/>
                    <a:pt x="1254" y="1129"/>
                    <a:pt x="1028" y="1454"/>
                  </a:cubicBezTo>
                  <a:cubicBezTo>
                    <a:pt x="727" y="1881"/>
                    <a:pt x="527" y="2181"/>
                    <a:pt x="301" y="2507"/>
                  </a:cubicBezTo>
                  <a:cubicBezTo>
                    <a:pt x="201" y="2708"/>
                    <a:pt x="101" y="2908"/>
                    <a:pt x="101" y="2908"/>
                  </a:cubicBezTo>
                  <a:cubicBezTo>
                    <a:pt x="1" y="3008"/>
                    <a:pt x="1" y="3134"/>
                    <a:pt x="101" y="3134"/>
                  </a:cubicBezTo>
                  <a:cubicBezTo>
                    <a:pt x="101" y="3184"/>
                    <a:pt x="126" y="3209"/>
                    <a:pt x="163" y="3209"/>
                  </a:cubicBezTo>
                  <a:cubicBezTo>
                    <a:pt x="201" y="3209"/>
                    <a:pt x="251" y="3184"/>
                    <a:pt x="301" y="3134"/>
                  </a:cubicBezTo>
                  <a:cubicBezTo>
                    <a:pt x="301" y="3134"/>
                    <a:pt x="527" y="3008"/>
                    <a:pt x="727" y="2708"/>
                  </a:cubicBezTo>
                  <a:cubicBezTo>
                    <a:pt x="928" y="2507"/>
                    <a:pt x="1254" y="2181"/>
                    <a:pt x="1454" y="1755"/>
                  </a:cubicBezTo>
                  <a:cubicBezTo>
                    <a:pt x="1780" y="1454"/>
                    <a:pt x="1981" y="1028"/>
                    <a:pt x="2081" y="728"/>
                  </a:cubicBezTo>
                  <a:cubicBezTo>
                    <a:pt x="2281" y="402"/>
                    <a:pt x="2281" y="201"/>
                    <a:pt x="2281" y="201"/>
                  </a:cubicBez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6" name="Google Shape;7986;p50"/>
            <p:cNvSpPr/>
            <p:nvPr/>
          </p:nvSpPr>
          <p:spPr>
            <a:xfrm>
              <a:off x="3584363" y="2948805"/>
              <a:ext cx="59449" cy="78871"/>
            </a:xfrm>
            <a:custGeom>
              <a:avLst/>
              <a:gdLst/>
              <a:ahLst/>
              <a:cxnLst/>
              <a:rect l="l" t="t" r="r" b="b"/>
              <a:pathLst>
                <a:path w="2608" h="3460" extrusionOk="0">
                  <a:moveTo>
                    <a:pt x="2607" y="1"/>
                  </a:moveTo>
                  <a:cubicBezTo>
                    <a:pt x="2507" y="1"/>
                    <a:pt x="2407" y="1"/>
                    <a:pt x="2407" y="126"/>
                  </a:cubicBezTo>
                  <a:lnTo>
                    <a:pt x="2307" y="126"/>
                  </a:lnTo>
                  <a:lnTo>
                    <a:pt x="2307" y="226"/>
                  </a:lnTo>
                  <a:cubicBezTo>
                    <a:pt x="2181" y="326"/>
                    <a:pt x="2181" y="427"/>
                    <a:pt x="2081" y="527"/>
                  </a:cubicBezTo>
                  <a:cubicBezTo>
                    <a:pt x="1881" y="853"/>
                    <a:pt x="1555" y="1254"/>
                    <a:pt x="1254" y="1580"/>
                  </a:cubicBezTo>
                  <a:cubicBezTo>
                    <a:pt x="928" y="2006"/>
                    <a:pt x="628" y="2407"/>
                    <a:pt x="427" y="2732"/>
                  </a:cubicBezTo>
                  <a:cubicBezTo>
                    <a:pt x="201" y="3033"/>
                    <a:pt x="1" y="3259"/>
                    <a:pt x="1" y="3259"/>
                  </a:cubicBezTo>
                  <a:lnTo>
                    <a:pt x="1" y="3359"/>
                  </a:lnTo>
                  <a:cubicBezTo>
                    <a:pt x="101" y="3459"/>
                    <a:pt x="201" y="3459"/>
                    <a:pt x="201" y="3459"/>
                  </a:cubicBezTo>
                  <a:cubicBezTo>
                    <a:pt x="201" y="3459"/>
                    <a:pt x="427" y="3259"/>
                    <a:pt x="728" y="3033"/>
                  </a:cubicBezTo>
                  <a:cubicBezTo>
                    <a:pt x="1054" y="2732"/>
                    <a:pt x="1354" y="2407"/>
                    <a:pt x="1680" y="2006"/>
                  </a:cubicBezTo>
                  <a:cubicBezTo>
                    <a:pt x="1981" y="1580"/>
                    <a:pt x="2307" y="1154"/>
                    <a:pt x="2407" y="853"/>
                  </a:cubicBezTo>
                  <a:cubicBezTo>
                    <a:pt x="2507" y="627"/>
                    <a:pt x="2607" y="427"/>
                    <a:pt x="2607" y="326"/>
                  </a:cubicBezTo>
                  <a:lnTo>
                    <a:pt x="2607" y="226"/>
                  </a:lnTo>
                  <a:lnTo>
                    <a:pt x="2607" y="126"/>
                  </a:lnTo>
                  <a:lnTo>
                    <a:pt x="2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7" name="Google Shape;7987;p50"/>
            <p:cNvSpPr/>
            <p:nvPr/>
          </p:nvSpPr>
          <p:spPr>
            <a:xfrm>
              <a:off x="3098757" y="2984434"/>
              <a:ext cx="152567" cy="226628"/>
            </a:xfrm>
            <a:custGeom>
              <a:avLst/>
              <a:gdLst/>
              <a:ahLst/>
              <a:cxnLst/>
              <a:rect l="l" t="t" r="r" b="b"/>
              <a:pathLst>
                <a:path w="6693" h="9942" extrusionOk="0">
                  <a:moveTo>
                    <a:pt x="569" y="1"/>
                  </a:moveTo>
                  <a:cubicBezTo>
                    <a:pt x="382" y="1"/>
                    <a:pt x="192" y="6"/>
                    <a:pt x="1" y="17"/>
                  </a:cubicBezTo>
                  <a:cubicBezTo>
                    <a:pt x="201" y="217"/>
                    <a:pt x="4061" y="4403"/>
                    <a:pt x="4286" y="9941"/>
                  </a:cubicBezTo>
                  <a:cubicBezTo>
                    <a:pt x="4600" y="9891"/>
                    <a:pt x="4913" y="9866"/>
                    <a:pt x="5239" y="9866"/>
                  </a:cubicBezTo>
                  <a:cubicBezTo>
                    <a:pt x="5565" y="9866"/>
                    <a:pt x="5903" y="9891"/>
                    <a:pt x="6266" y="9941"/>
                  </a:cubicBezTo>
                  <a:cubicBezTo>
                    <a:pt x="6692" y="4703"/>
                    <a:pt x="4913" y="543"/>
                    <a:pt x="4913" y="543"/>
                  </a:cubicBezTo>
                  <a:cubicBezTo>
                    <a:pt x="3504" y="342"/>
                    <a:pt x="2115"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8" name="Google Shape;7988;p50"/>
            <p:cNvSpPr/>
            <p:nvPr/>
          </p:nvSpPr>
          <p:spPr>
            <a:xfrm>
              <a:off x="3346130" y="2841964"/>
              <a:ext cx="269118" cy="342814"/>
            </a:xfrm>
            <a:custGeom>
              <a:avLst/>
              <a:gdLst/>
              <a:ahLst/>
              <a:cxnLst/>
              <a:rect l="l" t="t" r="r" b="b"/>
              <a:pathLst>
                <a:path w="11806" h="15039" extrusionOk="0">
                  <a:moveTo>
                    <a:pt x="5239" y="1"/>
                  </a:moveTo>
                  <a:cubicBezTo>
                    <a:pt x="5239" y="1"/>
                    <a:pt x="3986" y="3434"/>
                    <a:pt x="1" y="5640"/>
                  </a:cubicBezTo>
                  <a:cubicBezTo>
                    <a:pt x="1" y="5640"/>
                    <a:pt x="4913" y="11179"/>
                    <a:pt x="6367" y="15039"/>
                  </a:cubicBezTo>
                  <a:cubicBezTo>
                    <a:pt x="10878" y="12833"/>
                    <a:pt x="11805" y="8447"/>
                    <a:pt x="11805" y="8447"/>
                  </a:cubicBezTo>
                  <a:lnTo>
                    <a:pt x="5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9" name="Google Shape;7989;p50"/>
            <p:cNvSpPr/>
            <p:nvPr/>
          </p:nvSpPr>
          <p:spPr>
            <a:xfrm>
              <a:off x="2917650" y="2984798"/>
              <a:ext cx="278828" cy="328522"/>
            </a:xfrm>
            <a:custGeom>
              <a:avLst/>
              <a:gdLst/>
              <a:ahLst/>
              <a:cxnLst/>
              <a:rect l="l" t="t" r="r" b="b"/>
              <a:pathLst>
                <a:path w="12232" h="14412" extrusionOk="0">
                  <a:moveTo>
                    <a:pt x="7946" y="1"/>
                  </a:moveTo>
                  <a:cubicBezTo>
                    <a:pt x="7219" y="101"/>
                    <a:pt x="6266" y="201"/>
                    <a:pt x="5339" y="627"/>
                  </a:cubicBezTo>
                  <a:cubicBezTo>
                    <a:pt x="2507" y="1780"/>
                    <a:pt x="853" y="4061"/>
                    <a:pt x="1" y="5840"/>
                  </a:cubicBezTo>
                  <a:cubicBezTo>
                    <a:pt x="1" y="5840"/>
                    <a:pt x="5113" y="9499"/>
                    <a:pt x="7118" y="14412"/>
                  </a:cubicBezTo>
                  <a:cubicBezTo>
                    <a:pt x="7620" y="13159"/>
                    <a:pt x="8372" y="12006"/>
                    <a:pt x="9825" y="10953"/>
                  </a:cubicBezTo>
                  <a:cubicBezTo>
                    <a:pt x="10552" y="10452"/>
                    <a:pt x="11279" y="10126"/>
                    <a:pt x="12231" y="9925"/>
                  </a:cubicBezTo>
                  <a:cubicBezTo>
                    <a:pt x="12006" y="4387"/>
                    <a:pt x="8146" y="201"/>
                    <a:pt x="7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0" name="Google Shape;7990;p50"/>
            <p:cNvSpPr/>
            <p:nvPr/>
          </p:nvSpPr>
          <p:spPr>
            <a:xfrm>
              <a:off x="3210727" y="2970529"/>
              <a:ext cx="280538" cy="245023"/>
            </a:xfrm>
            <a:custGeom>
              <a:avLst/>
              <a:gdLst/>
              <a:ahLst/>
              <a:cxnLst/>
              <a:rect l="l" t="t" r="r" b="b"/>
              <a:pathLst>
                <a:path w="12307" h="10749" extrusionOk="0">
                  <a:moveTo>
                    <a:pt x="5941" y="0"/>
                  </a:moveTo>
                  <a:cubicBezTo>
                    <a:pt x="5640" y="201"/>
                    <a:pt x="5214" y="426"/>
                    <a:pt x="4788" y="526"/>
                  </a:cubicBezTo>
                  <a:cubicBezTo>
                    <a:pt x="3528" y="1081"/>
                    <a:pt x="2460" y="1263"/>
                    <a:pt x="1455" y="1263"/>
                  </a:cubicBezTo>
                  <a:cubicBezTo>
                    <a:pt x="960" y="1263"/>
                    <a:pt x="480" y="1219"/>
                    <a:pt x="1" y="1153"/>
                  </a:cubicBezTo>
                  <a:lnTo>
                    <a:pt x="1" y="1153"/>
                  </a:lnTo>
                  <a:cubicBezTo>
                    <a:pt x="1" y="1153"/>
                    <a:pt x="1780" y="5313"/>
                    <a:pt x="1354" y="10551"/>
                  </a:cubicBezTo>
                  <a:cubicBezTo>
                    <a:pt x="2618" y="10597"/>
                    <a:pt x="4014" y="10748"/>
                    <a:pt x="5549" y="10748"/>
                  </a:cubicBezTo>
                  <a:cubicBezTo>
                    <a:pt x="7423" y="10748"/>
                    <a:pt x="9505" y="10522"/>
                    <a:pt x="11805" y="9599"/>
                  </a:cubicBezTo>
                  <a:cubicBezTo>
                    <a:pt x="12006" y="9499"/>
                    <a:pt x="12106" y="9499"/>
                    <a:pt x="12307" y="9399"/>
                  </a:cubicBezTo>
                  <a:cubicBezTo>
                    <a:pt x="10853" y="5539"/>
                    <a:pt x="5941" y="0"/>
                    <a:pt x="5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1" name="Google Shape;7991;p50"/>
            <p:cNvSpPr/>
            <p:nvPr/>
          </p:nvSpPr>
          <p:spPr>
            <a:xfrm>
              <a:off x="2882226" y="3117922"/>
              <a:ext cx="197701" cy="387925"/>
            </a:xfrm>
            <a:custGeom>
              <a:avLst/>
              <a:gdLst/>
              <a:ahLst/>
              <a:cxnLst/>
              <a:rect l="l" t="t" r="r" b="b"/>
              <a:pathLst>
                <a:path w="8673" h="17018" extrusionOk="0">
                  <a:moveTo>
                    <a:pt x="1555" y="0"/>
                  </a:moveTo>
                  <a:cubicBezTo>
                    <a:pt x="928" y="1354"/>
                    <a:pt x="728" y="2406"/>
                    <a:pt x="728" y="2406"/>
                  </a:cubicBezTo>
                  <a:cubicBezTo>
                    <a:pt x="728" y="4286"/>
                    <a:pt x="402" y="6065"/>
                    <a:pt x="1" y="7519"/>
                  </a:cubicBezTo>
                  <a:lnTo>
                    <a:pt x="201" y="7519"/>
                  </a:lnTo>
                  <a:cubicBezTo>
                    <a:pt x="226" y="7518"/>
                    <a:pt x="250" y="7518"/>
                    <a:pt x="274" y="7518"/>
                  </a:cubicBezTo>
                  <a:cubicBezTo>
                    <a:pt x="3439" y="7518"/>
                    <a:pt x="3755" y="14033"/>
                    <a:pt x="3033" y="17018"/>
                  </a:cubicBezTo>
                  <a:cubicBezTo>
                    <a:pt x="7921" y="16091"/>
                    <a:pt x="6993" y="12231"/>
                    <a:pt x="8672" y="8572"/>
                  </a:cubicBezTo>
                  <a:cubicBezTo>
                    <a:pt x="6667" y="3659"/>
                    <a:pt x="1555"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2" name="Google Shape;7992;p50"/>
            <p:cNvSpPr/>
            <p:nvPr/>
          </p:nvSpPr>
          <p:spPr>
            <a:xfrm>
              <a:off x="2710829" y="3289273"/>
              <a:ext cx="256991" cy="319426"/>
            </a:xfrm>
            <a:custGeom>
              <a:avLst/>
              <a:gdLst/>
              <a:ahLst/>
              <a:cxnLst/>
              <a:rect l="l" t="t" r="r" b="b"/>
              <a:pathLst>
                <a:path w="11274" h="14013" extrusionOk="0">
                  <a:moveTo>
                    <a:pt x="7793" y="1"/>
                  </a:moveTo>
                  <a:cubicBezTo>
                    <a:pt x="7769" y="1"/>
                    <a:pt x="7745" y="1"/>
                    <a:pt x="7720" y="2"/>
                  </a:cubicBezTo>
                  <a:lnTo>
                    <a:pt x="7520" y="2"/>
                  </a:lnTo>
                  <a:cubicBezTo>
                    <a:pt x="7094" y="1155"/>
                    <a:pt x="6668" y="2107"/>
                    <a:pt x="6267" y="2609"/>
                  </a:cubicBezTo>
                  <a:cubicBezTo>
                    <a:pt x="4913" y="2934"/>
                    <a:pt x="2808" y="3360"/>
                    <a:pt x="1" y="3661"/>
                  </a:cubicBezTo>
                  <a:cubicBezTo>
                    <a:pt x="1" y="3661"/>
                    <a:pt x="1154" y="10027"/>
                    <a:pt x="628" y="14012"/>
                  </a:cubicBezTo>
                  <a:cubicBezTo>
                    <a:pt x="6166" y="13260"/>
                    <a:pt x="8973" y="12007"/>
                    <a:pt x="10026" y="10754"/>
                  </a:cubicBezTo>
                  <a:cubicBezTo>
                    <a:pt x="10227" y="10453"/>
                    <a:pt x="10327" y="10027"/>
                    <a:pt x="10552" y="9501"/>
                  </a:cubicBezTo>
                  <a:cubicBezTo>
                    <a:pt x="11274" y="6516"/>
                    <a:pt x="10958" y="1"/>
                    <a:pt x="7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3" name="Google Shape;7993;p50"/>
            <p:cNvSpPr/>
            <p:nvPr/>
          </p:nvSpPr>
          <p:spPr>
            <a:xfrm>
              <a:off x="2520011" y="3372726"/>
              <a:ext cx="217122" cy="252523"/>
            </a:xfrm>
            <a:custGeom>
              <a:avLst/>
              <a:gdLst/>
              <a:ahLst/>
              <a:cxnLst/>
              <a:rect l="l" t="t" r="r" b="b"/>
              <a:pathLst>
                <a:path w="9525" h="11078" extrusionOk="0">
                  <a:moveTo>
                    <a:pt x="8372" y="0"/>
                  </a:moveTo>
                  <a:cubicBezTo>
                    <a:pt x="6066" y="201"/>
                    <a:pt x="3359" y="527"/>
                    <a:pt x="1" y="627"/>
                  </a:cubicBezTo>
                  <a:cubicBezTo>
                    <a:pt x="1" y="627"/>
                    <a:pt x="628" y="6692"/>
                    <a:pt x="753" y="11078"/>
                  </a:cubicBezTo>
                  <a:cubicBezTo>
                    <a:pt x="3660" y="10978"/>
                    <a:pt x="6166" y="10752"/>
                    <a:pt x="8272" y="10451"/>
                  </a:cubicBezTo>
                  <a:cubicBezTo>
                    <a:pt x="8572" y="10451"/>
                    <a:pt x="8773" y="10351"/>
                    <a:pt x="8999" y="10351"/>
                  </a:cubicBezTo>
                  <a:cubicBezTo>
                    <a:pt x="9525" y="6366"/>
                    <a:pt x="8372" y="0"/>
                    <a:pt x="8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4" name="Google Shape;7994;p50"/>
            <p:cNvSpPr/>
            <p:nvPr/>
          </p:nvSpPr>
          <p:spPr>
            <a:xfrm>
              <a:off x="2232085" y="3389298"/>
              <a:ext cx="69137" cy="235951"/>
            </a:xfrm>
            <a:custGeom>
              <a:avLst/>
              <a:gdLst/>
              <a:ahLst/>
              <a:cxnLst/>
              <a:rect l="l" t="t" r="r" b="b"/>
              <a:pathLst>
                <a:path w="3033" h="10351" extrusionOk="0">
                  <a:moveTo>
                    <a:pt x="426" y="0"/>
                  </a:moveTo>
                  <a:cubicBezTo>
                    <a:pt x="426" y="0"/>
                    <a:pt x="0" y="8145"/>
                    <a:pt x="326" y="10251"/>
                  </a:cubicBezTo>
                  <a:cubicBezTo>
                    <a:pt x="1253" y="10251"/>
                    <a:pt x="2106" y="10351"/>
                    <a:pt x="3033" y="10351"/>
                  </a:cubicBezTo>
                  <a:cubicBezTo>
                    <a:pt x="2507" y="6592"/>
                    <a:pt x="2933" y="100"/>
                    <a:pt x="2933" y="100"/>
                  </a:cubicBezTo>
                  <a:cubicBezTo>
                    <a:pt x="2106" y="100"/>
                    <a:pt x="1253"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5" name="Google Shape;7995;p50"/>
            <p:cNvSpPr/>
            <p:nvPr/>
          </p:nvSpPr>
          <p:spPr>
            <a:xfrm>
              <a:off x="2034406" y="3368144"/>
              <a:ext cx="207412" cy="254825"/>
            </a:xfrm>
            <a:custGeom>
              <a:avLst/>
              <a:gdLst/>
              <a:ahLst/>
              <a:cxnLst/>
              <a:rect l="l" t="t" r="r" b="b"/>
              <a:pathLst>
                <a:path w="9099" h="11179" extrusionOk="0">
                  <a:moveTo>
                    <a:pt x="953" y="1"/>
                  </a:moveTo>
                  <a:cubicBezTo>
                    <a:pt x="953" y="1"/>
                    <a:pt x="1" y="7720"/>
                    <a:pt x="853" y="10126"/>
                  </a:cubicBezTo>
                  <a:cubicBezTo>
                    <a:pt x="2833" y="10552"/>
                    <a:pt x="5239" y="10853"/>
                    <a:pt x="7945" y="11053"/>
                  </a:cubicBezTo>
                  <a:cubicBezTo>
                    <a:pt x="8372" y="11053"/>
                    <a:pt x="8672" y="11179"/>
                    <a:pt x="8998" y="11179"/>
                  </a:cubicBezTo>
                  <a:cubicBezTo>
                    <a:pt x="8672" y="9073"/>
                    <a:pt x="9098" y="928"/>
                    <a:pt x="9098" y="928"/>
                  </a:cubicBezTo>
                  <a:cubicBezTo>
                    <a:pt x="5640" y="728"/>
                    <a:pt x="2933" y="402"/>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6" name="Google Shape;7996;p50"/>
            <p:cNvSpPr/>
            <p:nvPr/>
          </p:nvSpPr>
          <p:spPr>
            <a:xfrm>
              <a:off x="2289210" y="3386996"/>
              <a:ext cx="247964" cy="241490"/>
            </a:xfrm>
            <a:custGeom>
              <a:avLst/>
              <a:gdLst/>
              <a:ahLst/>
              <a:cxnLst/>
              <a:rect l="l" t="t" r="r" b="b"/>
              <a:pathLst>
                <a:path w="10878" h="10594" extrusionOk="0">
                  <a:moveTo>
                    <a:pt x="10126" y="1"/>
                  </a:moveTo>
                  <a:cubicBezTo>
                    <a:pt x="9098" y="101"/>
                    <a:pt x="7845" y="101"/>
                    <a:pt x="6692" y="201"/>
                  </a:cubicBezTo>
                  <a:lnTo>
                    <a:pt x="427" y="201"/>
                  </a:lnTo>
                  <a:cubicBezTo>
                    <a:pt x="427" y="201"/>
                    <a:pt x="1" y="6693"/>
                    <a:pt x="527" y="10452"/>
                  </a:cubicBezTo>
                  <a:cubicBezTo>
                    <a:pt x="1998" y="10523"/>
                    <a:pt x="3632" y="10594"/>
                    <a:pt x="5313" y="10594"/>
                  </a:cubicBezTo>
                  <a:cubicBezTo>
                    <a:pt x="6010" y="10594"/>
                    <a:pt x="6714" y="10582"/>
                    <a:pt x="7419" y="10552"/>
                  </a:cubicBezTo>
                  <a:cubicBezTo>
                    <a:pt x="8672" y="10552"/>
                    <a:pt x="9825" y="10452"/>
                    <a:pt x="10878" y="10452"/>
                  </a:cubicBezTo>
                  <a:cubicBezTo>
                    <a:pt x="10753" y="6066"/>
                    <a:pt x="10126" y="1"/>
                    <a:pt x="10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7" name="Google Shape;7997;p50"/>
            <p:cNvSpPr/>
            <p:nvPr/>
          </p:nvSpPr>
          <p:spPr>
            <a:xfrm>
              <a:off x="1901282" y="3305868"/>
              <a:ext cx="154846" cy="293121"/>
            </a:xfrm>
            <a:custGeom>
              <a:avLst/>
              <a:gdLst/>
              <a:ahLst/>
              <a:cxnLst/>
              <a:rect l="l" t="t" r="r" b="b"/>
              <a:pathLst>
                <a:path w="6793" h="12859" extrusionOk="0">
                  <a:moveTo>
                    <a:pt x="3660" y="1"/>
                  </a:moveTo>
                  <a:cubicBezTo>
                    <a:pt x="3660" y="1"/>
                    <a:pt x="1680" y="327"/>
                    <a:pt x="1354" y="2006"/>
                  </a:cubicBezTo>
                  <a:cubicBezTo>
                    <a:pt x="1054" y="3660"/>
                    <a:pt x="1" y="9399"/>
                    <a:pt x="828" y="10778"/>
                  </a:cubicBezTo>
                  <a:cubicBezTo>
                    <a:pt x="1054" y="11079"/>
                    <a:pt x="1680" y="11404"/>
                    <a:pt x="2708" y="11805"/>
                  </a:cubicBezTo>
                  <a:cubicBezTo>
                    <a:pt x="3760" y="12131"/>
                    <a:pt x="5114" y="12532"/>
                    <a:pt x="6693" y="12858"/>
                  </a:cubicBezTo>
                  <a:cubicBezTo>
                    <a:pt x="5841" y="10452"/>
                    <a:pt x="6793" y="2733"/>
                    <a:pt x="6793" y="2733"/>
                  </a:cubicBezTo>
                  <a:cubicBezTo>
                    <a:pt x="5966" y="2632"/>
                    <a:pt x="5214" y="2407"/>
                    <a:pt x="4587" y="2307"/>
                  </a:cubicBezTo>
                  <a:cubicBezTo>
                    <a:pt x="4587" y="2307"/>
                    <a:pt x="4186" y="1480"/>
                    <a:pt x="3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8" name="Google Shape;7998;p50"/>
            <p:cNvSpPr/>
            <p:nvPr/>
          </p:nvSpPr>
          <p:spPr>
            <a:xfrm>
              <a:off x="2158389" y="3610958"/>
              <a:ext cx="585604" cy="637827"/>
            </a:xfrm>
            <a:custGeom>
              <a:avLst/>
              <a:gdLst/>
              <a:ahLst/>
              <a:cxnLst/>
              <a:rect l="l" t="t" r="r" b="b"/>
              <a:pathLst>
                <a:path w="25690" h="27981" extrusionOk="0">
                  <a:moveTo>
                    <a:pt x="24136" y="0"/>
                  </a:moveTo>
                  <a:cubicBezTo>
                    <a:pt x="22030" y="301"/>
                    <a:pt x="19524" y="527"/>
                    <a:pt x="16617" y="627"/>
                  </a:cubicBezTo>
                  <a:cubicBezTo>
                    <a:pt x="15564" y="627"/>
                    <a:pt x="14411" y="727"/>
                    <a:pt x="13158" y="727"/>
                  </a:cubicBezTo>
                  <a:cubicBezTo>
                    <a:pt x="12453" y="757"/>
                    <a:pt x="11749" y="769"/>
                    <a:pt x="11052" y="769"/>
                  </a:cubicBezTo>
                  <a:cubicBezTo>
                    <a:pt x="9371" y="769"/>
                    <a:pt x="7737" y="698"/>
                    <a:pt x="6266" y="627"/>
                  </a:cubicBezTo>
                  <a:cubicBezTo>
                    <a:pt x="5339" y="627"/>
                    <a:pt x="4486" y="527"/>
                    <a:pt x="3559" y="527"/>
                  </a:cubicBezTo>
                  <a:cubicBezTo>
                    <a:pt x="3233" y="527"/>
                    <a:pt x="2933" y="401"/>
                    <a:pt x="2506" y="401"/>
                  </a:cubicBezTo>
                  <a:cubicBezTo>
                    <a:pt x="2506" y="401"/>
                    <a:pt x="3559" y="6266"/>
                    <a:pt x="6166" y="10026"/>
                  </a:cubicBezTo>
                  <a:cubicBezTo>
                    <a:pt x="7945" y="12532"/>
                    <a:pt x="5539" y="12732"/>
                    <a:pt x="5539" y="12732"/>
                  </a:cubicBezTo>
                  <a:cubicBezTo>
                    <a:pt x="5539" y="12732"/>
                    <a:pt x="7845" y="15439"/>
                    <a:pt x="6065" y="17018"/>
                  </a:cubicBezTo>
                  <a:cubicBezTo>
                    <a:pt x="5018" y="17898"/>
                    <a:pt x="3165" y="18550"/>
                    <a:pt x="1179" y="18550"/>
                  </a:cubicBezTo>
                  <a:cubicBezTo>
                    <a:pt x="790" y="18550"/>
                    <a:pt x="395" y="18525"/>
                    <a:pt x="0" y="18472"/>
                  </a:cubicBezTo>
                  <a:lnTo>
                    <a:pt x="0" y="18472"/>
                  </a:lnTo>
                  <a:cubicBezTo>
                    <a:pt x="1412" y="24267"/>
                    <a:pt x="6089" y="27980"/>
                    <a:pt x="13548" y="27980"/>
                  </a:cubicBezTo>
                  <a:cubicBezTo>
                    <a:pt x="13766" y="27980"/>
                    <a:pt x="13987" y="27977"/>
                    <a:pt x="14211" y="27970"/>
                  </a:cubicBezTo>
                  <a:cubicBezTo>
                    <a:pt x="21003" y="27870"/>
                    <a:pt x="24236" y="23484"/>
                    <a:pt x="25690" y="19524"/>
                  </a:cubicBezTo>
                  <a:cubicBezTo>
                    <a:pt x="23609" y="19424"/>
                    <a:pt x="21730" y="18697"/>
                    <a:pt x="20777" y="17745"/>
                  </a:cubicBezTo>
                  <a:cubicBezTo>
                    <a:pt x="19123" y="16066"/>
                    <a:pt x="21404" y="13459"/>
                    <a:pt x="21404" y="13459"/>
                  </a:cubicBezTo>
                  <a:cubicBezTo>
                    <a:pt x="21404" y="13459"/>
                    <a:pt x="19324" y="13359"/>
                    <a:pt x="20878" y="10752"/>
                  </a:cubicBezTo>
                  <a:cubicBezTo>
                    <a:pt x="22883" y="7620"/>
                    <a:pt x="24136" y="1"/>
                    <a:pt x="2413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9" name="Google Shape;7999;p50"/>
            <p:cNvSpPr/>
            <p:nvPr/>
          </p:nvSpPr>
          <p:spPr>
            <a:xfrm>
              <a:off x="2605721" y="2675650"/>
              <a:ext cx="189746" cy="149786"/>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0" name="Google Shape;8000;p50"/>
            <p:cNvSpPr/>
            <p:nvPr/>
          </p:nvSpPr>
          <p:spPr>
            <a:xfrm>
              <a:off x="2031511" y="2711006"/>
              <a:ext cx="177163" cy="152134"/>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1" name="Google Shape;8001;p50"/>
            <p:cNvSpPr/>
            <p:nvPr/>
          </p:nvSpPr>
          <p:spPr>
            <a:xfrm>
              <a:off x="1858450" y="3534390"/>
              <a:ext cx="1228331" cy="1065803"/>
            </a:xfrm>
            <a:custGeom>
              <a:avLst/>
              <a:gdLst/>
              <a:ahLst/>
              <a:cxnLst/>
              <a:rect l="l" t="t" r="r" b="b"/>
              <a:pathLst>
                <a:path w="53886" h="46756" extrusionOk="0">
                  <a:moveTo>
                    <a:pt x="47419" y="1"/>
                  </a:moveTo>
                  <a:cubicBezTo>
                    <a:pt x="46366" y="1254"/>
                    <a:pt x="43559" y="2507"/>
                    <a:pt x="38021" y="3259"/>
                  </a:cubicBezTo>
                  <a:cubicBezTo>
                    <a:pt x="37795" y="3259"/>
                    <a:pt x="37594" y="3359"/>
                    <a:pt x="37294" y="3359"/>
                  </a:cubicBezTo>
                  <a:cubicBezTo>
                    <a:pt x="37294" y="3359"/>
                    <a:pt x="36041" y="10978"/>
                    <a:pt x="34036" y="14111"/>
                  </a:cubicBezTo>
                  <a:cubicBezTo>
                    <a:pt x="32482" y="16718"/>
                    <a:pt x="34562" y="16818"/>
                    <a:pt x="34562" y="16818"/>
                  </a:cubicBezTo>
                  <a:cubicBezTo>
                    <a:pt x="34562" y="16818"/>
                    <a:pt x="32281" y="19425"/>
                    <a:pt x="33935" y="21104"/>
                  </a:cubicBezTo>
                  <a:cubicBezTo>
                    <a:pt x="34888" y="22056"/>
                    <a:pt x="36767" y="22783"/>
                    <a:pt x="38848" y="22883"/>
                  </a:cubicBezTo>
                  <a:cubicBezTo>
                    <a:pt x="37394" y="26843"/>
                    <a:pt x="34161" y="31229"/>
                    <a:pt x="27369" y="31329"/>
                  </a:cubicBezTo>
                  <a:cubicBezTo>
                    <a:pt x="27145" y="31336"/>
                    <a:pt x="26924" y="31339"/>
                    <a:pt x="26706" y="31339"/>
                  </a:cubicBezTo>
                  <a:cubicBezTo>
                    <a:pt x="19247" y="31339"/>
                    <a:pt x="14570" y="27626"/>
                    <a:pt x="13158" y="21831"/>
                  </a:cubicBezTo>
                  <a:lnTo>
                    <a:pt x="13158" y="21831"/>
                  </a:lnTo>
                  <a:cubicBezTo>
                    <a:pt x="13553" y="21884"/>
                    <a:pt x="13948" y="21909"/>
                    <a:pt x="14337" y="21909"/>
                  </a:cubicBezTo>
                  <a:cubicBezTo>
                    <a:pt x="16323" y="21909"/>
                    <a:pt x="18176" y="21257"/>
                    <a:pt x="19223" y="20377"/>
                  </a:cubicBezTo>
                  <a:cubicBezTo>
                    <a:pt x="21003" y="18798"/>
                    <a:pt x="18697" y="16091"/>
                    <a:pt x="18697" y="16091"/>
                  </a:cubicBezTo>
                  <a:cubicBezTo>
                    <a:pt x="18697" y="16091"/>
                    <a:pt x="21103" y="15891"/>
                    <a:pt x="19324" y="13385"/>
                  </a:cubicBezTo>
                  <a:cubicBezTo>
                    <a:pt x="16717" y="9625"/>
                    <a:pt x="15664" y="3760"/>
                    <a:pt x="15664" y="3760"/>
                  </a:cubicBezTo>
                  <a:cubicBezTo>
                    <a:pt x="12958" y="3560"/>
                    <a:pt x="10552" y="3259"/>
                    <a:pt x="8572" y="2833"/>
                  </a:cubicBezTo>
                  <a:cubicBezTo>
                    <a:pt x="6993" y="2507"/>
                    <a:pt x="5639" y="2106"/>
                    <a:pt x="4587" y="1780"/>
                  </a:cubicBezTo>
                  <a:cubicBezTo>
                    <a:pt x="4587" y="1780"/>
                    <a:pt x="4286" y="3460"/>
                    <a:pt x="3659" y="5966"/>
                  </a:cubicBezTo>
                  <a:cubicBezTo>
                    <a:pt x="2306" y="12532"/>
                    <a:pt x="0" y="25189"/>
                    <a:pt x="1253" y="32081"/>
                  </a:cubicBezTo>
                  <a:cubicBezTo>
                    <a:pt x="3033" y="41680"/>
                    <a:pt x="5840" y="44187"/>
                    <a:pt x="8045" y="45340"/>
                  </a:cubicBezTo>
                  <a:cubicBezTo>
                    <a:pt x="9432" y="46073"/>
                    <a:pt x="12857" y="46755"/>
                    <a:pt x="15462" y="46755"/>
                  </a:cubicBezTo>
                  <a:cubicBezTo>
                    <a:pt x="16954" y="46755"/>
                    <a:pt x="18177" y="46532"/>
                    <a:pt x="18597" y="45966"/>
                  </a:cubicBezTo>
                  <a:cubicBezTo>
                    <a:pt x="19750" y="44487"/>
                    <a:pt x="17243" y="42106"/>
                    <a:pt x="17243" y="42106"/>
                  </a:cubicBezTo>
                  <a:cubicBezTo>
                    <a:pt x="17243" y="42106"/>
                    <a:pt x="16744" y="36756"/>
                    <a:pt x="18061" y="36756"/>
                  </a:cubicBezTo>
                  <a:cubicBezTo>
                    <a:pt x="18097" y="36756"/>
                    <a:pt x="18133" y="36760"/>
                    <a:pt x="18171" y="36768"/>
                  </a:cubicBezTo>
                  <a:cubicBezTo>
                    <a:pt x="22265" y="37447"/>
                    <a:pt x="25224" y="37699"/>
                    <a:pt x="27500" y="37699"/>
                  </a:cubicBezTo>
                  <a:cubicBezTo>
                    <a:pt x="30101" y="37699"/>
                    <a:pt x="31812" y="37370"/>
                    <a:pt x="33309" y="36969"/>
                  </a:cubicBezTo>
                  <a:cubicBezTo>
                    <a:pt x="33348" y="36958"/>
                    <a:pt x="33385" y="36953"/>
                    <a:pt x="33422" y="36953"/>
                  </a:cubicBezTo>
                  <a:cubicBezTo>
                    <a:pt x="34455" y="36953"/>
                    <a:pt x="34361" y="40954"/>
                    <a:pt x="34361" y="40954"/>
                  </a:cubicBezTo>
                  <a:cubicBezTo>
                    <a:pt x="34361" y="40954"/>
                    <a:pt x="32782" y="41881"/>
                    <a:pt x="33008" y="44187"/>
                  </a:cubicBezTo>
                  <a:cubicBezTo>
                    <a:pt x="33155" y="45366"/>
                    <a:pt x="36317" y="45967"/>
                    <a:pt x="39676" y="45967"/>
                  </a:cubicBezTo>
                  <a:cubicBezTo>
                    <a:pt x="43171" y="45967"/>
                    <a:pt x="46878" y="45316"/>
                    <a:pt x="47620" y="43986"/>
                  </a:cubicBezTo>
                  <a:cubicBezTo>
                    <a:pt x="49399" y="41054"/>
                    <a:pt x="53885" y="23309"/>
                    <a:pt x="49925" y="7219"/>
                  </a:cubicBezTo>
                  <a:cubicBezTo>
                    <a:pt x="49299" y="4713"/>
                    <a:pt x="48447" y="2307"/>
                    <a:pt x="47419"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2" name="Google Shape;8002;p50"/>
            <p:cNvSpPr/>
            <p:nvPr/>
          </p:nvSpPr>
          <p:spPr>
            <a:xfrm>
              <a:off x="2544014" y="2571750"/>
              <a:ext cx="311950" cy="272537"/>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3" name="Google Shape;8003;p50"/>
            <p:cNvSpPr/>
            <p:nvPr/>
          </p:nvSpPr>
          <p:spPr>
            <a:xfrm>
              <a:off x="1964607" y="2610365"/>
              <a:ext cx="298341" cy="276754"/>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4" name="Google Shape;8004;p50"/>
            <p:cNvSpPr/>
            <p:nvPr/>
          </p:nvSpPr>
          <p:spPr>
            <a:xfrm>
              <a:off x="1953848" y="2739158"/>
              <a:ext cx="947246" cy="652438"/>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5" name="Google Shape;8005;p50"/>
            <p:cNvSpPr/>
            <p:nvPr/>
          </p:nvSpPr>
          <p:spPr>
            <a:xfrm>
              <a:off x="1960709" y="3336026"/>
              <a:ext cx="944967" cy="60703"/>
            </a:xfrm>
            <a:custGeom>
              <a:avLst/>
              <a:gdLst/>
              <a:ahLst/>
              <a:cxnLst/>
              <a:rect l="l" t="t" r="r" b="b"/>
              <a:pathLst>
                <a:path w="41455" h="2663" extrusionOk="0">
                  <a:moveTo>
                    <a:pt x="41380" y="1"/>
                  </a:moveTo>
                  <a:cubicBezTo>
                    <a:pt x="41365" y="1"/>
                    <a:pt x="41354" y="15"/>
                    <a:pt x="41354" y="56"/>
                  </a:cubicBezTo>
                  <a:cubicBezTo>
                    <a:pt x="41354" y="56"/>
                    <a:pt x="40728" y="157"/>
                    <a:pt x="39575" y="357"/>
                  </a:cubicBezTo>
                  <a:cubicBezTo>
                    <a:pt x="38547" y="683"/>
                    <a:pt x="36868" y="883"/>
                    <a:pt x="34988" y="1184"/>
                  </a:cubicBezTo>
                  <a:cubicBezTo>
                    <a:pt x="33008" y="1410"/>
                    <a:pt x="30803" y="1610"/>
                    <a:pt x="28296" y="1811"/>
                  </a:cubicBezTo>
                  <a:cubicBezTo>
                    <a:pt x="27169" y="1936"/>
                    <a:pt x="25915" y="2036"/>
                    <a:pt x="24537" y="2036"/>
                  </a:cubicBezTo>
                  <a:cubicBezTo>
                    <a:pt x="23284" y="2137"/>
                    <a:pt x="22031" y="2137"/>
                    <a:pt x="20677" y="2237"/>
                  </a:cubicBezTo>
                  <a:lnTo>
                    <a:pt x="13058" y="2237"/>
                  </a:lnTo>
                  <a:cubicBezTo>
                    <a:pt x="11805" y="2137"/>
                    <a:pt x="10652" y="2036"/>
                    <a:pt x="9625" y="1936"/>
                  </a:cubicBezTo>
                  <a:cubicBezTo>
                    <a:pt x="8472" y="1936"/>
                    <a:pt x="7419" y="1710"/>
                    <a:pt x="6492" y="1610"/>
                  </a:cubicBezTo>
                  <a:cubicBezTo>
                    <a:pt x="5439" y="1510"/>
                    <a:pt x="4612" y="1410"/>
                    <a:pt x="3760" y="1184"/>
                  </a:cubicBezTo>
                  <a:cubicBezTo>
                    <a:pt x="3033" y="1084"/>
                    <a:pt x="2306" y="984"/>
                    <a:pt x="1780" y="883"/>
                  </a:cubicBezTo>
                  <a:cubicBezTo>
                    <a:pt x="727" y="558"/>
                    <a:pt x="101" y="357"/>
                    <a:pt x="101" y="357"/>
                  </a:cubicBezTo>
                  <a:cubicBezTo>
                    <a:pt x="0" y="357"/>
                    <a:pt x="0" y="357"/>
                    <a:pt x="0" y="457"/>
                  </a:cubicBezTo>
                  <a:lnTo>
                    <a:pt x="0" y="558"/>
                  </a:lnTo>
                  <a:cubicBezTo>
                    <a:pt x="0" y="558"/>
                    <a:pt x="627" y="783"/>
                    <a:pt x="1780" y="1084"/>
                  </a:cubicBezTo>
                  <a:cubicBezTo>
                    <a:pt x="2306" y="1184"/>
                    <a:pt x="3033" y="1309"/>
                    <a:pt x="3760" y="1510"/>
                  </a:cubicBezTo>
                  <a:cubicBezTo>
                    <a:pt x="4487" y="1610"/>
                    <a:pt x="5439" y="1811"/>
                    <a:pt x="6366" y="1936"/>
                  </a:cubicBezTo>
                  <a:cubicBezTo>
                    <a:pt x="7319" y="2036"/>
                    <a:pt x="8472" y="2237"/>
                    <a:pt x="9499" y="2337"/>
                  </a:cubicBezTo>
                  <a:cubicBezTo>
                    <a:pt x="10652" y="2437"/>
                    <a:pt x="11805" y="2437"/>
                    <a:pt x="13058" y="2563"/>
                  </a:cubicBezTo>
                  <a:cubicBezTo>
                    <a:pt x="13685" y="2563"/>
                    <a:pt x="14311" y="2563"/>
                    <a:pt x="14938" y="2663"/>
                  </a:cubicBezTo>
                  <a:lnTo>
                    <a:pt x="20677" y="2663"/>
                  </a:lnTo>
                  <a:cubicBezTo>
                    <a:pt x="22031" y="2563"/>
                    <a:pt x="23284" y="2563"/>
                    <a:pt x="24662" y="2437"/>
                  </a:cubicBezTo>
                  <a:cubicBezTo>
                    <a:pt x="25915" y="2437"/>
                    <a:pt x="27169" y="2337"/>
                    <a:pt x="28422" y="2237"/>
                  </a:cubicBezTo>
                  <a:cubicBezTo>
                    <a:pt x="30803" y="2036"/>
                    <a:pt x="33108" y="1710"/>
                    <a:pt x="34988" y="1510"/>
                  </a:cubicBezTo>
                  <a:cubicBezTo>
                    <a:pt x="36968" y="1184"/>
                    <a:pt x="38547" y="883"/>
                    <a:pt x="39700" y="558"/>
                  </a:cubicBezTo>
                  <a:cubicBezTo>
                    <a:pt x="40728" y="357"/>
                    <a:pt x="41354" y="157"/>
                    <a:pt x="41354" y="157"/>
                  </a:cubicBezTo>
                  <a:cubicBezTo>
                    <a:pt x="41454" y="157"/>
                    <a:pt x="41454" y="56"/>
                    <a:pt x="41454" y="56"/>
                  </a:cubicBezTo>
                  <a:cubicBezTo>
                    <a:pt x="41454" y="56"/>
                    <a:pt x="41410" y="1"/>
                    <a:pt x="4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6" name="Google Shape;8006;p50"/>
            <p:cNvSpPr/>
            <p:nvPr/>
          </p:nvSpPr>
          <p:spPr>
            <a:xfrm>
              <a:off x="1965861" y="3617820"/>
              <a:ext cx="354212" cy="423919"/>
            </a:xfrm>
            <a:custGeom>
              <a:avLst/>
              <a:gdLst/>
              <a:ahLst/>
              <a:cxnLst/>
              <a:rect l="l" t="t" r="r" b="b"/>
              <a:pathLst>
                <a:path w="15539" h="18597" extrusionOk="0">
                  <a:moveTo>
                    <a:pt x="10952" y="0"/>
                  </a:moveTo>
                  <a:cubicBezTo>
                    <a:pt x="10852" y="0"/>
                    <a:pt x="10852" y="100"/>
                    <a:pt x="10852" y="100"/>
                  </a:cubicBezTo>
                  <a:cubicBezTo>
                    <a:pt x="11053" y="1253"/>
                    <a:pt x="11379" y="2406"/>
                    <a:pt x="11679" y="3559"/>
                  </a:cubicBezTo>
                  <a:cubicBezTo>
                    <a:pt x="12005" y="4712"/>
                    <a:pt x="12306" y="5740"/>
                    <a:pt x="12832" y="6892"/>
                  </a:cubicBezTo>
                  <a:cubicBezTo>
                    <a:pt x="13033" y="7419"/>
                    <a:pt x="13258" y="7945"/>
                    <a:pt x="13559" y="8471"/>
                  </a:cubicBezTo>
                  <a:cubicBezTo>
                    <a:pt x="13785" y="8672"/>
                    <a:pt x="13885" y="8998"/>
                    <a:pt x="13985" y="9198"/>
                  </a:cubicBezTo>
                  <a:lnTo>
                    <a:pt x="14511" y="9925"/>
                  </a:lnTo>
                  <a:lnTo>
                    <a:pt x="14712" y="10351"/>
                  </a:lnTo>
                  <a:lnTo>
                    <a:pt x="14912" y="10652"/>
                  </a:lnTo>
                  <a:cubicBezTo>
                    <a:pt x="14912" y="10978"/>
                    <a:pt x="15038" y="11178"/>
                    <a:pt x="15038" y="11379"/>
                  </a:cubicBezTo>
                  <a:cubicBezTo>
                    <a:pt x="14912" y="11604"/>
                    <a:pt x="14812" y="11805"/>
                    <a:pt x="14612" y="11905"/>
                  </a:cubicBezTo>
                  <a:cubicBezTo>
                    <a:pt x="14511" y="12005"/>
                    <a:pt x="14186" y="12131"/>
                    <a:pt x="13985" y="12131"/>
                  </a:cubicBezTo>
                  <a:cubicBezTo>
                    <a:pt x="13885" y="12131"/>
                    <a:pt x="13885" y="12231"/>
                    <a:pt x="13785" y="12231"/>
                  </a:cubicBezTo>
                  <a:cubicBezTo>
                    <a:pt x="13659" y="12331"/>
                    <a:pt x="13659" y="12532"/>
                    <a:pt x="13785" y="12632"/>
                  </a:cubicBezTo>
                  <a:cubicBezTo>
                    <a:pt x="14186" y="13058"/>
                    <a:pt x="14511" y="13684"/>
                    <a:pt x="14712" y="14211"/>
                  </a:cubicBezTo>
                  <a:cubicBezTo>
                    <a:pt x="14812" y="14512"/>
                    <a:pt x="14812" y="14737"/>
                    <a:pt x="14912" y="15038"/>
                  </a:cubicBezTo>
                  <a:cubicBezTo>
                    <a:pt x="14912" y="15364"/>
                    <a:pt x="14812" y="15564"/>
                    <a:pt x="14712" y="15890"/>
                  </a:cubicBezTo>
                  <a:cubicBezTo>
                    <a:pt x="14712" y="15990"/>
                    <a:pt x="14612" y="16090"/>
                    <a:pt x="14511" y="16191"/>
                  </a:cubicBezTo>
                  <a:cubicBezTo>
                    <a:pt x="14411" y="16291"/>
                    <a:pt x="14411" y="16391"/>
                    <a:pt x="14286" y="16517"/>
                  </a:cubicBezTo>
                  <a:lnTo>
                    <a:pt x="14085" y="16617"/>
                  </a:lnTo>
                  <a:lnTo>
                    <a:pt x="13885" y="16817"/>
                  </a:lnTo>
                  <a:cubicBezTo>
                    <a:pt x="13785" y="16817"/>
                    <a:pt x="13659" y="16918"/>
                    <a:pt x="13459" y="17018"/>
                  </a:cubicBezTo>
                  <a:cubicBezTo>
                    <a:pt x="12932" y="17344"/>
                    <a:pt x="12406" y="17544"/>
                    <a:pt x="11780" y="17644"/>
                  </a:cubicBezTo>
                  <a:cubicBezTo>
                    <a:pt x="11153" y="17870"/>
                    <a:pt x="10526" y="17970"/>
                    <a:pt x="10025" y="17970"/>
                  </a:cubicBezTo>
                  <a:cubicBezTo>
                    <a:pt x="9399" y="17970"/>
                    <a:pt x="8772" y="17970"/>
                    <a:pt x="8145" y="17870"/>
                  </a:cubicBezTo>
                  <a:cubicBezTo>
                    <a:pt x="7519" y="17770"/>
                    <a:pt x="6892" y="17544"/>
                    <a:pt x="6366" y="17344"/>
                  </a:cubicBezTo>
                  <a:cubicBezTo>
                    <a:pt x="5739" y="17143"/>
                    <a:pt x="5213" y="16817"/>
                    <a:pt x="4787" y="16391"/>
                  </a:cubicBezTo>
                  <a:cubicBezTo>
                    <a:pt x="4261" y="16090"/>
                    <a:pt x="3860" y="15664"/>
                    <a:pt x="3434" y="15138"/>
                  </a:cubicBezTo>
                  <a:cubicBezTo>
                    <a:pt x="3133" y="14637"/>
                    <a:pt x="2807" y="14110"/>
                    <a:pt x="2506" y="13484"/>
                  </a:cubicBezTo>
                  <a:cubicBezTo>
                    <a:pt x="2281" y="12958"/>
                    <a:pt x="1980" y="12331"/>
                    <a:pt x="1754" y="11805"/>
                  </a:cubicBezTo>
                  <a:lnTo>
                    <a:pt x="1454" y="10877"/>
                  </a:lnTo>
                  <a:lnTo>
                    <a:pt x="1253" y="9925"/>
                  </a:lnTo>
                  <a:lnTo>
                    <a:pt x="927" y="9098"/>
                  </a:lnTo>
                  <a:lnTo>
                    <a:pt x="827" y="8146"/>
                  </a:lnTo>
                  <a:cubicBezTo>
                    <a:pt x="727" y="7519"/>
                    <a:pt x="501" y="6892"/>
                    <a:pt x="501" y="6266"/>
                  </a:cubicBezTo>
                  <a:cubicBezTo>
                    <a:pt x="301" y="5013"/>
                    <a:pt x="301" y="3659"/>
                    <a:pt x="301" y="2406"/>
                  </a:cubicBezTo>
                  <a:cubicBezTo>
                    <a:pt x="301" y="2306"/>
                    <a:pt x="301" y="2306"/>
                    <a:pt x="201" y="2306"/>
                  </a:cubicBezTo>
                  <a:cubicBezTo>
                    <a:pt x="167" y="2273"/>
                    <a:pt x="145" y="2261"/>
                    <a:pt x="130" y="2261"/>
                  </a:cubicBezTo>
                  <a:cubicBezTo>
                    <a:pt x="100" y="2261"/>
                    <a:pt x="100" y="2306"/>
                    <a:pt x="100" y="2306"/>
                  </a:cubicBezTo>
                  <a:lnTo>
                    <a:pt x="100" y="2406"/>
                  </a:lnTo>
                  <a:cubicBezTo>
                    <a:pt x="0" y="3659"/>
                    <a:pt x="0" y="5013"/>
                    <a:pt x="100" y="6266"/>
                  </a:cubicBezTo>
                  <a:cubicBezTo>
                    <a:pt x="201" y="6892"/>
                    <a:pt x="201" y="7519"/>
                    <a:pt x="301" y="8146"/>
                  </a:cubicBezTo>
                  <a:lnTo>
                    <a:pt x="501" y="9198"/>
                  </a:lnTo>
                  <a:lnTo>
                    <a:pt x="727" y="10126"/>
                  </a:lnTo>
                  <a:lnTo>
                    <a:pt x="1028" y="11078"/>
                  </a:lnTo>
                  <a:cubicBezTo>
                    <a:pt x="1128" y="11379"/>
                    <a:pt x="1253" y="11604"/>
                    <a:pt x="1353" y="11905"/>
                  </a:cubicBezTo>
                  <a:lnTo>
                    <a:pt x="1980" y="13785"/>
                  </a:lnTo>
                  <a:cubicBezTo>
                    <a:pt x="2281" y="14311"/>
                    <a:pt x="2607" y="14938"/>
                    <a:pt x="3008" y="15464"/>
                  </a:cubicBezTo>
                  <a:cubicBezTo>
                    <a:pt x="3434" y="15990"/>
                    <a:pt x="3860" y="16517"/>
                    <a:pt x="4386" y="16918"/>
                  </a:cubicBezTo>
                  <a:cubicBezTo>
                    <a:pt x="4887" y="17344"/>
                    <a:pt x="5514" y="17644"/>
                    <a:pt x="6140" y="17870"/>
                  </a:cubicBezTo>
                  <a:cubicBezTo>
                    <a:pt x="6667" y="18171"/>
                    <a:pt x="7394" y="18396"/>
                    <a:pt x="8020" y="18496"/>
                  </a:cubicBezTo>
                  <a:cubicBezTo>
                    <a:pt x="8647" y="18597"/>
                    <a:pt x="9399" y="18597"/>
                    <a:pt x="10025" y="18597"/>
                  </a:cubicBezTo>
                  <a:cubicBezTo>
                    <a:pt x="10652" y="18496"/>
                    <a:pt x="11278" y="18396"/>
                    <a:pt x="12005" y="18271"/>
                  </a:cubicBezTo>
                  <a:cubicBezTo>
                    <a:pt x="12632" y="18070"/>
                    <a:pt x="13258" y="17870"/>
                    <a:pt x="13785" y="17544"/>
                  </a:cubicBezTo>
                  <a:cubicBezTo>
                    <a:pt x="13985" y="17444"/>
                    <a:pt x="14085" y="17344"/>
                    <a:pt x="14186" y="17243"/>
                  </a:cubicBezTo>
                  <a:cubicBezTo>
                    <a:pt x="14411" y="17143"/>
                    <a:pt x="14511" y="17018"/>
                    <a:pt x="14612" y="16918"/>
                  </a:cubicBezTo>
                  <a:cubicBezTo>
                    <a:pt x="14812" y="16817"/>
                    <a:pt x="14912" y="16717"/>
                    <a:pt x="15038" y="16617"/>
                  </a:cubicBezTo>
                  <a:cubicBezTo>
                    <a:pt x="15138" y="16391"/>
                    <a:pt x="15238" y="16291"/>
                    <a:pt x="15338" y="16090"/>
                  </a:cubicBezTo>
                  <a:cubicBezTo>
                    <a:pt x="15439" y="15765"/>
                    <a:pt x="15439" y="15364"/>
                    <a:pt x="15439" y="15038"/>
                  </a:cubicBezTo>
                  <a:cubicBezTo>
                    <a:pt x="15439" y="14637"/>
                    <a:pt x="15338" y="14311"/>
                    <a:pt x="15238" y="14010"/>
                  </a:cubicBezTo>
                  <a:cubicBezTo>
                    <a:pt x="15083" y="13526"/>
                    <a:pt x="14794" y="13043"/>
                    <a:pt x="14474" y="12605"/>
                  </a:cubicBezTo>
                  <a:lnTo>
                    <a:pt x="14474" y="12605"/>
                  </a:lnTo>
                  <a:cubicBezTo>
                    <a:pt x="14655" y="12544"/>
                    <a:pt x="14800" y="12488"/>
                    <a:pt x="14912" y="12431"/>
                  </a:cubicBezTo>
                  <a:cubicBezTo>
                    <a:pt x="15238" y="12231"/>
                    <a:pt x="15539" y="11805"/>
                    <a:pt x="15539" y="11504"/>
                  </a:cubicBezTo>
                  <a:cubicBezTo>
                    <a:pt x="15539" y="11078"/>
                    <a:pt x="15439" y="10752"/>
                    <a:pt x="15338" y="10451"/>
                  </a:cubicBezTo>
                  <a:cubicBezTo>
                    <a:pt x="15338" y="10351"/>
                    <a:pt x="15238" y="10251"/>
                    <a:pt x="15138" y="10025"/>
                  </a:cubicBezTo>
                  <a:lnTo>
                    <a:pt x="14912" y="9725"/>
                  </a:lnTo>
                  <a:lnTo>
                    <a:pt x="14411" y="8998"/>
                  </a:lnTo>
                  <a:cubicBezTo>
                    <a:pt x="14286" y="8772"/>
                    <a:pt x="14186" y="8471"/>
                    <a:pt x="13985" y="8246"/>
                  </a:cubicBezTo>
                  <a:cubicBezTo>
                    <a:pt x="13785" y="7745"/>
                    <a:pt x="13459" y="7218"/>
                    <a:pt x="13258" y="6692"/>
                  </a:cubicBezTo>
                  <a:cubicBezTo>
                    <a:pt x="12732" y="5639"/>
                    <a:pt x="12306" y="4612"/>
                    <a:pt x="12005" y="3459"/>
                  </a:cubicBezTo>
                  <a:cubicBezTo>
                    <a:pt x="11679" y="2306"/>
                    <a:pt x="11379" y="1253"/>
                    <a:pt x="11153" y="100"/>
                  </a:cubicBezTo>
                  <a:cubicBezTo>
                    <a:pt x="11053" y="0"/>
                    <a:pt x="11053" y="0"/>
                    <a:pt x="10952"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7" name="Google Shape;8007;p50"/>
            <p:cNvSpPr/>
            <p:nvPr/>
          </p:nvSpPr>
          <p:spPr>
            <a:xfrm>
              <a:off x="2610850" y="3608679"/>
              <a:ext cx="363945" cy="454213"/>
            </a:xfrm>
            <a:custGeom>
              <a:avLst/>
              <a:gdLst/>
              <a:ahLst/>
              <a:cxnLst/>
              <a:rect l="l" t="t" r="r" b="b"/>
              <a:pathLst>
                <a:path w="15966" h="19926" extrusionOk="0">
                  <a:moveTo>
                    <a:pt x="4287" y="0"/>
                  </a:moveTo>
                  <a:cubicBezTo>
                    <a:pt x="4287" y="0"/>
                    <a:pt x="4161" y="0"/>
                    <a:pt x="4161" y="100"/>
                  </a:cubicBezTo>
                  <a:cubicBezTo>
                    <a:pt x="3961" y="1253"/>
                    <a:pt x="3660" y="2506"/>
                    <a:pt x="3334" y="3634"/>
                  </a:cubicBezTo>
                  <a:cubicBezTo>
                    <a:pt x="3234" y="4261"/>
                    <a:pt x="3034" y="4887"/>
                    <a:pt x="2908" y="5414"/>
                  </a:cubicBezTo>
                  <a:cubicBezTo>
                    <a:pt x="2708" y="6040"/>
                    <a:pt x="2607" y="6667"/>
                    <a:pt x="2407" y="7193"/>
                  </a:cubicBezTo>
                  <a:cubicBezTo>
                    <a:pt x="2181" y="7820"/>
                    <a:pt x="1981" y="8346"/>
                    <a:pt x="1780" y="8973"/>
                  </a:cubicBezTo>
                  <a:cubicBezTo>
                    <a:pt x="1655" y="9173"/>
                    <a:pt x="1455" y="9499"/>
                    <a:pt x="1354" y="9800"/>
                  </a:cubicBezTo>
                  <a:cubicBezTo>
                    <a:pt x="1254" y="10025"/>
                    <a:pt x="1029" y="10326"/>
                    <a:pt x="928" y="10527"/>
                  </a:cubicBezTo>
                  <a:cubicBezTo>
                    <a:pt x="828" y="10852"/>
                    <a:pt x="628" y="11053"/>
                    <a:pt x="527" y="11379"/>
                  </a:cubicBezTo>
                  <a:cubicBezTo>
                    <a:pt x="302" y="11679"/>
                    <a:pt x="201" y="12005"/>
                    <a:pt x="201" y="12406"/>
                  </a:cubicBezTo>
                  <a:cubicBezTo>
                    <a:pt x="201" y="12732"/>
                    <a:pt x="302" y="13158"/>
                    <a:pt x="628" y="13459"/>
                  </a:cubicBezTo>
                  <a:cubicBezTo>
                    <a:pt x="728" y="13623"/>
                    <a:pt x="886" y="13729"/>
                    <a:pt x="1056" y="13795"/>
                  </a:cubicBezTo>
                  <a:lnTo>
                    <a:pt x="1056" y="13795"/>
                  </a:lnTo>
                  <a:cubicBezTo>
                    <a:pt x="747" y="14184"/>
                    <a:pt x="473" y="14661"/>
                    <a:pt x="302" y="15138"/>
                  </a:cubicBezTo>
                  <a:cubicBezTo>
                    <a:pt x="201" y="15439"/>
                    <a:pt x="101" y="15765"/>
                    <a:pt x="1" y="16065"/>
                  </a:cubicBezTo>
                  <a:cubicBezTo>
                    <a:pt x="1" y="16491"/>
                    <a:pt x="1" y="16792"/>
                    <a:pt x="101" y="17218"/>
                  </a:cubicBezTo>
                  <a:cubicBezTo>
                    <a:pt x="201" y="17319"/>
                    <a:pt x="302" y="17544"/>
                    <a:pt x="402" y="17644"/>
                  </a:cubicBezTo>
                  <a:cubicBezTo>
                    <a:pt x="527" y="17845"/>
                    <a:pt x="628" y="17945"/>
                    <a:pt x="728" y="18045"/>
                  </a:cubicBezTo>
                  <a:cubicBezTo>
                    <a:pt x="828" y="18171"/>
                    <a:pt x="1029" y="18271"/>
                    <a:pt x="1154" y="18371"/>
                  </a:cubicBezTo>
                  <a:cubicBezTo>
                    <a:pt x="1254" y="18471"/>
                    <a:pt x="1455" y="18572"/>
                    <a:pt x="1555" y="18672"/>
                  </a:cubicBezTo>
                  <a:cubicBezTo>
                    <a:pt x="2181" y="19098"/>
                    <a:pt x="2708" y="19298"/>
                    <a:pt x="3435" y="19524"/>
                  </a:cubicBezTo>
                  <a:cubicBezTo>
                    <a:pt x="4061" y="19725"/>
                    <a:pt x="4688" y="19825"/>
                    <a:pt x="5314" y="19925"/>
                  </a:cubicBezTo>
                  <a:lnTo>
                    <a:pt x="7294" y="19925"/>
                  </a:lnTo>
                  <a:cubicBezTo>
                    <a:pt x="8673" y="19725"/>
                    <a:pt x="9926" y="19298"/>
                    <a:pt x="11054" y="18471"/>
                  </a:cubicBezTo>
                  <a:cubicBezTo>
                    <a:pt x="11580" y="18045"/>
                    <a:pt x="12006" y="17644"/>
                    <a:pt x="12432" y="17118"/>
                  </a:cubicBezTo>
                  <a:cubicBezTo>
                    <a:pt x="12532" y="17018"/>
                    <a:pt x="12633" y="16792"/>
                    <a:pt x="12733" y="16692"/>
                  </a:cubicBezTo>
                  <a:cubicBezTo>
                    <a:pt x="12833" y="16592"/>
                    <a:pt x="12933" y="16491"/>
                    <a:pt x="13059" y="16291"/>
                  </a:cubicBezTo>
                  <a:lnTo>
                    <a:pt x="13259" y="15865"/>
                  </a:lnTo>
                  <a:lnTo>
                    <a:pt x="13460" y="15439"/>
                  </a:lnTo>
                  <a:cubicBezTo>
                    <a:pt x="13785" y="14913"/>
                    <a:pt x="14086" y="14286"/>
                    <a:pt x="14312" y="13659"/>
                  </a:cubicBezTo>
                  <a:lnTo>
                    <a:pt x="14613" y="12732"/>
                  </a:lnTo>
                  <a:lnTo>
                    <a:pt x="14938" y="11780"/>
                  </a:lnTo>
                  <a:cubicBezTo>
                    <a:pt x="15139" y="11153"/>
                    <a:pt x="15339" y="10527"/>
                    <a:pt x="15440" y="9900"/>
                  </a:cubicBezTo>
                  <a:cubicBezTo>
                    <a:pt x="15565" y="9273"/>
                    <a:pt x="15665" y="8647"/>
                    <a:pt x="15765" y="8020"/>
                  </a:cubicBezTo>
                  <a:cubicBezTo>
                    <a:pt x="15966" y="6767"/>
                    <a:pt x="15966" y="5414"/>
                    <a:pt x="15966" y="4161"/>
                  </a:cubicBezTo>
                  <a:cubicBezTo>
                    <a:pt x="15966" y="4060"/>
                    <a:pt x="15966" y="4060"/>
                    <a:pt x="15866" y="4060"/>
                  </a:cubicBezTo>
                  <a:cubicBezTo>
                    <a:pt x="15765" y="4060"/>
                    <a:pt x="15765" y="4060"/>
                    <a:pt x="15765" y="4161"/>
                  </a:cubicBezTo>
                  <a:cubicBezTo>
                    <a:pt x="15765" y="5414"/>
                    <a:pt x="15565" y="6667"/>
                    <a:pt x="15339" y="7920"/>
                  </a:cubicBezTo>
                  <a:cubicBezTo>
                    <a:pt x="15139" y="9173"/>
                    <a:pt x="14938" y="10426"/>
                    <a:pt x="14512" y="11679"/>
                  </a:cubicBezTo>
                  <a:lnTo>
                    <a:pt x="14186" y="12632"/>
                  </a:lnTo>
                  <a:lnTo>
                    <a:pt x="13886" y="13459"/>
                  </a:lnTo>
                  <a:cubicBezTo>
                    <a:pt x="13560" y="14085"/>
                    <a:pt x="13359" y="14612"/>
                    <a:pt x="13059" y="15138"/>
                  </a:cubicBezTo>
                  <a:lnTo>
                    <a:pt x="12833" y="15664"/>
                  </a:lnTo>
                  <a:lnTo>
                    <a:pt x="12532" y="15965"/>
                  </a:lnTo>
                  <a:cubicBezTo>
                    <a:pt x="12532" y="16166"/>
                    <a:pt x="12432" y="16291"/>
                    <a:pt x="12307" y="16391"/>
                  </a:cubicBezTo>
                  <a:lnTo>
                    <a:pt x="12006" y="16692"/>
                  </a:lnTo>
                  <a:cubicBezTo>
                    <a:pt x="11580" y="17218"/>
                    <a:pt x="11179" y="17644"/>
                    <a:pt x="10653" y="17945"/>
                  </a:cubicBezTo>
                  <a:cubicBezTo>
                    <a:pt x="9700" y="18672"/>
                    <a:pt x="8447" y="19098"/>
                    <a:pt x="7194" y="19298"/>
                  </a:cubicBezTo>
                  <a:lnTo>
                    <a:pt x="5415" y="19298"/>
                  </a:lnTo>
                  <a:cubicBezTo>
                    <a:pt x="4788" y="19198"/>
                    <a:pt x="4161" y="19098"/>
                    <a:pt x="3535" y="18897"/>
                  </a:cubicBezTo>
                  <a:cubicBezTo>
                    <a:pt x="3034" y="18797"/>
                    <a:pt x="2407" y="18471"/>
                    <a:pt x="1881" y="18171"/>
                  </a:cubicBezTo>
                  <a:cubicBezTo>
                    <a:pt x="1780" y="18045"/>
                    <a:pt x="1655" y="18045"/>
                    <a:pt x="1555" y="17945"/>
                  </a:cubicBezTo>
                  <a:cubicBezTo>
                    <a:pt x="1354" y="17845"/>
                    <a:pt x="1254" y="17745"/>
                    <a:pt x="1154" y="17644"/>
                  </a:cubicBezTo>
                  <a:cubicBezTo>
                    <a:pt x="1029" y="17544"/>
                    <a:pt x="928" y="17419"/>
                    <a:pt x="928" y="17319"/>
                  </a:cubicBezTo>
                  <a:cubicBezTo>
                    <a:pt x="828" y="17218"/>
                    <a:pt x="728" y="17118"/>
                    <a:pt x="728" y="17018"/>
                  </a:cubicBezTo>
                  <a:cubicBezTo>
                    <a:pt x="628" y="16692"/>
                    <a:pt x="628" y="16491"/>
                    <a:pt x="628" y="16166"/>
                  </a:cubicBezTo>
                  <a:cubicBezTo>
                    <a:pt x="628" y="15865"/>
                    <a:pt x="728" y="15664"/>
                    <a:pt x="828" y="15339"/>
                  </a:cubicBezTo>
                  <a:cubicBezTo>
                    <a:pt x="1029" y="14812"/>
                    <a:pt x="1455" y="14286"/>
                    <a:pt x="1780" y="13785"/>
                  </a:cubicBezTo>
                  <a:cubicBezTo>
                    <a:pt x="1881" y="13785"/>
                    <a:pt x="1881" y="13659"/>
                    <a:pt x="1881" y="13659"/>
                  </a:cubicBezTo>
                  <a:cubicBezTo>
                    <a:pt x="1881" y="13459"/>
                    <a:pt x="1780" y="13359"/>
                    <a:pt x="1655" y="13359"/>
                  </a:cubicBezTo>
                  <a:cubicBezTo>
                    <a:pt x="1354" y="13258"/>
                    <a:pt x="1154" y="13158"/>
                    <a:pt x="928" y="13033"/>
                  </a:cubicBezTo>
                  <a:cubicBezTo>
                    <a:pt x="828" y="12933"/>
                    <a:pt x="728" y="12632"/>
                    <a:pt x="728" y="12406"/>
                  </a:cubicBezTo>
                  <a:cubicBezTo>
                    <a:pt x="728" y="12206"/>
                    <a:pt x="828" y="11905"/>
                    <a:pt x="928" y="11679"/>
                  </a:cubicBezTo>
                  <a:cubicBezTo>
                    <a:pt x="1029" y="11379"/>
                    <a:pt x="1254" y="11053"/>
                    <a:pt x="1354" y="10852"/>
                  </a:cubicBezTo>
                  <a:cubicBezTo>
                    <a:pt x="1555" y="10527"/>
                    <a:pt x="1655" y="10326"/>
                    <a:pt x="1881" y="10025"/>
                  </a:cubicBezTo>
                  <a:cubicBezTo>
                    <a:pt x="1981" y="9699"/>
                    <a:pt x="2081" y="9399"/>
                    <a:pt x="2181" y="9173"/>
                  </a:cubicBezTo>
                  <a:cubicBezTo>
                    <a:pt x="2407" y="8547"/>
                    <a:pt x="2607" y="7920"/>
                    <a:pt x="2808" y="7394"/>
                  </a:cubicBezTo>
                  <a:cubicBezTo>
                    <a:pt x="3034" y="6767"/>
                    <a:pt x="3134" y="6141"/>
                    <a:pt x="3334" y="5514"/>
                  </a:cubicBezTo>
                  <a:cubicBezTo>
                    <a:pt x="3435" y="5013"/>
                    <a:pt x="3660" y="4386"/>
                    <a:pt x="3760" y="3760"/>
                  </a:cubicBezTo>
                  <a:cubicBezTo>
                    <a:pt x="3961" y="2607"/>
                    <a:pt x="4287" y="1354"/>
                    <a:pt x="4387" y="100"/>
                  </a:cubicBezTo>
                  <a:cubicBezTo>
                    <a:pt x="4487" y="100"/>
                    <a:pt x="4387" y="0"/>
                    <a:pt x="4287"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8" name="Google Shape;8008;p50"/>
            <p:cNvSpPr/>
            <p:nvPr/>
          </p:nvSpPr>
          <p:spPr>
            <a:xfrm>
              <a:off x="2210932" y="3046505"/>
              <a:ext cx="49739" cy="50582"/>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9" name="Google Shape;8009;p50"/>
            <p:cNvSpPr/>
            <p:nvPr/>
          </p:nvSpPr>
          <p:spPr>
            <a:xfrm>
              <a:off x="2584590" y="3034515"/>
              <a:ext cx="52565" cy="50559"/>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0" name="Google Shape;8010;p50"/>
            <p:cNvSpPr/>
            <p:nvPr/>
          </p:nvSpPr>
          <p:spPr>
            <a:xfrm>
              <a:off x="2262927" y="3013155"/>
              <a:ext cx="321683" cy="302626"/>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1" name="Google Shape;8011;p50"/>
            <p:cNvSpPr/>
            <p:nvPr/>
          </p:nvSpPr>
          <p:spPr>
            <a:xfrm>
              <a:off x="2413193" y="3144205"/>
              <a:ext cx="12013" cy="8570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2" name="Google Shape;8012;p50"/>
            <p:cNvSpPr/>
            <p:nvPr/>
          </p:nvSpPr>
          <p:spPr>
            <a:xfrm>
              <a:off x="2298921" y="3167182"/>
              <a:ext cx="240556" cy="67291"/>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3" name="Google Shape;8013;p50"/>
            <p:cNvSpPr/>
            <p:nvPr/>
          </p:nvSpPr>
          <p:spPr>
            <a:xfrm>
              <a:off x="2039558" y="3117808"/>
              <a:ext cx="194829" cy="188537"/>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4" name="Google Shape;8014;p50"/>
            <p:cNvSpPr/>
            <p:nvPr/>
          </p:nvSpPr>
          <p:spPr>
            <a:xfrm>
              <a:off x="2637133" y="3115278"/>
              <a:ext cx="194852" cy="188423"/>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5" name="Google Shape;8015;p50"/>
            <p:cNvSpPr/>
            <p:nvPr/>
          </p:nvSpPr>
          <p:spPr>
            <a:xfrm>
              <a:off x="2337194" y="3063943"/>
              <a:ext cx="156510" cy="85504"/>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6" name="Google Shape;8016;p50"/>
            <p:cNvSpPr/>
            <p:nvPr/>
          </p:nvSpPr>
          <p:spPr>
            <a:xfrm>
              <a:off x="2213234" y="4534185"/>
              <a:ext cx="30864" cy="59313"/>
            </a:xfrm>
            <a:custGeom>
              <a:avLst/>
              <a:gdLst/>
              <a:ahLst/>
              <a:cxnLst/>
              <a:rect l="l" t="t" r="r" b="b"/>
              <a:pathLst>
                <a:path w="1354" h="2602" extrusionOk="0">
                  <a:moveTo>
                    <a:pt x="100" y="1"/>
                  </a:moveTo>
                  <a:cubicBezTo>
                    <a:pt x="100" y="1"/>
                    <a:pt x="0" y="126"/>
                    <a:pt x="0" y="226"/>
                  </a:cubicBezTo>
                  <a:cubicBezTo>
                    <a:pt x="0" y="226"/>
                    <a:pt x="100" y="327"/>
                    <a:pt x="201" y="527"/>
                  </a:cubicBezTo>
                  <a:cubicBezTo>
                    <a:pt x="201" y="627"/>
                    <a:pt x="301" y="853"/>
                    <a:pt x="426" y="953"/>
                  </a:cubicBezTo>
                  <a:cubicBezTo>
                    <a:pt x="426" y="1054"/>
                    <a:pt x="527" y="1254"/>
                    <a:pt x="527" y="1379"/>
                  </a:cubicBezTo>
                  <a:cubicBezTo>
                    <a:pt x="627" y="1480"/>
                    <a:pt x="727" y="1580"/>
                    <a:pt x="727" y="1780"/>
                  </a:cubicBezTo>
                  <a:cubicBezTo>
                    <a:pt x="727" y="1881"/>
                    <a:pt x="827" y="2006"/>
                    <a:pt x="827" y="2106"/>
                  </a:cubicBezTo>
                  <a:lnTo>
                    <a:pt x="827" y="2206"/>
                  </a:lnTo>
                  <a:lnTo>
                    <a:pt x="827" y="2307"/>
                  </a:lnTo>
                  <a:lnTo>
                    <a:pt x="827" y="2407"/>
                  </a:lnTo>
                  <a:lnTo>
                    <a:pt x="827" y="2507"/>
                  </a:lnTo>
                  <a:lnTo>
                    <a:pt x="928" y="2507"/>
                  </a:lnTo>
                  <a:cubicBezTo>
                    <a:pt x="928" y="2570"/>
                    <a:pt x="959" y="2601"/>
                    <a:pt x="990" y="2601"/>
                  </a:cubicBezTo>
                  <a:cubicBezTo>
                    <a:pt x="1022" y="2601"/>
                    <a:pt x="1053" y="2570"/>
                    <a:pt x="1053" y="2507"/>
                  </a:cubicBezTo>
                  <a:cubicBezTo>
                    <a:pt x="1053" y="2507"/>
                    <a:pt x="1153" y="2507"/>
                    <a:pt x="1153" y="2407"/>
                  </a:cubicBezTo>
                  <a:cubicBezTo>
                    <a:pt x="1153" y="2407"/>
                    <a:pt x="1253" y="2407"/>
                    <a:pt x="1253" y="2307"/>
                  </a:cubicBezTo>
                  <a:lnTo>
                    <a:pt x="1253" y="2106"/>
                  </a:lnTo>
                  <a:cubicBezTo>
                    <a:pt x="1354" y="2006"/>
                    <a:pt x="1354" y="1780"/>
                    <a:pt x="1253" y="1580"/>
                  </a:cubicBezTo>
                  <a:cubicBezTo>
                    <a:pt x="1253" y="1480"/>
                    <a:pt x="1253" y="1254"/>
                    <a:pt x="1153" y="1054"/>
                  </a:cubicBezTo>
                  <a:cubicBezTo>
                    <a:pt x="1053" y="753"/>
                    <a:pt x="727" y="527"/>
                    <a:pt x="627" y="327"/>
                  </a:cubicBezTo>
                  <a:cubicBezTo>
                    <a:pt x="426" y="126"/>
                    <a:pt x="201" y="1"/>
                    <a:pt x="201"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7" name="Google Shape;8017;p50"/>
            <p:cNvSpPr/>
            <p:nvPr/>
          </p:nvSpPr>
          <p:spPr>
            <a:xfrm>
              <a:off x="2244076" y="4519915"/>
              <a:ext cx="36016" cy="64578"/>
            </a:xfrm>
            <a:custGeom>
              <a:avLst/>
              <a:gdLst/>
              <a:ahLst/>
              <a:cxnLst/>
              <a:rect l="l" t="t" r="r" b="b"/>
              <a:pathLst>
                <a:path w="1580" h="2833" extrusionOk="0">
                  <a:moveTo>
                    <a:pt x="201" y="0"/>
                  </a:moveTo>
                  <a:cubicBezTo>
                    <a:pt x="201" y="0"/>
                    <a:pt x="101" y="0"/>
                    <a:pt x="101" y="126"/>
                  </a:cubicBezTo>
                  <a:cubicBezTo>
                    <a:pt x="1" y="126"/>
                    <a:pt x="1" y="226"/>
                    <a:pt x="101" y="226"/>
                  </a:cubicBezTo>
                  <a:cubicBezTo>
                    <a:pt x="101" y="226"/>
                    <a:pt x="201" y="426"/>
                    <a:pt x="326" y="627"/>
                  </a:cubicBezTo>
                  <a:cubicBezTo>
                    <a:pt x="427" y="752"/>
                    <a:pt x="527" y="852"/>
                    <a:pt x="527" y="953"/>
                  </a:cubicBezTo>
                  <a:cubicBezTo>
                    <a:pt x="627" y="1153"/>
                    <a:pt x="727" y="1253"/>
                    <a:pt x="727" y="1379"/>
                  </a:cubicBezTo>
                  <a:cubicBezTo>
                    <a:pt x="828" y="1579"/>
                    <a:pt x="828" y="1680"/>
                    <a:pt x="953" y="1880"/>
                  </a:cubicBezTo>
                  <a:lnTo>
                    <a:pt x="953" y="2106"/>
                  </a:lnTo>
                  <a:cubicBezTo>
                    <a:pt x="953" y="2106"/>
                    <a:pt x="953" y="2206"/>
                    <a:pt x="1053" y="2306"/>
                  </a:cubicBezTo>
                  <a:lnTo>
                    <a:pt x="1053" y="2632"/>
                  </a:lnTo>
                  <a:lnTo>
                    <a:pt x="1154" y="2732"/>
                  </a:lnTo>
                  <a:lnTo>
                    <a:pt x="1154" y="2832"/>
                  </a:lnTo>
                  <a:cubicBezTo>
                    <a:pt x="1254" y="2832"/>
                    <a:pt x="1354" y="2832"/>
                    <a:pt x="1354" y="2732"/>
                  </a:cubicBezTo>
                  <a:lnTo>
                    <a:pt x="1354" y="2632"/>
                  </a:lnTo>
                  <a:cubicBezTo>
                    <a:pt x="1454" y="2507"/>
                    <a:pt x="1454" y="2406"/>
                    <a:pt x="1454" y="2306"/>
                  </a:cubicBezTo>
                  <a:cubicBezTo>
                    <a:pt x="1580" y="2005"/>
                    <a:pt x="1454" y="1579"/>
                    <a:pt x="1354" y="1153"/>
                  </a:cubicBezTo>
                  <a:cubicBezTo>
                    <a:pt x="1154" y="752"/>
                    <a:pt x="953" y="426"/>
                    <a:pt x="627" y="326"/>
                  </a:cubicBezTo>
                  <a:cubicBezTo>
                    <a:pt x="427" y="126"/>
                    <a:pt x="201" y="0"/>
                    <a:pt x="201"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8" name="Google Shape;8018;p50"/>
            <p:cNvSpPr/>
            <p:nvPr/>
          </p:nvSpPr>
          <p:spPr>
            <a:xfrm>
              <a:off x="2629724" y="4494203"/>
              <a:ext cx="33144" cy="66288"/>
            </a:xfrm>
            <a:custGeom>
              <a:avLst/>
              <a:gdLst/>
              <a:ahLst/>
              <a:cxnLst/>
              <a:rect l="l" t="t" r="r" b="b"/>
              <a:pathLst>
                <a:path w="1454" h="2908" extrusionOk="0">
                  <a:moveTo>
                    <a:pt x="1353" y="0"/>
                  </a:moveTo>
                  <a:cubicBezTo>
                    <a:pt x="1353" y="0"/>
                    <a:pt x="1153" y="101"/>
                    <a:pt x="952" y="301"/>
                  </a:cubicBezTo>
                  <a:cubicBezTo>
                    <a:pt x="627" y="502"/>
                    <a:pt x="426" y="828"/>
                    <a:pt x="201" y="1128"/>
                  </a:cubicBezTo>
                  <a:cubicBezTo>
                    <a:pt x="100" y="1354"/>
                    <a:pt x="0" y="1554"/>
                    <a:pt x="0" y="1755"/>
                  </a:cubicBezTo>
                  <a:lnTo>
                    <a:pt x="0" y="2281"/>
                  </a:lnTo>
                  <a:cubicBezTo>
                    <a:pt x="0" y="2507"/>
                    <a:pt x="0" y="2607"/>
                    <a:pt x="100" y="2707"/>
                  </a:cubicBezTo>
                  <a:lnTo>
                    <a:pt x="100" y="2808"/>
                  </a:lnTo>
                  <a:lnTo>
                    <a:pt x="201" y="2908"/>
                  </a:lnTo>
                  <a:cubicBezTo>
                    <a:pt x="326" y="2908"/>
                    <a:pt x="326" y="2808"/>
                    <a:pt x="326" y="2808"/>
                  </a:cubicBezTo>
                  <a:lnTo>
                    <a:pt x="326" y="2707"/>
                  </a:lnTo>
                  <a:cubicBezTo>
                    <a:pt x="326" y="2707"/>
                    <a:pt x="426" y="2707"/>
                    <a:pt x="426" y="2607"/>
                  </a:cubicBezTo>
                  <a:lnTo>
                    <a:pt x="426" y="2281"/>
                  </a:lnTo>
                  <a:cubicBezTo>
                    <a:pt x="526" y="2181"/>
                    <a:pt x="526" y="2081"/>
                    <a:pt x="526" y="1880"/>
                  </a:cubicBezTo>
                  <a:cubicBezTo>
                    <a:pt x="627" y="1880"/>
                    <a:pt x="627" y="1755"/>
                    <a:pt x="627" y="1655"/>
                  </a:cubicBezTo>
                  <a:cubicBezTo>
                    <a:pt x="727" y="1554"/>
                    <a:pt x="727" y="1554"/>
                    <a:pt x="727" y="1454"/>
                  </a:cubicBezTo>
                  <a:cubicBezTo>
                    <a:pt x="827" y="1254"/>
                    <a:pt x="952" y="1128"/>
                    <a:pt x="1053" y="1028"/>
                  </a:cubicBezTo>
                  <a:cubicBezTo>
                    <a:pt x="1153" y="828"/>
                    <a:pt x="1153" y="727"/>
                    <a:pt x="1253" y="627"/>
                  </a:cubicBezTo>
                  <a:cubicBezTo>
                    <a:pt x="1353" y="301"/>
                    <a:pt x="1454" y="201"/>
                    <a:pt x="1454" y="201"/>
                  </a:cubicBezTo>
                  <a:lnTo>
                    <a:pt x="1454" y="101"/>
                  </a:lnTo>
                  <a:cubicBezTo>
                    <a:pt x="1454" y="0"/>
                    <a:pt x="1353" y="0"/>
                    <a:pt x="1353"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9" name="Google Shape;8019;p50"/>
            <p:cNvSpPr/>
            <p:nvPr/>
          </p:nvSpPr>
          <p:spPr>
            <a:xfrm>
              <a:off x="2667997" y="4505623"/>
              <a:ext cx="28585" cy="64578"/>
            </a:xfrm>
            <a:custGeom>
              <a:avLst/>
              <a:gdLst/>
              <a:ahLst/>
              <a:cxnLst/>
              <a:rect l="l" t="t" r="r" b="b"/>
              <a:pathLst>
                <a:path w="1254" h="2833" extrusionOk="0">
                  <a:moveTo>
                    <a:pt x="1028" y="1"/>
                  </a:moveTo>
                  <a:cubicBezTo>
                    <a:pt x="1028" y="1"/>
                    <a:pt x="928" y="126"/>
                    <a:pt x="727" y="327"/>
                  </a:cubicBezTo>
                  <a:cubicBezTo>
                    <a:pt x="627" y="427"/>
                    <a:pt x="527" y="527"/>
                    <a:pt x="401" y="753"/>
                  </a:cubicBezTo>
                  <a:cubicBezTo>
                    <a:pt x="301" y="853"/>
                    <a:pt x="201" y="1053"/>
                    <a:pt x="100" y="1254"/>
                  </a:cubicBezTo>
                  <a:cubicBezTo>
                    <a:pt x="100" y="1379"/>
                    <a:pt x="0" y="1580"/>
                    <a:pt x="0" y="1780"/>
                  </a:cubicBezTo>
                  <a:lnTo>
                    <a:pt x="0" y="2106"/>
                  </a:lnTo>
                  <a:lnTo>
                    <a:pt x="0" y="2307"/>
                  </a:lnTo>
                  <a:cubicBezTo>
                    <a:pt x="0" y="2407"/>
                    <a:pt x="0" y="2507"/>
                    <a:pt x="100" y="2632"/>
                  </a:cubicBezTo>
                  <a:lnTo>
                    <a:pt x="100" y="2733"/>
                  </a:lnTo>
                  <a:lnTo>
                    <a:pt x="201" y="2833"/>
                  </a:lnTo>
                  <a:cubicBezTo>
                    <a:pt x="301" y="2833"/>
                    <a:pt x="301" y="2833"/>
                    <a:pt x="301" y="2733"/>
                  </a:cubicBezTo>
                  <a:cubicBezTo>
                    <a:pt x="301" y="2733"/>
                    <a:pt x="401" y="2733"/>
                    <a:pt x="401" y="2632"/>
                  </a:cubicBezTo>
                  <a:lnTo>
                    <a:pt x="401" y="2307"/>
                  </a:lnTo>
                  <a:cubicBezTo>
                    <a:pt x="527" y="2206"/>
                    <a:pt x="527" y="2006"/>
                    <a:pt x="527" y="1880"/>
                  </a:cubicBezTo>
                  <a:cubicBezTo>
                    <a:pt x="627" y="1780"/>
                    <a:pt x="627" y="1780"/>
                    <a:pt x="627" y="1680"/>
                  </a:cubicBezTo>
                  <a:cubicBezTo>
                    <a:pt x="627" y="1580"/>
                    <a:pt x="727" y="1479"/>
                    <a:pt x="727" y="1479"/>
                  </a:cubicBezTo>
                  <a:cubicBezTo>
                    <a:pt x="827" y="1154"/>
                    <a:pt x="928" y="853"/>
                    <a:pt x="1028" y="627"/>
                  </a:cubicBezTo>
                  <a:cubicBezTo>
                    <a:pt x="1253" y="327"/>
                    <a:pt x="1253" y="226"/>
                    <a:pt x="1253" y="226"/>
                  </a:cubicBezTo>
                  <a:lnTo>
                    <a:pt x="1253" y="126"/>
                  </a:lnTo>
                  <a:cubicBezTo>
                    <a:pt x="1253" y="1"/>
                    <a:pt x="1153" y="1"/>
                    <a:pt x="1028"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0" name="Google Shape;8020;p50"/>
            <p:cNvSpPr/>
            <p:nvPr/>
          </p:nvSpPr>
          <p:spPr>
            <a:xfrm>
              <a:off x="1977281" y="4384512"/>
              <a:ext cx="31434" cy="59427"/>
            </a:xfrm>
            <a:custGeom>
              <a:avLst/>
              <a:gdLst/>
              <a:ahLst/>
              <a:cxnLst/>
              <a:rect l="l" t="t" r="r" b="b"/>
              <a:pathLst>
                <a:path w="1379" h="2607" extrusionOk="0">
                  <a:moveTo>
                    <a:pt x="126" y="0"/>
                  </a:moveTo>
                  <a:lnTo>
                    <a:pt x="0" y="101"/>
                  </a:lnTo>
                  <a:cubicBezTo>
                    <a:pt x="126" y="827"/>
                    <a:pt x="226" y="1554"/>
                    <a:pt x="326" y="2306"/>
                  </a:cubicBezTo>
                  <a:cubicBezTo>
                    <a:pt x="426" y="2507"/>
                    <a:pt x="527" y="2607"/>
                    <a:pt x="752" y="2607"/>
                  </a:cubicBezTo>
                  <a:cubicBezTo>
                    <a:pt x="1053" y="2607"/>
                    <a:pt x="1379" y="2306"/>
                    <a:pt x="1153" y="1980"/>
                  </a:cubicBezTo>
                  <a:cubicBezTo>
                    <a:pt x="852" y="1354"/>
                    <a:pt x="426" y="827"/>
                    <a:pt x="226" y="101"/>
                  </a:cubicBezTo>
                  <a:cubicBezTo>
                    <a:pt x="226" y="0"/>
                    <a:pt x="226" y="0"/>
                    <a:pt x="126"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1" name="Google Shape;8021;p50"/>
            <p:cNvSpPr/>
            <p:nvPr/>
          </p:nvSpPr>
          <p:spPr>
            <a:xfrm>
              <a:off x="2005843" y="4405643"/>
              <a:ext cx="33737" cy="36016"/>
            </a:xfrm>
            <a:custGeom>
              <a:avLst/>
              <a:gdLst/>
              <a:ahLst/>
              <a:cxnLst/>
              <a:rect l="l" t="t" r="r" b="b"/>
              <a:pathLst>
                <a:path w="1480" h="1580" extrusionOk="0">
                  <a:moveTo>
                    <a:pt x="326" y="1"/>
                  </a:moveTo>
                  <a:cubicBezTo>
                    <a:pt x="126" y="1"/>
                    <a:pt x="0" y="226"/>
                    <a:pt x="0" y="327"/>
                  </a:cubicBezTo>
                  <a:cubicBezTo>
                    <a:pt x="0" y="527"/>
                    <a:pt x="126" y="627"/>
                    <a:pt x="126" y="853"/>
                  </a:cubicBezTo>
                  <a:cubicBezTo>
                    <a:pt x="226" y="953"/>
                    <a:pt x="226" y="1053"/>
                    <a:pt x="326" y="1154"/>
                  </a:cubicBezTo>
                  <a:cubicBezTo>
                    <a:pt x="427" y="1379"/>
                    <a:pt x="627" y="1580"/>
                    <a:pt x="853" y="1580"/>
                  </a:cubicBezTo>
                  <a:cubicBezTo>
                    <a:pt x="853" y="1580"/>
                    <a:pt x="953" y="1580"/>
                    <a:pt x="1053" y="1479"/>
                  </a:cubicBezTo>
                  <a:cubicBezTo>
                    <a:pt x="1254" y="1379"/>
                    <a:pt x="1479" y="1053"/>
                    <a:pt x="1254" y="853"/>
                  </a:cubicBezTo>
                  <a:cubicBezTo>
                    <a:pt x="1153" y="627"/>
                    <a:pt x="1053" y="427"/>
                    <a:pt x="853" y="327"/>
                  </a:cubicBezTo>
                  <a:cubicBezTo>
                    <a:pt x="752" y="226"/>
                    <a:pt x="527" y="126"/>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2" name="Google Shape;8022;p50"/>
            <p:cNvSpPr/>
            <p:nvPr/>
          </p:nvSpPr>
          <p:spPr>
            <a:xfrm>
              <a:off x="1951568" y="4267961"/>
              <a:ext cx="30864" cy="45157"/>
            </a:xfrm>
            <a:custGeom>
              <a:avLst/>
              <a:gdLst/>
              <a:ahLst/>
              <a:cxnLst/>
              <a:rect l="l" t="t" r="r" b="b"/>
              <a:pathLst>
                <a:path w="1354" h="1981" extrusionOk="0">
                  <a:moveTo>
                    <a:pt x="201" y="1"/>
                  </a:moveTo>
                  <a:cubicBezTo>
                    <a:pt x="0" y="201"/>
                    <a:pt x="101" y="627"/>
                    <a:pt x="201" y="928"/>
                  </a:cubicBezTo>
                  <a:cubicBezTo>
                    <a:pt x="301" y="1354"/>
                    <a:pt x="301" y="1880"/>
                    <a:pt x="727" y="1981"/>
                  </a:cubicBezTo>
                  <a:lnTo>
                    <a:pt x="828" y="1981"/>
                  </a:lnTo>
                  <a:cubicBezTo>
                    <a:pt x="928" y="1981"/>
                    <a:pt x="1128" y="1880"/>
                    <a:pt x="1128" y="1780"/>
                  </a:cubicBezTo>
                  <a:cubicBezTo>
                    <a:pt x="1354" y="1354"/>
                    <a:pt x="1028" y="1153"/>
                    <a:pt x="828" y="727"/>
                  </a:cubicBezTo>
                  <a:cubicBezTo>
                    <a:pt x="727" y="527"/>
                    <a:pt x="627" y="101"/>
                    <a:pt x="301"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3" name="Google Shape;8023;p50"/>
            <p:cNvSpPr/>
            <p:nvPr/>
          </p:nvSpPr>
          <p:spPr>
            <a:xfrm>
              <a:off x="2948514" y="4096564"/>
              <a:ext cx="26283" cy="69160"/>
            </a:xfrm>
            <a:custGeom>
              <a:avLst/>
              <a:gdLst/>
              <a:ahLst/>
              <a:cxnLst/>
              <a:rect l="l" t="t" r="r" b="b"/>
              <a:pathLst>
                <a:path w="1153" h="3034" extrusionOk="0">
                  <a:moveTo>
                    <a:pt x="326" y="1"/>
                  </a:moveTo>
                  <a:cubicBezTo>
                    <a:pt x="125" y="527"/>
                    <a:pt x="125" y="928"/>
                    <a:pt x="125" y="1454"/>
                  </a:cubicBezTo>
                  <a:cubicBezTo>
                    <a:pt x="125" y="1981"/>
                    <a:pt x="0" y="2507"/>
                    <a:pt x="326" y="2908"/>
                  </a:cubicBezTo>
                  <a:cubicBezTo>
                    <a:pt x="426" y="2908"/>
                    <a:pt x="526" y="3033"/>
                    <a:pt x="526" y="3033"/>
                  </a:cubicBezTo>
                  <a:cubicBezTo>
                    <a:pt x="627" y="3033"/>
                    <a:pt x="752" y="2908"/>
                    <a:pt x="752" y="2908"/>
                  </a:cubicBezTo>
                  <a:cubicBezTo>
                    <a:pt x="1153" y="2607"/>
                    <a:pt x="1053" y="2081"/>
                    <a:pt x="952" y="1655"/>
                  </a:cubicBezTo>
                  <a:cubicBezTo>
                    <a:pt x="852" y="1154"/>
                    <a:pt x="752" y="527"/>
                    <a:pt x="5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4" name="Google Shape;8024;p50"/>
            <p:cNvSpPr/>
            <p:nvPr/>
          </p:nvSpPr>
          <p:spPr>
            <a:xfrm>
              <a:off x="2970215" y="4070281"/>
              <a:ext cx="30864" cy="49739"/>
            </a:xfrm>
            <a:custGeom>
              <a:avLst/>
              <a:gdLst/>
              <a:ahLst/>
              <a:cxnLst/>
              <a:rect l="l" t="t" r="r" b="b"/>
              <a:pathLst>
                <a:path w="1354" h="2182" extrusionOk="0">
                  <a:moveTo>
                    <a:pt x="727" y="1"/>
                  </a:moveTo>
                  <a:cubicBezTo>
                    <a:pt x="727" y="1"/>
                    <a:pt x="627" y="1"/>
                    <a:pt x="627" y="101"/>
                  </a:cubicBezTo>
                  <a:cubicBezTo>
                    <a:pt x="427" y="627"/>
                    <a:pt x="0" y="1455"/>
                    <a:pt x="427" y="1981"/>
                  </a:cubicBezTo>
                  <a:cubicBezTo>
                    <a:pt x="527" y="2181"/>
                    <a:pt x="727" y="2181"/>
                    <a:pt x="828" y="2181"/>
                  </a:cubicBezTo>
                  <a:cubicBezTo>
                    <a:pt x="1053" y="2181"/>
                    <a:pt x="1254" y="2081"/>
                    <a:pt x="1254" y="1881"/>
                  </a:cubicBezTo>
                  <a:cubicBezTo>
                    <a:pt x="1354" y="1354"/>
                    <a:pt x="928" y="627"/>
                    <a:pt x="828" y="101"/>
                  </a:cubicBezTo>
                  <a:cubicBezTo>
                    <a:pt x="828" y="1"/>
                    <a:pt x="727" y="1"/>
                    <a:pt x="7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5" name="Google Shape;8025;p50"/>
            <p:cNvSpPr/>
            <p:nvPr/>
          </p:nvSpPr>
          <p:spPr>
            <a:xfrm>
              <a:off x="2953643" y="4196543"/>
              <a:ext cx="21154" cy="54868"/>
            </a:xfrm>
            <a:custGeom>
              <a:avLst/>
              <a:gdLst/>
              <a:ahLst/>
              <a:cxnLst/>
              <a:rect l="l" t="t" r="r" b="b"/>
              <a:pathLst>
                <a:path w="928" h="2407" extrusionOk="0">
                  <a:moveTo>
                    <a:pt x="627" y="1"/>
                  </a:moveTo>
                  <a:cubicBezTo>
                    <a:pt x="527" y="1"/>
                    <a:pt x="402" y="1"/>
                    <a:pt x="301" y="101"/>
                  </a:cubicBezTo>
                  <a:cubicBezTo>
                    <a:pt x="201" y="527"/>
                    <a:pt x="101" y="828"/>
                    <a:pt x="101" y="1254"/>
                  </a:cubicBezTo>
                  <a:cubicBezTo>
                    <a:pt x="1" y="1655"/>
                    <a:pt x="1" y="1981"/>
                    <a:pt x="301" y="2281"/>
                  </a:cubicBezTo>
                  <a:cubicBezTo>
                    <a:pt x="301" y="2281"/>
                    <a:pt x="402" y="2407"/>
                    <a:pt x="527" y="2407"/>
                  </a:cubicBezTo>
                  <a:lnTo>
                    <a:pt x="627" y="2281"/>
                  </a:lnTo>
                  <a:cubicBezTo>
                    <a:pt x="928" y="1981"/>
                    <a:pt x="928" y="1780"/>
                    <a:pt x="928" y="1454"/>
                  </a:cubicBezTo>
                  <a:cubicBezTo>
                    <a:pt x="828" y="1028"/>
                    <a:pt x="828" y="728"/>
                    <a:pt x="928" y="302"/>
                  </a:cubicBezTo>
                  <a:cubicBezTo>
                    <a:pt x="928" y="101"/>
                    <a:pt x="727"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6" name="Google Shape;8026;p50"/>
            <p:cNvSpPr/>
            <p:nvPr/>
          </p:nvSpPr>
          <p:spPr>
            <a:xfrm>
              <a:off x="2005843" y="3758352"/>
              <a:ext cx="31434" cy="66858"/>
            </a:xfrm>
            <a:custGeom>
              <a:avLst/>
              <a:gdLst/>
              <a:ahLst/>
              <a:cxnLst/>
              <a:rect l="l" t="t" r="r" b="b"/>
              <a:pathLst>
                <a:path w="1379" h="2933" extrusionOk="0">
                  <a:moveTo>
                    <a:pt x="427" y="1"/>
                  </a:moveTo>
                  <a:cubicBezTo>
                    <a:pt x="0" y="201"/>
                    <a:pt x="126" y="1153"/>
                    <a:pt x="126" y="1580"/>
                  </a:cubicBezTo>
                  <a:cubicBezTo>
                    <a:pt x="226" y="2081"/>
                    <a:pt x="326" y="2707"/>
                    <a:pt x="953" y="2933"/>
                  </a:cubicBezTo>
                  <a:cubicBezTo>
                    <a:pt x="1153" y="2933"/>
                    <a:pt x="1254" y="2833"/>
                    <a:pt x="1254" y="2707"/>
                  </a:cubicBezTo>
                  <a:cubicBezTo>
                    <a:pt x="1379" y="2206"/>
                    <a:pt x="1153" y="1580"/>
                    <a:pt x="1053" y="953"/>
                  </a:cubicBezTo>
                  <a:cubicBezTo>
                    <a:pt x="953" y="727"/>
                    <a:pt x="953"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7" name="Google Shape;8027;p50"/>
            <p:cNvSpPr/>
            <p:nvPr/>
          </p:nvSpPr>
          <p:spPr>
            <a:xfrm>
              <a:off x="2022985" y="3708659"/>
              <a:ext cx="25736" cy="57147"/>
            </a:xfrm>
            <a:custGeom>
              <a:avLst/>
              <a:gdLst/>
              <a:ahLst/>
              <a:cxnLst/>
              <a:rect l="l" t="t" r="r" b="b"/>
              <a:pathLst>
                <a:path w="1129" h="2507" extrusionOk="0">
                  <a:moveTo>
                    <a:pt x="301" y="0"/>
                  </a:moveTo>
                  <a:cubicBezTo>
                    <a:pt x="0" y="301"/>
                    <a:pt x="0" y="927"/>
                    <a:pt x="0" y="1354"/>
                  </a:cubicBezTo>
                  <a:cubicBezTo>
                    <a:pt x="0" y="1755"/>
                    <a:pt x="101" y="2506"/>
                    <a:pt x="627" y="2506"/>
                  </a:cubicBezTo>
                  <a:cubicBezTo>
                    <a:pt x="1128" y="2506"/>
                    <a:pt x="1128" y="1880"/>
                    <a:pt x="928" y="1554"/>
                  </a:cubicBezTo>
                  <a:cubicBezTo>
                    <a:pt x="827" y="1028"/>
                    <a:pt x="727" y="501"/>
                    <a:pt x="502"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8" name="Google Shape;8028;p50"/>
            <p:cNvSpPr/>
            <p:nvPr/>
          </p:nvSpPr>
          <p:spPr>
            <a:xfrm>
              <a:off x="2058409" y="3796625"/>
              <a:ext cx="30864" cy="54868"/>
            </a:xfrm>
            <a:custGeom>
              <a:avLst/>
              <a:gdLst/>
              <a:ahLst/>
              <a:cxnLst/>
              <a:rect l="l" t="t" r="r" b="b"/>
              <a:pathLst>
                <a:path w="1354" h="2407" extrusionOk="0">
                  <a:moveTo>
                    <a:pt x="326" y="1"/>
                  </a:moveTo>
                  <a:lnTo>
                    <a:pt x="201" y="101"/>
                  </a:lnTo>
                  <a:cubicBezTo>
                    <a:pt x="0" y="402"/>
                    <a:pt x="100" y="828"/>
                    <a:pt x="201" y="1254"/>
                  </a:cubicBezTo>
                  <a:cubicBezTo>
                    <a:pt x="326" y="1655"/>
                    <a:pt x="326" y="2081"/>
                    <a:pt x="727" y="2407"/>
                  </a:cubicBezTo>
                  <a:lnTo>
                    <a:pt x="953" y="2407"/>
                  </a:lnTo>
                  <a:cubicBezTo>
                    <a:pt x="1053" y="2407"/>
                    <a:pt x="1153" y="2282"/>
                    <a:pt x="1253" y="2181"/>
                  </a:cubicBezTo>
                  <a:cubicBezTo>
                    <a:pt x="1354" y="1780"/>
                    <a:pt x="1153" y="1454"/>
                    <a:pt x="953" y="1154"/>
                  </a:cubicBezTo>
                  <a:cubicBezTo>
                    <a:pt x="727" y="728"/>
                    <a:pt x="627" y="402"/>
                    <a:pt x="426" y="101"/>
                  </a:cubicBezTo>
                  <a:cubicBezTo>
                    <a:pt x="426" y="1"/>
                    <a:pt x="426" y="1"/>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9" name="Google Shape;8029;p50"/>
            <p:cNvSpPr/>
            <p:nvPr/>
          </p:nvSpPr>
          <p:spPr>
            <a:xfrm>
              <a:off x="2848535" y="3805766"/>
              <a:ext cx="36016" cy="76591"/>
            </a:xfrm>
            <a:custGeom>
              <a:avLst/>
              <a:gdLst/>
              <a:ahLst/>
              <a:cxnLst/>
              <a:rect l="l" t="t" r="r" b="b"/>
              <a:pathLst>
                <a:path w="1580" h="3360" extrusionOk="0">
                  <a:moveTo>
                    <a:pt x="1053" y="1"/>
                  </a:moveTo>
                  <a:cubicBezTo>
                    <a:pt x="1053" y="1"/>
                    <a:pt x="952" y="1"/>
                    <a:pt x="952" y="126"/>
                  </a:cubicBezTo>
                  <a:cubicBezTo>
                    <a:pt x="426" y="327"/>
                    <a:pt x="426" y="1053"/>
                    <a:pt x="326" y="1480"/>
                  </a:cubicBezTo>
                  <a:cubicBezTo>
                    <a:pt x="226" y="2006"/>
                    <a:pt x="0" y="2632"/>
                    <a:pt x="226" y="3033"/>
                  </a:cubicBezTo>
                  <a:cubicBezTo>
                    <a:pt x="226" y="3259"/>
                    <a:pt x="326" y="3359"/>
                    <a:pt x="526" y="3359"/>
                  </a:cubicBezTo>
                  <a:cubicBezTo>
                    <a:pt x="627" y="3359"/>
                    <a:pt x="752" y="3259"/>
                    <a:pt x="852" y="3033"/>
                  </a:cubicBezTo>
                  <a:cubicBezTo>
                    <a:pt x="952" y="2632"/>
                    <a:pt x="1053" y="2106"/>
                    <a:pt x="1253" y="1580"/>
                  </a:cubicBezTo>
                  <a:cubicBezTo>
                    <a:pt x="1379" y="1154"/>
                    <a:pt x="1579" y="527"/>
                    <a:pt x="1253" y="126"/>
                  </a:cubicBezTo>
                  <a:cubicBezTo>
                    <a:pt x="1253" y="126"/>
                    <a:pt x="1153" y="1"/>
                    <a:pt x="1053"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0" name="Google Shape;8030;p50"/>
            <p:cNvSpPr/>
            <p:nvPr/>
          </p:nvSpPr>
          <p:spPr>
            <a:xfrm>
              <a:off x="2884528" y="3768063"/>
              <a:ext cx="30864" cy="71440"/>
            </a:xfrm>
            <a:custGeom>
              <a:avLst/>
              <a:gdLst/>
              <a:ahLst/>
              <a:cxnLst/>
              <a:rect l="l" t="t" r="r" b="b"/>
              <a:pathLst>
                <a:path w="1354" h="3134" extrusionOk="0">
                  <a:moveTo>
                    <a:pt x="827" y="1"/>
                  </a:moveTo>
                  <a:cubicBezTo>
                    <a:pt x="627" y="1"/>
                    <a:pt x="426" y="101"/>
                    <a:pt x="301" y="301"/>
                  </a:cubicBezTo>
                  <a:cubicBezTo>
                    <a:pt x="100" y="1154"/>
                    <a:pt x="0" y="2407"/>
                    <a:pt x="526" y="3134"/>
                  </a:cubicBezTo>
                  <a:lnTo>
                    <a:pt x="627" y="3134"/>
                  </a:lnTo>
                  <a:cubicBezTo>
                    <a:pt x="827" y="2707"/>
                    <a:pt x="927" y="2281"/>
                    <a:pt x="1053" y="1880"/>
                  </a:cubicBezTo>
                  <a:cubicBezTo>
                    <a:pt x="1153" y="1354"/>
                    <a:pt x="1253" y="928"/>
                    <a:pt x="1353" y="402"/>
                  </a:cubicBezTo>
                  <a:cubicBezTo>
                    <a:pt x="1353" y="201"/>
                    <a:pt x="1153" y="1"/>
                    <a:pt x="8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1" name="Google Shape;8031;p50"/>
            <p:cNvSpPr/>
            <p:nvPr/>
          </p:nvSpPr>
          <p:spPr>
            <a:xfrm>
              <a:off x="3334140" y="3449751"/>
              <a:ext cx="490776" cy="437163"/>
            </a:xfrm>
            <a:custGeom>
              <a:avLst/>
              <a:gdLst/>
              <a:ahLst/>
              <a:cxnLst/>
              <a:rect l="l" t="t" r="r" b="b"/>
              <a:pathLst>
                <a:path w="21530" h="19178" extrusionOk="0">
                  <a:moveTo>
                    <a:pt x="6225" y="1"/>
                  </a:moveTo>
                  <a:cubicBezTo>
                    <a:pt x="5936" y="1"/>
                    <a:pt x="5704" y="28"/>
                    <a:pt x="5539" y="80"/>
                  </a:cubicBezTo>
                  <a:cubicBezTo>
                    <a:pt x="3885" y="581"/>
                    <a:pt x="0" y="9052"/>
                    <a:pt x="1579" y="19077"/>
                  </a:cubicBezTo>
                  <a:lnTo>
                    <a:pt x="1579" y="19178"/>
                  </a:lnTo>
                  <a:cubicBezTo>
                    <a:pt x="3033" y="18977"/>
                    <a:pt x="6266" y="18451"/>
                    <a:pt x="12031" y="15945"/>
                  </a:cubicBezTo>
                  <a:cubicBezTo>
                    <a:pt x="17870" y="13438"/>
                    <a:pt x="20477" y="10732"/>
                    <a:pt x="21529" y="9879"/>
                  </a:cubicBezTo>
                  <a:lnTo>
                    <a:pt x="21304" y="9679"/>
                  </a:lnTo>
                  <a:cubicBezTo>
                    <a:pt x="16421" y="2332"/>
                    <a:pt x="8887" y="1"/>
                    <a:pt x="6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2" name="Google Shape;8032;p50"/>
            <p:cNvSpPr/>
            <p:nvPr/>
          </p:nvSpPr>
          <p:spPr>
            <a:xfrm>
              <a:off x="3346130" y="3670317"/>
              <a:ext cx="554762" cy="360662"/>
            </a:xfrm>
            <a:custGeom>
              <a:avLst/>
              <a:gdLst/>
              <a:ahLst/>
              <a:cxnLst/>
              <a:rect l="l" t="t" r="r" b="b"/>
              <a:pathLst>
                <a:path w="24337" h="15822" extrusionOk="0">
                  <a:moveTo>
                    <a:pt x="21327" y="1"/>
                  </a:moveTo>
                  <a:cubicBezTo>
                    <a:pt x="21319" y="1"/>
                    <a:pt x="21311" y="2"/>
                    <a:pt x="21304" y="3"/>
                  </a:cubicBezTo>
                  <a:cubicBezTo>
                    <a:pt x="21204" y="103"/>
                    <a:pt x="21104" y="103"/>
                    <a:pt x="21003" y="203"/>
                  </a:cubicBezTo>
                  <a:cubicBezTo>
                    <a:pt x="19951" y="1056"/>
                    <a:pt x="17344" y="3762"/>
                    <a:pt x="11505" y="6269"/>
                  </a:cubicBezTo>
                  <a:cubicBezTo>
                    <a:pt x="5740" y="8775"/>
                    <a:pt x="2507" y="9301"/>
                    <a:pt x="1053" y="9502"/>
                  </a:cubicBezTo>
                  <a:cubicBezTo>
                    <a:pt x="527" y="9602"/>
                    <a:pt x="226" y="9702"/>
                    <a:pt x="226" y="9828"/>
                  </a:cubicBezTo>
                  <a:cubicBezTo>
                    <a:pt x="1" y="10855"/>
                    <a:pt x="853" y="15141"/>
                    <a:pt x="2307" y="15767"/>
                  </a:cubicBezTo>
                  <a:cubicBezTo>
                    <a:pt x="2387" y="15803"/>
                    <a:pt x="2544" y="15821"/>
                    <a:pt x="2767" y="15821"/>
                  </a:cubicBezTo>
                  <a:cubicBezTo>
                    <a:pt x="4557" y="15821"/>
                    <a:pt x="10581" y="14663"/>
                    <a:pt x="15038" y="12434"/>
                  </a:cubicBezTo>
                  <a:cubicBezTo>
                    <a:pt x="21304" y="9401"/>
                    <a:pt x="24337" y="5542"/>
                    <a:pt x="24136" y="4489"/>
                  </a:cubicBezTo>
                  <a:cubicBezTo>
                    <a:pt x="23815" y="3451"/>
                    <a:pt x="21885" y="1"/>
                    <a:pt x="21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3" name="Google Shape;8033;p50"/>
            <p:cNvSpPr/>
            <p:nvPr/>
          </p:nvSpPr>
          <p:spPr>
            <a:xfrm>
              <a:off x="3391265" y="3891476"/>
              <a:ext cx="42877" cy="131413"/>
            </a:xfrm>
            <a:custGeom>
              <a:avLst/>
              <a:gdLst/>
              <a:ahLst/>
              <a:cxnLst/>
              <a:rect l="l" t="t" r="r" b="b"/>
              <a:pathLst>
                <a:path w="1881" h="5765" extrusionOk="0">
                  <a:moveTo>
                    <a:pt x="126" y="0"/>
                  </a:moveTo>
                  <a:cubicBezTo>
                    <a:pt x="1" y="0"/>
                    <a:pt x="1" y="0"/>
                    <a:pt x="1" y="126"/>
                  </a:cubicBezTo>
                  <a:lnTo>
                    <a:pt x="1" y="326"/>
                  </a:lnTo>
                  <a:cubicBezTo>
                    <a:pt x="1" y="527"/>
                    <a:pt x="1" y="752"/>
                    <a:pt x="126" y="953"/>
                  </a:cubicBezTo>
                  <a:cubicBezTo>
                    <a:pt x="126" y="1253"/>
                    <a:pt x="226" y="1579"/>
                    <a:pt x="226" y="1880"/>
                  </a:cubicBezTo>
                  <a:cubicBezTo>
                    <a:pt x="327" y="2306"/>
                    <a:pt x="427" y="2632"/>
                    <a:pt x="527" y="3033"/>
                  </a:cubicBezTo>
                  <a:cubicBezTo>
                    <a:pt x="627" y="3359"/>
                    <a:pt x="753" y="3659"/>
                    <a:pt x="853" y="3985"/>
                  </a:cubicBezTo>
                  <a:cubicBezTo>
                    <a:pt x="953" y="4386"/>
                    <a:pt x="1053" y="4712"/>
                    <a:pt x="1254" y="4913"/>
                  </a:cubicBezTo>
                  <a:cubicBezTo>
                    <a:pt x="1254" y="5013"/>
                    <a:pt x="1379" y="5138"/>
                    <a:pt x="1379" y="5238"/>
                  </a:cubicBezTo>
                  <a:cubicBezTo>
                    <a:pt x="1479" y="5339"/>
                    <a:pt x="1479" y="5439"/>
                    <a:pt x="1580" y="5539"/>
                  </a:cubicBezTo>
                  <a:cubicBezTo>
                    <a:pt x="1680" y="5639"/>
                    <a:pt x="1780" y="5639"/>
                    <a:pt x="1780" y="5639"/>
                  </a:cubicBezTo>
                  <a:lnTo>
                    <a:pt x="1780" y="5765"/>
                  </a:lnTo>
                  <a:lnTo>
                    <a:pt x="1880" y="5639"/>
                  </a:lnTo>
                  <a:cubicBezTo>
                    <a:pt x="1880" y="5639"/>
                    <a:pt x="1780" y="5539"/>
                    <a:pt x="1780" y="5339"/>
                  </a:cubicBezTo>
                  <a:cubicBezTo>
                    <a:pt x="1680" y="5339"/>
                    <a:pt x="1680" y="5238"/>
                    <a:pt x="1680" y="5138"/>
                  </a:cubicBezTo>
                  <a:cubicBezTo>
                    <a:pt x="1580" y="5013"/>
                    <a:pt x="1580" y="4913"/>
                    <a:pt x="1479" y="4812"/>
                  </a:cubicBezTo>
                  <a:cubicBezTo>
                    <a:pt x="1254" y="4286"/>
                    <a:pt x="1053" y="3559"/>
                    <a:pt x="953" y="2832"/>
                  </a:cubicBezTo>
                  <a:cubicBezTo>
                    <a:pt x="753" y="2206"/>
                    <a:pt x="527" y="1479"/>
                    <a:pt x="427" y="953"/>
                  </a:cubicBezTo>
                  <a:cubicBezTo>
                    <a:pt x="327" y="627"/>
                    <a:pt x="226" y="426"/>
                    <a:pt x="226" y="326"/>
                  </a:cubicBezTo>
                  <a:cubicBezTo>
                    <a:pt x="226" y="126"/>
                    <a:pt x="1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4" name="Google Shape;8034;p50"/>
            <p:cNvSpPr/>
            <p:nvPr/>
          </p:nvSpPr>
          <p:spPr>
            <a:xfrm>
              <a:off x="3434120" y="3891476"/>
              <a:ext cx="48006" cy="123982"/>
            </a:xfrm>
            <a:custGeom>
              <a:avLst/>
              <a:gdLst/>
              <a:ahLst/>
              <a:cxnLst/>
              <a:rect l="l" t="t" r="r" b="b"/>
              <a:pathLst>
                <a:path w="2106" h="5439" extrusionOk="0">
                  <a:moveTo>
                    <a:pt x="126" y="0"/>
                  </a:moveTo>
                  <a:cubicBezTo>
                    <a:pt x="126" y="0"/>
                    <a:pt x="0" y="0"/>
                    <a:pt x="0" y="126"/>
                  </a:cubicBezTo>
                  <a:cubicBezTo>
                    <a:pt x="0" y="126"/>
                    <a:pt x="126" y="426"/>
                    <a:pt x="226" y="953"/>
                  </a:cubicBezTo>
                  <a:cubicBezTo>
                    <a:pt x="426" y="1479"/>
                    <a:pt x="527" y="2105"/>
                    <a:pt x="853" y="2832"/>
                  </a:cubicBezTo>
                  <a:cubicBezTo>
                    <a:pt x="1053" y="3459"/>
                    <a:pt x="1254" y="4085"/>
                    <a:pt x="1479" y="4612"/>
                  </a:cubicBezTo>
                  <a:cubicBezTo>
                    <a:pt x="1579" y="4812"/>
                    <a:pt x="1680" y="5013"/>
                    <a:pt x="1780" y="5138"/>
                  </a:cubicBezTo>
                  <a:cubicBezTo>
                    <a:pt x="1880" y="5339"/>
                    <a:pt x="2005" y="5339"/>
                    <a:pt x="2005" y="5339"/>
                  </a:cubicBezTo>
                  <a:lnTo>
                    <a:pt x="2005" y="5439"/>
                  </a:lnTo>
                  <a:lnTo>
                    <a:pt x="2106" y="5339"/>
                  </a:lnTo>
                  <a:cubicBezTo>
                    <a:pt x="2106" y="5339"/>
                    <a:pt x="2005" y="5238"/>
                    <a:pt x="2005" y="5138"/>
                  </a:cubicBezTo>
                  <a:cubicBezTo>
                    <a:pt x="1880" y="4913"/>
                    <a:pt x="1880" y="4712"/>
                    <a:pt x="1780" y="4512"/>
                  </a:cubicBezTo>
                  <a:cubicBezTo>
                    <a:pt x="1680" y="3985"/>
                    <a:pt x="1379" y="3359"/>
                    <a:pt x="1153" y="2632"/>
                  </a:cubicBezTo>
                  <a:cubicBezTo>
                    <a:pt x="953" y="2005"/>
                    <a:pt x="752" y="1379"/>
                    <a:pt x="527" y="852"/>
                  </a:cubicBezTo>
                  <a:cubicBezTo>
                    <a:pt x="326" y="326"/>
                    <a:pt x="226"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5" name="Google Shape;8035;p50"/>
            <p:cNvSpPr/>
            <p:nvPr/>
          </p:nvSpPr>
          <p:spPr>
            <a:xfrm>
              <a:off x="3488965" y="3872624"/>
              <a:ext cx="50286" cy="121703"/>
            </a:xfrm>
            <a:custGeom>
              <a:avLst/>
              <a:gdLst/>
              <a:ahLst/>
              <a:cxnLst/>
              <a:rect l="l" t="t" r="r" b="b"/>
              <a:pathLst>
                <a:path w="2206" h="5339" extrusionOk="0">
                  <a:moveTo>
                    <a:pt x="101" y="0"/>
                  </a:moveTo>
                  <a:lnTo>
                    <a:pt x="0" y="100"/>
                  </a:lnTo>
                  <a:cubicBezTo>
                    <a:pt x="0" y="100"/>
                    <a:pt x="101" y="526"/>
                    <a:pt x="226" y="953"/>
                  </a:cubicBezTo>
                  <a:cubicBezTo>
                    <a:pt x="326" y="1454"/>
                    <a:pt x="527" y="2206"/>
                    <a:pt x="727" y="2832"/>
                  </a:cubicBezTo>
                  <a:cubicBezTo>
                    <a:pt x="1053" y="3459"/>
                    <a:pt x="1254" y="4085"/>
                    <a:pt x="1579" y="4587"/>
                  </a:cubicBezTo>
                  <a:cubicBezTo>
                    <a:pt x="1680" y="4812"/>
                    <a:pt x="1880" y="5013"/>
                    <a:pt x="1880" y="5113"/>
                  </a:cubicBezTo>
                  <a:cubicBezTo>
                    <a:pt x="1980" y="5213"/>
                    <a:pt x="2106" y="5213"/>
                    <a:pt x="2106" y="5213"/>
                  </a:cubicBezTo>
                  <a:lnTo>
                    <a:pt x="2206" y="5339"/>
                  </a:lnTo>
                  <a:lnTo>
                    <a:pt x="2206" y="5213"/>
                  </a:lnTo>
                  <a:lnTo>
                    <a:pt x="2206" y="5113"/>
                  </a:lnTo>
                  <a:lnTo>
                    <a:pt x="2106" y="5013"/>
                  </a:lnTo>
                  <a:cubicBezTo>
                    <a:pt x="2106" y="4912"/>
                    <a:pt x="1980" y="4812"/>
                    <a:pt x="1980" y="4712"/>
                  </a:cubicBezTo>
                  <a:cubicBezTo>
                    <a:pt x="1980" y="4587"/>
                    <a:pt x="1880" y="4486"/>
                    <a:pt x="1880" y="4386"/>
                  </a:cubicBezTo>
                  <a:cubicBezTo>
                    <a:pt x="1680" y="3960"/>
                    <a:pt x="1354" y="3334"/>
                    <a:pt x="1153" y="2607"/>
                  </a:cubicBezTo>
                  <a:cubicBezTo>
                    <a:pt x="953" y="1980"/>
                    <a:pt x="727" y="1354"/>
                    <a:pt x="527" y="827"/>
                  </a:cubicBezTo>
                  <a:cubicBezTo>
                    <a:pt x="326" y="426"/>
                    <a:pt x="226" y="100"/>
                    <a:pt x="226" y="100"/>
                  </a:cubicBezTo>
                  <a:cubicBezTo>
                    <a:pt x="226"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6" name="Google Shape;8036;p50"/>
            <p:cNvSpPr/>
            <p:nvPr/>
          </p:nvSpPr>
          <p:spPr>
            <a:xfrm>
              <a:off x="3548369" y="3858332"/>
              <a:ext cx="45727" cy="118853"/>
            </a:xfrm>
            <a:custGeom>
              <a:avLst/>
              <a:gdLst/>
              <a:ahLst/>
              <a:cxnLst/>
              <a:rect l="l" t="t" r="r" b="b"/>
              <a:pathLst>
                <a:path w="2006" h="5214" extrusionOk="0">
                  <a:moveTo>
                    <a:pt x="126" y="1"/>
                  </a:moveTo>
                  <a:cubicBezTo>
                    <a:pt x="126" y="1"/>
                    <a:pt x="1" y="1"/>
                    <a:pt x="1" y="101"/>
                  </a:cubicBezTo>
                  <a:cubicBezTo>
                    <a:pt x="1" y="101"/>
                    <a:pt x="126" y="427"/>
                    <a:pt x="227" y="953"/>
                  </a:cubicBezTo>
                  <a:cubicBezTo>
                    <a:pt x="327" y="1354"/>
                    <a:pt x="527" y="2081"/>
                    <a:pt x="753" y="2707"/>
                  </a:cubicBezTo>
                  <a:cubicBezTo>
                    <a:pt x="953" y="3334"/>
                    <a:pt x="1154" y="3961"/>
                    <a:pt x="1379" y="4387"/>
                  </a:cubicBezTo>
                  <a:cubicBezTo>
                    <a:pt x="1480" y="4712"/>
                    <a:pt x="1580" y="4813"/>
                    <a:pt x="1680" y="5013"/>
                  </a:cubicBezTo>
                  <a:lnTo>
                    <a:pt x="1780" y="5113"/>
                  </a:lnTo>
                  <a:lnTo>
                    <a:pt x="1881" y="5214"/>
                  </a:lnTo>
                  <a:lnTo>
                    <a:pt x="2006" y="5113"/>
                  </a:lnTo>
                  <a:cubicBezTo>
                    <a:pt x="2006" y="5113"/>
                    <a:pt x="1881" y="5013"/>
                    <a:pt x="1881" y="4913"/>
                  </a:cubicBezTo>
                  <a:cubicBezTo>
                    <a:pt x="1780" y="4712"/>
                    <a:pt x="1780" y="4487"/>
                    <a:pt x="1680" y="4286"/>
                  </a:cubicBezTo>
                  <a:cubicBezTo>
                    <a:pt x="1480" y="3860"/>
                    <a:pt x="1254" y="3234"/>
                    <a:pt x="1054" y="2607"/>
                  </a:cubicBezTo>
                  <a:cubicBezTo>
                    <a:pt x="853" y="1880"/>
                    <a:pt x="628" y="1254"/>
                    <a:pt x="527" y="828"/>
                  </a:cubicBezTo>
                  <a:cubicBezTo>
                    <a:pt x="327" y="326"/>
                    <a:pt x="22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7" name="Google Shape;8037;p50"/>
            <p:cNvSpPr/>
            <p:nvPr/>
          </p:nvSpPr>
          <p:spPr>
            <a:xfrm>
              <a:off x="3596376" y="3837200"/>
              <a:ext cx="47436" cy="121133"/>
            </a:xfrm>
            <a:custGeom>
              <a:avLst/>
              <a:gdLst/>
              <a:ahLst/>
              <a:cxnLst/>
              <a:rect l="l" t="t" r="r" b="b"/>
              <a:pathLst>
                <a:path w="2081" h="5314" extrusionOk="0">
                  <a:moveTo>
                    <a:pt x="101" y="0"/>
                  </a:moveTo>
                  <a:cubicBezTo>
                    <a:pt x="0" y="0"/>
                    <a:pt x="0" y="101"/>
                    <a:pt x="0" y="101"/>
                  </a:cubicBezTo>
                  <a:cubicBezTo>
                    <a:pt x="0" y="101"/>
                    <a:pt x="101" y="401"/>
                    <a:pt x="201" y="928"/>
                  </a:cubicBezTo>
                  <a:cubicBezTo>
                    <a:pt x="301" y="1454"/>
                    <a:pt x="527" y="2080"/>
                    <a:pt x="727" y="2807"/>
                  </a:cubicBezTo>
                  <a:cubicBezTo>
                    <a:pt x="928" y="3434"/>
                    <a:pt x="1253" y="4060"/>
                    <a:pt x="1454" y="4486"/>
                  </a:cubicBezTo>
                  <a:cubicBezTo>
                    <a:pt x="1554" y="4787"/>
                    <a:pt x="1654" y="5013"/>
                    <a:pt x="1780" y="5113"/>
                  </a:cubicBezTo>
                  <a:lnTo>
                    <a:pt x="1880" y="5213"/>
                  </a:lnTo>
                  <a:lnTo>
                    <a:pt x="1980" y="5314"/>
                  </a:lnTo>
                  <a:cubicBezTo>
                    <a:pt x="2080" y="5314"/>
                    <a:pt x="2080" y="5213"/>
                    <a:pt x="2080" y="5213"/>
                  </a:cubicBezTo>
                  <a:cubicBezTo>
                    <a:pt x="2080" y="5213"/>
                    <a:pt x="1980" y="5113"/>
                    <a:pt x="1980" y="5013"/>
                  </a:cubicBezTo>
                  <a:cubicBezTo>
                    <a:pt x="1880" y="4888"/>
                    <a:pt x="1880" y="4687"/>
                    <a:pt x="1780" y="4386"/>
                  </a:cubicBezTo>
                  <a:cubicBezTo>
                    <a:pt x="1554" y="3960"/>
                    <a:pt x="1354" y="3334"/>
                    <a:pt x="1153" y="2607"/>
                  </a:cubicBezTo>
                  <a:cubicBezTo>
                    <a:pt x="928" y="1980"/>
                    <a:pt x="627" y="1354"/>
                    <a:pt x="527" y="827"/>
                  </a:cubicBezTo>
                  <a:cubicBezTo>
                    <a:pt x="301" y="401"/>
                    <a:pt x="101" y="101"/>
                    <a:pt x="101" y="101"/>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8" name="Google Shape;8038;p50"/>
            <p:cNvSpPr/>
            <p:nvPr/>
          </p:nvSpPr>
          <p:spPr>
            <a:xfrm>
              <a:off x="3651221" y="3810918"/>
              <a:ext cx="45157" cy="123412"/>
            </a:xfrm>
            <a:custGeom>
              <a:avLst/>
              <a:gdLst/>
              <a:ahLst/>
              <a:cxnLst/>
              <a:rect l="l" t="t" r="r" b="b"/>
              <a:pathLst>
                <a:path w="1981" h="5414" extrusionOk="0">
                  <a:moveTo>
                    <a:pt x="101" y="0"/>
                  </a:moveTo>
                  <a:lnTo>
                    <a:pt x="0" y="101"/>
                  </a:lnTo>
                  <a:cubicBezTo>
                    <a:pt x="0" y="101"/>
                    <a:pt x="101" y="527"/>
                    <a:pt x="201" y="928"/>
                  </a:cubicBezTo>
                  <a:cubicBezTo>
                    <a:pt x="401" y="1454"/>
                    <a:pt x="627" y="2181"/>
                    <a:pt x="827" y="2807"/>
                  </a:cubicBezTo>
                  <a:cubicBezTo>
                    <a:pt x="1028" y="3434"/>
                    <a:pt x="1253" y="4061"/>
                    <a:pt x="1454" y="4587"/>
                  </a:cubicBezTo>
                  <a:cubicBezTo>
                    <a:pt x="1654" y="5113"/>
                    <a:pt x="1755" y="5414"/>
                    <a:pt x="1755" y="5414"/>
                  </a:cubicBezTo>
                  <a:lnTo>
                    <a:pt x="1880" y="5414"/>
                  </a:lnTo>
                  <a:cubicBezTo>
                    <a:pt x="1980" y="5414"/>
                    <a:pt x="1980" y="5414"/>
                    <a:pt x="1980" y="5314"/>
                  </a:cubicBezTo>
                  <a:cubicBezTo>
                    <a:pt x="1980" y="5314"/>
                    <a:pt x="1880" y="5013"/>
                    <a:pt x="1755" y="4487"/>
                  </a:cubicBezTo>
                  <a:cubicBezTo>
                    <a:pt x="1654" y="3960"/>
                    <a:pt x="1454" y="3334"/>
                    <a:pt x="1253" y="2707"/>
                  </a:cubicBezTo>
                  <a:cubicBezTo>
                    <a:pt x="928" y="1980"/>
                    <a:pt x="727" y="1354"/>
                    <a:pt x="502" y="827"/>
                  </a:cubicBezTo>
                  <a:cubicBezTo>
                    <a:pt x="301" y="401"/>
                    <a:pt x="201" y="101"/>
                    <a:pt x="201" y="101"/>
                  </a:cubicBezTo>
                  <a:cubicBezTo>
                    <a:pt x="201"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9" name="Google Shape;8039;p50"/>
            <p:cNvSpPr/>
            <p:nvPr/>
          </p:nvSpPr>
          <p:spPr>
            <a:xfrm>
              <a:off x="3703217" y="3780053"/>
              <a:ext cx="52565" cy="114294"/>
            </a:xfrm>
            <a:custGeom>
              <a:avLst/>
              <a:gdLst/>
              <a:ahLst/>
              <a:cxnLst/>
              <a:rect l="l" t="t" r="r" b="b"/>
              <a:pathLst>
                <a:path w="2306" h="5014" extrusionOk="0">
                  <a:moveTo>
                    <a:pt x="0" y="1"/>
                  </a:moveTo>
                  <a:lnTo>
                    <a:pt x="0" y="101"/>
                  </a:lnTo>
                  <a:cubicBezTo>
                    <a:pt x="0" y="101"/>
                    <a:pt x="100" y="402"/>
                    <a:pt x="326" y="928"/>
                  </a:cubicBezTo>
                  <a:cubicBezTo>
                    <a:pt x="526" y="1354"/>
                    <a:pt x="727" y="1981"/>
                    <a:pt x="1053" y="2608"/>
                  </a:cubicBezTo>
                  <a:cubicBezTo>
                    <a:pt x="1253" y="3234"/>
                    <a:pt x="1579" y="3760"/>
                    <a:pt x="1779" y="4262"/>
                  </a:cubicBezTo>
                  <a:cubicBezTo>
                    <a:pt x="1880" y="4487"/>
                    <a:pt x="1980" y="4587"/>
                    <a:pt x="2105" y="4788"/>
                  </a:cubicBezTo>
                  <a:lnTo>
                    <a:pt x="2105" y="5014"/>
                  </a:lnTo>
                  <a:lnTo>
                    <a:pt x="2206" y="5014"/>
                  </a:lnTo>
                  <a:cubicBezTo>
                    <a:pt x="2306" y="5014"/>
                    <a:pt x="2306" y="5014"/>
                    <a:pt x="2306" y="4888"/>
                  </a:cubicBezTo>
                  <a:cubicBezTo>
                    <a:pt x="2306" y="4888"/>
                    <a:pt x="2206" y="4587"/>
                    <a:pt x="2105" y="4061"/>
                  </a:cubicBezTo>
                  <a:cubicBezTo>
                    <a:pt x="1880" y="3635"/>
                    <a:pt x="1679" y="3009"/>
                    <a:pt x="1353" y="2382"/>
                  </a:cubicBezTo>
                  <a:cubicBezTo>
                    <a:pt x="1153" y="1755"/>
                    <a:pt x="852" y="1254"/>
                    <a:pt x="526" y="8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0" name="Google Shape;8040;p50"/>
            <p:cNvSpPr/>
            <p:nvPr/>
          </p:nvSpPr>
          <p:spPr>
            <a:xfrm>
              <a:off x="3758062" y="3751491"/>
              <a:ext cx="54868" cy="102304"/>
            </a:xfrm>
            <a:custGeom>
              <a:avLst/>
              <a:gdLst/>
              <a:ahLst/>
              <a:cxnLst/>
              <a:rect l="l" t="t" r="r" b="b"/>
              <a:pathLst>
                <a:path w="2407" h="4488" extrusionOk="0">
                  <a:moveTo>
                    <a:pt x="0" y="1"/>
                  </a:moveTo>
                  <a:lnTo>
                    <a:pt x="0" y="101"/>
                  </a:lnTo>
                  <a:cubicBezTo>
                    <a:pt x="0" y="101"/>
                    <a:pt x="100" y="402"/>
                    <a:pt x="326" y="828"/>
                  </a:cubicBezTo>
                  <a:cubicBezTo>
                    <a:pt x="526" y="1254"/>
                    <a:pt x="727" y="1755"/>
                    <a:pt x="1053" y="2282"/>
                  </a:cubicBezTo>
                  <a:cubicBezTo>
                    <a:pt x="1353" y="2908"/>
                    <a:pt x="1679" y="3434"/>
                    <a:pt x="1880" y="3760"/>
                  </a:cubicBezTo>
                  <a:cubicBezTo>
                    <a:pt x="2080" y="4161"/>
                    <a:pt x="2306" y="4387"/>
                    <a:pt x="2306" y="4387"/>
                  </a:cubicBezTo>
                  <a:lnTo>
                    <a:pt x="2406" y="4487"/>
                  </a:lnTo>
                  <a:lnTo>
                    <a:pt x="2406" y="4387"/>
                  </a:lnTo>
                  <a:cubicBezTo>
                    <a:pt x="2406" y="4387"/>
                    <a:pt x="2306" y="4061"/>
                    <a:pt x="2206" y="3635"/>
                  </a:cubicBezTo>
                  <a:cubicBezTo>
                    <a:pt x="1980" y="3234"/>
                    <a:pt x="1679" y="2708"/>
                    <a:pt x="1353" y="2181"/>
                  </a:cubicBezTo>
                  <a:cubicBezTo>
                    <a:pt x="1153" y="1555"/>
                    <a:pt x="827" y="1028"/>
                    <a:pt x="526" y="7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1" name="Google Shape;8041;p50"/>
            <p:cNvSpPr/>
            <p:nvPr/>
          </p:nvSpPr>
          <p:spPr>
            <a:xfrm>
              <a:off x="3800894" y="3717799"/>
              <a:ext cx="50309" cy="97699"/>
            </a:xfrm>
            <a:custGeom>
              <a:avLst/>
              <a:gdLst/>
              <a:ahLst/>
              <a:cxnLst/>
              <a:rect l="l" t="t" r="r" b="b"/>
              <a:pathLst>
                <a:path w="2207" h="4286" extrusionOk="0">
                  <a:moveTo>
                    <a:pt x="1" y="0"/>
                  </a:moveTo>
                  <a:lnTo>
                    <a:pt x="1" y="100"/>
                  </a:lnTo>
                  <a:lnTo>
                    <a:pt x="327" y="727"/>
                  </a:lnTo>
                  <a:cubicBezTo>
                    <a:pt x="527" y="1153"/>
                    <a:pt x="728" y="1679"/>
                    <a:pt x="1053" y="2206"/>
                  </a:cubicBezTo>
                  <a:cubicBezTo>
                    <a:pt x="1354" y="2732"/>
                    <a:pt x="1580" y="3133"/>
                    <a:pt x="1780" y="3559"/>
                  </a:cubicBezTo>
                  <a:cubicBezTo>
                    <a:pt x="1880" y="3760"/>
                    <a:pt x="1981" y="3860"/>
                    <a:pt x="1981" y="3985"/>
                  </a:cubicBezTo>
                  <a:lnTo>
                    <a:pt x="2081" y="4186"/>
                  </a:lnTo>
                  <a:lnTo>
                    <a:pt x="2206" y="4286"/>
                  </a:lnTo>
                  <a:lnTo>
                    <a:pt x="2206" y="4186"/>
                  </a:lnTo>
                  <a:cubicBezTo>
                    <a:pt x="2206" y="4186"/>
                    <a:pt x="2206" y="3860"/>
                    <a:pt x="2081" y="3459"/>
                  </a:cubicBezTo>
                  <a:cubicBezTo>
                    <a:pt x="1880" y="3033"/>
                    <a:pt x="1680" y="2506"/>
                    <a:pt x="1354" y="1980"/>
                  </a:cubicBezTo>
                  <a:cubicBezTo>
                    <a:pt x="1154" y="1479"/>
                    <a:pt x="828" y="953"/>
                    <a:pt x="527" y="627"/>
                  </a:cubicBezTo>
                  <a:cubicBezTo>
                    <a:pt x="327" y="226"/>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2" name="Google Shape;8042;p50"/>
            <p:cNvSpPr/>
            <p:nvPr/>
          </p:nvSpPr>
          <p:spPr>
            <a:xfrm>
              <a:off x="3379844" y="3383714"/>
              <a:ext cx="157126" cy="132348"/>
            </a:xfrm>
            <a:custGeom>
              <a:avLst/>
              <a:gdLst/>
              <a:ahLst/>
              <a:cxnLst/>
              <a:rect l="l" t="t" r="r" b="b"/>
              <a:pathLst>
                <a:path w="6893" h="5806" extrusionOk="0">
                  <a:moveTo>
                    <a:pt x="4786" y="0"/>
                  </a:moveTo>
                  <a:cubicBezTo>
                    <a:pt x="4089" y="0"/>
                    <a:pt x="3760" y="1298"/>
                    <a:pt x="3760" y="1298"/>
                  </a:cubicBezTo>
                  <a:cubicBezTo>
                    <a:pt x="3760" y="1298"/>
                    <a:pt x="3484" y="322"/>
                    <a:pt x="2796" y="322"/>
                  </a:cubicBezTo>
                  <a:cubicBezTo>
                    <a:pt x="2736" y="322"/>
                    <a:pt x="2673" y="329"/>
                    <a:pt x="2607" y="345"/>
                  </a:cubicBezTo>
                  <a:cubicBezTo>
                    <a:pt x="1755" y="571"/>
                    <a:pt x="2607" y="1724"/>
                    <a:pt x="2607" y="1724"/>
                  </a:cubicBezTo>
                  <a:cubicBezTo>
                    <a:pt x="2607" y="1724"/>
                    <a:pt x="1600" y="1137"/>
                    <a:pt x="977" y="1137"/>
                  </a:cubicBezTo>
                  <a:cubicBezTo>
                    <a:pt x="726" y="1137"/>
                    <a:pt x="538" y="1232"/>
                    <a:pt x="502" y="1498"/>
                  </a:cubicBezTo>
                  <a:cubicBezTo>
                    <a:pt x="401" y="2451"/>
                    <a:pt x="1755" y="2852"/>
                    <a:pt x="1755" y="2852"/>
                  </a:cubicBezTo>
                  <a:cubicBezTo>
                    <a:pt x="1755" y="2852"/>
                    <a:pt x="0" y="3077"/>
                    <a:pt x="201" y="3804"/>
                  </a:cubicBezTo>
                  <a:cubicBezTo>
                    <a:pt x="313" y="4038"/>
                    <a:pt x="558" y="4111"/>
                    <a:pt x="821" y="4111"/>
                  </a:cubicBezTo>
                  <a:cubicBezTo>
                    <a:pt x="1262" y="4111"/>
                    <a:pt x="1755" y="3904"/>
                    <a:pt x="1755" y="3904"/>
                  </a:cubicBezTo>
                  <a:lnTo>
                    <a:pt x="1755" y="3904"/>
                  </a:lnTo>
                  <a:cubicBezTo>
                    <a:pt x="1755" y="3904"/>
                    <a:pt x="1554" y="5583"/>
                    <a:pt x="2081" y="5784"/>
                  </a:cubicBezTo>
                  <a:cubicBezTo>
                    <a:pt x="2120" y="5799"/>
                    <a:pt x="2160" y="5806"/>
                    <a:pt x="2201" y="5806"/>
                  </a:cubicBezTo>
                  <a:cubicBezTo>
                    <a:pt x="2711" y="5806"/>
                    <a:pt x="3334" y="4731"/>
                    <a:pt x="3334" y="4731"/>
                  </a:cubicBezTo>
                  <a:cubicBezTo>
                    <a:pt x="3334" y="4731"/>
                    <a:pt x="3808" y="5300"/>
                    <a:pt x="4277" y="5300"/>
                  </a:cubicBezTo>
                  <a:cubicBezTo>
                    <a:pt x="4348" y="5300"/>
                    <a:pt x="4418" y="5287"/>
                    <a:pt x="4487" y="5258"/>
                  </a:cubicBezTo>
                  <a:cubicBezTo>
                    <a:pt x="4888" y="5057"/>
                    <a:pt x="4487" y="4230"/>
                    <a:pt x="4487" y="4230"/>
                  </a:cubicBezTo>
                  <a:lnTo>
                    <a:pt x="4487" y="4230"/>
                  </a:lnTo>
                  <a:cubicBezTo>
                    <a:pt x="4487" y="4230"/>
                    <a:pt x="5133" y="4598"/>
                    <a:pt x="5660" y="4598"/>
                  </a:cubicBezTo>
                  <a:cubicBezTo>
                    <a:pt x="5924" y="4598"/>
                    <a:pt x="6158" y="4506"/>
                    <a:pt x="6266" y="4230"/>
                  </a:cubicBezTo>
                  <a:cubicBezTo>
                    <a:pt x="6567" y="3378"/>
                    <a:pt x="5214" y="2852"/>
                    <a:pt x="5214" y="2852"/>
                  </a:cubicBezTo>
                  <a:cubicBezTo>
                    <a:pt x="5214" y="2852"/>
                    <a:pt x="6893" y="2651"/>
                    <a:pt x="6667" y="2024"/>
                  </a:cubicBezTo>
                  <a:cubicBezTo>
                    <a:pt x="6569" y="1717"/>
                    <a:pt x="6218" y="1639"/>
                    <a:pt x="5885" y="1639"/>
                  </a:cubicBezTo>
                  <a:cubicBezTo>
                    <a:pt x="5539" y="1639"/>
                    <a:pt x="5214" y="1724"/>
                    <a:pt x="5214" y="1724"/>
                  </a:cubicBezTo>
                  <a:cubicBezTo>
                    <a:pt x="5214" y="1724"/>
                    <a:pt x="5840" y="471"/>
                    <a:pt x="5013" y="45"/>
                  </a:cubicBezTo>
                  <a:cubicBezTo>
                    <a:pt x="4933" y="14"/>
                    <a:pt x="4858"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3" name="Google Shape;8043;p50"/>
            <p:cNvSpPr/>
            <p:nvPr/>
          </p:nvSpPr>
          <p:spPr>
            <a:xfrm>
              <a:off x="3419827" y="3525249"/>
              <a:ext cx="40598" cy="309100"/>
            </a:xfrm>
            <a:custGeom>
              <a:avLst/>
              <a:gdLst/>
              <a:ahLst/>
              <a:cxnLst/>
              <a:rect l="l" t="t" r="r" b="b"/>
              <a:pathLst>
                <a:path w="1781" h="13560" extrusionOk="0">
                  <a:moveTo>
                    <a:pt x="1" y="1"/>
                  </a:moveTo>
                  <a:lnTo>
                    <a:pt x="1" y="13560"/>
                  </a:lnTo>
                  <a:lnTo>
                    <a:pt x="1780" y="1356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4" name="Google Shape;8044;p50"/>
            <p:cNvSpPr/>
            <p:nvPr/>
          </p:nvSpPr>
          <p:spPr>
            <a:xfrm>
              <a:off x="3479824" y="3525249"/>
              <a:ext cx="114271" cy="266268"/>
            </a:xfrm>
            <a:custGeom>
              <a:avLst/>
              <a:gdLst/>
              <a:ahLst/>
              <a:cxnLst/>
              <a:rect l="l" t="t" r="r" b="b"/>
              <a:pathLst>
                <a:path w="5013" h="11681" extrusionOk="0">
                  <a:moveTo>
                    <a:pt x="101" y="1"/>
                  </a:moveTo>
                  <a:lnTo>
                    <a:pt x="0" y="101"/>
                  </a:lnTo>
                  <a:cubicBezTo>
                    <a:pt x="0" y="1655"/>
                    <a:pt x="1354" y="3535"/>
                    <a:pt x="1980" y="4913"/>
                  </a:cubicBezTo>
                  <a:cubicBezTo>
                    <a:pt x="2807" y="6993"/>
                    <a:pt x="4261" y="9299"/>
                    <a:pt x="4487" y="11480"/>
                  </a:cubicBezTo>
                  <a:cubicBezTo>
                    <a:pt x="4487" y="11580"/>
                    <a:pt x="4587" y="11680"/>
                    <a:pt x="4687" y="11680"/>
                  </a:cubicBezTo>
                  <a:cubicBezTo>
                    <a:pt x="4787" y="11680"/>
                    <a:pt x="4888" y="11580"/>
                    <a:pt x="4888" y="11480"/>
                  </a:cubicBezTo>
                  <a:cubicBezTo>
                    <a:pt x="5013" y="9600"/>
                    <a:pt x="3534" y="7520"/>
                    <a:pt x="2908" y="5740"/>
                  </a:cubicBezTo>
                  <a:cubicBezTo>
                    <a:pt x="2181" y="3660"/>
                    <a:pt x="1128" y="1981"/>
                    <a:pt x="201" y="101"/>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5" name="Google Shape;8045;p50"/>
            <p:cNvSpPr/>
            <p:nvPr/>
          </p:nvSpPr>
          <p:spPr>
            <a:xfrm>
              <a:off x="3529518" y="3508699"/>
              <a:ext cx="214273" cy="194829"/>
            </a:xfrm>
            <a:custGeom>
              <a:avLst/>
              <a:gdLst/>
              <a:ahLst/>
              <a:cxnLst/>
              <a:rect l="l" t="t" r="r" b="b"/>
              <a:pathLst>
                <a:path w="9400" h="8547" extrusionOk="0">
                  <a:moveTo>
                    <a:pt x="101" y="0"/>
                  </a:moveTo>
                  <a:cubicBezTo>
                    <a:pt x="1" y="0"/>
                    <a:pt x="1" y="100"/>
                    <a:pt x="1" y="201"/>
                  </a:cubicBezTo>
                  <a:cubicBezTo>
                    <a:pt x="527" y="727"/>
                    <a:pt x="1154" y="1028"/>
                    <a:pt x="1780" y="1454"/>
                  </a:cubicBezTo>
                  <a:cubicBezTo>
                    <a:pt x="2833" y="2181"/>
                    <a:pt x="3760" y="3008"/>
                    <a:pt x="4713" y="3860"/>
                  </a:cubicBezTo>
                  <a:cubicBezTo>
                    <a:pt x="6267" y="5313"/>
                    <a:pt x="7319" y="7193"/>
                    <a:pt x="8973" y="8446"/>
                  </a:cubicBezTo>
                  <a:cubicBezTo>
                    <a:pt x="8973" y="8547"/>
                    <a:pt x="9099" y="8547"/>
                    <a:pt x="9099" y="8547"/>
                  </a:cubicBezTo>
                  <a:cubicBezTo>
                    <a:pt x="9299" y="8547"/>
                    <a:pt x="9399" y="8246"/>
                    <a:pt x="9299" y="8146"/>
                  </a:cubicBezTo>
                  <a:cubicBezTo>
                    <a:pt x="8347" y="6141"/>
                    <a:pt x="6467" y="4687"/>
                    <a:pt x="4913" y="3334"/>
                  </a:cubicBezTo>
                  <a:cubicBezTo>
                    <a:pt x="3460" y="1980"/>
                    <a:pt x="1881" y="1028"/>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046" name="Google Shape;8046;p5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7" name="Google Shape;8047;p50">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8" name="Google Shape;8048;p5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9" name="Google Shape;8049;p5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0" name="Google Shape;8050;p5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1" name="Google Shape;8051;p5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2" name="Google Shape;8052;p50">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3" name="Google Shape;8053;p50">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4" name="Google Shape;8054;p50">
            <a:hlinkClick r:id="rId3"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5" name="Google Shape;8055;p50">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6" name="Google Shape;8056;p5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7" name="Google Shape;8057;p5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8" name="Google Shape;8058;p5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9" name="Google Shape;8059;p5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0" name="Google Shape;8060;p5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1" name="Google Shape;8061;p50">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2" name="Google Shape;8062;p5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3" name="Google Shape;8063;p50">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2EFDB0-D890-0649-9EF9-8E5614274863}"/>
              </a:ext>
            </a:extLst>
          </p:cNvPr>
          <p:cNvSpPr/>
          <p:nvPr/>
        </p:nvSpPr>
        <p:spPr>
          <a:xfrm>
            <a:off x="4542520" y="1592656"/>
            <a:ext cx="3778667" cy="2312171"/>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HS viết đoạn văn ngắn, trong đó có sử dụng ít nhất 1 thành ngữ ở bài tập 5.</a:t>
            </a:r>
            <a:endParaRPr lang="en-VN" sz="3200" b="1" dirty="0">
              <a:latin typeface="Times New Roman" panose="02020603050405020304" pitchFamily="18" charset="0"/>
              <a:ea typeface="Calibri" panose="020F0502020204030204" pitchFamily="34"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74" name="Google Shape;9542;p59">
            <a:extLst>
              <a:ext uri="{FF2B5EF4-FFF2-40B4-BE49-F238E27FC236}">
                <a16:creationId xmlns:a16="http://schemas.microsoft.com/office/drawing/2014/main" id="{5756A314-27E7-244D-8F38-3AF3EE01076E}"/>
              </a:ext>
            </a:extLst>
          </p:cNvPr>
          <p:cNvGrpSpPr/>
          <p:nvPr/>
        </p:nvGrpSpPr>
        <p:grpSpPr>
          <a:xfrm>
            <a:off x="6132434" y="2503786"/>
            <a:ext cx="2285006" cy="2138803"/>
            <a:chOff x="6132434" y="2503786"/>
            <a:chExt cx="2285006" cy="2138803"/>
          </a:xfrm>
        </p:grpSpPr>
        <p:sp>
          <p:nvSpPr>
            <p:cNvPr id="75" name="Google Shape;9543;p59">
              <a:extLst>
                <a:ext uri="{FF2B5EF4-FFF2-40B4-BE49-F238E27FC236}">
                  <a16:creationId xmlns:a16="http://schemas.microsoft.com/office/drawing/2014/main" id="{5DE962BD-1D53-BD4E-BC62-C2981F5D087F}"/>
                </a:ext>
              </a:extLst>
            </p:cNvPr>
            <p:cNvSpPr/>
            <p:nvPr/>
          </p:nvSpPr>
          <p:spPr>
            <a:xfrm>
              <a:off x="7901710" y="3674681"/>
              <a:ext cx="238954" cy="147225"/>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44;p59">
              <a:extLst>
                <a:ext uri="{FF2B5EF4-FFF2-40B4-BE49-F238E27FC236}">
                  <a16:creationId xmlns:a16="http://schemas.microsoft.com/office/drawing/2014/main" id="{6FEEBAA4-30F9-B749-A773-2DCF74206D65}"/>
                </a:ext>
              </a:extLst>
            </p:cNvPr>
            <p:cNvSpPr/>
            <p:nvPr/>
          </p:nvSpPr>
          <p:spPr>
            <a:xfrm>
              <a:off x="7812698" y="3836564"/>
              <a:ext cx="257081" cy="134478"/>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45;p59">
              <a:extLst>
                <a:ext uri="{FF2B5EF4-FFF2-40B4-BE49-F238E27FC236}">
                  <a16:creationId xmlns:a16="http://schemas.microsoft.com/office/drawing/2014/main" id="{929EE1E3-F00E-C948-B904-7FA8077F7EFB}"/>
                </a:ext>
              </a:extLst>
            </p:cNvPr>
            <p:cNvSpPr/>
            <p:nvPr/>
          </p:nvSpPr>
          <p:spPr>
            <a:xfrm>
              <a:off x="7881111" y="3390731"/>
              <a:ext cx="105615" cy="271719"/>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46;p59">
              <a:extLst>
                <a:ext uri="{FF2B5EF4-FFF2-40B4-BE49-F238E27FC236}">
                  <a16:creationId xmlns:a16="http://schemas.microsoft.com/office/drawing/2014/main" id="{67CC191D-3DEF-1344-9EBE-60881CB82D12}"/>
                </a:ext>
              </a:extLst>
            </p:cNvPr>
            <p:cNvSpPr/>
            <p:nvPr/>
          </p:nvSpPr>
          <p:spPr>
            <a:xfrm>
              <a:off x="7731684" y="3704731"/>
              <a:ext cx="107965" cy="271113"/>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47;p59">
              <a:extLst>
                <a:ext uri="{FF2B5EF4-FFF2-40B4-BE49-F238E27FC236}">
                  <a16:creationId xmlns:a16="http://schemas.microsoft.com/office/drawing/2014/main" id="{0BB5EF8F-3525-DB43-A177-79FD437967CB}"/>
                </a:ext>
              </a:extLst>
            </p:cNvPr>
            <p:cNvSpPr/>
            <p:nvPr/>
          </p:nvSpPr>
          <p:spPr>
            <a:xfrm>
              <a:off x="7959459" y="3487764"/>
              <a:ext cx="210187" cy="214767"/>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48;p59">
              <a:extLst>
                <a:ext uri="{FF2B5EF4-FFF2-40B4-BE49-F238E27FC236}">
                  <a16:creationId xmlns:a16="http://schemas.microsoft.com/office/drawing/2014/main" id="{D51FE5F5-8F54-8944-BCB2-76212D3B7340}"/>
                </a:ext>
              </a:extLst>
            </p:cNvPr>
            <p:cNvSpPr/>
            <p:nvPr/>
          </p:nvSpPr>
          <p:spPr>
            <a:xfrm>
              <a:off x="7828281" y="3588166"/>
              <a:ext cx="88093" cy="278965"/>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49;p59">
              <a:extLst>
                <a:ext uri="{FF2B5EF4-FFF2-40B4-BE49-F238E27FC236}">
                  <a16:creationId xmlns:a16="http://schemas.microsoft.com/office/drawing/2014/main" id="{1482DD46-335E-694A-A885-BA78D6638F02}"/>
                </a:ext>
              </a:extLst>
            </p:cNvPr>
            <p:cNvSpPr/>
            <p:nvPr/>
          </p:nvSpPr>
          <p:spPr>
            <a:xfrm>
              <a:off x="8007443" y="3291324"/>
              <a:ext cx="93570" cy="254512"/>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50;p59">
              <a:extLst>
                <a:ext uri="{FF2B5EF4-FFF2-40B4-BE49-F238E27FC236}">
                  <a16:creationId xmlns:a16="http://schemas.microsoft.com/office/drawing/2014/main" id="{69AFCAE5-9EE3-7F4B-AC9D-02B6FA521DA4}"/>
                </a:ext>
              </a:extLst>
            </p:cNvPr>
            <p:cNvSpPr/>
            <p:nvPr/>
          </p:nvSpPr>
          <p:spPr>
            <a:xfrm>
              <a:off x="7749302" y="3456115"/>
              <a:ext cx="278819" cy="610834"/>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51;p59">
              <a:extLst>
                <a:ext uri="{FF2B5EF4-FFF2-40B4-BE49-F238E27FC236}">
                  <a16:creationId xmlns:a16="http://schemas.microsoft.com/office/drawing/2014/main" id="{DFCB8334-3A75-1E46-95E7-28712485E569}"/>
                </a:ext>
              </a:extLst>
            </p:cNvPr>
            <p:cNvSpPr/>
            <p:nvPr/>
          </p:nvSpPr>
          <p:spPr>
            <a:xfrm>
              <a:off x="7200257" y="4567098"/>
              <a:ext cx="246733" cy="75491"/>
            </a:xfrm>
            <a:custGeom>
              <a:avLst/>
              <a:gdLst/>
              <a:ahLst/>
              <a:cxnLst/>
              <a:rect l="l" t="t" r="r" b="b"/>
              <a:pathLst>
                <a:path w="10181" h="3115" extrusionOk="0">
                  <a:moveTo>
                    <a:pt x="3731" y="0"/>
                  </a:moveTo>
                  <a:cubicBezTo>
                    <a:pt x="3371" y="0"/>
                    <a:pt x="3026" y="12"/>
                    <a:pt x="2707" y="38"/>
                  </a:cubicBezTo>
                  <a:lnTo>
                    <a:pt x="2607" y="163"/>
                  </a:lnTo>
                  <a:cubicBezTo>
                    <a:pt x="1880" y="364"/>
                    <a:pt x="952" y="664"/>
                    <a:pt x="0" y="890"/>
                  </a:cubicBezTo>
                  <a:lnTo>
                    <a:pt x="0" y="990"/>
                  </a:lnTo>
                  <a:cubicBezTo>
                    <a:pt x="0" y="1917"/>
                    <a:pt x="1579" y="1817"/>
                    <a:pt x="3233" y="2043"/>
                  </a:cubicBezTo>
                  <a:cubicBezTo>
                    <a:pt x="5600" y="2366"/>
                    <a:pt x="7346" y="3114"/>
                    <a:pt x="7984" y="3114"/>
                  </a:cubicBezTo>
                  <a:cubicBezTo>
                    <a:pt x="8137" y="3114"/>
                    <a:pt x="8226" y="3072"/>
                    <a:pt x="8246" y="2970"/>
                  </a:cubicBezTo>
                  <a:cubicBezTo>
                    <a:pt x="8246" y="2870"/>
                    <a:pt x="7845" y="2444"/>
                    <a:pt x="7318" y="2143"/>
                  </a:cubicBezTo>
                  <a:cubicBezTo>
                    <a:pt x="7160" y="2073"/>
                    <a:pt x="7113" y="1990"/>
                    <a:pt x="7142" y="1990"/>
                  </a:cubicBezTo>
                  <a:cubicBezTo>
                    <a:pt x="7154" y="1990"/>
                    <a:pt x="7181" y="2005"/>
                    <a:pt x="7218" y="2043"/>
                  </a:cubicBezTo>
                  <a:cubicBezTo>
                    <a:pt x="8003" y="2297"/>
                    <a:pt x="9022" y="2714"/>
                    <a:pt x="9316" y="2714"/>
                  </a:cubicBezTo>
                  <a:cubicBezTo>
                    <a:pt x="9369" y="2714"/>
                    <a:pt x="9399" y="2700"/>
                    <a:pt x="9399" y="2669"/>
                  </a:cubicBezTo>
                  <a:cubicBezTo>
                    <a:pt x="9488" y="2198"/>
                    <a:pt x="8754" y="1807"/>
                    <a:pt x="8222" y="1659"/>
                  </a:cubicBezTo>
                  <a:lnTo>
                    <a:pt x="8222" y="1659"/>
                  </a:lnTo>
                  <a:cubicBezTo>
                    <a:pt x="8502" y="1696"/>
                    <a:pt x="8746" y="1711"/>
                    <a:pt x="8957" y="1711"/>
                  </a:cubicBezTo>
                  <a:cubicBezTo>
                    <a:pt x="9914" y="1711"/>
                    <a:pt x="10181" y="1388"/>
                    <a:pt x="10025" y="1291"/>
                  </a:cubicBezTo>
                  <a:cubicBezTo>
                    <a:pt x="9391" y="569"/>
                    <a:pt x="6199" y="0"/>
                    <a:pt x="3731"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52;p59">
              <a:extLst>
                <a:ext uri="{FF2B5EF4-FFF2-40B4-BE49-F238E27FC236}">
                  <a16:creationId xmlns:a16="http://schemas.microsoft.com/office/drawing/2014/main" id="{A942DD53-955D-ED47-8EBE-669BE69BE182}"/>
                </a:ext>
              </a:extLst>
            </p:cNvPr>
            <p:cNvSpPr/>
            <p:nvPr/>
          </p:nvSpPr>
          <p:spPr>
            <a:xfrm>
              <a:off x="7301676" y="2999110"/>
              <a:ext cx="95557" cy="131885"/>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53;p59">
              <a:extLst>
                <a:ext uri="{FF2B5EF4-FFF2-40B4-BE49-F238E27FC236}">
                  <a16:creationId xmlns:a16="http://schemas.microsoft.com/office/drawing/2014/main" id="{151CF522-A29A-294C-90FC-47D7BFE0EB33}"/>
                </a:ext>
              </a:extLst>
            </p:cNvPr>
            <p:cNvSpPr/>
            <p:nvPr/>
          </p:nvSpPr>
          <p:spPr>
            <a:xfrm>
              <a:off x="6807884" y="3014353"/>
              <a:ext cx="99023" cy="134236"/>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54;p59">
              <a:extLst>
                <a:ext uri="{FF2B5EF4-FFF2-40B4-BE49-F238E27FC236}">
                  <a16:creationId xmlns:a16="http://schemas.microsoft.com/office/drawing/2014/main" id="{3ECA3ADA-4773-6C4A-83CD-16E1C8B8AC85}"/>
                </a:ext>
              </a:extLst>
            </p:cNvPr>
            <p:cNvSpPr/>
            <p:nvPr/>
          </p:nvSpPr>
          <p:spPr>
            <a:xfrm>
              <a:off x="7961883" y="4321026"/>
              <a:ext cx="202892" cy="237281"/>
            </a:xfrm>
            <a:custGeom>
              <a:avLst/>
              <a:gdLst/>
              <a:ahLst/>
              <a:cxnLst/>
              <a:rect l="l" t="t" r="r" b="b"/>
              <a:pathLst>
                <a:path w="8372" h="9791" extrusionOk="0">
                  <a:moveTo>
                    <a:pt x="1719" y="1"/>
                  </a:moveTo>
                  <a:cubicBezTo>
                    <a:pt x="1108" y="1"/>
                    <a:pt x="559" y="49"/>
                    <a:pt x="1" y="167"/>
                  </a:cubicBezTo>
                  <a:cubicBezTo>
                    <a:pt x="1" y="167"/>
                    <a:pt x="3033" y="5305"/>
                    <a:pt x="1981" y="9791"/>
                  </a:cubicBezTo>
                  <a:cubicBezTo>
                    <a:pt x="8146" y="7184"/>
                    <a:pt x="8372" y="392"/>
                    <a:pt x="3134" y="66"/>
                  </a:cubicBezTo>
                  <a:cubicBezTo>
                    <a:pt x="2615" y="25"/>
                    <a:pt x="2151" y="1"/>
                    <a:pt x="1719"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55;p59">
              <a:extLst>
                <a:ext uri="{FF2B5EF4-FFF2-40B4-BE49-F238E27FC236}">
                  <a16:creationId xmlns:a16="http://schemas.microsoft.com/office/drawing/2014/main" id="{3CE94827-F063-AD42-9DDB-8DE87B2D340A}"/>
                </a:ext>
              </a:extLst>
            </p:cNvPr>
            <p:cNvSpPr/>
            <p:nvPr/>
          </p:nvSpPr>
          <p:spPr>
            <a:xfrm>
              <a:off x="7833128" y="4345697"/>
              <a:ext cx="111164" cy="237524"/>
            </a:xfrm>
            <a:custGeom>
              <a:avLst/>
              <a:gdLst/>
              <a:ahLst/>
              <a:cxnLst/>
              <a:rect l="l" t="t" r="r" b="b"/>
              <a:pathLst>
                <a:path w="4587" h="9801" extrusionOk="0">
                  <a:moveTo>
                    <a:pt x="2181" y="1"/>
                  </a:moveTo>
                  <a:cubicBezTo>
                    <a:pt x="1554" y="201"/>
                    <a:pt x="928" y="402"/>
                    <a:pt x="201" y="627"/>
                  </a:cubicBezTo>
                  <a:cubicBezTo>
                    <a:pt x="301" y="828"/>
                    <a:pt x="2181" y="6993"/>
                    <a:pt x="0" y="9800"/>
                  </a:cubicBezTo>
                  <a:lnTo>
                    <a:pt x="2181" y="9800"/>
                  </a:lnTo>
                  <a:lnTo>
                    <a:pt x="2181" y="9700"/>
                  </a:lnTo>
                  <a:cubicBezTo>
                    <a:pt x="4587" y="5941"/>
                    <a:pt x="2181" y="1"/>
                    <a:pt x="2181"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56;p59">
              <a:extLst>
                <a:ext uri="{FF2B5EF4-FFF2-40B4-BE49-F238E27FC236}">
                  <a16:creationId xmlns:a16="http://schemas.microsoft.com/office/drawing/2014/main" id="{9C2A9812-FAAA-8843-8EFE-5B7536EC3313}"/>
                </a:ext>
              </a:extLst>
            </p:cNvPr>
            <p:cNvSpPr/>
            <p:nvPr/>
          </p:nvSpPr>
          <p:spPr>
            <a:xfrm>
              <a:off x="7675825" y="4376062"/>
              <a:ext cx="94152" cy="191963"/>
            </a:xfrm>
            <a:custGeom>
              <a:avLst/>
              <a:gdLst/>
              <a:ahLst/>
              <a:cxnLst/>
              <a:rect l="l" t="t" r="r" b="b"/>
              <a:pathLst>
                <a:path w="3885" h="7921" extrusionOk="0">
                  <a:moveTo>
                    <a:pt x="3760" y="1"/>
                  </a:moveTo>
                  <a:cubicBezTo>
                    <a:pt x="3133" y="101"/>
                    <a:pt x="2406" y="101"/>
                    <a:pt x="1579" y="101"/>
                  </a:cubicBezTo>
                  <a:cubicBezTo>
                    <a:pt x="1579" y="302"/>
                    <a:pt x="2105" y="5214"/>
                    <a:pt x="0" y="7520"/>
                  </a:cubicBezTo>
                  <a:cubicBezTo>
                    <a:pt x="527" y="7620"/>
                    <a:pt x="1053" y="7820"/>
                    <a:pt x="1679" y="7921"/>
                  </a:cubicBezTo>
                  <a:cubicBezTo>
                    <a:pt x="3885" y="6041"/>
                    <a:pt x="3760" y="101"/>
                    <a:pt x="3760" y="101"/>
                  </a:cubicBezTo>
                  <a:lnTo>
                    <a:pt x="3760" y="1"/>
                  </a:ln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57;p59">
              <a:extLst>
                <a:ext uri="{FF2B5EF4-FFF2-40B4-BE49-F238E27FC236}">
                  <a16:creationId xmlns:a16="http://schemas.microsoft.com/office/drawing/2014/main" id="{8E99A34F-7BF2-B341-BB75-2F1DE073226D}"/>
                </a:ext>
              </a:extLst>
            </p:cNvPr>
            <p:cNvSpPr/>
            <p:nvPr/>
          </p:nvSpPr>
          <p:spPr>
            <a:xfrm>
              <a:off x="7562240" y="4360891"/>
              <a:ext cx="78375" cy="167049"/>
            </a:xfrm>
            <a:custGeom>
              <a:avLst/>
              <a:gdLst/>
              <a:ahLst/>
              <a:cxnLst/>
              <a:rect l="l" t="t" r="r" b="b"/>
              <a:pathLst>
                <a:path w="3234" h="6893" extrusionOk="0">
                  <a:moveTo>
                    <a:pt x="1053" y="0"/>
                  </a:moveTo>
                  <a:cubicBezTo>
                    <a:pt x="1053" y="201"/>
                    <a:pt x="1780" y="3334"/>
                    <a:pt x="0" y="6266"/>
                  </a:cubicBezTo>
                  <a:cubicBezTo>
                    <a:pt x="427" y="6467"/>
                    <a:pt x="828" y="6667"/>
                    <a:pt x="1254" y="6893"/>
                  </a:cubicBezTo>
                  <a:cubicBezTo>
                    <a:pt x="3234" y="4913"/>
                    <a:pt x="2707" y="527"/>
                    <a:pt x="2607" y="301"/>
                  </a:cubicBezTo>
                  <a:cubicBezTo>
                    <a:pt x="2081" y="301"/>
                    <a:pt x="1554" y="201"/>
                    <a:pt x="1053" y="0"/>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58;p59">
              <a:extLst>
                <a:ext uri="{FF2B5EF4-FFF2-40B4-BE49-F238E27FC236}">
                  <a16:creationId xmlns:a16="http://schemas.microsoft.com/office/drawing/2014/main" id="{4D31F85C-6A07-7C46-A9FF-F047F7B7901D}"/>
                </a:ext>
              </a:extLst>
            </p:cNvPr>
            <p:cNvSpPr/>
            <p:nvPr/>
          </p:nvSpPr>
          <p:spPr>
            <a:xfrm>
              <a:off x="7885958" y="4325049"/>
              <a:ext cx="149455" cy="258172"/>
            </a:xfrm>
            <a:custGeom>
              <a:avLst/>
              <a:gdLst/>
              <a:ahLst/>
              <a:cxnLst/>
              <a:rect l="l" t="t" r="r" b="b"/>
              <a:pathLst>
                <a:path w="6167" h="10653" extrusionOk="0">
                  <a:moveTo>
                    <a:pt x="3134" y="1"/>
                  </a:moveTo>
                  <a:cubicBezTo>
                    <a:pt x="1981" y="126"/>
                    <a:pt x="1054" y="427"/>
                    <a:pt x="1" y="853"/>
                  </a:cubicBezTo>
                  <a:cubicBezTo>
                    <a:pt x="1" y="853"/>
                    <a:pt x="2407" y="6793"/>
                    <a:pt x="1" y="10552"/>
                  </a:cubicBezTo>
                  <a:lnTo>
                    <a:pt x="1" y="10652"/>
                  </a:lnTo>
                  <a:cubicBezTo>
                    <a:pt x="427" y="10652"/>
                    <a:pt x="853" y="10652"/>
                    <a:pt x="1154" y="10552"/>
                  </a:cubicBezTo>
                  <a:cubicBezTo>
                    <a:pt x="2733" y="10452"/>
                    <a:pt x="3986" y="10026"/>
                    <a:pt x="5114" y="9625"/>
                  </a:cubicBezTo>
                  <a:cubicBezTo>
                    <a:pt x="6166" y="5139"/>
                    <a:pt x="3134" y="1"/>
                    <a:pt x="31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9;p59">
              <a:extLst>
                <a:ext uri="{FF2B5EF4-FFF2-40B4-BE49-F238E27FC236}">
                  <a16:creationId xmlns:a16="http://schemas.microsoft.com/office/drawing/2014/main" id="{86150A01-9B95-D24C-A14A-364AE7307EF4}"/>
                </a:ext>
              </a:extLst>
            </p:cNvPr>
            <p:cNvSpPr/>
            <p:nvPr/>
          </p:nvSpPr>
          <p:spPr>
            <a:xfrm>
              <a:off x="7716514" y="4360891"/>
              <a:ext cx="169473" cy="222329"/>
            </a:xfrm>
            <a:custGeom>
              <a:avLst/>
              <a:gdLst/>
              <a:ahLst/>
              <a:cxnLst/>
              <a:rect l="l" t="t" r="r" b="b"/>
              <a:pathLst>
                <a:path w="6993" h="9174" extrusionOk="0">
                  <a:moveTo>
                    <a:pt x="5013" y="0"/>
                  </a:moveTo>
                  <a:lnTo>
                    <a:pt x="5013" y="0"/>
                  </a:lnTo>
                  <a:cubicBezTo>
                    <a:pt x="4186" y="301"/>
                    <a:pt x="3234" y="527"/>
                    <a:pt x="2081" y="627"/>
                  </a:cubicBezTo>
                  <a:lnTo>
                    <a:pt x="2081" y="727"/>
                  </a:lnTo>
                  <a:cubicBezTo>
                    <a:pt x="2081" y="727"/>
                    <a:pt x="2206" y="6667"/>
                    <a:pt x="0" y="8547"/>
                  </a:cubicBezTo>
                  <a:cubicBezTo>
                    <a:pt x="1454" y="8873"/>
                    <a:pt x="3133" y="9073"/>
                    <a:pt x="4812" y="9173"/>
                  </a:cubicBezTo>
                  <a:cubicBezTo>
                    <a:pt x="6993" y="6366"/>
                    <a:pt x="5113" y="201"/>
                    <a:pt x="50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60;p59">
              <a:extLst>
                <a:ext uri="{FF2B5EF4-FFF2-40B4-BE49-F238E27FC236}">
                  <a16:creationId xmlns:a16="http://schemas.microsoft.com/office/drawing/2014/main" id="{861AFC17-5E78-6F42-9917-7014C3D70877}"/>
                </a:ext>
              </a:extLst>
            </p:cNvPr>
            <p:cNvSpPr/>
            <p:nvPr/>
          </p:nvSpPr>
          <p:spPr>
            <a:xfrm>
              <a:off x="7592605" y="4368186"/>
              <a:ext cx="134260" cy="190121"/>
            </a:xfrm>
            <a:custGeom>
              <a:avLst/>
              <a:gdLst/>
              <a:ahLst/>
              <a:cxnLst/>
              <a:rect l="l" t="t" r="r" b="b"/>
              <a:pathLst>
                <a:path w="5540" h="7845" extrusionOk="0">
                  <a:moveTo>
                    <a:pt x="1354" y="0"/>
                  </a:moveTo>
                  <a:cubicBezTo>
                    <a:pt x="1454" y="226"/>
                    <a:pt x="1981" y="4612"/>
                    <a:pt x="1" y="6592"/>
                  </a:cubicBezTo>
                  <a:cubicBezTo>
                    <a:pt x="1053" y="6993"/>
                    <a:pt x="2181" y="7419"/>
                    <a:pt x="3434" y="7845"/>
                  </a:cubicBezTo>
                  <a:cubicBezTo>
                    <a:pt x="5539" y="5539"/>
                    <a:pt x="5013" y="627"/>
                    <a:pt x="5013" y="426"/>
                  </a:cubicBezTo>
                  <a:lnTo>
                    <a:pt x="4387" y="426"/>
                  </a:lnTo>
                  <a:cubicBezTo>
                    <a:pt x="3234" y="326"/>
                    <a:pt x="2181" y="226"/>
                    <a:pt x="13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61;p59">
              <a:extLst>
                <a:ext uri="{FF2B5EF4-FFF2-40B4-BE49-F238E27FC236}">
                  <a16:creationId xmlns:a16="http://schemas.microsoft.com/office/drawing/2014/main" id="{C33670A8-9285-5D46-BEC0-A9C662CBB0C7}"/>
                </a:ext>
              </a:extLst>
            </p:cNvPr>
            <p:cNvSpPr/>
            <p:nvPr/>
          </p:nvSpPr>
          <p:spPr>
            <a:xfrm>
              <a:off x="7466273" y="4328078"/>
              <a:ext cx="139107" cy="184692"/>
            </a:xfrm>
            <a:custGeom>
              <a:avLst/>
              <a:gdLst/>
              <a:ahLst/>
              <a:cxnLst/>
              <a:rect l="l" t="t" r="r" b="b"/>
              <a:pathLst>
                <a:path w="5740" h="7621" extrusionOk="0">
                  <a:moveTo>
                    <a:pt x="1554" y="1"/>
                  </a:moveTo>
                  <a:cubicBezTo>
                    <a:pt x="1254" y="1655"/>
                    <a:pt x="727" y="3134"/>
                    <a:pt x="1" y="4487"/>
                  </a:cubicBezTo>
                  <a:cubicBezTo>
                    <a:pt x="727" y="5515"/>
                    <a:pt x="2081" y="6668"/>
                    <a:pt x="3960" y="7620"/>
                  </a:cubicBezTo>
                  <a:cubicBezTo>
                    <a:pt x="5740" y="4688"/>
                    <a:pt x="5013" y="1555"/>
                    <a:pt x="5013" y="1354"/>
                  </a:cubicBezTo>
                  <a:cubicBezTo>
                    <a:pt x="3008" y="928"/>
                    <a:pt x="1981" y="402"/>
                    <a:pt x="1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62;p59">
              <a:extLst>
                <a:ext uri="{FF2B5EF4-FFF2-40B4-BE49-F238E27FC236}">
                  <a16:creationId xmlns:a16="http://schemas.microsoft.com/office/drawing/2014/main" id="{4D1FCF8D-75D7-EC4B-A334-1F8F0D8164C6}"/>
                </a:ext>
              </a:extLst>
            </p:cNvPr>
            <p:cNvSpPr/>
            <p:nvPr/>
          </p:nvSpPr>
          <p:spPr>
            <a:xfrm>
              <a:off x="6673652" y="3687307"/>
              <a:ext cx="871017" cy="907248"/>
            </a:xfrm>
            <a:custGeom>
              <a:avLst/>
              <a:gdLst/>
              <a:ahLst/>
              <a:cxnLst/>
              <a:rect l="l" t="t" r="r" b="b"/>
              <a:pathLst>
                <a:path w="35941" h="37436" extrusionOk="0">
                  <a:moveTo>
                    <a:pt x="27169" y="1"/>
                  </a:moveTo>
                  <a:cubicBezTo>
                    <a:pt x="24337" y="1154"/>
                    <a:pt x="21003" y="1880"/>
                    <a:pt x="17244" y="1880"/>
                  </a:cubicBezTo>
                  <a:cubicBezTo>
                    <a:pt x="13910" y="1880"/>
                    <a:pt x="10978" y="1254"/>
                    <a:pt x="8472" y="427"/>
                  </a:cubicBezTo>
                  <a:cubicBezTo>
                    <a:pt x="8472" y="427"/>
                    <a:pt x="3033" y="7745"/>
                    <a:pt x="1479" y="17144"/>
                  </a:cubicBezTo>
                  <a:cubicBezTo>
                    <a:pt x="1" y="25389"/>
                    <a:pt x="1580" y="31028"/>
                    <a:pt x="5966" y="34362"/>
                  </a:cubicBezTo>
                  <a:cubicBezTo>
                    <a:pt x="6692" y="34988"/>
                    <a:pt x="7645" y="35515"/>
                    <a:pt x="8898" y="35941"/>
                  </a:cubicBezTo>
                  <a:cubicBezTo>
                    <a:pt x="9625" y="36241"/>
                    <a:pt x="10552" y="36467"/>
                    <a:pt x="11504" y="36768"/>
                  </a:cubicBezTo>
                  <a:cubicBezTo>
                    <a:pt x="13398" y="37196"/>
                    <a:pt x="15540" y="37436"/>
                    <a:pt x="17729" y="37436"/>
                  </a:cubicBezTo>
                  <a:cubicBezTo>
                    <a:pt x="19770" y="37436"/>
                    <a:pt x="21851" y="37227"/>
                    <a:pt x="23810" y="36768"/>
                  </a:cubicBezTo>
                  <a:cubicBezTo>
                    <a:pt x="24562" y="36567"/>
                    <a:pt x="25389" y="36342"/>
                    <a:pt x="26116" y="36041"/>
                  </a:cubicBezTo>
                  <a:cubicBezTo>
                    <a:pt x="28622" y="35089"/>
                    <a:pt x="30828" y="33635"/>
                    <a:pt x="32281" y="31555"/>
                  </a:cubicBezTo>
                  <a:cubicBezTo>
                    <a:pt x="32382" y="31329"/>
                    <a:pt x="32482" y="31129"/>
                    <a:pt x="32708" y="30928"/>
                  </a:cubicBezTo>
                  <a:cubicBezTo>
                    <a:pt x="33434" y="29575"/>
                    <a:pt x="33961" y="28096"/>
                    <a:pt x="34261" y="26442"/>
                  </a:cubicBezTo>
                  <a:cubicBezTo>
                    <a:pt x="35941" y="17244"/>
                    <a:pt x="30502" y="3986"/>
                    <a:pt x="27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63;p59">
              <a:extLst>
                <a:ext uri="{FF2B5EF4-FFF2-40B4-BE49-F238E27FC236}">
                  <a16:creationId xmlns:a16="http://schemas.microsoft.com/office/drawing/2014/main" id="{86323919-39D1-E14D-8D44-92D512C37601}"/>
                </a:ext>
              </a:extLst>
            </p:cNvPr>
            <p:cNvSpPr/>
            <p:nvPr/>
          </p:nvSpPr>
          <p:spPr>
            <a:xfrm>
              <a:off x="6871062" y="3687307"/>
              <a:ext cx="473763" cy="81428"/>
            </a:xfrm>
            <a:custGeom>
              <a:avLst/>
              <a:gdLst/>
              <a:ahLst/>
              <a:cxnLst/>
              <a:rect l="l" t="t" r="r" b="b"/>
              <a:pathLst>
                <a:path w="19549" h="3360" extrusionOk="0">
                  <a:moveTo>
                    <a:pt x="19023" y="1"/>
                  </a:moveTo>
                  <a:cubicBezTo>
                    <a:pt x="16191" y="1154"/>
                    <a:pt x="12857" y="1880"/>
                    <a:pt x="9098" y="1880"/>
                  </a:cubicBezTo>
                  <a:cubicBezTo>
                    <a:pt x="5764" y="1880"/>
                    <a:pt x="2832" y="1254"/>
                    <a:pt x="326" y="427"/>
                  </a:cubicBezTo>
                  <a:cubicBezTo>
                    <a:pt x="326" y="427"/>
                    <a:pt x="226" y="627"/>
                    <a:pt x="0" y="953"/>
                  </a:cubicBezTo>
                  <a:cubicBezTo>
                    <a:pt x="2632" y="2632"/>
                    <a:pt x="5539" y="3359"/>
                    <a:pt x="8371" y="3359"/>
                  </a:cubicBezTo>
                  <a:cubicBezTo>
                    <a:pt x="12130" y="3359"/>
                    <a:pt x="15890" y="2206"/>
                    <a:pt x="19549" y="853"/>
                  </a:cubicBezTo>
                  <a:cubicBezTo>
                    <a:pt x="19323" y="527"/>
                    <a:pt x="19223" y="226"/>
                    <a:pt x="19023"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4;p59">
              <a:extLst>
                <a:ext uri="{FF2B5EF4-FFF2-40B4-BE49-F238E27FC236}">
                  <a16:creationId xmlns:a16="http://schemas.microsoft.com/office/drawing/2014/main" id="{D565CDF5-9181-9143-A572-6E56E5732C40}"/>
                </a:ext>
              </a:extLst>
            </p:cNvPr>
            <p:cNvSpPr/>
            <p:nvPr/>
          </p:nvSpPr>
          <p:spPr>
            <a:xfrm>
              <a:off x="6570391" y="3052619"/>
              <a:ext cx="1087869" cy="690614"/>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5;p59">
              <a:extLst>
                <a:ext uri="{FF2B5EF4-FFF2-40B4-BE49-F238E27FC236}">
                  <a16:creationId xmlns:a16="http://schemas.microsoft.com/office/drawing/2014/main" id="{752A8023-3AFF-214C-A8E9-A17AF3BEB241}"/>
                </a:ext>
              </a:extLst>
            </p:cNvPr>
            <p:cNvSpPr/>
            <p:nvPr/>
          </p:nvSpPr>
          <p:spPr>
            <a:xfrm>
              <a:off x="6767801" y="2963656"/>
              <a:ext cx="197415" cy="21774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6;p59">
              <a:extLst>
                <a:ext uri="{FF2B5EF4-FFF2-40B4-BE49-F238E27FC236}">
                  <a16:creationId xmlns:a16="http://schemas.microsoft.com/office/drawing/2014/main" id="{5703E53F-15BC-824F-800F-619BD4C1B9E2}"/>
                </a:ext>
              </a:extLst>
            </p:cNvPr>
            <p:cNvSpPr/>
            <p:nvPr/>
          </p:nvSpPr>
          <p:spPr>
            <a:xfrm>
              <a:off x="7235469" y="2948315"/>
              <a:ext cx="205316" cy="217894"/>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7;p59">
              <a:extLst>
                <a:ext uri="{FF2B5EF4-FFF2-40B4-BE49-F238E27FC236}">
                  <a16:creationId xmlns:a16="http://schemas.microsoft.com/office/drawing/2014/main" id="{FE23166F-25FE-3A42-BA82-2662A0DC1093}"/>
                </a:ext>
              </a:extLst>
            </p:cNvPr>
            <p:cNvSpPr/>
            <p:nvPr/>
          </p:nvSpPr>
          <p:spPr>
            <a:xfrm>
              <a:off x="6937245" y="3031947"/>
              <a:ext cx="311003" cy="476380"/>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8;p59">
              <a:extLst>
                <a:ext uri="{FF2B5EF4-FFF2-40B4-BE49-F238E27FC236}">
                  <a16:creationId xmlns:a16="http://schemas.microsoft.com/office/drawing/2014/main" id="{C58685B5-A9FF-5244-BD4A-FB792578A34B}"/>
                </a:ext>
              </a:extLst>
            </p:cNvPr>
            <p:cNvSpPr/>
            <p:nvPr/>
          </p:nvSpPr>
          <p:spPr>
            <a:xfrm>
              <a:off x="7180700" y="3330049"/>
              <a:ext cx="431982" cy="352444"/>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9;p59">
              <a:extLst>
                <a:ext uri="{FF2B5EF4-FFF2-40B4-BE49-F238E27FC236}">
                  <a16:creationId xmlns:a16="http://schemas.microsoft.com/office/drawing/2014/main" id="{2EC6B259-C23C-1745-BD7D-256C83FDE148}"/>
                </a:ext>
              </a:extLst>
            </p:cNvPr>
            <p:cNvSpPr/>
            <p:nvPr/>
          </p:nvSpPr>
          <p:spPr>
            <a:xfrm>
              <a:off x="6600780" y="3341221"/>
              <a:ext cx="430044" cy="354020"/>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70;p59">
              <a:extLst>
                <a:ext uri="{FF2B5EF4-FFF2-40B4-BE49-F238E27FC236}">
                  <a16:creationId xmlns:a16="http://schemas.microsoft.com/office/drawing/2014/main" id="{8CB0525A-FD25-324F-8CE9-E5EF24758B1C}"/>
                </a:ext>
              </a:extLst>
            </p:cNvPr>
            <p:cNvSpPr/>
            <p:nvPr/>
          </p:nvSpPr>
          <p:spPr>
            <a:xfrm>
              <a:off x="6705519" y="4557163"/>
              <a:ext cx="246951" cy="74885"/>
            </a:xfrm>
            <a:custGeom>
              <a:avLst/>
              <a:gdLst/>
              <a:ahLst/>
              <a:cxnLst/>
              <a:rect l="l" t="t" r="r" b="b"/>
              <a:pathLst>
                <a:path w="10190" h="3090" extrusionOk="0">
                  <a:moveTo>
                    <a:pt x="6364" y="0"/>
                  </a:moveTo>
                  <a:cubicBezTo>
                    <a:pt x="3991" y="0"/>
                    <a:pt x="875" y="554"/>
                    <a:pt x="164" y="1200"/>
                  </a:cubicBezTo>
                  <a:cubicBezTo>
                    <a:pt x="1" y="1345"/>
                    <a:pt x="233" y="1662"/>
                    <a:pt x="1053" y="1662"/>
                  </a:cubicBezTo>
                  <a:cubicBezTo>
                    <a:pt x="1363" y="1662"/>
                    <a:pt x="1757" y="1617"/>
                    <a:pt x="2245" y="1500"/>
                  </a:cubicBezTo>
                  <a:lnTo>
                    <a:pt x="2245" y="1500"/>
                  </a:lnTo>
                  <a:lnTo>
                    <a:pt x="2144" y="1601"/>
                  </a:lnTo>
                  <a:cubicBezTo>
                    <a:pt x="1618" y="1701"/>
                    <a:pt x="691" y="2127"/>
                    <a:pt x="791" y="2553"/>
                  </a:cubicBezTo>
                  <a:cubicBezTo>
                    <a:pt x="791" y="2615"/>
                    <a:pt x="844" y="2642"/>
                    <a:pt x="937" y="2642"/>
                  </a:cubicBezTo>
                  <a:cubicBezTo>
                    <a:pt x="1294" y="2642"/>
                    <a:pt x="2235" y="2245"/>
                    <a:pt x="2971" y="1926"/>
                  </a:cubicBezTo>
                  <a:cubicBezTo>
                    <a:pt x="3197" y="1926"/>
                    <a:pt x="3072" y="1926"/>
                    <a:pt x="2871" y="2027"/>
                  </a:cubicBezTo>
                  <a:cubicBezTo>
                    <a:pt x="2445" y="2453"/>
                    <a:pt x="1944" y="2754"/>
                    <a:pt x="2044" y="2954"/>
                  </a:cubicBezTo>
                  <a:cubicBezTo>
                    <a:pt x="2044" y="3050"/>
                    <a:pt x="2109" y="3090"/>
                    <a:pt x="2234" y="3090"/>
                  </a:cubicBezTo>
                  <a:cubicBezTo>
                    <a:pt x="2794" y="3090"/>
                    <a:pt x="4556" y="2273"/>
                    <a:pt x="6956" y="2027"/>
                  </a:cubicBezTo>
                  <a:cubicBezTo>
                    <a:pt x="8610" y="1826"/>
                    <a:pt x="10189" y="1926"/>
                    <a:pt x="10189" y="874"/>
                  </a:cubicBezTo>
                  <a:cubicBezTo>
                    <a:pt x="9237" y="573"/>
                    <a:pt x="8310" y="347"/>
                    <a:pt x="7583" y="47"/>
                  </a:cubicBezTo>
                  <a:lnTo>
                    <a:pt x="7458" y="47"/>
                  </a:lnTo>
                  <a:cubicBezTo>
                    <a:pt x="7122" y="15"/>
                    <a:pt x="6753" y="0"/>
                    <a:pt x="636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71;p59">
              <a:extLst>
                <a:ext uri="{FF2B5EF4-FFF2-40B4-BE49-F238E27FC236}">
                  <a16:creationId xmlns:a16="http://schemas.microsoft.com/office/drawing/2014/main" id="{F7EC29C0-9A99-664E-91A2-A821068D7150}"/>
                </a:ext>
              </a:extLst>
            </p:cNvPr>
            <p:cNvSpPr/>
            <p:nvPr/>
          </p:nvSpPr>
          <p:spPr>
            <a:xfrm>
              <a:off x="6861344" y="3779736"/>
              <a:ext cx="490776" cy="709954"/>
            </a:xfrm>
            <a:custGeom>
              <a:avLst/>
              <a:gdLst/>
              <a:ahLst/>
              <a:cxnLst/>
              <a:rect l="l" t="t" r="r" b="b"/>
              <a:pathLst>
                <a:path w="20251" h="29295" extrusionOk="0">
                  <a:moveTo>
                    <a:pt x="9978" y="0"/>
                  </a:moveTo>
                  <a:cubicBezTo>
                    <a:pt x="8468" y="0"/>
                    <a:pt x="6988" y="499"/>
                    <a:pt x="5840" y="1425"/>
                  </a:cubicBezTo>
                  <a:cubicBezTo>
                    <a:pt x="4587" y="2352"/>
                    <a:pt x="0" y="9971"/>
                    <a:pt x="627" y="19169"/>
                  </a:cubicBezTo>
                  <a:cubicBezTo>
                    <a:pt x="1153" y="27014"/>
                    <a:pt x="6366" y="29295"/>
                    <a:pt x="10426" y="29295"/>
                  </a:cubicBezTo>
                  <a:cubicBezTo>
                    <a:pt x="15138" y="29295"/>
                    <a:pt x="20251" y="23355"/>
                    <a:pt x="19424" y="14884"/>
                  </a:cubicBezTo>
                  <a:cubicBezTo>
                    <a:pt x="18897" y="10397"/>
                    <a:pt x="16592" y="3204"/>
                    <a:pt x="13985" y="1325"/>
                  </a:cubicBezTo>
                  <a:cubicBezTo>
                    <a:pt x="12783" y="423"/>
                    <a:pt x="11368" y="0"/>
                    <a:pt x="997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72;p59">
              <a:extLst>
                <a:ext uri="{FF2B5EF4-FFF2-40B4-BE49-F238E27FC236}">
                  <a16:creationId xmlns:a16="http://schemas.microsoft.com/office/drawing/2014/main" id="{74334D2C-713B-0B4F-AB2F-8BE0C93B9A37}"/>
                </a:ext>
              </a:extLst>
            </p:cNvPr>
            <p:cNvSpPr/>
            <p:nvPr/>
          </p:nvSpPr>
          <p:spPr>
            <a:xfrm>
              <a:off x="6937245" y="3424320"/>
              <a:ext cx="48009" cy="60756"/>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73;p59">
              <a:extLst>
                <a:ext uri="{FF2B5EF4-FFF2-40B4-BE49-F238E27FC236}">
                  <a16:creationId xmlns:a16="http://schemas.microsoft.com/office/drawing/2014/main" id="{014BDE50-0807-0B4B-A702-91DCF954CA98}"/>
                </a:ext>
              </a:extLst>
            </p:cNvPr>
            <p:cNvSpPr/>
            <p:nvPr/>
          </p:nvSpPr>
          <p:spPr>
            <a:xfrm>
              <a:off x="7235469" y="3424320"/>
              <a:ext cx="48615" cy="60756"/>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4;p59">
              <a:extLst>
                <a:ext uri="{FF2B5EF4-FFF2-40B4-BE49-F238E27FC236}">
                  <a16:creationId xmlns:a16="http://schemas.microsoft.com/office/drawing/2014/main" id="{C1837D2C-8B5E-D84A-B9C5-5797EADFB953}"/>
                </a:ext>
              </a:extLst>
            </p:cNvPr>
            <p:cNvSpPr/>
            <p:nvPr/>
          </p:nvSpPr>
          <p:spPr>
            <a:xfrm>
              <a:off x="7260987" y="3489921"/>
              <a:ext cx="156725" cy="154908"/>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5;p59">
              <a:extLst>
                <a:ext uri="{FF2B5EF4-FFF2-40B4-BE49-F238E27FC236}">
                  <a16:creationId xmlns:a16="http://schemas.microsoft.com/office/drawing/2014/main" id="{F66D92EE-B65F-F444-AB3C-45CD81A063B3}"/>
                </a:ext>
              </a:extLst>
            </p:cNvPr>
            <p:cNvSpPr/>
            <p:nvPr/>
          </p:nvSpPr>
          <p:spPr>
            <a:xfrm>
              <a:off x="6800589" y="3485050"/>
              <a:ext cx="156725" cy="154302"/>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6;p59">
              <a:extLst>
                <a:ext uri="{FF2B5EF4-FFF2-40B4-BE49-F238E27FC236}">
                  <a16:creationId xmlns:a16="http://schemas.microsoft.com/office/drawing/2014/main" id="{51172137-1355-1A43-8968-3391F9BFF4F5}"/>
                </a:ext>
              </a:extLst>
            </p:cNvPr>
            <p:cNvSpPr/>
            <p:nvPr/>
          </p:nvSpPr>
          <p:spPr>
            <a:xfrm>
              <a:off x="7048406" y="3470025"/>
              <a:ext cx="108741" cy="68511"/>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7;p59">
              <a:extLst>
                <a:ext uri="{FF2B5EF4-FFF2-40B4-BE49-F238E27FC236}">
                  <a16:creationId xmlns:a16="http://schemas.microsoft.com/office/drawing/2014/main" id="{00B01472-6E23-894C-A08C-6E5CD445871D}"/>
                </a:ext>
              </a:extLst>
            </p:cNvPr>
            <p:cNvSpPr/>
            <p:nvPr/>
          </p:nvSpPr>
          <p:spPr>
            <a:xfrm>
              <a:off x="6998000" y="3533033"/>
              <a:ext cx="210163" cy="63204"/>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8;p59">
              <a:extLst>
                <a:ext uri="{FF2B5EF4-FFF2-40B4-BE49-F238E27FC236}">
                  <a16:creationId xmlns:a16="http://schemas.microsoft.com/office/drawing/2014/main" id="{63B16D35-D3D1-6548-9322-8EC206E92C63}"/>
                </a:ext>
              </a:extLst>
            </p:cNvPr>
            <p:cNvSpPr/>
            <p:nvPr/>
          </p:nvSpPr>
          <p:spPr>
            <a:xfrm>
              <a:off x="6970058" y="3864555"/>
              <a:ext cx="111164" cy="128322"/>
            </a:xfrm>
            <a:custGeom>
              <a:avLst/>
              <a:gdLst/>
              <a:ahLst/>
              <a:cxnLst/>
              <a:rect l="l" t="t" r="r" b="b"/>
              <a:pathLst>
                <a:path w="4587" h="5295" extrusionOk="0">
                  <a:moveTo>
                    <a:pt x="3402" y="0"/>
                  </a:moveTo>
                  <a:cubicBezTo>
                    <a:pt x="3079" y="0"/>
                    <a:pt x="2306" y="1358"/>
                    <a:pt x="2306" y="1358"/>
                  </a:cubicBezTo>
                  <a:cubicBezTo>
                    <a:pt x="2306" y="1358"/>
                    <a:pt x="2109" y="722"/>
                    <a:pt x="1919" y="722"/>
                  </a:cubicBezTo>
                  <a:cubicBezTo>
                    <a:pt x="1906" y="722"/>
                    <a:pt x="1893" y="725"/>
                    <a:pt x="1880" y="732"/>
                  </a:cubicBezTo>
                  <a:cubicBezTo>
                    <a:pt x="1554" y="832"/>
                    <a:pt x="1780" y="2211"/>
                    <a:pt x="1780" y="2211"/>
                  </a:cubicBezTo>
                  <a:cubicBezTo>
                    <a:pt x="1780" y="2211"/>
                    <a:pt x="1053" y="3138"/>
                    <a:pt x="0" y="3238"/>
                  </a:cubicBezTo>
                  <a:cubicBezTo>
                    <a:pt x="0" y="3713"/>
                    <a:pt x="604" y="3770"/>
                    <a:pt x="897" y="3770"/>
                  </a:cubicBezTo>
                  <a:cubicBezTo>
                    <a:pt x="991" y="3770"/>
                    <a:pt x="1053" y="3764"/>
                    <a:pt x="1053" y="3764"/>
                  </a:cubicBezTo>
                  <a:lnTo>
                    <a:pt x="1053" y="3764"/>
                  </a:lnTo>
                  <a:cubicBezTo>
                    <a:pt x="1053" y="3764"/>
                    <a:pt x="527" y="4491"/>
                    <a:pt x="627" y="4491"/>
                  </a:cubicBezTo>
                  <a:cubicBezTo>
                    <a:pt x="647" y="4511"/>
                    <a:pt x="692" y="4519"/>
                    <a:pt x="751" y="4519"/>
                  </a:cubicBezTo>
                  <a:cubicBezTo>
                    <a:pt x="989" y="4519"/>
                    <a:pt x="1454" y="4391"/>
                    <a:pt x="1454" y="4391"/>
                  </a:cubicBezTo>
                  <a:lnTo>
                    <a:pt x="1454" y="4391"/>
                  </a:lnTo>
                  <a:cubicBezTo>
                    <a:pt x="1454" y="4391"/>
                    <a:pt x="1053" y="4817"/>
                    <a:pt x="1053" y="5118"/>
                  </a:cubicBezTo>
                  <a:cubicBezTo>
                    <a:pt x="1053" y="5254"/>
                    <a:pt x="1141" y="5294"/>
                    <a:pt x="1253" y="5294"/>
                  </a:cubicBezTo>
                  <a:cubicBezTo>
                    <a:pt x="1407" y="5294"/>
                    <a:pt x="1607" y="5218"/>
                    <a:pt x="1679" y="5218"/>
                  </a:cubicBezTo>
                  <a:cubicBezTo>
                    <a:pt x="2707" y="4491"/>
                    <a:pt x="3233" y="3464"/>
                    <a:pt x="3334" y="3138"/>
                  </a:cubicBezTo>
                  <a:cubicBezTo>
                    <a:pt x="3434" y="2837"/>
                    <a:pt x="4587" y="1985"/>
                    <a:pt x="4486" y="1784"/>
                  </a:cubicBezTo>
                  <a:cubicBezTo>
                    <a:pt x="4486" y="1734"/>
                    <a:pt x="4441" y="1716"/>
                    <a:pt x="4371" y="1716"/>
                  </a:cubicBezTo>
                  <a:cubicBezTo>
                    <a:pt x="4162" y="1716"/>
                    <a:pt x="3735" y="1885"/>
                    <a:pt x="3659" y="1885"/>
                  </a:cubicBezTo>
                  <a:cubicBezTo>
                    <a:pt x="3760" y="1885"/>
                    <a:pt x="4587" y="732"/>
                    <a:pt x="4386" y="632"/>
                  </a:cubicBezTo>
                  <a:cubicBezTo>
                    <a:pt x="4381" y="626"/>
                    <a:pt x="4372" y="623"/>
                    <a:pt x="4360" y="623"/>
                  </a:cubicBezTo>
                  <a:cubicBezTo>
                    <a:pt x="4169" y="623"/>
                    <a:pt x="3233" y="1358"/>
                    <a:pt x="3233" y="1358"/>
                  </a:cubicBezTo>
                  <a:cubicBezTo>
                    <a:pt x="3233" y="1358"/>
                    <a:pt x="3659" y="5"/>
                    <a:pt x="3434" y="5"/>
                  </a:cubicBezTo>
                  <a:cubicBezTo>
                    <a:pt x="3424" y="2"/>
                    <a:pt x="3413" y="0"/>
                    <a:pt x="34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9;p59">
              <a:extLst>
                <a:ext uri="{FF2B5EF4-FFF2-40B4-BE49-F238E27FC236}">
                  <a16:creationId xmlns:a16="http://schemas.microsoft.com/office/drawing/2014/main" id="{740B8BFD-FAAF-4B44-8023-4F2693DE2BD3}"/>
                </a:ext>
              </a:extLst>
            </p:cNvPr>
            <p:cNvSpPr/>
            <p:nvPr/>
          </p:nvSpPr>
          <p:spPr>
            <a:xfrm>
              <a:off x="7101842" y="3864555"/>
              <a:ext cx="108765" cy="128322"/>
            </a:xfrm>
            <a:custGeom>
              <a:avLst/>
              <a:gdLst/>
              <a:ahLst/>
              <a:cxnLst/>
              <a:rect l="l" t="t" r="r" b="b"/>
              <a:pathLst>
                <a:path w="4488" h="5295" extrusionOk="0">
                  <a:moveTo>
                    <a:pt x="1163" y="0"/>
                  </a:moveTo>
                  <a:cubicBezTo>
                    <a:pt x="1151" y="0"/>
                    <a:pt x="1140" y="2"/>
                    <a:pt x="1129" y="5"/>
                  </a:cubicBezTo>
                  <a:cubicBezTo>
                    <a:pt x="828" y="5"/>
                    <a:pt x="1354" y="1358"/>
                    <a:pt x="1354" y="1358"/>
                  </a:cubicBezTo>
                  <a:cubicBezTo>
                    <a:pt x="1354" y="1358"/>
                    <a:pt x="418" y="623"/>
                    <a:pt x="143" y="623"/>
                  </a:cubicBezTo>
                  <a:cubicBezTo>
                    <a:pt x="127" y="623"/>
                    <a:pt x="113" y="626"/>
                    <a:pt x="101" y="632"/>
                  </a:cubicBezTo>
                  <a:cubicBezTo>
                    <a:pt x="1" y="732"/>
                    <a:pt x="828" y="1885"/>
                    <a:pt x="828" y="1885"/>
                  </a:cubicBezTo>
                  <a:cubicBezTo>
                    <a:pt x="828" y="1885"/>
                    <a:pt x="419" y="1716"/>
                    <a:pt x="172" y="1716"/>
                  </a:cubicBezTo>
                  <a:cubicBezTo>
                    <a:pt x="90" y="1716"/>
                    <a:pt x="26" y="1734"/>
                    <a:pt x="1" y="1784"/>
                  </a:cubicBezTo>
                  <a:cubicBezTo>
                    <a:pt x="1" y="1985"/>
                    <a:pt x="1028" y="2837"/>
                    <a:pt x="1254" y="3138"/>
                  </a:cubicBezTo>
                  <a:cubicBezTo>
                    <a:pt x="1354" y="3464"/>
                    <a:pt x="1755" y="4491"/>
                    <a:pt x="2908" y="5218"/>
                  </a:cubicBezTo>
                  <a:cubicBezTo>
                    <a:pt x="2966" y="5218"/>
                    <a:pt x="3168" y="5294"/>
                    <a:pt x="3327" y="5294"/>
                  </a:cubicBezTo>
                  <a:cubicBezTo>
                    <a:pt x="3442" y="5294"/>
                    <a:pt x="3535" y="5254"/>
                    <a:pt x="3535" y="5118"/>
                  </a:cubicBezTo>
                  <a:cubicBezTo>
                    <a:pt x="3535" y="4817"/>
                    <a:pt x="3134" y="4391"/>
                    <a:pt x="3134" y="4391"/>
                  </a:cubicBezTo>
                  <a:lnTo>
                    <a:pt x="3134" y="4391"/>
                  </a:lnTo>
                  <a:cubicBezTo>
                    <a:pt x="3134" y="4391"/>
                    <a:pt x="3599" y="4519"/>
                    <a:pt x="3836" y="4519"/>
                  </a:cubicBezTo>
                  <a:cubicBezTo>
                    <a:pt x="3896" y="4519"/>
                    <a:pt x="3941" y="4511"/>
                    <a:pt x="3961" y="4491"/>
                  </a:cubicBezTo>
                  <a:lnTo>
                    <a:pt x="3434" y="3764"/>
                  </a:lnTo>
                  <a:lnTo>
                    <a:pt x="3434" y="3764"/>
                  </a:lnTo>
                  <a:cubicBezTo>
                    <a:pt x="3435" y="3764"/>
                    <a:pt x="3496" y="3770"/>
                    <a:pt x="3590" y="3770"/>
                  </a:cubicBezTo>
                  <a:cubicBezTo>
                    <a:pt x="3883" y="3770"/>
                    <a:pt x="4487" y="3713"/>
                    <a:pt x="4487" y="3238"/>
                  </a:cubicBezTo>
                  <a:cubicBezTo>
                    <a:pt x="3535" y="3138"/>
                    <a:pt x="2808" y="2211"/>
                    <a:pt x="2808" y="2211"/>
                  </a:cubicBezTo>
                  <a:cubicBezTo>
                    <a:pt x="2808" y="2211"/>
                    <a:pt x="2908" y="832"/>
                    <a:pt x="2708" y="732"/>
                  </a:cubicBezTo>
                  <a:cubicBezTo>
                    <a:pt x="2695" y="725"/>
                    <a:pt x="2682" y="722"/>
                    <a:pt x="2669" y="722"/>
                  </a:cubicBezTo>
                  <a:cubicBezTo>
                    <a:pt x="2479" y="722"/>
                    <a:pt x="2282" y="1358"/>
                    <a:pt x="2282" y="1358"/>
                  </a:cubicBezTo>
                  <a:cubicBezTo>
                    <a:pt x="2282" y="1358"/>
                    <a:pt x="1509" y="0"/>
                    <a:pt x="1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80;p59">
              <a:extLst>
                <a:ext uri="{FF2B5EF4-FFF2-40B4-BE49-F238E27FC236}">
                  <a16:creationId xmlns:a16="http://schemas.microsoft.com/office/drawing/2014/main" id="{E59246EC-8457-3D41-B842-71FD3AB14DFE}"/>
                </a:ext>
              </a:extLst>
            </p:cNvPr>
            <p:cNvSpPr/>
            <p:nvPr/>
          </p:nvSpPr>
          <p:spPr>
            <a:xfrm>
              <a:off x="7172315" y="3768806"/>
              <a:ext cx="212610" cy="240165"/>
            </a:xfrm>
            <a:custGeom>
              <a:avLst/>
              <a:gdLst/>
              <a:ahLst/>
              <a:cxnLst/>
              <a:rect l="l" t="t" r="r" b="b"/>
              <a:pathLst>
                <a:path w="8773" h="9910" extrusionOk="0">
                  <a:moveTo>
                    <a:pt x="5233" y="1"/>
                  </a:moveTo>
                  <a:cubicBezTo>
                    <a:pt x="4028" y="1"/>
                    <a:pt x="3233" y="2076"/>
                    <a:pt x="3233" y="2076"/>
                  </a:cubicBezTo>
                  <a:cubicBezTo>
                    <a:pt x="3233" y="2076"/>
                    <a:pt x="4812" y="6162"/>
                    <a:pt x="2832" y="7089"/>
                  </a:cubicBezTo>
                  <a:cubicBezTo>
                    <a:pt x="2583" y="7206"/>
                    <a:pt x="2333" y="7255"/>
                    <a:pt x="2089" y="7255"/>
                  </a:cubicBezTo>
                  <a:cubicBezTo>
                    <a:pt x="1916" y="7255"/>
                    <a:pt x="1745" y="7231"/>
                    <a:pt x="1579" y="7189"/>
                  </a:cubicBezTo>
                  <a:cubicBezTo>
                    <a:pt x="1579" y="7664"/>
                    <a:pt x="975" y="7721"/>
                    <a:pt x="682" y="7721"/>
                  </a:cubicBezTo>
                  <a:cubicBezTo>
                    <a:pt x="588" y="7721"/>
                    <a:pt x="527" y="7715"/>
                    <a:pt x="526" y="7715"/>
                  </a:cubicBezTo>
                  <a:lnTo>
                    <a:pt x="526" y="7715"/>
                  </a:lnTo>
                  <a:lnTo>
                    <a:pt x="1053" y="8442"/>
                  </a:lnTo>
                  <a:cubicBezTo>
                    <a:pt x="1033" y="8462"/>
                    <a:pt x="988" y="8470"/>
                    <a:pt x="928" y="8470"/>
                  </a:cubicBezTo>
                  <a:cubicBezTo>
                    <a:pt x="691" y="8470"/>
                    <a:pt x="226" y="8342"/>
                    <a:pt x="226" y="8342"/>
                  </a:cubicBezTo>
                  <a:lnTo>
                    <a:pt x="226" y="8342"/>
                  </a:lnTo>
                  <a:cubicBezTo>
                    <a:pt x="226" y="8342"/>
                    <a:pt x="627" y="8768"/>
                    <a:pt x="627" y="9069"/>
                  </a:cubicBezTo>
                  <a:cubicBezTo>
                    <a:pt x="627" y="9205"/>
                    <a:pt x="534" y="9245"/>
                    <a:pt x="419" y="9245"/>
                  </a:cubicBezTo>
                  <a:cubicBezTo>
                    <a:pt x="260" y="9245"/>
                    <a:pt x="58" y="9169"/>
                    <a:pt x="0" y="9169"/>
                  </a:cubicBezTo>
                  <a:cubicBezTo>
                    <a:pt x="646" y="9568"/>
                    <a:pt x="1450" y="9909"/>
                    <a:pt x="2533" y="9909"/>
                  </a:cubicBezTo>
                  <a:cubicBezTo>
                    <a:pt x="2879" y="9909"/>
                    <a:pt x="3253" y="9875"/>
                    <a:pt x="3659" y="9796"/>
                  </a:cubicBezTo>
                  <a:cubicBezTo>
                    <a:pt x="8772" y="8969"/>
                    <a:pt x="6692" y="1024"/>
                    <a:pt x="6692" y="1024"/>
                  </a:cubicBezTo>
                  <a:cubicBezTo>
                    <a:pt x="6164" y="275"/>
                    <a:pt x="5672" y="1"/>
                    <a:pt x="5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81;p59">
              <a:extLst>
                <a:ext uri="{FF2B5EF4-FFF2-40B4-BE49-F238E27FC236}">
                  <a16:creationId xmlns:a16="http://schemas.microsoft.com/office/drawing/2014/main" id="{E96C4149-913A-9A40-8C0B-57E73DD10B37}"/>
                </a:ext>
              </a:extLst>
            </p:cNvPr>
            <p:cNvSpPr/>
            <p:nvPr/>
          </p:nvSpPr>
          <p:spPr>
            <a:xfrm>
              <a:off x="6795137" y="3781117"/>
              <a:ext cx="215640" cy="227854"/>
            </a:xfrm>
            <a:custGeom>
              <a:avLst/>
              <a:gdLst/>
              <a:ahLst/>
              <a:cxnLst/>
              <a:rect l="l" t="t" r="r" b="b"/>
              <a:pathLst>
                <a:path w="8898" h="9402" extrusionOk="0">
                  <a:moveTo>
                    <a:pt x="3535" y="1"/>
                  </a:moveTo>
                  <a:cubicBezTo>
                    <a:pt x="2852" y="1"/>
                    <a:pt x="2248" y="213"/>
                    <a:pt x="2206" y="516"/>
                  </a:cubicBezTo>
                  <a:cubicBezTo>
                    <a:pt x="2206" y="516"/>
                    <a:pt x="0" y="8461"/>
                    <a:pt x="5138" y="9288"/>
                  </a:cubicBezTo>
                  <a:cubicBezTo>
                    <a:pt x="5538" y="9367"/>
                    <a:pt x="5915" y="9401"/>
                    <a:pt x="6269" y="9401"/>
                  </a:cubicBezTo>
                  <a:cubicBezTo>
                    <a:pt x="7375" y="9401"/>
                    <a:pt x="8252" y="9060"/>
                    <a:pt x="8897" y="8661"/>
                  </a:cubicBezTo>
                  <a:cubicBezTo>
                    <a:pt x="8825" y="8661"/>
                    <a:pt x="8625" y="8737"/>
                    <a:pt x="8471" y="8737"/>
                  </a:cubicBezTo>
                  <a:cubicBezTo>
                    <a:pt x="8359" y="8737"/>
                    <a:pt x="8271" y="8697"/>
                    <a:pt x="8271" y="8561"/>
                  </a:cubicBezTo>
                  <a:cubicBezTo>
                    <a:pt x="8271" y="8260"/>
                    <a:pt x="8672" y="7834"/>
                    <a:pt x="8672" y="7834"/>
                  </a:cubicBezTo>
                  <a:lnTo>
                    <a:pt x="8672" y="7834"/>
                  </a:lnTo>
                  <a:cubicBezTo>
                    <a:pt x="8672" y="7834"/>
                    <a:pt x="8207" y="7962"/>
                    <a:pt x="7969" y="7962"/>
                  </a:cubicBezTo>
                  <a:cubicBezTo>
                    <a:pt x="7910" y="7962"/>
                    <a:pt x="7865" y="7954"/>
                    <a:pt x="7845" y="7934"/>
                  </a:cubicBezTo>
                  <a:cubicBezTo>
                    <a:pt x="7745" y="7934"/>
                    <a:pt x="8271" y="7207"/>
                    <a:pt x="8271" y="7207"/>
                  </a:cubicBezTo>
                  <a:lnTo>
                    <a:pt x="8271" y="7207"/>
                  </a:lnTo>
                  <a:cubicBezTo>
                    <a:pt x="8271" y="7207"/>
                    <a:pt x="8209" y="7213"/>
                    <a:pt x="8115" y="7213"/>
                  </a:cubicBezTo>
                  <a:cubicBezTo>
                    <a:pt x="7822" y="7213"/>
                    <a:pt x="7218" y="7156"/>
                    <a:pt x="7218" y="6681"/>
                  </a:cubicBezTo>
                  <a:cubicBezTo>
                    <a:pt x="7083" y="6723"/>
                    <a:pt x="6935" y="6747"/>
                    <a:pt x="6778" y="6747"/>
                  </a:cubicBezTo>
                  <a:cubicBezTo>
                    <a:pt x="6556" y="6747"/>
                    <a:pt x="6315" y="6698"/>
                    <a:pt x="6065" y="6581"/>
                  </a:cubicBezTo>
                  <a:cubicBezTo>
                    <a:pt x="4085" y="5654"/>
                    <a:pt x="5539" y="1568"/>
                    <a:pt x="5539" y="1568"/>
                  </a:cubicBezTo>
                  <a:cubicBezTo>
                    <a:pt x="5597" y="414"/>
                    <a:pt x="4489" y="1"/>
                    <a:pt x="3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82;p59">
              <a:extLst>
                <a:ext uri="{FF2B5EF4-FFF2-40B4-BE49-F238E27FC236}">
                  <a16:creationId xmlns:a16="http://schemas.microsoft.com/office/drawing/2014/main" id="{D50158CE-1A92-0B4E-9817-50FF7AF79515}"/>
                </a:ext>
              </a:extLst>
            </p:cNvPr>
            <p:cNvSpPr/>
            <p:nvPr/>
          </p:nvSpPr>
          <p:spPr>
            <a:xfrm>
              <a:off x="7187485" y="3791174"/>
              <a:ext cx="162202" cy="220511"/>
            </a:xfrm>
            <a:custGeom>
              <a:avLst/>
              <a:gdLst/>
              <a:ahLst/>
              <a:cxnLst/>
              <a:rect l="l" t="t" r="r" b="b"/>
              <a:pathLst>
                <a:path w="6693" h="9099" extrusionOk="0">
                  <a:moveTo>
                    <a:pt x="6066" y="0"/>
                  </a:moveTo>
                  <a:lnTo>
                    <a:pt x="5966" y="101"/>
                  </a:lnTo>
                  <a:cubicBezTo>
                    <a:pt x="5966" y="101"/>
                    <a:pt x="6166" y="953"/>
                    <a:pt x="6266" y="2206"/>
                  </a:cubicBezTo>
                  <a:cubicBezTo>
                    <a:pt x="6367" y="2833"/>
                    <a:pt x="6367" y="3559"/>
                    <a:pt x="6266" y="4286"/>
                  </a:cubicBezTo>
                  <a:cubicBezTo>
                    <a:pt x="6266" y="5113"/>
                    <a:pt x="6066" y="5965"/>
                    <a:pt x="5740" y="6692"/>
                  </a:cubicBezTo>
                  <a:cubicBezTo>
                    <a:pt x="5540" y="7118"/>
                    <a:pt x="5339" y="7419"/>
                    <a:pt x="5114" y="7745"/>
                  </a:cubicBezTo>
                  <a:cubicBezTo>
                    <a:pt x="4813" y="8046"/>
                    <a:pt x="4487" y="8246"/>
                    <a:pt x="4186" y="8371"/>
                  </a:cubicBezTo>
                  <a:cubicBezTo>
                    <a:pt x="3986" y="8472"/>
                    <a:pt x="3860" y="8572"/>
                    <a:pt x="3660" y="8572"/>
                  </a:cubicBezTo>
                  <a:cubicBezTo>
                    <a:pt x="3459" y="8672"/>
                    <a:pt x="3234" y="8672"/>
                    <a:pt x="3134" y="8772"/>
                  </a:cubicBezTo>
                  <a:cubicBezTo>
                    <a:pt x="2833" y="8873"/>
                    <a:pt x="2407" y="8873"/>
                    <a:pt x="2106" y="8873"/>
                  </a:cubicBezTo>
                  <a:cubicBezTo>
                    <a:pt x="1479" y="8873"/>
                    <a:pt x="953" y="8873"/>
                    <a:pt x="627" y="8772"/>
                  </a:cubicBezTo>
                  <a:cubicBezTo>
                    <a:pt x="226" y="8672"/>
                    <a:pt x="101" y="8572"/>
                    <a:pt x="101" y="8572"/>
                  </a:cubicBezTo>
                  <a:lnTo>
                    <a:pt x="1" y="8572"/>
                  </a:lnTo>
                  <a:lnTo>
                    <a:pt x="1" y="8672"/>
                  </a:lnTo>
                  <a:cubicBezTo>
                    <a:pt x="1" y="8672"/>
                    <a:pt x="101" y="8672"/>
                    <a:pt x="226" y="8772"/>
                  </a:cubicBezTo>
                  <a:cubicBezTo>
                    <a:pt x="226" y="8772"/>
                    <a:pt x="427" y="8772"/>
                    <a:pt x="527" y="8873"/>
                  </a:cubicBezTo>
                  <a:cubicBezTo>
                    <a:pt x="953" y="8998"/>
                    <a:pt x="1479" y="9098"/>
                    <a:pt x="2106" y="9098"/>
                  </a:cubicBezTo>
                  <a:cubicBezTo>
                    <a:pt x="2407" y="9098"/>
                    <a:pt x="2833" y="9098"/>
                    <a:pt x="3134" y="8998"/>
                  </a:cubicBezTo>
                  <a:cubicBezTo>
                    <a:pt x="3560" y="8998"/>
                    <a:pt x="3986" y="8873"/>
                    <a:pt x="4286" y="8672"/>
                  </a:cubicBezTo>
                  <a:cubicBezTo>
                    <a:pt x="4713" y="8472"/>
                    <a:pt x="5013" y="8246"/>
                    <a:pt x="5339" y="7945"/>
                  </a:cubicBezTo>
                  <a:cubicBezTo>
                    <a:pt x="5640" y="7620"/>
                    <a:pt x="5865" y="7219"/>
                    <a:pt x="6066" y="6792"/>
                  </a:cubicBezTo>
                  <a:cubicBezTo>
                    <a:pt x="6367" y="6066"/>
                    <a:pt x="6592" y="5113"/>
                    <a:pt x="6592" y="4386"/>
                  </a:cubicBezTo>
                  <a:cubicBezTo>
                    <a:pt x="6692" y="3559"/>
                    <a:pt x="6592" y="2833"/>
                    <a:pt x="6492" y="2106"/>
                  </a:cubicBezTo>
                  <a:cubicBezTo>
                    <a:pt x="6492" y="1479"/>
                    <a:pt x="6266" y="953"/>
                    <a:pt x="6266" y="627"/>
                  </a:cubicBezTo>
                  <a:cubicBezTo>
                    <a:pt x="6166" y="226"/>
                    <a:pt x="6066" y="0"/>
                    <a:pt x="6066"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83;p59">
              <a:extLst>
                <a:ext uri="{FF2B5EF4-FFF2-40B4-BE49-F238E27FC236}">
                  <a16:creationId xmlns:a16="http://schemas.microsoft.com/office/drawing/2014/main" id="{074D17BE-4AD0-B64C-B56A-C60DCDAC45F8}"/>
                </a:ext>
              </a:extLst>
            </p:cNvPr>
            <p:cNvSpPr/>
            <p:nvPr/>
          </p:nvSpPr>
          <p:spPr>
            <a:xfrm>
              <a:off x="7213004" y="3819116"/>
              <a:ext cx="55909" cy="126359"/>
            </a:xfrm>
            <a:custGeom>
              <a:avLst/>
              <a:gdLst/>
              <a:ahLst/>
              <a:cxnLst/>
              <a:rect l="l" t="t" r="r" b="b"/>
              <a:pathLst>
                <a:path w="2307" h="5214" extrusionOk="0">
                  <a:moveTo>
                    <a:pt x="1554" y="0"/>
                  </a:moveTo>
                  <a:cubicBezTo>
                    <a:pt x="1554" y="0"/>
                    <a:pt x="1680" y="426"/>
                    <a:pt x="1780" y="1053"/>
                  </a:cubicBezTo>
                  <a:cubicBezTo>
                    <a:pt x="1880" y="1579"/>
                    <a:pt x="1980" y="2406"/>
                    <a:pt x="1980" y="3233"/>
                  </a:cubicBezTo>
                  <a:cubicBezTo>
                    <a:pt x="1980" y="3559"/>
                    <a:pt x="1880" y="3960"/>
                    <a:pt x="1680" y="4286"/>
                  </a:cubicBezTo>
                  <a:cubicBezTo>
                    <a:pt x="1554" y="4386"/>
                    <a:pt x="1554" y="4587"/>
                    <a:pt x="1354" y="4712"/>
                  </a:cubicBezTo>
                  <a:cubicBezTo>
                    <a:pt x="1254" y="4812"/>
                    <a:pt x="1153" y="4812"/>
                    <a:pt x="1053" y="4913"/>
                  </a:cubicBezTo>
                  <a:cubicBezTo>
                    <a:pt x="727" y="5013"/>
                    <a:pt x="527" y="5113"/>
                    <a:pt x="301" y="5113"/>
                  </a:cubicBezTo>
                  <a:lnTo>
                    <a:pt x="0" y="5113"/>
                  </a:lnTo>
                  <a:lnTo>
                    <a:pt x="101" y="5213"/>
                  </a:lnTo>
                  <a:lnTo>
                    <a:pt x="301" y="5213"/>
                  </a:lnTo>
                  <a:cubicBezTo>
                    <a:pt x="527" y="5213"/>
                    <a:pt x="827" y="5213"/>
                    <a:pt x="1153" y="5113"/>
                  </a:cubicBezTo>
                  <a:cubicBezTo>
                    <a:pt x="1254" y="5013"/>
                    <a:pt x="1354" y="5013"/>
                    <a:pt x="1554" y="4812"/>
                  </a:cubicBezTo>
                  <a:cubicBezTo>
                    <a:pt x="1680" y="4712"/>
                    <a:pt x="1880" y="4587"/>
                    <a:pt x="1980" y="4386"/>
                  </a:cubicBezTo>
                  <a:cubicBezTo>
                    <a:pt x="2181" y="4086"/>
                    <a:pt x="2306" y="3659"/>
                    <a:pt x="2306" y="3233"/>
                  </a:cubicBezTo>
                  <a:cubicBezTo>
                    <a:pt x="2306" y="2832"/>
                    <a:pt x="2306" y="2406"/>
                    <a:pt x="2181" y="1980"/>
                  </a:cubicBezTo>
                  <a:cubicBezTo>
                    <a:pt x="2181" y="1579"/>
                    <a:pt x="2081" y="1253"/>
                    <a:pt x="1980" y="953"/>
                  </a:cubicBezTo>
                  <a:cubicBezTo>
                    <a:pt x="1880" y="426"/>
                    <a:pt x="1680" y="0"/>
                    <a:pt x="168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4;p59">
              <a:extLst>
                <a:ext uri="{FF2B5EF4-FFF2-40B4-BE49-F238E27FC236}">
                  <a16:creationId xmlns:a16="http://schemas.microsoft.com/office/drawing/2014/main" id="{9511913A-D60E-6745-A2FD-FE3B787F4FE0}"/>
                </a:ext>
              </a:extLst>
            </p:cNvPr>
            <p:cNvSpPr/>
            <p:nvPr/>
          </p:nvSpPr>
          <p:spPr>
            <a:xfrm>
              <a:off x="6833402" y="3791174"/>
              <a:ext cx="171896" cy="220511"/>
            </a:xfrm>
            <a:custGeom>
              <a:avLst/>
              <a:gdLst/>
              <a:ahLst/>
              <a:cxnLst/>
              <a:rect l="l" t="t" r="r" b="b"/>
              <a:pathLst>
                <a:path w="7093" h="9099" extrusionOk="0">
                  <a:moveTo>
                    <a:pt x="526" y="0"/>
                  </a:moveTo>
                  <a:cubicBezTo>
                    <a:pt x="526" y="0"/>
                    <a:pt x="526" y="226"/>
                    <a:pt x="426" y="627"/>
                  </a:cubicBezTo>
                  <a:cubicBezTo>
                    <a:pt x="301" y="1053"/>
                    <a:pt x="201" y="1579"/>
                    <a:pt x="100" y="2206"/>
                  </a:cubicBezTo>
                  <a:cubicBezTo>
                    <a:pt x="100" y="2507"/>
                    <a:pt x="100" y="2933"/>
                    <a:pt x="0" y="3234"/>
                  </a:cubicBezTo>
                  <a:cubicBezTo>
                    <a:pt x="0" y="3660"/>
                    <a:pt x="0" y="4086"/>
                    <a:pt x="100" y="4487"/>
                  </a:cubicBezTo>
                  <a:cubicBezTo>
                    <a:pt x="100" y="5339"/>
                    <a:pt x="301" y="6266"/>
                    <a:pt x="727" y="6993"/>
                  </a:cubicBezTo>
                  <a:cubicBezTo>
                    <a:pt x="927" y="7419"/>
                    <a:pt x="1153" y="7845"/>
                    <a:pt x="1554" y="8146"/>
                  </a:cubicBezTo>
                  <a:cubicBezTo>
                    <a:pt x="1880" y="8472"/>
                    <a:pt x="2306" y="8672"/>
                    <a:pt x="2607" y="8772"/>
                  </a:cubicBezTo>
                  <a:cubicBezTo>
                    <a:pt x="3033" y="8998"/>
                    <a:pt x="3434" y="9098"/>
                    <a:pt x="3860" y="9098"/>
                  </a:cubicBezTo>
                  <a:lnTo>
                    <a:pt x="4912" y="9098"/>
                  </a:lnTo>
                  <a:cubicBezTo>
                    <a:pt x="5639" y="9098"/>
                    <a:pt x="6166" y="8873"/>
                    <a:pt x="6466" y="8772"/>
                  </a:cubicBezTo>
                  <a:cubicBezTo>
                    <a:pt x="6692" y="8672"/>
                    <a:pt x="6792" y="8572"/>
                    <a:pt x="6892" y="8572"/>
                  </a:cubicBezTo>
                  <a:cubicBezTo>
                    <a:pt x="6993" y="8472"/>
                    <a:pt x="7093" y="8472"/>
                    <a:pt x="7093" y="8472"/>
                  </a:cubicBezTo>
                  <a:lnTo>
                    <a:pt x="7093" y="8371"/>
                  </a:lnTo>
                  <a:lnTo>
                    <a:pt x="6993" y="8371"/>
                  </a:lnTo>
                  <a:lnTo>
                    <a:pt x="6892" y="8472"/>
                  </a:lnTo>
                  <a:cubicBezTo>
                    <a:pt x="6792" y="8472"/>
                    <a:pt x="6692" y="8572"/>
                    <a:pt x="6466" y="8572"/>
                  </a:cubicBezTo>
                  <a:cubicBezTo>
                    <a:pt x="6065" y="8672"/>
                    <a:pt x="5539" y="8873"/>
                    <a:pt x="4912" y="8873"/>
                  </a:cubicBezTo>
                  <a:cubicBezTo>
                    <a:pt x="4587" y="8873"/>
                    <a:pt x="4286" y="8873"/>
                    <a:pt x="3860" y="8772"/>
                  </a:cubicBezTo>
                  <a:cubicBezTo>
                    <a:pt x="3559" y="8772"/>
                    <a:pt x="3133" y="8672"/>
                    <a:pt x="2707" y="8572"/>
                  </a:cubicBezTo>
                  <a:cubicBezTo>
                    <a:pt x="2406" y="8371"/>
                    <a:pt x="2080" y="8146"/>
                    <a:pt x="1780" y="7945"/>
                  </a:cubicBezTo>
                  <a:cubicBezTo>
                    <a:pt x="1454" y="7620"/>
                    <a:pt x="1153" y="7319"/>
                    <a:pt x="927" y="6893"/>
                  </a:cubicBezTo>
                  <a:cubicBezTo>
                    <a:pt x="627" y="6166"/>
                    <a:pt x="426" y="5339"/>
                    <a:pt x="301" y="4487"/>
                  </a:cubicBezTo>
                  <a:lnTo>
                    <a:pt x="301" y="2206"/>
                  </a:lnTo>
                  <a:cubicBezTo>
                    <a:pt x="426" y="953"/>
                    <a:pt x="627" y="101"/>
                    <a:pt x="627" y="101"/>
                  </a:cubicBezTo>
                  <a:lnTo>
                    <a:pt x="627" y="0"/>
                  </a:ln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5;p59">
              <a:extLst>
                <a:ext uri="{FF2B5EF4-FFF2-40B4-BE49-F238E27FC236}">
                  <a16:creationId xmlns:a16="http://schemas.microsoft.com/office/drawing/2014/main" id="{E6183F05-172E-2849-96A3-5E68A7C7D51B}"/>
                </a:ext>
              </a:extLst>
            </p:cNvPr>
            <p:cNvSpPr/>
            <p:nvPr/>
          </p:nvSpPr>
          <p:spPr>
            <a:xfrm>
              <a:off x="6911751" y="3819116"/>
              <a:ext cx="55885" cy="126359"/>
            </a:xfrm>
            <a:custGeom>
              <a:avLst/>
              <a:gdLst/>
              <a:ahLst/>
              <a:cxnLst/>
              <a:rect l="l" t="t" r="r" b="b"/>
              <a:pathLst>
                <a:path w="2306" h="5214" extrusionOk="0">
                  <a:moveTo>
                    <a:pt x="727" y="0"/>
                  </a:moveTo>
                  <a:cubicBezTo>
                    <a:pt x="727" y="0"/>
                    <a:pt x="527" y="426"/>
                    <a:pt x="326" y="953"/>
                  </a:cubicBezTo>
                  <a:cubicBezTo>
                    <a:pt x="326" y="1253"/>
                    <a:pt x="201" y="1579"/>
                    <a:pt x="100" y="1980"/>
                  </a:cubicBezTo>
                  <a:cubicBezTo>
                    <a:pt x="100" y="2406"/>
                    <a:pt x="0" y="2832"/>
                    <a:pt x="100" y="3233"/>
                  </a:cubicBezTo>
                  <a:cubicBezTo>
                    <a:pt x="100" y="3659"/>
                    <a:pt x="201" y="4086"/>
                    <a:pt x="426" y="4386"/>
                  </a:cubicBezTo>
                  <a:cubicBezTo>
                    <a:pt x="527" y="4587"/>
                    <a:pt x="627" y="4712"/>
                    <a:pt x="827" y="4812"/>
                  </a:cubicBezTo>
                  <a:cubicBezTo>
                    <a:pt x="953" y="4913"/>
                    <a:pt x="1053" y="5013"/>
                    <a:pt x="1253" y="5113"/>
                  </a:cubicBezTo>
                  <a:cubicBezTo>
                    <a:pt x="1579" y="5213"/>
                    <a:pt x="1780" y="5213"/>
                    <a:pt x="1980" y="5213"/>
                  </a:cubicBezTo>
                  <a:lnTo>
                    <a:pt x="2306" y="5213"/>
                  </a:lnTo>
                  <a:lnTo>
                    <a:pt x="2306" y="5113"/>
                  </a:lnTo>
                  <a:lnTo>
                    <a:pt x="1980" y="5113"/>
                  </a:lnTo>
                  <a:cubicBezTo>
                    <a:pt x="1780" y="5113"/>
                    <a:pt x="1579" y="5013"/>
                    <a:pt x="1354" y="4913"/>
                  </a:cubicBezTo>
                  <a:cubicBezTo>
                    <a:pt x="1153" y="4812"/>
                    <a:pt x="1053" y="4812"/>
                    <a:pt x="953" y="4712"/>
                  </a:cubicBezTo>
                  <a:cubicBezTo>
                    <a:pt x="827" y="4587"/>
                    <a:pt x="727" y="4386"/>
                    <a:pt x="627" y="4286"/>
                  </a:cubicBezTo>
                  <a:cubicBezTo>
                    <a:pt x="527" y="3960"/>
                    <a:pt x="426" y="3559"/>
                    <a:pt x="426" y="3133"/>
                  </a:cubicBezTo>
                  <a:cubicBezTo>
                    <a:pt x="326" y="2406"/>
                    <a:pt x="426" y="1579"/>
                    <a:pt x="627" y="1053"/>
                  </a:cubicBezTo>
                  <a:cubicBezTo>
                    <a:pt x="727" y="426"/>
                    <a:pt x="827" y="0"/>
                    <a:pt x="82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6;p59">
              <a:extLst>
                <a:ext uri="{FF2B5EF4-FFF2-40B4-BE49-F238E27FC236}">
                  <a16:creationId xmlns:a16="http://schemas.microsoft.com/office/drawing/2014/main" id="{C6E4120B-517A-9B4F-85DA-F51E5EFECE23}"/>
                </a:ext>
              </a:extLst>
            </p:cNvPr>
            <p:cNvSpPr/>
            <p:nvPr/>
          </p:nvSpPr>
          <p:spPr>
            <a:xfrm>
              <a:off x="8164746" y="2886761"/>
              <a:ext cx="252695" cy="266702"/>
            </a:xfrm>
            <a:custGeom>
              <a:avLst/>
              <a:gdLst/>
              <a:ahLst/>
              <a:cxnLst/>
              <a:rect l="l" t="t" r="r" b="b"/>
              <a:pathLst>
                <a:path w="10427" h="11005" extrusionOk="0">
                  <a:moveTo>
                    <a:pt x="4387" y="2859"/>
                  </a:moveTo>
                  <a:lnTo>
                    <a:pt x="4387" y="3486"/>
                  </a:lnTo>
                  <a:cubicBezTo>
                    <a:pt x="4261" y="4212"/>
                    <a:pt x="3860" y="5265"/>
                    <a:pt x="3635" y="5892"/>
                  </a:cubicBezTo>
                  <a:lnTo>
                    <a:pt x="3635" y="5265"/>
                  </a:lnTo>
                  <a:cubicBezTo>
                    <a:pt x="3760" y="4438"/>
                    <a:pt x="3961" y="3586"/>
                    <a:pt x="4387" y="2859"/>
                  </a:cubicBezTo>
                  <a:close/>
                  <a:moveTo>
                    <a:pt x="7394" y="3912"/>
                  </a:moveTo>
                  <a:lnTo>
                    <a:pt x="7394" y="3912"/>
                  </a:lnTo>
                  <a:cubicBezTo>
                    <a:pt x="6667" y="5265"/>
                    <a:pt x="5640" y="6418"/>
                    <a:pt x="5114" y="6719"/>
                  </a:cubicBezTo>
                  <a:cubicBezTo>
                    <a:pt x="5214" y="6318"/>
                    <a:pt x="5740" y="5365"/>
                    <a:pt x="7194" y="4112"/>
                  </a:cubicBezTo>
                  <a:cubicBezTo>
                    <a:pt x="7194" y="4012"/>
                    <a:pt x="7294" y="4012"/>
                    <a:pt x="7394" y="3912"/>
                  </a:cubicBezTo>
                  <a:close/>
                  <a:moveTo>
                    <a:pt x="7326" y="647"/>
                  </a:moveTo>
                  <a:cubicBezTo>
                    <a:pt x="7591" y="647"/>
                    <a:pt x="7845" y="744"/>
                    <a:pt x="8021" y="979"/>
                  </a:cubicBezTo>
                  <a:cubicBezTo>
                    <a:pt x="8447" y="1305"/>
                    <a:pt x="8246" y="2032"/>
                    <a:pt x="8146" y="2558"/>
                  </a:cubicBezTo>
                  <a:cubicBezTo>
                    <a:pt x="8021" y="2659"/>
                    <a:pt x="8021" y="2759"/>
                    <a:pt x="7921" y="2959"/>
                  </a:cubicBezTo>
                  <a:cubicBezTo>
                    <a:pt x="7520" y="3085"/>
                    <a:pt x="7094" y="3285"/>
                    <a:pt x="6768" y="3711"/>
                  </a:cubicBezTo>
                  <a:cubicBezTo>
                    <a:pt x="5214" y="4964"/>
                    <a:pt x="4261" y="6418"/>
                    <a:pt x="4587" y="7045"/>
                  </a:cubicBezTo>
                  <a:cubicBezTo>
                    <a:pt x="4587" y="7245"/>
                    <a:pt x="4788" y="7345"/>
                    <a:pt x="5013" y="7345"/>
                  </a:cubicBezTo>
                  <a:cubicBezTo>
                    <a:pt x="5840" y="7345"/>
                    <a:pt x="7620" y="5165"/>
                    <a:pt x="8347" y="3486"/>
                  </a:cubicBezTo>
                  <a:cubicBezTo>
                    <a:pt x="8523" y="3444"/>
                    <a:pt x="8661" y="3420"/>
                    <a:pt x="8776" y="3420"/>
                  </a:cubicBezTo>
                  <a:cubicBezTo>
                    <a:pt x="8939" y="3420"/>
                    <a:pt x="9056" y="3468"/>
                    <a:pt x="9174" y="3586"/>
                  </a:cubicBezTo>
                  <a:cubicBezTo>
                    <a:pt x="9399" y="3811"/>
                    <a:pt x="9399" y="4839"/>
                    <a:pt x="7520" y="6619"/>
                  </a:cubicBezTo>
                  <a:cubicBezTo>
                    <a:pt x="5414" y="8724"/>
                    <a:pt x="3334" y="9651"/>
                    <a:pt x="1880" y="10077"/>
                  </a:cubicBezTo>
                  <a:cubicBezTo>
                    <a:pt x="2181" y="9751"/>
                    <a:pt x="2507" y="9225"/>
                    <a:pt x="2607" y="8724"/>
                  </a:cubicBezTo>
                  <a:cubicBezTo>
                    <a:pt x="2808" y="8097"/>
                    <a:pt x="2607" y="7345"/>
                    <a:pt x="2507" y="6518"/>
                  </a:cubicBezTo>
                  <a:cubicBezTo>
                    <a:pt x="2181" y="5265"/>
                    <a:pt x="1981" y="3811"/>
                    <a:pt x="2808" y="1932"/>
                  </a:cubicBezTo>
                  <a:cubicBezTo>
                    <a:pt x="3134" y="979"/>
                    <a:pt x="3535" y="679"/>
                    <a:pt x="3760" y="679"/>
                  </a:cubicBezTo>
                  <a:lnTo>
                    <a:pt x="3860" y="679"/>
                  </a:lnTo>
                  <a:cubicBezTo>
                    <a:pt x="4061" y="779"/>
                    <a:pt x="4261" y="1205"/>
                    <a:pt x="4387" y="1832"/>
                  </a:cubicBezTo>
                  <a:cubicBezTo>
                    <a:pt x="3635" y="2759"/>
                    <a:pt x="3134" y="3912"/>
                    <a:pt x="3008" y="5265"/>
                  </a:cubicBezTo>
                  <a:cubicBezTo>
                    <a:pt x="2908" y="6318"/>
                    <a:pt x="3008" y="6944"/>
                    <a:pt x="3434" y="6944"/>
                  </a:cubicBezTo>
                  <a:cubicBezTo>
                    <a:pt x="3635" y="6944"/>
                    <a:pt x="3961" y="6844"/>
                    <a:pt x="4487" y="5591"/>
                  </a:cubicBezTo>
                  <a:cubicBezTo>
                    <a:pt x="4688" y="4839"/>
                    <a:pt x="4888" y="4012"/>
                    <a:pt x="5013" y="3486"/>
                  </a:cubicBezTo>
                  <a:cubicBezTo>
                    <a:pt x="5114" y="2959"/>
                    <a:pt x="5114" y="2458"/>
                    <a:pt x="5013" y="2032"/>
                  </a:cubicBezTo>
                  <a:cubicBezTo>
                    <a:pt x="5515" y="1405"/>
                    <a:pt x="6141" y="979"/>
                    <a:pt x="6768" y="779"/>
                  </a:cubicBezTo>
                  <a:cubicBezTo>
                    <a:pt x="6944" y="696"/>
                    <a:pt x="7138" y="647"/>
                    <a:pt x="7326" y="647"/>
                  </a:cubicBezTo>
                  <a:close/>
                  <a:moveTo>
                    <a:pt x="7300" y="1"/>
                  </a:moveTo>
                  <a:cubicBezTo>
                    <a:pt x="7074" y="1"/>
                    <a:pt x="6831" y="49"/>
                    <a:pt x="6567" y="152"/>
                  </a:cubicBezTo>
                  <a:cubicBezTo>
                    <a:pt x="6041" y="353"/>
                    <a:pt x="5414" y="679"/>
                    <a:pt x="4888" y="1305"/>
                  </a:cubicBezTo>
                  <a:cubicBezTo>
                    <a:pt x="4688" y="578"/>
                    <a:pt x="4387" y="152"/>
                    <a:pt x="3961" y="52"/>
                  </a:cubicBezTo>
                  <a:cubicBezTo>
                    <a:pt x="3907" y="36"/>
                    <a:pt x="3842" y="24"/>
                    <a:pt x="3769" y="24"/>
                  </a:cubicBezTo>
                  <a:cubicBezTo>
                    <a:pt x="3395" y="24"/>
                    <a:pt x="2788" y="308"/>
                    <a:pt x="2181" y="1606"/>
                  </a:cubicBezTo>
                  <a:cubicBezTo>
                    <a:pt x="1254" y="3711"/>
                    <a:pt x="1655" y="5365"/>
                    <a:pt x="1880" y="6719"/>
                  </a:cubicBezTo>
                  <a:cubicBezTo>
                    <a:pt x="1981" y="7471"/>
                    <a:pt x="2181" y="8097"/>
                    <a:pt x="1981" y="8498"/>
                  </a:cubicBezTo>
                  <a:cubicBezTo>
                    <a:pt x="1655" y="9852"/>
                    <a:pt x="302" y="10378"/>
                    <a:pt x="302" y="10378"/>
                  </a:cubicBezTo>
                  <a:cubicBezTo>
                    <a:pt x="101" y="10378"/>
                    <a:pt x="1" y="10604"/>
                    <a:pt x="101" y="10704"/>
                  </a:cubicBezTo>
                  <a:cubicBezTo>
                    <a:pt x="101" y="10904"/>
                    <a:pt x="201" y="11005"/>
                    <a:pt x="402" y="11005"/>
                  </a:cubicBezTo>
                  <a:cubicBezTo>
                    <a:pt x="502" y="11005"/>
                    <a:pt x="4387" y="10704"/>
                    <a:pt x="7921" y="7145"/>
                  </a:cubicBezTo>
                  <a:cubicBezTo>
                    <a:pt x="10427" y="4639"/>
                    <a:pt x="9901" y="3486"/>
                    <a:pt x="9600" y="3185"/>
                  </a:cubicBezTo>
                  <a:cubicBezTo>
                    <a:pt x="9399" y="2859"/>
                    <a:pt x="9073" y="2759"/>
                    <a:pt x="8647" y="2759"/>
                  </a:cubicBezTo>
                  <a:cubicBezTo>
                    <a:pt x="8973" y="1832"/>
                    <a:pt x="8973" y="1080"/>
                    <a:pt x="8547" y="578"/>
                  </a:cubicBezTo>
                  <a:cubicBezTo>
                    <a:pt x="8188" y="220"/>
                    <a:pt x="7783" y="1"/>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7;p59">
              <a:extLst>
                <a:ext uri="{FF2B5EF4-FFF2-40B4-BE49-F238E27FC236}">
                  <a16:creationId xmlns:a16="http://schemas.microsoft.com/office/drawing/2014/main" id="{2F6BFD00-CFA3-2741-9546-A0EF857473F7}"/>
                </a:ext>
              </a:extLst>
            </p:cNvPr>
            <p:cNvSpPr/>
            <p:nvPr/>
          </p:nvSpPr>
          <p:spPr>
            <a:xfrm>
              <a:off x="6643286" y="3763232"/>
              <a:ext cx="75951" cy="60756"/>
            </a:xfrm>
            <a:custGeom>
              <a:avLst/>
              <a:gdLst/>
              <a:ahLst/>
              <a:cxnLst/>
              <a:rect l="l" t="t" r="r" b="b"/>
              <a:pathLst>
                <a:path w="3134" h="2507" extrusionOk="0">
                  <a:moveTo>
                    <a:pt x="1579" y="1"/>
                  </a:moveTo>
                  <a:cubicBezTo>
                    <a:pt x="0" y="1"/>
                    <a:pt x="0" y="2507"/>
                    <a:pt x="1579" y="2507"/>
                  </a:cubicBezTo>
                  <a:cubicBezTo>
                    <a:pt x="3133" y="2507"/>
                    <a:pt x="3133" y="1"/>
                    <a:pt x="1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8;p59">
              <a:extLst>
                <a:ext uri="{FF2B5EF4-FFF2-40B4-BE49-F238E27FC236}">
                  <a16:creationId xmlns:a16="http://schemas.microsoft.com/office/drawing/2014/main" id="{506A5BF3-9154-9245-BEB3-BC35F632E097}"/>
                </a:ext>
              </a:extLst>
            </p:cNvPr>
            <p:cNvSpPr/>
            <p:nvPr/>
          </p:nvSpPr>
          <p:spPr>
            <a:xfrm>
              <a:off x="8035385" y="4042020"/>
              <a:ext cx="60756" cy="61968"/>
            </a:xfrm>
            <a:custGeom>
              <a:avLst/>
              <a:gdLst/>
              <a:ahLst/>
              <a:cxnLst/>
              <a:rect l="l" t="t" r="r" b="b"/>
              <a:pathLst>
                <a:path w="2507" h="2557" extrusionOk="0">
                  <a:moveTo>
                    <a:pt x="1254" y="0"/>
                  </a:moveTo>
                  <a:cubicBezTo>
                    <a:pt x="953" y="0"/>
                    <a:pt x="627" y="101"/>
                    <a:pt x="426" y="301"/>
                  </a:cubicBezTo>
                  <a:cubicBezTo>
                    <a:pt x="201" y="527"/>
                    <a:pt x="0" y="827"/>
                    <a:pt x="0" y="1153"/>
                  </a:cubicBezTo>
                  <a:cubicBezTo>
                    <a:pt x="101" y="1454"/>
                    <a:pt x="101" y="1655"/>
                    <a:pt x="201" y="1880"/>
                  </a:cubicBezTo>
                  <a:cubicBezTo>
                    <a:pt x="326" y="2081"/>
                    <a:pt x="527" y="2281"/>
                    <a:pt x="727" y="2406"/>
                  </a:cubicBezTo>
                  <a:cubicBezTo>
                    <a:pt x="890" y="2507"/>
                    <a:pt x="1072" y="2557"/>
                    <a:pt x="1254" y="2557"/>
                  </a:cubicBezTo>
                  <a:cubicBezTo>
                    <a:pt x="1435" y="2557"/>
                    <a:pt x="1617" y="2507"/>
                    <a:pt x="1780" y="2406"/>
                  </a:cubicBezTo>
                  <a:cubicBezTo>
                    <a:pt x="1980" y="2281"/>
                    <a:pt x="2206" y="2081"/>
                    <a:pt x="2306" y="1880"/>
                  </a:cubicBezTo>
                  <a:cubicBezTo>
                    <a:pt x="2406" y="1655"/>
                    <a:pt x="2406" y="1454"/>
                    <a:pt x="2507" y="1153"/>
                  </a:cubicBezTo>
                  <a:cubicBezTo>
                    <a:pt x="2507" y="928"/>
                    <a:pt x="2306" y="527"/>
                    <a:pt x="2081" y="301"/>
                  </a:cubicBezTo>
                  <a:cubicBezTo>
                    <a:pt x="1880" y="101"/>
                    <a:pt x="1579"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9;p59">
              <a:extLst>
                <a:ext uri="{FF2B5EF4-FFF2-40B4-BE49-F238E27FC236}">
                  <a16:creationId xmlns:a16="http://schemas.microsoft.com/office/drawing/2014/main" id="{AC11ABC6-7AFD-0C48-A10D-BFAD5B51C52A}"/>
                </a:ext>
              </a:extLst>
            </p:cNvPr>
            <p:cNvSpPr/>
            <p:nvPr/>
          </p:nvSpPr>
          <p:spPr>
            <a:xfrm>
              <a:off x="8197559" y="4003755"/>
              <a:ext cx="85645" cy="66233"/>
            </a:xfrm>
            <a:custGeom>
              <a:avLst/>
              <a:gdLst/>
              <a:ahLst/>
              <a:cxnLst/>
              <a:rect l="l" t="t" r="r" b="b"/>
              <a:pathLst>
                <a:path w="3534" h="2733" extrusionOk="0">
                  <a:moveTo>
                    <a:pt x="1780" y="0"/>
                  </a:moveTo>
                  <a:cubicBezTo>
                    <a:pt x="0" y="0"/>
                    <a:pt x="0" y="2732"/>
                    <a:pt x="1780" y="2732"/>
                  </a:cubicBezTo>
                  <a:cubicBezTo>
                    <a:pt x="3534" y="2732"/>
                    <a:pt x="3534" y="0"/>
                    <a:pt x="1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90;p59">
              <a:extLst>
                <a:ext uri="{FF2B5EF4-FFF2-40B4-BE49-F238E27FC236}">
                  <a16:creationId xmlns:a16="http://schemas.microsoft.com/office/drawing/2014/main" id="{5C0756AC-886F-3B4C-B306-CCD8DFA9536D}"/>
                </a:ext>
              </a:extLst>
            </p:cNvPr>
            <p:cNvSpPr/>
            <p:nvPr/>
          </p:nvSpPr>
          <p:spPr>
            <a:xfrm>
              <a:off x="7635742" y="4181099"/>
              <a:ext cx="63180" cy="71541"/>
            </a:xfrm>
            <a:custGeom>
              <a:avLst/>
              <a:gdLst/>
              <a:ahLst/>
              <a:cxnLst/>
              <a:rect l="l" t="t" r="r" b="b"/>
              <a:pathLst>
                <a:path w="2607" h="2952" extrusionOk="0">
                  <a:moveTo>
                    <a:pt x="1353" y="1"/>
                  </a:moveTo>
                  <a:cubicBezTo>
                    <a:pt x="727" y="1"/>
                    <a:pt x="0" y="627"/>
                    <a:pt x="0" y="1254"/>
                  </a:cubicBezTo>
                  <a:cubicBezTo>
                    <a:pt x="100" y="1555"/>
                    <a:pt x="100" y="1780"/>
                    <a:pt x="201" y="1981"/>
                  </a:cubicBezTo>
                  <a:cubicBezTo>
                    <a:pt x="201" y="2181"/>
                    <a:pt x="301" y="2307"/>
                    <a:pt x="301" y="2407"/>
                  </a:cubicBezTo>
                  <a:cubicBezTo>
                    <a:pt x="464" y="2770"/>
                    <a:pt x="884" y="2952"/>
                    <a:pt x="1300" y="2952"/>
                  </a:cubicBezTo>
                  <a:cubicBezTo>
                    <a:pt x="1717" y="2952"/>
                    <a:pt x="2130" y="2770"/>
                    <a:pt x="2281" y="2407"/>
                  </a:cubicBezTo>
                  <a:cubicBezTo>
                    <a:pt x="2281" y="2307"/>
                    <a:pt x="2406" y="2181"/>
                    <a:pt x="2506" y="1981"/>
                  </a:cubicBezTo>
                  <a:cubicBezTo>
                    <a:pt x="2506" y="1780"/>
                    <a:pt x="2607" y="1555"/>
                    <a:pt x="2607" y="1254"/>
                  </a:cubicBezTo>
                  <a:cubicBezTo>
                    <a:pt x="2607" y="928"/>
                    <a:pt x="2406" y="627"/>
                    <a:pt x="2181" y="427"/>
                  </a:cubicBezTo>
                  <a:cubicBezTo>
                    <a:pt x="1980" y="201"/>
                    <a:pt x="1654"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91;p59">
              <a:extLst>
                <a:ext uri="{FF2B5EF4-FFF2-40B4-BE49-F238E27FC236}">
                  <a16:creationId xmlns:a16="http://schemas.microsoft.com/office/drawing/2014/main" id="{39A9BDCE-3BFC-B240-A3BD-77760CEE620F}"/>
                </a:ext>
              </a:extLst>
            </p:cNvPr>
            <p:cNvSpPr/>
            <p:nvPr/>
          </p:nvSpPr>
          <p:spPr>
            <a:xfrm flipH="1">
              <a:off x="6161417" y="2887144"/>
              <a:ext cx="238957" cy="147228"/>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92;p59">
              <a:extLst>
                <a:ext uri="{FF2B5EF4-FFF2-40B4-BE49-F238E27FC236}">
                  <a16:creationId xmlns:a16="http://schemas.microsoft.com/office/drawing/2014/main" id="{58F06FF3-6348-514A-A34D-91375B67D484}"/>
                </a:ext>
              </a:extLst>
            </p:cNvPr>
            <p:cNvSpPr/>
            <p:nvPr/>
          </p:nvSpPr>
          <p:spPr>
            <a:xfrm flipH="1">
              <a:off x="6232300" y="3049027"/>
              <a:ext cx="257085" cy="134480"/>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93;p59">
              <a:extLst>
                <a:ext uri="{FF2B5EF4-FFF2-40B4-BE49-F238E27FC236}">
                  <a16:creationId xmlns:a16="http://schemas.microsoft.com/office/drawing/2014/main" id="{5D129CD1-E3FF-8C46-8ED9-52DFF8F310C5}"/>
                </a:ext>
              </a:extLst>
            </p:cNvPr>
            <p:cNvSpPr/>
            <p:nvPr/>
          </p:nvSpPr>
          <p:spPr>
            <a:xfrm flipH="1">
              <a:off x="6315357" y="2603194"/>
              <a:ext cx="105616" cy="271723"/>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4;p59">
              <a:extLst>
                <a:ext uri="{FF2B5EF4-FFF2-40B4-BE49-F238E27FC236}">
                  <a16:creationId xmlns:a16="http://schemas.microsoft.com/office/drawing/2014/main" id="{3EA6EA09-9C4B-AD40-95CE-3CD4D0DEF200}"/>
                </a:ext>
              </a:extLst>
            </p:cNvPr>
            <p:cNvSpPr/>
            <p:nvPr/>
          </p:nvSpPr>
          <p:spPr>
            <a:xfrm flipH="1">
              <a:off x="6462433" y="2917194"/>
              <a:ext cx="107967" cy="271117"/>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5;p59">
              <a:extLst>
                <a:ext uri="{FF2B5EF4-FFF2-40B4-BE49-F238E27FC236}">
                  <a16:creationId xmlns:a16="http://schemas.microsoft.com/office/drawing/2014/main" id="{27358790-9EFB-2346-9373-E8927B9D1136}"/>
                </a:ext>
              </a:extLst>
            </p:cNvPr>
            <p:cNvSpPr/>
            <p:nvPr/>
          </p:nvSpPr>
          <p:spPr>
            <a:xfrm flipH="1">
              <a:off x="6132434" y="2700227"/>
              <a:ext cx="210190" cy="214771"/>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6;p59">
              <a:extLst>
                <a:ext uri="{FF2B5EF4-FFF2-40B4-BE49-F238E27FC236}">
                  <a16:creationId xmlns:a16="http://schemas.microsoft.com/office/drawing/2014/main" id="{5B211156-029B-7E48-90A7-79E2F7D23307}"/>
                </a:ext>
              </a:extLst>
            </p:cNvPr>
            <p:cNvSpPr/>
            <p:nvPr/>
          </p:nvSpPr>
          <p:spPr>
            <a:xfrm flipH="1">
              <a:off x="6385709" y="2800628"/>
              <a:ext cx="88094" cy="278969"/>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7;p59">
              <a:extLst>
                <a:ext uri="{FF2B5EF4-FFF2-40B4-BE49-F238E27FC236}">
                  <a16:creationId xmlns:a16="http://schemas.microsoft.com/office/drawing/2014/main" id="{4B6BD127-808B-ED40-83BD-B06B731AF0FB}"/>
                </a:ext>
              </a:extLst>
            </p:cNvPr>
            <p:cNvSpPr/>
            <p:nvPr/>
          </p:nvSpPr>
          <p:spPr>
            <a:xfrm flipH="1">
              <a:off x="6201070" y="2503786"/>
              <a:ext cx="93571" cy="254516"/>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8;p59">
              <a:extLst>
                <a:ext uri="{FF2B5EF4-FFF2-40B4-BE49-F238E27FC236}">
                  <a16:creationId xmlns:a16="http://schemas.microsoft.com/office/drawing/2014/main" id="{1AE54DC9-650C-5740-A04D-C26328B06268}"/>
                </a:ext>
              </a:extLst>
            </p:cNvPr>
            <p:cNvSpPr/>
            <p:nvPr/>
          </p:nvSpPr>
          <p:spPr>
            <a:xfrm flipH="1">
              <a:off x="6273958" y="2668577"/>
              <a:ext cx="278824" cy="610843"/>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2BD265E5-6F9E-C14C-BE85-2AE16BDD1CF9}"/>
              </a:ext>
            </a:extLst>
          </p:cNvPr>
          <p:cNvSpPr/>
          <p:nvPr/>
        </p:nvSpPr>
        <p:spPr>
          <a:xfrm>
            <a:off x="937524" y="887489"/>
            <a:ext cx="5175726" cy="3723007"/>
          </a:xfrm>
          <a:prstGeom prst="rect">
            <a:avLst/>
          </a:prstGeom>
        </p:spPr>
        <p:txBody>
          <a:bodyPr wrap="square">
            <a:spAutoFit/>
          </a:bodyPr>
          <a:lstStyle/>
          <a:p>
            <a:pPr algn="just">
              <a:lnSpc>
                <a:spcPct val="115000"/>
              </a:lnSpc>
            </a:pPr>
            <a:r>
              <a:rPr lang="vi-VN" sz="2300" dirty="0">
                <a:latin typeface="Times New Roman" panose="02020603050405020304" pitchFamily="18" charset="0"/>
                <a:ea typeface="Calibri" panose="020F0502020204030204" pitchFamily="34" charset="0"/>
              </a:rPr>
              <a:t>- GV gợi ý 1 số chủ đề:</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Sự lam lũ, cực nhọc của công việc đồng áng (chấn lấm tay bùn).</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Nỗi vất vả của người lao động phải làm việc ngoài trời từ sáng tới tối (một nắng hai sương)</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Tình yêu thương, sự giúp đỡ lẫn nhau lúc khó khăn, thiếu thốn (nhường cơm sẻ áo)…</a:t>
            </a:r>
            <a:endParaRPr lang="en-VN" sz="23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256755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823E37-3A4D-554F-93D3-04FFEACF8FBF}"/>
              </a:ext>
            </a:extLst>
          </p:cNvPr>
          <p:cNvSpPr/>
          <p:nvPr/>
        </p:nvSpPr>
        <p:spPr>
          <a:xfrm>
            <a:off x="790775" y="724257"/>
            <a:ext cx="7794025" cy="3917932"/>
          </a:xfrm>
          <a:prstGeom prst="rect">
            <a:avLst/>
          </a:prstGeom>
        </p:spPr>
        <p:txBody>
          <a:bodyPr wrap="square">
            <a:spAutoFit/>
          </a:bodyPr>
          <a:lstStyle/>
          <a:p>
            <a:pPr algn="just">
              <a:lnSpc>
                <a:spcPct val="115000"/>
              </a:lnSpc>
              <a:spcBef>
                <a:spcPts val="600"/>
              </a:spcBef>
              <a:spcAft>
                <a:spcPts val="600"/>
              </a:spcAft>
            </a:pPr>
            <a:r>
              <a:rPr lang="vi-VN" sz="1900" dirty="0">
                <a:latin typeface="Times New Roman" panose="02020603050405020304" pitchFamily="18" charset="0"/>
                <a:ea typeface="Calibri" panose="020F0502020204030204" pitchFamily="34" charset="0"/>
              </a:rPr>
              <a:t>Đoạn văn tham khảo:</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i="1" dirty="0">
                <a:latin typeface="Times New Roman" panose="02020603050405020304" pitchFamily="18" charset="0"/>
                <a:ea typeface="Calibri" panose="020F0502020204030204" pitchFamily="34" charset="0"/>
              </a:rPr>
              <a:t>        (1) Cuộc sống của người nông dân trong xã hội cũ thật khiến cho ta cảm thấy chua xót, thương cảm nhưng vẫn bội phần khâm phục. Cuộc sống của họ  vất vả, cực nhọc, quanh năm </a:t>
            </a:r>
            <a:r>
              <a:rPr lang="vi-VN" sz="1900" b="1" i="1" dirty="0">
                <a:latin typeface="Times New Roman" panose="02020603050405020304" pitchFamily="18" charset="0"/>
                <a:ea typeface="Calibri" panose="020F0502020204030204" pitchFamily="34" charset="0"/>
              </a:rPr>
              <a:t>chân lấm tay bùn</a:t>
            </a:r>
            <a:r>
              <a:rPr lang="vi-VN" sz="1900" i="1" dirty="0">
                <a:latin typeface="Times New Roman" panose="02020603050405020304" pitchFamily="18" charset="0"/>
                <a:ea typeface="Calibri" panose="020F0502020204030204" pitchFamily="34" charset="0"/>
              </a:rPr>
              <a:t>, lại phải sống trong xã hội phong kiến bất công, bị áp bức, bóc lột trăm bề. Mặc dù vậy, những người nông dân vẫn luôn giữ được phẩm chất tốt đẹp: đối với dân tộc là yêu nước, căm thù giặc; đối với bản thân luôn cần cù, chịu khó; đối với đồng bào luôn thân ái, yêu thương, sẵn sàng</a:t>
            </a:r>
            <a:r>
              <a:rPr lang="vi-VN" sz="1900" b="1" i="1" dirty="0">
                <a:latin typeface="Times New Roman" panose="02020603050405020304" pitchFamily="18" charset="0"/>
                <a:ea typeface="Calibri" panose="020F0502020204030204" pitchFamily="34" charset="0"/>
              </a:rPr>
              <a:t> nhường cơm sẻ áo</a:t>
            </a:r>
            <a:r>
              <a:rPr lang="vi-VN" sz="1900" i="1" dirty="0">
                <a:latin typeface="Times New Roman" panose="02020603050405020304" pitchFamily="18" charset="0"/>
                <a:ea typeface="Calibri" panose="020F0502020204030204" pitchFamily="34" charset="0"/>
              </a:rPr>
              <a:t>. Bây giờ đất nước ta không còn chế độ phong kiến, chúng ta càng cảm thấy những gì đang có ở hiện tại thật quý giá, mỗi người đều cảm thấy trân trọng cuộc sống hoà bình. Vì thế, cần phải ra sức góp công xây dựng đất nước ngày càng giàu đẹp, hùng cường.</a:t>
            </a:r>
            <a:endParaRPr lang="en-VN" sz="19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53732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CAADBA8-CC37-3F4B-888F-C2D5B65B926B}"/>
              </a:ext>
            </a:extLst>
          </p:cNvPr>
          <p:cNvSpPr/>
          <p:nvPr/>
        </p:nvSpPr>
        <p:spPr>
          <a:xfrm>
            <a:off x="790775" y="720120"/>
            <a:ext cx="7794025" cy="4093428"/>
          </a:xfrm>
          <a:prstGeom prst="rect">
            <a:avLst/>
          </a:prstGeom>
        </p:spPr>
        <p:txBody>
          <a:bodyPr wrap="square">
            <a:spAutoFit/>
          </a:bodyPr>
          <a:lstStyle/>
          <a:p>
            <a:pPr algn="just"/>
            <a:r>
              <a:rPr lang="vi-VN" sz="2600" i="1" dirty="0">
                <a:latin typeface="Times New Roman" panose="02020603050405020304" pitchFamily="18" charset="0"/>
                <a:ea typeface="Calibri" panose="020F0502020204030204" pitchFamily="34" charset="0"/>
              </a:rPr>
              <a:t> 	(2) Trong nhà tôi yêu bà tôi nhất. Cả cuộc đời bà tần tảo, </a:t>
            </a:r>
            <a:r>
              <a:rPr lang="vi-VN" sz="2600" b="1" i="1" dirty="0">
                <a:latin typeface="Times New Roman" panose="02020603050405020304" pitchFamily="18" charset="0"/>
                <a:ea typeface="Calibri" panose="020F0502020204030204" pitchFamily="34" charset="0"/>
              </a:rPr>
              <a:t>một nắng hai sương</a:t>
            </a:r>
            <a:r>
              <a:rPr lang="vi-VN" sz="2600" i="1" dirty="0">
                <a:latin typeface="Times New Roman" panose="02020603050405020304" pitchFamily="18" charset="0"/>
                <a:ea typeface="Calibri" panose="020F0502020204030204" pitchFamily="34" charset="0"/>
              </a:rPr>
              <a:t> nuôi đàn con thơ khôn lớn trưởng thành. Ngày ông đi bộ đội, bà trở thành trụ cột chính trong già đình, chạy ngược chạy xuôi buôn thúng bán mẹt để chăm lo cho gia đình. Vừa là một người mẹ tuyệt vời, vừa là người được mọi người trong xóm vô cùng yêu quý. Những năm đói khổ, bà không ngần ngại </a:t>
            </a:r>
            <a:r>
              <a:rPr lang="vi-VN" sz="2600" b="1" i="1" dirty="0">
                <a:latin typeface="Times New Roman" panose="02020603050405020304" pitchFamily="18" charset="0"/>
                <a:ea typeface="Calibri" panose="020F0502020204030204" pitchFamily="34" charset="0"/>
              </a:rPr>
              <a:t>nhường cơm sẻ áo</a:t>
            </a:r>
            <a:r>
              <a:rPr lang="vi-VN" sz="2600" i="1" dirty="0">
                <a:latin typeface="Times New Roman" panose="02020603050405020304" pitchFamily="18" charset="0"/>
                <a:ea typeface="Calibri" panose="020F0502020204030204" pitchFamily="34" charset="0"/>
              </a:rPr>
              <a:t>, giúp đỡ những người có hoàn cảnh khó khăn. Nghĩ về bà, trong lòng tôi lại trào lên lòng kính yêu vô hạn. </a:t>
            </a:r>
            <a:endParaRPr lang="en-VN" sz="2600" dirty="0"/>
          </a:p>
        </p:txBody>
      </p:sp>
    </p:spTree>
    <p:extLst>
      <p:ext uri="{BB962C8B-B14F-4D97-AF65-F5344CB8AC3E}">
        <p14:creationId xmlns:p14="http://schemas.microsoft.com/office/powerpoint/2010/main" val="190406451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19" name="Google Shape;5619;p36"/>
          <p:cNvSpPr txBox="1">
            <a:spLocks noGrp="1"/>
          </p:cNvSpPr>
          <p:nvPr>
            <p:ph type="title"/>
          </p:nvPr>
        </p:nvSpPr>
        <p:spPr>
          <a:xfrm>
            <a:off x="1136577" y="719594"/>
            <a:ext cx="7000200" cy="2672414"/>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a:t>
            </a:r>
            <a:r>
              <a:rPr lang="en" dirty="0" err="1">
                <a:latin typeface="Times New Roman" panose="02020603050405020304" pitchFamily="18" charset="0"/>
                <a:cs typeface="Times New Roman" panose="02020603050405020304" pitchFamily="18" charset="0"/>
              </a:rPr>
              <a:t>Bàn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tay</a:t>
            </a:r>
            <a:r>
              <a:rPr lang="en" dirty="0">
                <a:latin typeface="Times New Roman" panose="02020603050405020304" pitchFamily="18" charset="0"/>
                <a:cs typeface="Times New Roman" panose="02020603050405020304" pitchFamily="18" charset="0"/>
              </a:rPr>
              <a:t> ta </a:t>
            </a:r>
            <a:r>
              <a:rPr lang="en" dirty="0" err="1">
                <a:latin typeface="Times New Roman" panose="02020603050405020304" pitchFamily="18" charset="0"/>
                <a:cs typeface="Times New Roman" panose="02020603050405020304" pitchFamily="18" charset="0"/>
              </a:rPr>
              <a:t>làm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nên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tất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cả</a:t>
            </a:r>
            <a:r>
              <a:rPr lang="en" dirty="0">
                <a:latin typeface="Times New Roman" panose="02020603050405020304" pitchFamily="18" charset="0"/>
                <a:cs typeface="Times New Roman" panose="02020603050405020304" pitchFamily="18" charset="0"/>
              </a:rPr>
              <a:t/>
            </a:r>
            <a:br>
              <a:rPr lang="en" dirty="0">
                <a:latin typeface="Times New Roman" panose="02020603050405020304" pitchFamily="18" charset="0"/>
                <a:cs typeface="Times New Roman" panose="02020603050405020304" pitchFamily="18" charset="0"/>
              </a:rPr>
            </a:br>
            <a:r>
              <a:rPr lang="en" dirty="0" err="1">
                <a:latin typeface="Times New Roman" panose="02020603050405020304" pitchFamily="18" charset="0"/>
                <a:cs typeface="Times New Roman" panose="02020603050405020304" pitchFamily="18" charset="0"/>
              </a:rPr>
              <a:t>Có</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sức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người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sỏi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đá</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cũng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thành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cơm</a:t>
            </a:r>
            <a:r>
              <a:rPr lang="en" dirty="0">
                <a:latin typeface="Times New Roman" panose="02020603050405020304" pitchFamily="18" charset="0"/>
                <a:cs typeface="Times New Roman" panose="02020603050405020304" pitchFamily="18" charset="0"/>
              </a:rPr>
              <a:t>”</a:t>
            </a:r>
            <a:br>
              <a:rPr lang="en" dirty="0">
                <a:latin typeface="Times New Roman" panose="02020603050405020304" pitchFamily="18" charset="0"/>
                <a:cs typeface="Times New Roman" panose="02020603050405020304" pitchFamily="18" charset="0"/>
              </a:rPr>
            </a:br>
            <a:r>
              <a:rPr lang="en" dirty="0">
                <a:solidFill>
                  <a:schemeClr val="tx2"/>
                </a:solidFill>
                <a:latin typeface="Times New Roman" panose="02020603050405020304" pitchFamily="18" charset="0"/>
                <a:cs typeface="Times New Roman" panose="02020603050405020304" pitchFamily="18" charset="0"/>
              </a:rPr>
              <a:t>Theo </a:t>
            </a:r>
            <a:r>
              <a:rPr lang="en" dirty="0" err="1">
                <a:solidFill>
                  <a:schemeClr val="tx2"/>
                </a:solidFill>
                <a:latin typeface="Times New Roman" panose="02020603050405020304" pitchFamily="18" charset="0"/>
                <a:cs typeface="Times New Roman" panose="02020603050405020304" pitchFamily="18" charset="0"/>
              </a:rPr>
              <a:t>em</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từ</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bàn</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tay</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trong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dòng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thơ</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thứ</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nhất</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chỉ</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đối</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tượng</a:t>
            </a:r>
            <a:r>
              <a:rPr lang="en" dirty="0">
                <a:solidFill>
                  <a:schemeClr val="tx2"/>
                </a:solidFill>
                <a:latin typeface="Times New Roman" panose="02020603050405020304" pitchFamily="18" charset="0"/>
                <a:cs typeface="Times New Roman" panose="02020603050405020304" pitchFamily="18" charset="0"/>
              </a:rPr>
              <a:t> </a:t>
            </a:r>
            <a:r>
              <a:rPr lang="en" dirty="0" err="1">
                <a:solidFill>
                  <a:schemeClr val="tx2"/>
                </a:solidFill>
                <a:latin typeface="Times New Roman" panose="02020603050405020304" pitchFamily="18" charset="0"/>
                <a:cs typeface="Times New Roman" panose="02020603050405020304" pitchFamily="18" charset="0"/>
              </a:rPr>
              <a:t>nào</a:t>
            </a:r>
            <a:r>
              <a:rPr lang="en" dirty="0">
                <a:solidFill>
                  <a:schemeClr val="tx2"/>
                </a:solidFill>
                <a:latin typeface="Times New Roman" panose="02020603050405020304" pitchFamily="18" charset="0"/>
                <a:cs typeface="Times New Roman" panose="02020603050405020304" pitchFamily="18" charset="0"/>
              </a:rPr>
              <a:t>?</a:t>
            </a:r>
            <a:endParaRPr dirty="0">
              <a:solidFill>
                <a:schemeClr val="tx2"/>
              </a:solidFill>
              <a:latin typeface="Times New Roman" panose="02020603050405020304" pitchFamily="18" charset="0"/>
              <a:cs typeface="Times New Roman" panose="02020603050405020304" pitchFamily="18" charset="0"/>
            </a:endParaRPr>
          </a:p>
        </p:txBody>
      </p:sp>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2" name="Rectangle 1">
            <a:extLst>
              <a:ext uri="{FF2B5EF4-FFF2-40B4-BE49-F238E27FC236}">
                <a16:creationId xmlns:a16="http://schemas.microsoft.com/office/drawing/2014/main" id="{7F655480-667A-D747-A510-7070ECC28DE4}"/>
              </a:ext>
            </a:extLst>
          </p:cNvPr>
          <p:cNvSpPr/>
          <p:nvPr/>
        </p:nvSpPr>
        <p:spPr>
          <a:xfrm>
            <a:off x="1126852" y="3331918"/>
            <a:ext cx="7457947" cy="1384995"/>
          </a:xfrm>
          <a:prstGeom prst="rect">
            <a:avLst/>
          </a:prstGeom>
        </p:spPr>
        <p:txBody>
          <a:bodyPr wrap="square">
            <a:spAutoFit/>
          </a:bodyPr>
          <a:lstStyle/>
          <a:p>
            <a:pPr marL="457200" indent="-457200">
              <a:buFont typeface="Symbol" pitchFamily="2" charset="2"/>
              <a:buChar char="Þ"/>
            </a:pPr>
            <a:r>
              <a:rPr lang="vi-VN" sz="2800" dirty="0">
                <a:latin typeface="Times New Roman" panose="02020603050405020304" pitchFamily="18" charset="0"/>
                <a:ea typeface="Calibri" panose="020F0502020204030204" pitchFamily="34" charset="0"/>
              </a:rPr>
              <a:t>Bàn tay: chỉ người lao động </a:t>
            </a:r>
          </a:p>
          <a:p>
            <a:r>
              <a:rPr lang="vi-VN" sz="2800" dirty="0">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800" dirty="0">
                <a:latin typeface="Times New Roman" panose="02020603050405020304" pitchFamily="18" charset="0"/>
                <a:ea typeface="Calibri" panose="020F0502020204030204" pitchFamily="34" charset="0"/>
              </a:rPr>
              <a:t> lấy cái bộ phận thay thế cho cái toàn thể </a:t>
            </a:r>
          </a:p>
          <a:p>
            <a:r>
              <a:rPr lang="vi-VN" sz="2800" dirty="0">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800" dirty="0">
                <a:latin typeface="Times New Roman" panose="02020603050405020304" pitchFamily="18" charset="0"/>
                <a:ea typeface="Calibri" panose="020F0502020204030204" pitchFamily="34" charset="0"/>
              </a:rPr>
              <a:t> hoán dụ.</a:t>
            </a:r>
            <a:r>
              <a:rPr lang="en-VN" sz="2800"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27"/>
        <p:cNvGrpSpPr/>
        <p:nvPr/>
      </p:nvGrpSpPr>
      <p:grpSpPr>
        <a:xfrm>
          <a:off x="0" y="0"/>
          <a:ext cx="0" cy="0"/>
          <a:chOff x="0" y="0"/>
          <a:chExt cx="0" cy="0"/>
        </a:xfrm>
      </p:grpSpPr>
      <p:sp>
        <p:nvSpPr>
          <p:cNvPr id="14028" name="Google Shape;14028;p8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87"/>
          <p:cNvSpPr/>
          <p:nvPr/>
        </p:nvSpPr>
        <p:spPr>
          <a:xfrm>
            <a:off x="2040927" y="971363"/>
            <a:ext cx="5162503" cy="3112445"/>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9" name="Google Shape;14039;p87"/>
          <p:cNvGrpSpPr/>
          <p:nvPr/>
        </p:nvGrpSpPr>
        <p:grpSpPr>
          <a:xfrm>
            <a:off x="1087438" y="2220801"/>
            <a:ext cx="1222580" cy="1958323"/>
            <a:chOff x="998758" y="3013214"/>
            <a:chExt cx="1042001" cy="1669072"/>
          </a:xfrm>
        </p:grpSpPr>
        <p:sp>
          <p:nvSpPr>
            <p:cNvPr id="14040" name="Google Shape;14040;p87"/>
            <p:cNvSpPr/>
            <p:nvPr/>
          </p:nvSpPr>
          <p:spPr>
            <a:xfrm>
              <a:off x="1006765" y="4381507"/>
              <a:ext cx="213887" cy="220616"/>
            </a:xfrm>
            <a:custGeom>
              <a:avLst/>
              <a:gdLst/>
              <a:ahLst/>
              <a:cxnLst/>
              <a:rect l="l" t="t" r="r" b="b"/>
              <a:pathLst>
                <a:path w="11380" h="11738" extrusionOk="0">
                  <a:moveTo>
                    <a:pt x="10025" y="0"/>
                  </a:moveTo>
                  <a:cubicBezTo>
                    <a:pt x="8441" y="0"/>
                    <a:pt x="4946" y="357"/>
                    <a:pt x="2808" y="3271"/>
                  </a:cubicBezTo>
                  <a:cubicBezTo>
                    <a:pt x="1" y="7130"/>
                    <a:pt x="1555" y="11617"/>
                    <a:pt x="1555" y="11617"/>
                  </a:cubicBezTo>
                  <a:cubicBezTo>
                    <a:pt x="1555" y="11617"/>
                    <a:pt x="1970" y="11738"/>
                    <a:pt x="2653" y="11738"/>
                  </a:cubicBezTo>
                  <a:cubicBezTo>
                    <a:pt x="4078" y="11738"/>
                    <a:pt x="6667" y="11211"/>
                    <a:pt x="9073" y="7957"/>
                  </a:cubicBezTo>
                  <a:cubicBezTo>
                    <a:pt x="11379" y="4825"/>
                    <a:pt x="10853" y="38"/>
                    <a:pt x="10853" y="38"/>
                  </a:cubicBezTo>
                  <a:cubicBezTo>
                    <a:pt x="10853" y="38"/>
                    <a:pt x="10540" y="0"/>
                    <a:pt x="10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87"/>
            <p:cNvSpPr/>
            <p:nvPr/>
          </p:nvSpPr>
          <p:spPr>
            <a:xfrm>
              <a:off x="998758" y="4429776"/>
              <a:ext cx="176673" cy="252511"/>
            </a:xfrm>
            <a:custGeom>
              <a:avLst/>
              <a:gdLst/>
              <a:ahLst/>
              <a:cxnLst/>
              <a:rect l="l" t="t" r="r" b="b"/>
              <a:pathLst>
                <a:path w="9400" h="13435" extrusionOk="0">
                  <a:moveTo>
                    <a:pt x="9233" y="1"/>
                  </a:moveTo>
                  <a:cubicBezTo>
                    <a:pt x="9192" y="1"/>
                    <a:pt x="9136" y="26"/>
                    <a:pt x="9073" y="76"/>
                  </a:cubicBezTo>
                  <a:cubicBezTo>
                    <a:pt x="9073" y="76"/>
                    <a:pt x="8873" y="176"/>
                    <a:pt x="8447" y="377"/>
                  </a:cubicBezTo>
                  <a:cubicBezTo>
                    <a:pt x="8246" y="502"/>
                    <a:pt x="8046" y="703"/>
                    <a:pt x="7720" y="803"/>
                  </a:cubicBezTo>
                  <a:cubicBezTo>
                    <a:pt x="7520" y="1003"/>
                    <a:pt x="7194" y="1229"/>
                    <a:pt x="6993" y="1530"/>
                  </a:cubicBezTo>
                  <a:cubicBezTo>
                    <a:pt x="6692" y="1755"/>
                    <a:pt x="6367" y="2056"/>
                    <a:pt x="6066" y="2382"/>
                  </a:cubicBezTo>
                  <a:cubicBezTo>
                    <a:pt x="5740" y="2683"/>
                    <a:pt x="5439" y="3009"/>
                    <a:pt x="5114" y="3410"/>
                  </a:cubicBezTo>
                  <a:cubicBezTo>
                    <a:pt x="4813" y="3735"/>
                    <a:pt x="4487" y="4136"/>
                    <a:pt x="4186" y="4562"/>
                  </a:cubicBezTo>
                  <a:cubicBezTo>
                    <a:pt x="3860" y="4988"/>
                    <a:pt x="3660" y="5389"/>
                    <a:pt x="3334" y="5816"/>
                  </a:cubicBezTo>
                  <a:cubicBezTo>
                    <a:pt x="3033" y="6242"/>
                    <a:pt x="2808" y="6643"/>
                    <a:pt x="2507" y="7069"/>
                  </a:cubicBezTo>
                  <a:cubicBezTo>
                    <a:pt x="2306" y="7495"/>
                    <a:pt x="2081" y="8021"/>
                    <a:pt x="1880" y="8422"/>
                  </a:cubicBezTo>
                  <a:cubicBezTo>
                    <a:pt x="1454" y="9274"/>
                    <a:pt x="1154" y="10101"/>
                    <a:pt x="828" y="10828"/>
                  </a:cubicBezTo>
                  <a:cubicBezTo>
                    <a:pt x="301" y="12182"/>
                    <a:pt x="1" y="13234"/>
                    <a:pt x="1" y="13234"/>
                  </a:cubicBezTo>
                  <a:cubicBezTo>
                    <a:pt x="1" y="13334"/>
                    <a:pt x="101" y="13435"/>
                    <a:pt x="201" y="13435"/>
                  </a:cubicBezTo>
                  <a:cubicBezTo>
                    <a:pt x="301" y="13435"/>
                    <a:pt x="427" y="13435"/>
                    <a:pt x="427" y="13334"/>
                  </a:cubicBezTo>
                  <a:cubicBezTo>
                    <a:pt x="427" y="13334"/>
                    <a:pt x="527" y="13134"/>
                    <a:pt x="728" y="12708"/>
                  </a:cubicBezTo>
                  <a:cubicBezTo>
                    <a:pt x="828" y="12282"/>
                    <a:pt x="1154" y="11655"/>
                    <a:pt x="1454" y="11029"/>
                  </a:cubicBezTo>
                  <a:cubicBezTo>
                    <a:pt x="1555" y="10728"/>
                    <a:pt x="1780" y="10302"/>
                    <a:pt x="1981" y="10001"/>
                  </a:cubicBezTo>
                  <a:cubicBezTo>
                    <a:pt x="2081" y="9575"/>
                    <a:pt x="2306" y="9149"/>
                    <a:pt x="2507" y="8748"/>
                  </a:cubicBezTo>
                  <a:cubicBezTo>
                    <a:pt x="2707" y="8322"/>
                    <a:pt x="3033" y="7896"/>
                    <a:pt x="3234" y="7495"/>
                  </a:cubicBezTo>
                  <a:cubicBezTo>
                    <a:pt x="3434" y="7069"/>
                    <a:pt x="3760" y="6643"/>
                    <a:pt x="4061" y="6242"/>
                  </a:cubicBezTo>
                  <a:cubicBezTo>
                    <a:pt x="4286" y="5816"/>
                    <a:pt x="4587" y="5389"/>
                    <a:pt x="4913" y="4988"/>
                  </a:cubicBezTo>
                  <a:cubicBezTo>
                    <a:pt x="5114" y="4663"/>
                    <a:pt x="5439" y="4262"/>
                    <a:pt x="5740" y="3836"/>
                  </a:cubicBezTo>
                  <a:cubicBezTo>
                    <a:pt x="6066" y="3510"/>
                    <a:pt x="6266" y="3209"/>
                    <a:pt x="6567" y="2883"/>
                  </a:cubicBezTo>
                  <a:cubicBezTo>
                    <a:pt x="6893" y="2582"/>
                    <a:pt x="7093" y="2257"/>
                    <a:pt x="7419" y="1956"/>
                  </a:cubicBezTo>
                  <a:cubicBezTo>
                    <a:pt x="7720" y="1755"/>
                    <a:pt x="7946" y="1530"/>
                    <a:pt x="8146" y="1329"/>
                  </a:cubicBezTo>
                  <a:cubicBezTo>
                    <a:pt x="8347" y="1129"/>
                    <a:pt x="8572" y="903"/>
                    <a:pt x="8773" y="803"/>
                  </a:cubicBezTo>
                  <a:cubicBezTo>
                    <a:pt x="9073" y="502"/>
                    <a:pt x="9299" y="377"/>
                    <a:pt x="9299" y="377"/>
                  </a:cubicBezTo>
                  <a:cubicBezTo>
                    <a:pt x="9399" y="277"/>
                    <a:pt x="9399" y="176"/>
                    <a:pt x="9299" y="76"/>
                  </a:cubicBezTo>
                  <a:cubicBezTo>
                    <a:pt x="9299" y="26"/>
                    <a:pt x="9274" y="1"/>
                    <a:pt x="9233" y="1"/>
                  </a:cubicBezTo>
                  <a:close/>
                </a:path>
              </a:pathLst>
            </a:custGeom>
            <a:solidFill>
              <a:srgbClr val="823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87"/>
            <p:cNvSpPr/>
            <p:nvPr/>
          </p:nvSpPr>
          <p:spPr>
            <a:xfrm>
              <a:off x="1611170" y="3133076"/>
              <a:ext cx="117149" cy="367743"/>
            </a:xfrm>
            <a:custGeom>
              <a:avLst/>
              <a:gdLst/>
              <a:ahLst/>
              <a:cxnLst/>
              <a:rect l="l" t="t" r="r" b="b"/>
              <a:pathLst>
                <a:path w="6233" h="19566" extrusionOk="0">
                  <a:moveTo>
                    <a:pt x="3974" y="0"/>
                  </a:moveTo>
                  <a:cubicBezTo>
                    <a:pt x="3907" y="0"/>
                    <a:pt x="3835" y="14"/>
                    <a:pt x="3760" y="41"/>
                  </a:cubicBezTo>
                  <a:cubicBezTo>
                    <a:pt x="1153" y="969"/>
                    <a:pt x="0" y="19365"/>
                    <a:pt x="0" y="19365"/>
                  </a:cubicBezTo>
                  <a:cubicBezTo>
                    <a:pt x="426" y="19365"/>
                    <a:pt x="827" y="19465"/>
                    <a:pt x="1153" y="19565"/>
                  </a:cubicBezTo>
                  <a:cubicBezTo>
                    <a:pt x="3976" y="15112"/>
                    <a:pt x="6232" y="0"/>
                    <a:pt x="3974"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87"/>
            <p:cNvSpPr/>
            <p:nvPr/>
          </p:nvSpPr>
          <p:spPr>
            <a:xfrm>
              <a:off x="1386351" y="3140782"/>
              <a:ext cx="130606" cy="365676"/>
            </a:xfrm>
            <a:custGeom>
              <a:avLst/>
              <a:gdLst/>
              <a:ahLst/>
              <a:cxnLst/>
              <a:rect l="l" t="t" r="r" b="b"/>
              <a:pathLst>
                <a:path w="6949" h="19456" extrusionOk="0">
                  <a:moveTo>
                    <a:pt x="2273" y="1"/>
                  </a:moveTo>
                  <a:cubicBezTo>
                    <a:pt x="0" y="1"/>
                    <a:pt x="2741" y="14987"/>
                    <a:pt x="5696" y="19456"/>
                  </a:cubicBezTo>
                  <a:cubicBezTo>
                    <a:pt x="6122" y="19356"/>
                    <a:pt x="6523" y="19255"/>
                    <a:pt x="6949" y="19155"/>
                  </a:cubicBezTo>
                  <a:cubicBezTo>
                    <a:pt x="6748" y="17576"/>
                    <a:pt x="4969" y="884"/>
                    <a:pt x="2463" y="32"/>
                  </a:cubicBezTo>
                  <a:cubicBezTo>
                    <a:pt x="2396" y="11"/>
                    <a:pt x="2332" y="1"/>
                    <a:pt x="227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87"/>
            <p:cNvSpPr/>
            <p:nvPr/>
          </p:nvSpPr>
          <p:spPr>
            <a:xfrm>
              <a:off x="1587618" y="3013214"/>
              <a:ext cx="207234" cy="499364"/>
            </a:xfrm>
            <a:custGeom>
              <a:avLst/>
              <a:gdLst/>
              <a:ahLst/>
              <a:cxnLst/>
              <a:rect l="l" t="t" r="r" b="b"/>
              <a:pathLst>
                <a:path w="11026" h="26569" extrusionOk="0">
                  <a:moveTo>
                    <a:pt x="6080" y="1"/>
                  </a:moveTo>
                  <a:cubicBezTo>
                    <a:pt x="5940" y="1"/>
                    <a:pt x="5793" y="18"/>
                    <a:pt x="5639" y="52"/>
                  </a:cubicBezTo>
                  <a:cubicBezTo>
                    <a:pt x="201" y="1406"/>
                    <a:pt x="0" y="25516"/>
                    <a:pt x="0" y="25516"/>
                  </a:cubicBezTo>
                  <a:cubicBezTo>
                    <a:pt x="426" y="25616"/>
                    <a:pt x="827" y="25616"/>
                    <a:pt x="1253" y="25742"/>
                  </a:cubicBezTo>
                  <a:cubicBezTo>
                    <a:pt x="1253" y="25742"/>
                    <a:pt x="2406" y="7346"/>
                    <a:pt x="5013" y="6418"/>
                  </a:cubicBezTo>
                  <a:cubicBezTo>
                    <a:pt x="5088" y="6391"/>
                    <a:pt x="5160" y="6377"/>
                    <a:pt x="5227" y="6377"/>
                  </a:cubicBezTo>
                  <a:cubicBezTo>
                    <a:pt x="7485" y="6377"/>
                    <a:pt x="5229" y="21489"/>
                    <a:pt x="2406" y="25942"/>
                  </a:cubicBezTo>
                  <a:cubicBezTo>
                    <a:pt x="3033" y="26143"/>
                    <a:pt x="3434" y="26368"/>
                    <a:pt x="3960" y="26569"/>
                  </a:cubicBezTo>
                  <a:cubicBezTo>
                    <a:pt x="8322" y="20891"/>
                    <a:pt x="11026" y="1"/>
                    <a:pt x="6080"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87"/>
            <p:cNvSpPr/>
            <p:nvPr/>
          </p:nvSpPr>
          <p:spPr>
            <a:xfrm>
              <a:off x="1316223" y="3022819"/>
              <a:ext cx="224281" cy="497767"/>
            </a:xfrm>
            <a:custGeom>
              <a:avLst/>
              <a:gdLst/>
              <a:ahLst/>
              <a:cxnLst/>
              <a:rect l="l" t="t" r="r" b="b"/>
              <a:pathLst>
                <a:path w="11933" h="26484" extrusionOk="0">
                  <a:moveTo>
                    <a:pt x="4943" y="0"/>
                  </a:moveTo>
                  <a:cubicBezTo>
                    <a:pt x="1" y="0"/>
                    <a:pt x="3380" y="20864"/>
                    <a:pt x="7973" y="26484"/>
                  </a:cubicBezTo>
                  <a:cubicBezTo>
                    <a:pt x="8474" y="26158"/>
                    <a:pt x="8900" y="25957"/>
                    <a:pt x="9427" y="25732"/>
                  </a:cubicBezTo>
                  <a:cubicBezTo>
                    <a:pt x="6472" y="21263"/>
                    <a:pt x="3731" y="6277"/>
                    <a:pt x="6004" y="6277"/>
                  </a:cubicBezTo>
                  <a:cubicBezTo>
                    <a:pt x="6063" y="6277"/>
                    <a:pt x="6127" y="6287"/>
                    <a:pt x="6194" y="6308"/>
                  </a:cubicBezTo>
                  <a:cubicBezTo>
                    <a:pt x="8700" y="7160"/>
                    <a:pt x="10479" y="23852"/>
                    <a:pt x="10680" y="25431"/>
                  </a:cubicBezTo>
                  <a:cubicBezTo>
                    <a:pt x="10981" y="25331"/>
                    <a:pt x="11407" y="25231"/>
                    <a:pt x="11933" y="25105"/>
                  </a:cubicBezTo>
                  <a:cubicBezTo>
                    <a:pt x="11833" y="23125"/>
                    <a:pt x="10580" y="1095"/>
                    <a:pt x="5341" y="43"/>
                  </a:cubicBezTo>
                  <a:cubicBezTo>
                    <a:pt x="5203" y="14"/>
                    <a:pt x="5070" y="0"/>
                    <a:pt x="494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87"/>
            <p:cNvSpPr/>
            <p:nvPr/>
          </p:nvSpPr>
          <p:spPr>
            <a:xfrm>
              <a:off x="1793472" y="4269201"/>
              <a:ext cx="90028" cy="82228"/>
            </a:xfrm>
            <a:custGeom>
              <a:avLst/>
              <a:gdLst/>
              <a:ahLst/>
              <a:cxnLst/>
              <a:rect l="l" t="t" r="r" b="b"/>
              <a:pathLst>
                <a:path w="4790" h="4375" extrusionOk="0">
                  <a:moveTo>
                    <a:pt x="3289" y="1"/>
                  </a:moveTo>
                  <a:cubicBezTo>
                    <a:pt x="2511" y="1"/>
                    <a:pt x="1757" y="1124"/>
                    <a:pt x="1680" y="1201"/>
                  </a:cubicBezTo>
                  <a:cubicBezTo>
                    <a:pt x="1" y="2153"/>
                    <a:pt x="853" y="3281"/>
                    <a:pt x="226" y="4133"/>
                  </a:cubicBezTo>
                  <a:cubicBezTo>
                    <a:pt x="601" y="4300"/>
                    <a:pt x="960" y="4374"/>
                    <a:pt x="1297" y="4374"/>
                  </a:cubicBezTo>
                  <a:cubicBezTo>
                    <a:pt x="3485" y="4374"/>
                    <a:pt x="4789" y="1264"/>
                    <a:pt x="3986" y="374"/>
                  </a:cubicBezTo>
                  <a:cubicBezTo>
                    <a:pt x="3763" y="105"/>
                    <a:pt x="3525" y="1"/>
                    <a:pt x="3289" y="1"/>
                  </a:cubicBezTo>
                  <a:close/>
                </a:path>
              </a:pathLst>
            </a:custGeom>
            <a:solidFill>
              <a:srgbClr val="A5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87"/>
            <p:cNvSpPr/>
            <p:nvPr/>
          </p:nvSpPr>
          <p:spPr>
            <a:xfrm>
              <a:off x="1116534" y="3661921"/>
              <a:ext cx="924225" cy="938058"/>
            </a:xfrm>
            <a:custGeom>
              <a:avLst/>
              <a:gdLst/>
              <a:ahLst/>
              <a:cxnLst/>
              <a:rect l="l" t="t" r="r" b="b"/>
              <a:pathLst>
                <a:path w="49174" h="49910" extrusionOk="0">
                  <a:moveTo>
                    <a:pt x="44487" y="1"/>
                  </a:moveTo>
                  <a:cubicBezTo>
                    <a:pt x="42808" y="1"/>
                    <a:pt x="42507" y="1880"/>
                    <a:pt x="42507" y="1880"/>
                  </a:cubicBezTo>
                  <a:cubicBezTo>
                    <a:pt x="42507" y="1880"/>
                    <a:pt x="42022" y="1294"/>
                    <a:pt x="41481" y="1294"/>
                  </a:cubicBezTo>
                  <a:cubicBezTo>
                    <a:pt x="41263" y="1294"/>
                    <a:pt x="41036" y="1389"/>
                    <a:pt x="40828" y="1655"/>
                  </a:cubicBezTo>
                  <a:cubicBezTo>
                    <a:pt x="40101" y="2607"/>
                    <a:pt x="40828" y="3760"/>
                    <a:pt x="40828" y="3760"/>
                  </a:cubicBezTo>
                  <a:cubicBezTo>
                    <a:pt x="37494" y="10226"/>
                    <a:pt x="32682" y="12632"/>
                    <a:pt x="32682" y="12632"/>
                  </a:cubicBezTo>
                  <a:lnTo>
                    <a:pt x="32582" y="12733"/>
                  </a:lnTo>
                  <a:cubicBezTo>
                    <a:pt x="31855" y="11905"/>
                    <a:pt x="31329" y="11479"/>
                    <a:pt x="31229" y="11479"/>
                  </a:cubicBezTo>
                  <a:cubicBezTo>
                    <a:pt x="29249" y="12206"/>
                    <a:pt x="26517" y="12632"/>
                    <a:pt x="23083" y="12632"/>
                  </a:cubicBezTo>
                  <a:cubicBezTo>
                    <a:pt x="21204" y="12532"/>
                    <a:pt x="19524" y="12407"/>
                    <a:pt x="18171" y="12106"/>
                  </a:cubicBezTo>
                  <a:cubicBezTo>
                    <a:pt x="18171" y="12106"/>
                    <a:pt x="17645" y="12632"/>
                    <a:pt x="16918" y="13560"/>
                  </a:cubicBezTo>
                  <a:lnTo>
                    <a:pt x="16918" y="13459"/>
                  </a:lnTo>
                  <a:cubicBezTo>
                    <a:pt x="16918" y="13459"/>
                    <a:pt x="11579" y="12206"/>
                    <a:pt x="8046" y="5214"/>
                  </a:cubicBezTo>
                  <a:cubicBezTo>
                    <a:pt x="8046" y="5214"/>
                    <a:pt x="8672" y="4061"/>
                    <a:pt x="7945" y="3234"/>
                  </a:cubicBezTo>
                  <a:cubicBezTo>
                    <a:pt x="7715" y="3004"/>
                    <a:pt x="7495" y="2920"/>
                    <a:pt x="7295" y="2920"/>
                  </a:cubicBezTo>
                  <a:cubicBezTo>
                    <a:pt x="6754" y="2920"/>
                    <a:pt x="6366" y="3534"/>
                    <a:pt x="6366" y="3534"/>
                  </a:cubicBezTo>
                  <a:cubicBezTo>
                    <a:pt x="6366" y="3534"/>
                    <a:pt x="5987" y="1862"/>
                    <a:pt x="4471" y="1862"/>
                  </a:cubicBezTo>
                  <a:cubicBezTo>
                    <a:pt x="4380" y="1862"/>
                    <a:pt x="4285" y="1868"/>
                    <a:pt x="4186" y="1880"/>
                  </a:cubicBezTo>
                  <a:cubicBezTo>
                    <a:pt x="1880" y="1981"/>
                    <a:pt x="0" y="11479"/>
                    <a:pt x="13885" y="18171"/>
                  </a:cubicBezTo>
                  <a:cubicBezTo>
                    <a:pt x="13058" y="19926"/>
                    <a:pt x="12331" y="22031"/>
                    <a:pt x="11905" y="24312"/>
                  </a:cubicBezTo>
                  <a:cubicBezTo>
                    <a:pt x="11078" y="29951"/>
                    <a:pt x="11705" y="37169"/>
                    <a:pt x="18697" y="39876"/>
                  </a:cubicBezTo>
                  <a:cubicBezTo>
                    <a:pt x="18898" y="41354"/>
                    <a:pt x="19324" y="44688"/>
                    <a:pt x="19950" y="46467"/>
                  </a:cubicBezTo>
                  <a:cubicBezTo>
                    <a:pt x="19950" y="46467"/>
                    <a:pt x="19143" y="46411"/>
                    <a:pt x="18017" y="46411"/>
                  </a:cubicBezTo>
                  <a:cubicBezTo>
                    <a:pt x="15685" y="46411"/>
                    <a:pt x="11989" y="46651"/>
                    <a:pt x="11279" y="48121"/>
                  </a:cubicBezTo>
                  <a:cubicBezTo>
                    <a:pt x="11178" y="48447"/>
                    <a:pt x="11379" y="49074"/>
                    <a:pt x="11705" y="49174"/>
                  </a:cubicBezTo>
                  <a:cubicBezTo>
                    <a:pt x="11705" y="49274"/>
                    <a:pt x="11705" y="49500"/>
                    <a:pt x="11805" y="49600"/>
                  </a:cubicBezTo>
                  <a:cubicBezTo>
                    <a:pt x="11905" y="49901"/>
                    <a:pt x="13058" y="49901"/>
                    <a:pt x="13158" y="49901"/>
                  </a:cubicBezTo>
                  <a:lnTo>
                    <a:pt x="13259" y="49901"/>
                  </a:lnTo>
                  <a:cubicBezTo>
                    <a:pt x="13474" y="49907"/>
                    <a:pt x="13700" y="49910"/>
                    <a:pt x="13934" y="49910"/>
                  </a:cubicBezTo>
                  <a:cubicBezTo>
                    <a:pt x="17459" y="49910"/>
                    <a:pt x="22858" y="49223"/>
                    <a:pt x="22858" y="48447"/>
                  </a:cubicBezTo>
                  <a:cubicBezTo>
                    <a:pt x="22983" y="46567"/>
                    <a:pt x="22858" y="43008"/>
                    <a:pt x="23810" y="41028"/>
                  </a:cubicBezTo>
                  <a:lnTo>
                    <a:pt x="26617" y="41028"/>
                  </a:lnTo>
                  <a:cubicBezTo>
                    <a:pt x="27143" y="41028"/>
                    <a:pt x="27569" y="41028"/>
                    <a:pt x="28096" y="40928"/>
                  </a:cubicBezTo>
                  <a:lnTo>
                    <a:pt x="28096" y="41028"/>
                  </a:lnTo>
                  <a:cubicBezTo>
                    <a:pt x="28823" y="42908"/>
                    <a:pt x="29249" y="46041"/>
                    <a:pt x="29349" y="48447"/>
                  </a:cubicBezTo>
                  <a:cubicBezTo>
                    <a:pt x="29443" y="49223"/>
                    <a:pt x="34870" y="49910"/>
                    <a:pt x="38377" y="49910"/>
                  </a:cubicBezTo>
                  <a:cubicBezTo>
                    <a:pt x="38610" y="49910"/>
                    <a:pt x="38834" y="49907"/>
                    <a:pt x="39048" y="49901"/>
                  </a:cubicBezTo>
                  <a:lnTo>
                    <a:pt x="39148" y="49800"/>
                  </a:lnTo>
                  <a:cubicBezTo>
                    <a:pt x="39274" y="49800"/>
                    <a:pt x="40402" y="49800"/>
                    <a:pt x="40527" y="49500"/>
                  </a:cubicBezTo>
                  <a:cubicBezTo>
                    <a:pt x="40627" y="49374"/>
                    <a:pt x="40627" y="49274"/>
                    <a:pt x="40627" y="49174"/>
                  </a:cubicBezTo>
                  <a:cubicBezTo>
                    <a:pt x="40928" y="49074"/>
                    <a:pt x="41153" y="48347"/>
                    <a:pt x="41028" y="48121"/>
                  </a:cubicBezTo>
                  <a:cubicBezTo>
                    <a:pt x="40335" y="46651"/>
                    <a:pt x="36644" y="46411"/>
                    <a:pt x="34314" y="46411"/>
                  </a:cubicBezTo>
                  <a:cubicBezTo>
                    <a:pt x="33189" y="46411"/>
                    <a:pt x="32382" y="46467"/>
                    <a:pt x="32382" y="46467"/>
                  </a:cubicBezTo>
                  <a:cubicBezTo>
                    <a:pt x="32582" y="44061"/>
                    <a:pt x="32682" y="40402"/>
                    <a:pt x="32682" y="39675"/>
                  </a:cubicBezTo>
                  <a:cubicBezTo>
                    <a:pt x="34261" y="38848"/>
                    <a:pt x="35389" y="37695"/>
                    <a:pt x="36241" y="36442"/>
                  </a:cubicBezTo>
                  <a:cubicBezTo>
                    <a:pt x="36868" y="35590"/>
                    <a:pt x="37394" y="34562"/>
                    <a:pt x="37695" y="33510"/>
                  </a:cubicBezTo>
                  <a:cubicBezTo>
                    <a:pt x="39374" y="28597"/>
                    <a:pt x="38221" y="22758"/>
                    <a:pt x="37494" y="20878"/>
                  </a:cubicBezTo>
                  <a:cubicBezTo>
                    <a:pt x="36868" y="19098"/>
                    <a:pt x="36141" y="17645"/>
                    <a:pt x="35389" y="16492"/>
                  </a:cubicBezTo>
                  <a:cubicBezTo>
                    <a:pt x="49174" y="6893"/>
                    <a:pt x="46893" y="1"/>
                    <a:pt x="44487"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87"/>
            <p:cNvSpPr/>
            <p:nvPr/>
          </p:nvSpPr>
          <p:spPr>
            <a:xfrm>
              <a:off x="1442513" y="3877680"/>
              <a:ext cx="270874" cy="50897"/>
            </a:xfrm>
            <a:custGeom>
              <a:avLst/>
              <a:gdLst/>
              <a:ahLst/>
              <a:cxnLst/>
              <a:rect l="l" t="t" r="r" b="b"/>
              <a:pathLst>
                <a:path w="14412" h="2708" extrusionOk="0">
                  <a:moveTo>
                    <a:pt x="13886" y="0"/>
                  </a:moveTo>
                  <a:cubicBezTo>
                    <a:pt x="12006" y="727"/>
                    <a:pt x="9600" y="1153"/>
                    <a:pt x="6467" y="1153"/>
                  </a:cubicBezTo>
                  <a:lnTo>
                    <a:pt x="5740" y="1153"/>
                  </a:lnTo>
                  <a:cubicBezTo>
                    <a:pt x="3861" y="1053"/>
                    <a:pt x="2181" y="928"/>
                    <a:pt x="828" y="627"/>
                  </a:cubicBezTo>
                  <a:cubicBezTo>
                    <a:pt x="828" y="627"/>
                    <a:pt x="502" y="928"/>
                    <a:pt x="1" y="1554"/>
                  </a:cubicBezTo>
                  <a:cubicBezTo>
                    <a:pt x="2081" y="2306"/>
                    <a:pt x="4161" y="2707"/>
                    <a:pt x="6267" y="2707"/>
                  </a:cubicBezTo>
                  <a:cubicBezTo>
                    <a:pt x="9074" y="2707"/>
                    <a:pt x="11906" y="1980"/>
                    <a:pt x="14412" y="426"/>
                  </a:cubicBezTo>
                  <a:cubicBezTo>
                    <a:pt x="14086" y="101"/>
                    <a:pt x="13986" y="0"/>
                    <a:pt x="13886" y="0"/>
                  </a:cubicBezTo>
                  <a:close/>
                </a:path>
              </a:pathLst>
            </a:custGeom>
            <a:solidFill>
              <a:srgbClr val="AE6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87"/>
            <p:cNvSpPr/>
            <p:nvPr/>
          </p:nvSpPr>
          <p:spPr>
            <a:xfrm>
              <a:off x="1318629" y="3485276"/>
              <a:ext cx="510171" cy="422023"/>
            </a:xfrm>
            <a:custGeom>
              <a:avLst/>
              <a:gdLst/>
              <a:ahLst/>
              <a:cxnLst/>
              <a:rect l="l" t="t" r="r" b="b"/>
              <a:pathLst>
                <a:path w="27144" h="22454" extrusionOk="0">
                  <a:moveTo>
                    <a:pt x="14311" y="0"/>
                  </a:moveTo>
                  <a:cubicBezTo>
                    <a:pt x="13785" y="0"/>
                    <a:pt x="13259" y="0"/>
                    <a:pt x="12632" y="100"/>
                  </a:cubicBezTo>
                  <a:lnTo>
                    <a:pt x="11805" y="100"/>
                  </a:lnTo>
                  <a:cubicBezTo>
                    <a:pt x="11279" y="201"/>
                    <a:pt x="10853" y="301"/>
                    <a:pt x="10552" y="401"/>
                  </a:cubicBezTo>
                  <a:cubicBezTo>
                    <a:pt x="10126" y="501"/>
                    <a:pt x="9725" y="627"/>
                    <a:pt x="9299" y="727"/>
                  </a:cubicBezTo>
                  <a:cubicBezTo>
                    <a:pt x="8772" y="927"/>
                    <a:pt x="8346" y="1128"/>
                    <a:pt x="7845" y="1454"/>
                  </a:cubicBezTo>
                  <a:cubicBezTo>
                    <a:pt x="3459" y="3960"/>
                    <a:pt x="3133" y="9399"/>
                    <a:pt x="3133" y="9399"/>
                  </a:cubicBezTo>
                  <a:cubicBezTo>
                    <a:pt x="1253" y="12732"/>
                    <a:pt x="0" y="19925"/>
                    <a:pt x="8045" y="21930"/>
                  </a:cubicBezTo>
                  <a:cubicBezTo>
                    <a:pt x="9299" y="22231"/>
                    <a:pt x="10652" y="22431"/>
                    <a:pt x="12431" y="22431"/>
                  </a:cubicBezTo>
                  <a:cubicBezTo>
                    <a:pt x="12797" y="22446"/>
                    <a:pt x="13153" y="22453"/>
                    <a:pt x="13499" y="22453"/>
                  </a:cubicBezTo>
                  <a:cubicBezTo>
                    <a:pt x="16118" y="22453"/>
                    <a:pt x="18178" y="22046"/>
                    <a:pt x="19750" y="21404"/>
                  </a:cubicBezTo>
                  <a:cubicBezTo>
                    <a:pt x="27143" y="18572"/>
                    <a:pt x="24762" y="10752"/>
                    <a:pt x="23384" y="8973"/>
                  </a:cubicBezTo>
                  <a:cubicBezTo>
                    <a:pt x="23384" y="8973"/>
                    <a:pt x="22883" y="3333"/>
                    <a:pt x="18271" y="1028"/>
                  </a:cubicBezTo>
                  <a:cubicBezTo>
                    <a:pt x="17745" y="827"/>
                    <a:pt x="17344" y="627"/>
                    <a:pt x="16717" y="401"/>
                  </a:cubicBezTo>
                  <a:cubicBezTo>
                    <a:pt x="16391" y="301"/>
                    <a:pt x="15990" y="201"/>
                    <a:pt x="15564" y="201"/>
                  </a:cubicBezTo>
                  <a:cubicBezTo>
                    <a:pt x="15138" y="100"/>
                    <a:pt x="14737" y="100"/>
                    <a:pt x="14311"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87"/>
            <p:cNvSpPr/>
            <p:nvPr/>
          </p:nvSpPr>
          <p:spPr>
            <a:xfrm>
              <a:off x="1357724" y="4572531"/>
              <a:ext cx="35353" cy="27328"/>
            </a:xfrm>
            <a:custGeom>
              <a:avLst/>
              <a:gdLst/>
              <a:ahLst/>
              <a:cxnLst/>
              <a:rect l="l" t="t" r="r" b="b"/>
              <a:pathLst>
                <a:path w="1881" h="1454" extrusionOk="0">
                  <a:moveTo>
                    <a:pt x="953" y="0"/>
                  </a:moveTo>
                  <a:cubicBezTo>
                    <a:pt x="853" y="100"/>
                    <a:pt x="752" y="201"/>
                    <a:pt x="527" y="201"/>
                  </a:cubicBezTo>
                  <a:cubicBezTo>
                    <a:pt x="427" y="301"/>
                    <a:pt x="427" y="301"/>
                    <a:pt x="326" y="426"/>
                  </a:cubicBezTo>
                  <a:cubicBezTo>
                    <a:pt x="326" y="426"/>
                    <a:pt x="226" y="526"/>
                    <a:pt x="226" y="627"/>
                  </a:cubicBezTo>
                  <a:cubicBezTo>
                    <a:pt x="126" y="727"/>
                    <a:pt x="1" y="927"/>
                    <a:pt x="1" y="1053"/>
                  </a:cubicBezTo>
                  <a:cubicBezTo>
                    <a:pt x="1" y="1253"/>
                    <a:pt x="126" y="1353"/>
                    <a:pt x="226" y="1353"/>
                  </a:cubicBezTo>
                  <a:cubicBezTo>
                    <a:pt x="226" y="1454"/>
                    <a:pt x="326" y="1454"/>
                    <a:pt x="326" y="1454"/>
                  </a:cubicBezTo>
                  <a:lnTo>
                    <a:pt x="427" y="1454"/>
                  </a:lnTo>
                  <a:lnTo>
                    <a:pt x="427" y="1353"/>
                  </a:lnTo>
                  <a:cubicBezTo>
                    <a:pt x="427" y="1353"/>
                    <a:pt x="326" y="1353"/>
                    <a:pt x="326" y="1253"/>
                  </a:cubicBezTo>
                  <a:lnTo>
                    <a:pt x="326" y="1053"/>
                  </a:lnTo>
                  <a:cubicBezTo>
                    <a:pt x="427" y="1053"/>
                    <a:pt x="427" y="1053"/>
                    <a:pt x="427" y="927"/>
                  </a:cubicBezTo>
                  <a:cubicBezTo>
                    <a:pt x="427" y="927"/>
                    <a:pt x="427" y="827"/>
                    <a:pt x="527" y="827"/>
                  </a:cubicBezTo>
                  <a:cubicBezTo>
                    <a:pt x="527" y="827"/>
                    <a:pt x="527" y="727"/>
                    <a:pt x="627" y="727"/>
                  </a:cubicBezTo>
                  <a:cubicBezTo>
                    <a:pt x="627" y="627"/>
                    <a:pt x="752" y="627"/>
                    <a:pt x="752" y="627"/>
                  </a:cubicBezTo>
                  <a:cubicBezTo>
                    <a:pt x="853" y="526"/>
                    <a:pt x="953" y="426"/>
                    <a:pt x="1153" y="426"/>
                  </a:cubicBezTo>
                  <a:cubicBezTo>
                    <a:pt x="1254" y="301"/>
                    <a:pt x="1379" y="301"/>
                    <a:pt x="1479" y="201"/>
                  </a:cubicBezTo>
                  <a:lnTo>
                    <a:pt x="1680" y="201"/>
                  </a:lnTo>
                  <a:lnTo>
                    <a:pt x="1780" y="100"/>
                  </a:lnTo>
                  <a:lnTo>
                    <a:pt x="1880" y="100"/>
                  </a:lnTo>
                  <a:lnTo>
                    <a:pt x="17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87"/>
            <p:cNvSpPr/>
            <p:nvPr/>
          </p:nvSpPr>
          <p:spPr>
            <a:xfrm>
              <a:off x="1336523" y="4582418"/>
              <a:ext cx="19" cy="7556"/>
            </a:xfrm>
            <a:custGeom>
              <a:avLst/>
              <a:gdLst/>
              <a:ahLst/>
              <a:cxnLst/>
              <a:rect l="l" t="t" r="r" b="b"/>
              <a:pathLst>
                <a:path w="1" h="402" extrusionOk="0">
                  <a:moveTo>
                    <a:pt x="1" y="101"/>
                  </a:moveTo>
                  <a:lnTo>
                    <a:pt x="1" y="0"/>
                  </a:lnTo>
                  <a:lnTo>
                    <a:pt x="1" y="0"/>
                  </a:lnTo>
                  <a:lnTo>
                    <a:pt x="1" y="101"/>
                  </a:lnTo>
                  <a:lnTo>
                    <a:pt x="1" y="101"/>
                  </a:lnTo>
                  <a:lnTo>
                    <a:pt x="1" y="201"/>
                  </a:lnTo>
                  <a:lnTo>
                    <a:pt x="1" y="301"/>
                  </a:lnTo>
                  <a:lnTo>
                    <a:pt x="1" y="401"/>
                  </a:lnTo>
                  <a:lnTo>
                    <a:pt x="1" y="301"/>
                  </a:lnTo>
                  <a:lnTo>
                    <a:pt x="1" y="301"/>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87"/>
            <p:cNvSpPr/>
            <p:nvPr/>
          </p:nvSpPr>
          <p:spPr>
            <a:xfrm>
              <a:off x="1334173" y="4558867"/>
              <a:ext cx="35353" cy="27328"/>
            </a:xfrm>
            <a:custGeom>
              <a:avLst/>
              <a:gdLst/>
              <a:ahLst/>
              <a:cxnLst/>
              <a:rect l="l" t="t" r="r" b="b"/>
              <a:pathLst>
                <a:path w="1881" h="1454" extrusionOk="0">
                  <a:moveTo>
                    <a:pt x="1880" y="0"/>
                  </a:moveTo>
                  <a:cubicBezTo>
                    <a:pt x="1479" y="0"/>
                    <a:pt x="1053" y="100"/>
                    <a:pt x="627" y="301"/>
                  </a:cubicBezTo>
                  <a:cubicBezTo>
                    <a:pt x="426" y="401"/>
                    <a:pt x="326" y="627"/>
                    <a:pt x="226" y="827"/>
                  </a:cubicBezTo>
                  <a:cubicBezTo>
                    <a:pt x="126" y="928"/>
                    <a:pt x="0" y="1253"/>
                    <a:pt x="0" y="1454"/>
                  </a:cubicBezTo>
                  <a:lnTo>
                    <a:pt x="226" y="1454"/>
                  </a:lnTo>
                  <a:cubicBezTo>
                    <a:pt x="326" y="1153"/>
                    <a:pt x="627" y="827"/>
                    <a:pt x="853" y="627"/>
                  </a:cubicBezTo>
                  <a:cubicBezTo>
                    <a:pt x="1153" y="401"/>
                    <a:pt x="1579" y="301"/>
                    <a:pt x="1880" y="100"/>
                  </a:cubicBezTo>
                  <a:lnTo>
                    <a:pt x="18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87"/>
            <p:cNvSpPr/>
            <p:nvPr/>
          </p:nvSpPr>
          <p:spPr>
            <a:xfrm>
              <a:off x="1363852" y="4596083"/>
              <a:ext cx="19" cy="8025"/>
            </a:xfrm>
            <a:custGeom>
              <a:avLst/>
              <a:gdLst/>
              <a:ahLst/>
              <a:cxnLst/>
              <a:rect l="l" t="t" r="r" b="b"/>
              <a:pathLst>
                <a:path w="1" h="427" extrusionOk="0">
                  <a:moveTo>
                    <a:pt x="0" y="201"/>
                  </a:moveTo>
                  <a:lnTo>
                    <a:pt x="0" y="301"/>
                  </a:lnTo>
                  <a:lnTo>
                    <a:pt x="0" y="426"/>
                  </a:lnTo>
                  <a:lnTo>
                    <a:pt x="0" y="301"/>
                  </a:lnTo>
                  <a:lnTo>
                    <a:pt x="0" y="201"/>
                  </a:lnTo>
                  <a:lnTo>
                    <a:pt x="0" y="100"/>
                  </a:lnTo>
                  <a:lnTo>
                    <a:pt x="0" y="0"/>
                  </a:lnTo>
                  <a:lnTo>
                    <a:pt x="0" y="0"/>
                  </a:lnTo>
                  <a:lnTo>
                    <a:pt x="0" y="0"/>
                  </a:lnTo>
                  <a:lnTo>
                    <a:pt x="0" y="10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87"/>
            <p:cNvSpPr/>
            <p:nvPr/>
          </p:nvSpPr>
          <p:spPr>
            <a:xfrm>
              <a:off x="1823151" y="4572531"/>
              <a:ext cx="33474" cy="27328"/>
            </a:xfrm>
            <a:custGeom>
              <a:avLst/>
              <a:gdLst/>
              <a:ahLst/>
              <a:cxnLst/>
              <a:rect l="l" t="t" r="r" b="b"/>
              <a:pathLst>
                <a:path w="1781" h="1454" extrusionOk="0">
                  <a:moveTo>
                    <a:pt x="1" y="0"/>
                  </a:moveTo>
                  <a:lnTo>
                    <a:pt x="101" y="100"/>
                  </a:lnTo>
                  <a:lnTo>
                    <a:pt x="201" y="100"/>
                  </a:lnTo>
                  <a:cubicBezTo>
                    <a:pt x="201" y="201"/>
                    <a:pt x="301" y="201"/>
                    <a:pt x="427" y="201"/>
                  </a:cubicBezTo>
                  <a:cubicBezTo>
                    <a:pt x="527" y="301"/>
                    <a:pt x="627" y="301"/>
                    <a:pt x="727" y="426"/>
                  </a:cubicBezTo>
                  <a:cubicBezTo>
                    <a:pt x="828" y="426"/>
                    <a:pt x="928" y="526"/>
                    <a:pt x="1053" y="526"/>
                  </a:cubicBezTo>
                  <a:cubicBezTo>
                    <a:pt x="1254" y="727"/>
                    <a:pt x="1454" y="827"/>
                    <a:pt x="1454" y="1053"/>
                  </a:cubicBezTo>
                  <a:cubicBezTo>
                    <a:pt x="1554" y="1153"/>
                    <a:pt x="1554" y="1153"/>
                    <a:pt x="1554" y="1253"/>
                  </a:cubicBezTo>
                  <a:lnTo>
                    <a:pt x="1554" y="1353"/>
                  </a:lnTo>
                  <a:lnTo>
                    <a:pt x="1554" y="1454"/>
                  </a:lnTo>
                  <a:lnTo>
                    <a:pt x="1680" y="1353"/>
                  </a:lnTo>
                  <a:lnTo>
                    <a:pt x="1780" y="1253"/>
                  </a:lnTo>
                  <a:lnTo>
                    <a:pt x="1780" y="927"/>
                  </a:lnTo>
                  <a:cubicBezTo>
                    <a:pt x="1780" y="827"/>
                    <a:pt x="1780" y="627"/>
                    <a:pt x="1680" y="526"/>
                  </a:cubicBezTo>
                  <a:cubicBezTo>
                    <a:pt x="1554" y="426"/>
                    <a:pt x="1454" y="301"/>
                    <a:pt x="1254" y="201"/>
                  </a:cubicBezTo>
                  <a:cubicBezTo>
                    <a:pt x="1153" y="100"/>
                    <a:pt x="1053" y="100"/>
                    <a:pt x="828"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87"/>
            <p:cNvSpPr/>
            <p:nvPr/>
          </p:nvSpPr>
          <p:spPr>
            <a:xfrm>
              <a:off x="1846703" y="4558867"/>
              <a:ext cx="35353" cy="33455"/>
            </a:xfrm>
            <a:custGeom>
              <a:avLst/>
              <a:gdLst/>
              <a:ahLst/>
              <a:cxnLst/>
              <a:rect l="l" t="t" r="r" b="b"/>
              <a:pathLst>
                <a:path w="1881" h="1780" extrusionOk="0">
                  <a:moveTo>
                    <a:pt x="1" y="0"/>
                  </a:moveTo>
                  <a:lnTo>
                    <a:pt x="1" y="100"/>
                  </a:lnTo>
                  <a:lnTo>
                    <a:pt x="101" y="201"/>
                  </a:lnTo>
                  <a:cubicBezTo>
                    <a:pt x="101" y="201"/>
                    <a:pt x="201" y="201"/>
                    <a:pt x="301" y="301"/>
                  </a:cubicBezTo>
                  <a:cubicBezTo>
                    <a:pt x="527" y="401"/>
                    <a:pt x="828" y="527"/>
                    <a:pt x="1053" y="727"/>
                  </a:cubicBezTo>
                  <a:cubicBezTo>
                    <a:pt x="1354" y="928"/>
                    <a:pt x="1454" y="1153"/>
                    <a:pt x="1555" y="1354"/>
                  </a:cubicBezTo>
                  <a:lnTo>
                    <a:pt x="1555" y="1454"/>
                  </a:lnTo>
                  <a:cubicBezTo>
                    <a:pt x="1680" y="1454"/>
                    <a:pt x="1680" y="1554"/>
                    <a:pt x="1680" y="1554"/>
                  </a:cubicBezTo>
                  <a:lnTo>
                    <a:pt x="1680" y="1654"/>
                  </a:lnTo>
                  <a:lnTo>
                    <a:pt x="1680" y="1780"/>
                  </a:lnTo>
                  <a:cubicBezTo>
                    <a:pt x="1780" y="1780"/>
                    <a:pt x="1780" y="1780"/>
                    <a:pt x="1780" y="1654"/>
                  </a:cubicBezTo>
                  <a:cubicBezTo>
                    <a:pt x="1780" y="1654"/>
                    <a:pt x="1880" y="1654"/>
                    <a:pt x="1880" y="1554"/>
                  </a:cubicBezTo>
                  <a:lnTo>
                    <a:pt x="1880" y="1454"/>
                  </a:lnTo>
                  <a:lnTo>
                    <a:pt x="1880" y="1253"/>
                  </a:lnTo>
                  <a:cubicBezTo>
                    <a:pt x="1880" y="1028"/>
                    <a:pt x="1780" y="928"/>
                    <a:pt x="1680" y="727"/>
                  </a:cubicBezTo>
                  <a:cubicBezTo>
                    <a:pt x="1555" y="627"/>
                    <a:pt x="1454" y="527"/>
                    <a:pt x="1354" y="401"/>
                  </a:cubicBezTo>
                  <a:cubicBezTo>
                    <a:pt x="1053" y="201"/>
                    <a:pt x="728" y="100"/>
                    <a:pt x="427"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87"/>
            <p:cNvSpPr/>
            <p:nvPr/>
          </p:nvSpPr>
          <p:spPr>
            <a:xfrm>
              <a:off x="1479729" y="3683123"/>
              <a:ext cx="27347" cy="27817"/>
            </a:xfrm>
            <a:custGeom>
              <a:avLst/>
              <a:gdLst/>
              <a:ahLst/>
              <a:cxnLst/>
              <a:rect l="l" t="t" r="r" b="b"/>
              <a:pathLst>
                <a:path w="1455" h="1480" extrusionOk="0">
                  <a:moveTo>
                    <a:pt x="728" y="0"/>
                  </a:moveTo>
                  <a:cubicBezTo>
                    <a:pt x="302" y="0"/>
                    <a:pt x="1" y="326"/>
                    <a:pt x="1" y="752"/>
                  </a:cubicBezTo>
                  <a:cubicBezTo>
                    <a:pt x="1" y="1153"/>
                    <a:pt x="302" y="1479"/>
                    <a:pt x="728" y="1479"/>
                  </a:cubicBezTo>
                  <a:cubicBezTo>
                    <a:pt x="1154" y="1479"/>
                    <a:pt x="1454" y="1153"/>
                    <a:pt x="1454" y="752"/>
                  </a:cubicBezTo>
                  <a:cubicBezTo>
                    <a:pt x="1454" y="326"/>
                    <a:pt x="1154"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87"/>
            <p:cNvSpPr/>
            <p:nvPr/>
          </p:nvSpPr>
          <p:spPr>
            <a:xfrm>
              <a:off x="1621057" y="3683123"/>
              <a:ext cx="27347" cy="27817"/>
            </a:xfrm>
            <a:custGeom>
              <a:avLst/>
              <a:gdLst/>
              <a:ahLst/>
              <a:cxnLst/>
              <a:rect l="l" t="t" r="r" b="b"/>
              <a:pathLst>
                <a:path w="1455" h="1480" extrusionOk="0">
                  <a:moveTo>
                    <a:pt x="727" y="0"/>
                  </a:moveTo>
                  <a:cubicBezTo>
                    <a:pt x="301" y="0"/>
                    <a:pt x="1" y="326"/>
                    <a:pt x="1" y="752"/>
                  </a:cubicBezTo>
                  <a:cubicBezTo>
                    <a:pt x="1" y="1153"/>
                    <a:pt x="301" y="1479"/>
                    <a:pt x="727" y="1479"/>
                  </a:cubicBezTo>
                  <a:cubicBezTo>
                    <a:pt x="1154" y="1479"/>
                    <a:pt x="1454" y="1153"/>
                    <a:pt x="1454" y="752"/>
                  </a:cubicBezTo>
                  <a:cubicBezTo>
                    <a:pt x="1454" y="326"/>
                    <a:pt x="1154"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87"/>
            <p:cNvSpPr/>
            <p:nvPr/>
          </p:nvSpPr>
          <p:spPr>
            <a:xfrm>
              <a:off x="1467963" y="3629911"/>
              <a:ext cx="35335" cy="27178"/>
            </a:xfrm>
            <a:custGeom>
              <a:avLst/>
              <a:gdLst/>
              <a:ahLst/>
              <a:cxnLst/>
              <a:rect l="l" t="t" r="r" b="b"/>
              <a:pathLst>
                <a:path w="1880" h="1446" extrusionOk="0">
                  <a:moveTo>
                    <a:pt x="1257" y="0"/>
                  </a:moveTo>
                  <a:cubicBezTo>
                    <a:pt x="1005" y="0"/>
                    <a:pt x="707" y="145"/>
                    <a:pt x="527" y="325"/>
                  </a:cubicBezTo>
                  <a:cubicBezTo>
                    <a:pt x="100" y="751"/>
                    <a:pt x="0" y="1177"/>
                    <a:pt x="201" y="1378"/>
                  </a:cubicBezTo>
                  <a:cubicBezTo>
                    <a:pt x="225" y="1426"/>
                    <a:pt x="268" y="1445"/>
                    <a:pt x="323" y="1445"/>
                  </a:cubicBezTo>
                  <a:cubicBezTo>
                    <a:pt x="499" y="1445"/>
                    <a:pt x="799" y="1253"/>
                    <a:pt x="1028" y="1177"/>
                  </a:cubicBezTo>
                  <a:cubicBezTo>
                    <a:pt x="1354" y="952"/>
                    <a:pt x="1880" y="751"/>
                    <a:pt x="1654" y="225"/>
                  </a:cubicBezTo>
                  <a:cubicBezTo>
                    <a:pt x="1574" y="65"/>
                    <a:pt x="1426" y="0"/>
                    <a:pt x="1257"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87"/>
            <p:cNvSpPr/>
            <p:nvPr/>
          </p:nvSpPr>
          <p:spPr>
            <a:xfrm>
              <a:off x="1624835" y="3625945"/>
              <a:ext cx="35335" cy="26651"/>
            </a:xfrm>
            <a:custGeom>
              <a:avLst/>
              <a:gdLst/>
              <a:ahLst/>
              <a:cxnLst/>
              <a:rect l="l" t="t" r="r" b="b"/>
              <a:pathLst>
                <a:path w="1880" h="1418" extrusionOk="0">
                  <a:moveTo>
                    <a:pt x="646" y="0"/>
                  </a:moveTo>
                  <a:cubicBezTo>
                    <a:pt x="488" y="0"/>
                    <a:pt x="366" y="67"/>
                    <a:pt x="326" y="235"/>
                  </a:cubicBezTo>
                  <a:cubicBezTo>
                    <a:pt x="0" y="762"/>
                    <a:pt x="526" y="962"/>
                    <a:pt x="827" y="1163"/>
                  </a:cubicBezTo>
                  <a:cubicBezTo>
                    <a:pt x="1120" y="1249"/>
                    <a:pt x="1365" y="1418"/>
                    <a:pt x="1555" y="1418"/>
                  </a:cubicBezTo>
                  <a:cubicBezTo>
                    <a:pt x="1642" y="1418"/>
                    <a:pt x="1717" y="1382"/>
                    <a:pt x="1780" y="1288"/>
                  </a:cubicBezTo>
                  <a:cubicBezTo>
                    <a:pt x="1880" y="1063"/>
                    <a:pt x="1780" y="762"/>
                    <a:pt x="1454" y="336"/>
                  </a:cubicBezTo>
                  <a:cubicBezTo>
                    <a:pt x="1212" y="154"/>
                    <a:pt x="888" y="0"/>
                    <a:pt x="646"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87"/>
            <p:cNvSpPr/>
            <p:nvPr/>
          </p:nvSpPr>
          <p:spPr>
            <a:xfrm>
              <a:off x="1562169" y="3720809"/>
              <a:ext cx="7556" cy="47119"/>
            </a:xfrm>
            <a:custGeom>
              <a:avLst/>
              <a:gdLst/>
              <a:ahLst/>
              <a:cxnLst/>
              <a:rect l="l" t="t" r="r" b="b"/>
              <a:pathLst>
                <a:path w="402" h="2507" extrusionOk="0">
                  <a:moveTo>
                    <a:pt x="201" y="0"/>
                  </a:moveTo>
                  <a:cubicBezTo>
                    <a:pt x="101" y="0"/>
                    <a:pt x="1" y="101"/>
                    <a:pt x="1" y="201"/>
                  </a:cubicBezTo>
                  <a:lnTo>
                    <a:pt x="1" y="2281"/>
                  </a:lnTo>
                  <a:cubicBezTo>
                    <a:pt x="1" y="2381"/>
                    <a:pt x="101" y="2507"/>
                    <a:pt x="201" y="2507"/>
                  </a:cubicBezTo>
                  <a:cubicBezTo>
                    <a:pt x="302" y="2507"/>
                    <a:pt x="402" y="2381"/>
                    <a:pt x="402" y="2281"/>
                  </a:cubicBezTo>
                  <a:lnTo>
                    <a:pt x="402" y="201"/>
                  </a:lnTo>
                  <a:cubicBezTo>
                    <a:pt x="402" y="101"/>
                    <a:pt x="302" y="0"/>
                    <a:pt x="201" y="0"/>
                  </a:cubicBezTo>
                  <a:close/>
                </a:path>
              </a:pathLst>
            </a:custGeom>
            <a:solidFill>
              <a:srgbClr val="844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87"/>
            <p:cNvSpPr/>
            <p:nvPr/>
          </p:nvSpPr>
          <p:spPr>
            <a:xfrm>
              <a:off x="1505179" y="3734473"/>
              <a:ext cx="123427" cy="35353"/>
            </a:xfrm>
            <a:custGeom>
              <a:avLst/>
              <a:gdLst/>
              <a:ahLst/>
              <a:cxnLst/>
              <a:rect l="l" t="t" r="r" b="b"/>
              <a:pathLst>
                <a:path w="6567" h="1881" extrusionOk="0">
                  <a:moveTo>
                    <a:pt x="6466" y="0"/>
                  </a:moveTo>
                  <a:cubicBezTo>
                    <a:pt x="6366" y="0"/>
                    <a:pt x="6266" y="0"/>
                    <a:pt x="6266" y="101"/>
                  </a:cubicBezTo>
                  <a:cubicBezTo>
                    <a:pt x="6266" y="101"/>
                    <a:pt x="6166" y="101"/>
                    <a:pt x="6065" y="301"/>
                  </a:cubicBezTo>
                  <a:cubicBezTo>
                    <a:pt x="5940" y="401"/>
                    <a:pt x="5740" y="527"/>
                    <a:pt x="5439" y="727"/>
                  </a:cubicBezTo>
                  <a:cubicBezTo>
                    <a:pt x="5113" y="827"/>
                    <a:pt x="4812" y="928"/>
                    <a:pt x="4486" y="1028"/>
                  </a:cubicBezTo>
                  <a:cubicBezTo>
                    <a:pt x="4286" y="1153"/>
                    <a:pt x="4060" y="1153"/>
                    <a:pt x="3860" y="1153"/>
                  </a:cubicBezTo>
                  <a:cubicBezTo>
                    <a:pt x="3760" y="1253"/>
                    <a:pt x="3659" y="1253"/>
                    <a:pt x="3559" y="1253"/>
                  </a:cubicBezTo>
                  <a:lnTo>
                    <a:pt x="2607" y="1253"/>
                  </a:lnTo>
                  <a:cubicBezTo>
                    <a:pt x="2506" y="1253"/>
                    <a:pt x="2306" y="1153"/>
                    <a:pt x="2080" y="1153"/>
                  </a:cubicBezTo>
                  <a:cubicBezTo>
                    <a:pt x="1880" y="1153"/>
                    <a:pt x="1679" y="1028"/>
                    <a:pt x="1554" y="1028"/>
                  </a:cubicBezTo>
                  <a:cubicBezTo>
                    <a:pt x="1354" y="928"/>
                    <a:pt x="1253" y="827"/>
                    <a:pt x="1053" y="827"/>
                  </a:cubicBezTo>
                  <a:cubicBezTo>
                    <a:pt x="827" y="627"/>
                    <a:pt x="627" y="527"/>
                    <a:pt x="426" y="401"/>
                  </a:cubicBezTo>
                  <a:cubicBezTo>
                    <a:pt x="426" y="301"/>
                    <a:pt x="301" y="301"/>
                    <a:pt x="301" y="301"/>
                  </a:cubicBezTo>
                  <a:lnTo>
                    <a:pt x="201" y="201"/>
                  </a:lnTo>
                  <a:cubicBezTo>
                    <a:pt x="201" y="201"/>
                    <a:pt x="156" y="156"/>
                    <a:pt x="97" y="156"/>
                  </a:cubicBezTo>
                  <a:cubicBezTo>
                    <a:pt x="67" y="156"/>
                    <a:pt x="34" y="167"/>
                    <a:pt x="0" y="201"/>
                  </a:cubicBezTo>
                  <a:lnTo>
                    <a:pt x="0" y="401"/>
                  </a:lnTo>
                  <a:lnTo>
                    <a:pt x="0" y="527"/>
                  </a:lnTo>
                  <a:cubicBezTo>
                    <a:pt x="100" y="527"/>
                    <a:pt x="100" y="627"/>
                    <a:pt x="201" y="627"/>
                  </a:cubicBezTo>
                  <a:cubicBezTo>
                    <a:pt x="301" y="827"/>
                    <a:pt x="527" y="1028"/>
                    <a:pt x="827" y="1253"/>
                  </a:cubicBezTo>
                  <a:cubicBezTo>
                    <a:pt x="928" y="1354"/>
                    <a:pt x="1153" y="1454"/>
                    <a:pt x="1354" y="1454"/>
                  </a:cubicBezTo>
                  <a:cubicBezTo>
                    <a:pt x="1554" y="1554"/>
                    <a:pt x="1679" y="1654"/>
                    <a:pt x="1980" y="1654"/>
                  </a:cubicBezTo>
                  <a:cubicBezTo>
                    <a:pt x="2181" y="1780"/>
                    <a:pt x="2406" y="1780"/>
                    <a:pt x="2607" y="1880"/>
                  </a:cubicBezTo>
                  <a:lnTo>
                    <a:pt x="3334" y="1880"/>
                  </a:lnTo>
                  <a:cubicBezTo>
                    <a:pt x="3559" y="1880"/>
                    <a:pt x="3760" y="1880"/>
                    <a:pt x="3960" y="1780"/>
                  </a:cubicBezTo>
                  <a:cubicBezTo>
                    <a:pt x="4186" y="1780"/>
                    <a:pt x="4386" y="1654"/>
                    <a:pt x="4587" y="1654"/>
                  </a:cubicBezTo>
                  <a:cubicBezTo>
                    <a:pt x="5013" y="1454"/>
                    <a:pt x="5439" y="1253"/>
                    <a:pt x="5740" y="1153"/>
                  </a:cubicBezTo>
                  <a:lnTo>
                    <a:pt x="6366" y="527"/>
                  </a:lnTo>
                  <a:cubicBezTo>
                    <a:pt x="6466" y="401"/>
                    <a:pt x="6466" y="301"/>
                    <a:pt x="6466" y="301"/>
                  </a:cubicBezTo>
                  <a:cubicBezTo>
                    <a:pt x="6567" y="201"/>
                    <a:pt x="6567" y="101"/>
                    <a:pt x="6466" y="0"/>
                  </a:cubicBezTo>
                  <a:close/>
                </a:path>
              </a:pathLst>
            </a:custGeom>
            <a:solidFill>
              <a:srgbClr val="2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87"/>
            <p:cNvSpPr/>
            <p:nvPr/>
          </p:nvSpPr>
          <p:spPr>
            <a:xfrm>
              <a:off x="1393061" y="3712802"/>
              <a:ext cx="106004" cy="106004"/>
            </a:xfrm>
            <a:custGeom>
              <a:avLst/>
              <a:gdLst/>
              <a:ahLst/>
              <a:cxnLst/>
              <a:rect l="l" t="t" r="r" b="b"/>
              <a:pathLst>
                <a:path w="5640" h="5640" extrusionOk="0">
                  <a:moveTo>
                    <a:pt x="2832" y="0"/>
                  </a:moveTo>
                  <a:cubicBezTo>
                    <a:pt x="1253" y="0"/>
                    <a:pt x="0" y="1254"/>
                    <a:pt x="0" y="2807"/>
                  </a:cubicBezTo>
                  <a:cubicBezTo>
                    <a:pt x="0" y="4386"/>
                    <a:pt x="1253" y="5640"/>
                    <a:pt x="2832" y="5640"/>
                  </a:cubicBezTo>
                  <a:cubicBezTo>
                    <a:pt x="4386" y="5640"/>
                    <a:pt x="5639" y="4386"/>
                    <a:pt x="5639" y="2807"/>
                  </a:cubicBezTo>
                  <a:cubicBezTo>
                    <a:pt x="5639" y="1254"/>
                    <a:pt x="4386" y="0"/>
                    <a:pt x="2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87"/>
            <p:cNvSpPr/>
            <p:nvPr/>
          </p:nvSpPr>
          <p:spPr>
            <a:xfrm>
              <a:off x="1650266" y="3710922"/>
              <a:ext cx="106004" cy="106004"/>
            </a:xfrm>
            <a:custGeom>
              <a:avLst/>
              <a:gdLst/>
              <a:ahLst/>
              <a:cxnLst/>
              <a:rect l="l" t="t" r="r" b="b"/>
              <a:pathLst>
                <a:path w="5640" h="5640" extrusionOk="0">
                  <a:moveTo>
                    <a:pt x="2833" y="0"/>
                  </a:moveTo>
                  <a:cubicBezTo>
                    <a:pt x="1254" y="0"/>
                    <a:pt x="1" y="1253"/>
                    <a:pt x="1" y="2807"/>
                  </a:cubicBezTo>
                  <a:cubicBezTo>
                    <a:pt x="1" y="4386"/>
                    <a:pt x="1254" y="5639"/>
                    <a:pt x="2833" y="5639"/>
                  </a:cubicBezTo>
                  <a:cubicBezTo>
                    <a:pt x="4387" y="5639"/>
                    <a:pt x="5640" y="4386"/>
                    <a:pt x="5640" y="2807"/>
                  </a:cubicBezTo>
                  <a:cubicBezTo>
                    <a:pt x="5640" y="1253"/>
                    <a:pt x="4387" y="0"/>
                    <a:pt x="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87"/>
            <p:cNvSpPr/>
            <p:nvPr/>
          </p:nvSpPr>
          <p:spPr>
            <a:xfrm>
              <a:off x="1451949" y="3950233"/>
              <a:ext cx="267096" cy="373081"/>
            </a:xfrm>
            <a:custGeom>
              <a:avLst/>
              <a:gdLst/>
              <a:ahLst/>
              <a:cxnLst/>
              <a:rect l="l" t="t" r="r" b="b"/>
              <a:pathLst>
                <a:path w="14211" h="19850" extrusionOk="0">
                  <a:moveTo>
                    <a:pt x="7118" y="0"/>
                  </a:moveTo>
                  <a:cubicBezTo>
                    <a:pt x="3133" y="0"/>
                    <a:pt x="0" y="4486"/>
                    <a:pt x="0" y="9925"/>
                  </a:cubicBezTo>
                  <a:cubicBezTo>
                    <a:pt x="0" y="15464"/>
                    <a:pt x="3133" y="19850"/>
                    <a:pt x="7118" y="19850"/>
                  </a:cubicBezTo>
                  <a:cubicBezTo>
                    <a:pt x="11078" y="19850"/>
                    <a:pt x="14211" y="15364"/>
                    <a:pt x="14211" y="9925"/>
                  </a:cubicBezTo>
                  <a:cubicBezTo>
                    <a:pt x="14211" y="4486"/>
                    <a:pt x="10978" y="0"/>
                    <a:pt x="711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87"/>
            <p:cNvSpPr/>
            <p:nvPr/>
          </p:nvSpPr>
          <p:spPr>
            <a:xfrm>
              <a:off x="1195195" y="3737086"/>
              <a:ext cx="42890" cy="44826"/>
            </a:xfrm>
            <a:custGeom>
              <a:avLst/>
              <a:gdLst/>
              <a:ahLst/>
              <a:cxnLst/>
              <a:rect l="l" t="t" r="r" b="b"/>
              <a:pathLst>
                <a:path w="2282" h="2385" extrusionOk="0">
                  <a:moveTo>
                    <a:pt x="839" y="0"/>
                  </a:moveTo>
                  <a:cubicBezTo>
                    <a:pt x="725" y="0"/>
                    <a:pt x="611" y="20"/>
                    <a:pt x="502" y="62"/>
                  </a:cubicBezTo>
                  <a:cubicBezTo>
                    <a:pt x="101" y="388"/>
                    <a:pt x="1" y="1014"/>
                    <a:pt x="302" y="1641"/>
                  </a:cubicBezTo>
                  <a:cubicBezTo>
                    <a:pt x="541" y="2101"/>
                    <a:pt x="942" y="2385"/>
                    <a:pt x="1297" y="2385"/>
                  </a:cubicBezTo>
                  <a:cubicBezTo>
                    <a:pt x="1426" y="2385"/>
                    <a:pt x="1548" y="2347"/>
                    <a:pt x="1655" y="2267"/>
                  </a:cubicBezTo>
                  <a:cubicBezTo>
                    <a:pt x="2181" y="2042"/>
                    <a:pt x="2282" y="1315"/>
                    <a:pt x="1981" y="789"/>
                  </a:cubicBezTo>
                  <a:cubicBezTo>
                    <a:pt x="1723" y="292"/>
                    <a:pt x="1276" y="0"/>
                    <a:pt x="839"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87"/>
            <p:cNvSpPr/>
            <p:nvPr/>
          </p:nvSpPr>
          <p:spPr>
            <a:xfrm>
              <a:off x="1244196" y="3732594"/>
              <a:ext cx="15562" cy="21201"/>
            </a:xfrm>
            <a:custGeom>
              <a:avLst/>
              <a:gdLst/>
              <a:ahLst/>
              <a:cxnLst/>
              <a:rect l="l" t="t" r="r" b="b"/>
              <a:pathLst>
                <a:path w="828" h="1128" extrusionOk="0">
                  <a:moveTo>
                    <a:pt x="401" y="0"/>
                  </a:moveTo>
                  <a:cubicBezTo>
                    <a:pt x="101" y="0"/>
                    <a:pt x="0" y="201"/>
                    <a:pt x="0" y="501"/>
                  </a:cubicBezTo>
                  <a:cubicBezTo>
                    <a:pt x="0" y="827"/>
                    <a:pt x="101" y="1128"/>
                    <a:pt x="401" y="1128"/>
                  </a:cubicBezTo>
                  <a:cubicBezTo>
                    <a:pt x="627" y="1128"/>
                    <a:pt x="827" y="827"/>
                    <a:pt x="827" y="501"/>
                  </a:cubicBezTo>
                  <a:cubicBezTo>
                    <a:pt x="827" y="201"/>
                    <a:pt x="627" y="0"/>
                    <a:pt x="4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87"/>
            <p:cNvSpPr/>
            <p:nvPr/>
          </p:nvSpPr>
          <p:spPr>
            <a:xfrm>
              <a:off x="1206980" y="3713986"/>
              <a:ext cx="15562" cy="16258"/>
            </a:xfrm>
            <a:custGeom>
              <a:avLst/>
              <a:gdLst/>
              <a:ahLst/>
              <a:cxnLst/>
              <a:rect l="l" t="t" r="r" b="b"/>
              <a:pathLst>
                <a:path w="828" h="865" extrusionOk="0">
                  <a:moveTo>
                    <a:pt x="450" y="0"/>
                  </a:moveTo>
                  <a:cubicBezTo>
                    <a:pt x="401" y="0"/>
                    <a:pt x="351" y="13"/>
                    <a:pt x="301" y="38"/>
                  </a:cubicBezTo>
                  <a:cubicBezTo>
                    <a:pt x="101" y="38"/>
                    <a:pt x="0" y="238"/>
                    <a:pt x="101" y="564"/>
                  </a:cubicBezTo>
                  <a:cubicBezTo>
                    <a:pt x="101" y="764"/>
                    <a:pt x="301" y="865"/>
                    <a:pt x="502" y="865"/>
                  </a:cubicBezTo>
                  <a:cubicBezTo>
                    <a:pt x="727" y="764"/>
                    <a:pt x="828" y="564"/>
                    <a:pt x="727" y="363"/>
                  </a:cubicBezTo>
                  <a:cubicBezTo>
                    <a:pt x="727" y="118"/>
                    <a:pt x="599" y="0"/>
                    <a:pt x="450"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87"/>
            <p:cNvSpPr/>
            <p:nvPr/>
          </p:nvSpPr>
          <p:spPr>
            <a:xfrm>
              <a:off x="1175422" y="3734473"/>
              <a:ext cx="15562" cy="16070"/>
            </a:xfrm>
            <a:custGeom>
              <a:avLst/>
              <a:gdLst/>
              <a:ahLst/>
              <a:cxnLst/>
              <a:rect l="l" t="t" r="r" b="b"/>
              <a:pathLst>
                <a:path w="828" h="855" extrusionOk="0">
                  <a:moveTo>
                    <a:pt x="301" y="0"/>
                  </a:moveTo>
                  <a:cubicBezTo>
                    <a:pt x="100" y="101"/>
                    <a:pt x="0" y="301"/>
                    <a:pt x="0" y="527"/>
                  </a:cubicBezTo>
                  <a:cubicBezTo>
                    <a:pt x="82" y="690"/>
                    <a:pt x="231" y="854"/>
                    <a:pt x="405" y="854"/>
                  </a:cubicBezTo>
                  <a:cubicBezTo>
                    <a:pt x="445" y="854"/>
                    <a:pt x="485" y="846"/>
                    <a:pt x="527" y="827"/>
                  </a:cubicBezTo>
                  <a:cubicBezTo>
                    <a:pt x="727" y="827"/>
                    <a:pt x="827" y="627"/>
                    <a:pt x="727" y="301"/>
                  </a:cubicBezTo>
                  <a:cubicBezTo>
                    <a:pt x="727" y="101"/>
                    <a:pt x="527" y="0"/>
                    <a:pt x="3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87"/>
            <p:cNvSpPr/>
            <p:nvPr/>
          </p:nvSpPr>
          <p:spPr>
            <a:xfrm>
              <a:off x="1187188" y="3716561"/>
              <a:ext cx="15562" cy="16765"/>
            </a:xfrm>
            <a:custGeom>
              <a:avLst/>
              <a:gdLst/>
              <a:ahLst/>
              <a:cxnLst/>
              <a:rect l="l" t="t" r="r" b="b"/>
              <a:pathLst>
                <a:path w="828" h="892" extrusionOk="0">
                  <a:moveTo>
                    <a:pt x="201" y="1"/>
                  </a:moveTo>
                  <a:cubicBezTo>
                    <a:pt x="101" y="101"/>
                    <a:pt x="1" y="327"/>
                    <a:pt x="101" y="627"/>
                  </a:cubicBezTo>
                  <a:cubicBezTo>
                    <a:pt x="101" y="794"/>
                    <a:pt x="278" y="892"/>
                    <a:pt x="411" y="892"/>
                  </a:cubicBezTo>
                  <a:cubicBezTo>
                    <a:pt x="459" y="892"/>
                    <a:pt x="501" y="879"/>
                    <a:pt x="527" y="853"/>
                  </a:cubicBezTo>
                  <a:cubicBezTo>
                    <a:pt x="728" y="853"/>
                    <a:pt x="828" y="527"/>
                    <a:pt x="728" y="327"/>
                  </a:cubicBezTo>
                  <a:cubicBezTo>
                    <a:pt x="627" y="101"/>
                    <a:pt x="427" y="1"/>
                    <a:pt x="201"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87"/>
            <p:cNvSpPr/>
            <p:nvPr/>
          </p:nvSpPr>
          <p:spPr>
            <a:xfrm>
              <a:off x="1909369" y="3706618"/>
              <a:ext cx="45240" cy="44582"/>
            </a:xfrm>
            <a:custGeom>
              <a:avLst/>
              <a:gdLst/>
              <a:ahLst/>
              <a:cxnLst/>
              <a:rect l="l" t="t" r="r" b="b"/>
              <a:pathLst>
                <a:path w="2407" h="2372" extrusionOk="0">
                  <a:moveTo>
                    <a:pt x="1340" y="1"/>
                  </a:moveTo>
                  <a:cubicBezTo>
                    <a:pt x="939" y="1"/>
                    <a:pt x="546" y="298"/>
                    <a:pt x="326" y="755"/>
                  </a:cubicBezTo>
                  <a:cubicBezTo>
                    <a:pt x="0" y="1382"/>
                    <a:pt x="100" y="2009"/>
                    <a:pt x="627" y="2309"/>
                  </a:cubicBezTo>
                  <a:cubicBezTo>
                    <a:pt x="738" y="2352"/>
                    <a:pt x="855" y="2372"/>
                    <a:pt x="972" y="2372"/>
                  </a:cubicBezTo>
                  <a:cubicBezTo>
                    <a:pt x="1406" y="2372"/>
                    <a:pt x="1849" y="2097"/>
                    <a:pt x="2105" y="1683"/>
                  </a:cubicBezTo>
                  <a:cubicBezTo>
                    <a:pt x="2406" y="1056"/>
                    <a:pt x="2306" y="329"/>
                    <a:pt x="1780" y="129"/>
                  </a:cubicBezTo>
                  <a:cubicBezTo>
                    <a:pt x="1638" y="41"/>
                    <a:pt x="1488" y="1"/>
                    <a:pt x="1340"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87"/>
            <p:cNvSpPr/>
            <p:nvPr/>
          </p:nvSpPr>
          <p:spPr>
            <a:xfrm>
              <a:off x="1887697" y="3701016"/>
              <a:ext cx="17912" cy="21689"/>
            </a:xfrm>
            <a:custGeom>
              <a:avLst/>
              <a:gdLst/>
              <a:ahLst/>
              <a:cxnLst/>
              <a:rect l="l" t="t" r="r" b="b"/>
              <a:pathLst>
                <a:path w="953" h="1154" extrusionOk="0">
                  <a:moveTo>
                    <a:pt x="527" y="1"/>
                  </a:moveTo>
                  <a:cubicBezTo>
                    <a:pt x="226" y="1"/>
                    <a:pt x="0" y="302"/>
                    <a:pt x="0" y="627"/>
                  </a:cubicBezTo>
                  <a:cubicBezTo>
                    <a:pt x="0" y="928"/>
                    <a:pt x="226" y="1154"/>
                    <a:pt x="527" y="1154"/>
                  </a:cubicBezTo>
                  <a:cubicBezTo>
                    <a:pt x="752" y="1154"/>
                    <a:pt x="953" y="928"/>
                    <a:pt x="953" y="627"/>
                  </a:cubicBezTo>
                  <a:cubicBezTo>
                    <a:pt x="953" y="302"/>
                    <a:pt x="752" y="1"/>
                    <a:pt x="527"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87"/>
            <p:cNvSpPr/>
            <p:nvPr/>
          </p:nvSpPr>
          <p:spPr>
            <a:xfrm>
              <a:off x="1925383" y="3682653"/>
              <a:ext cx="15562" cy="17009"/>
            </a:xfrm>
            <a:custGeom>
              <a:avLst/>
              <a:gdLst/>
              <a:ahLst/>
              <a:cxnLst/>
              <a:rect l="l" t="t" r="r" b="b"/>
              <a:pathLst>
                <a:path w="828" h="905" extrusionOk="0">
                  <a:moveTo>
                    <a:pt x="443" y="1"/>
                  </a:moveTo>
                  <a:cubicBezTo>
                    <a:pt x="336" y="1"/>
                    <a:pt x="184" y="185"/>
                    <a:pt x="100" y="351"/>
                  </a:cubicBezTo>
                  <a:cubicBezTo>
                    <a:pt x="0" y="552"/>
                    <a:pt x="100" y="878"/>
                    <a:pt x="301" y="878"/>
                  </a:cubicBezTo>
                  <a:cubicBezTo>
                    <a:pt x="337" y="896"/>
                    <a:pt x="375" y="904"/>
                    <a:pt x="412" y="904"/>
                  </a:cubicBezTo>
                  <a:cubicBezTo>
                    <a:pt x="579" y="904"/>
                    <a:pt x="745" y="736"/>
                    <a:pt x="827" y="552"/>
                  </a:cubicBezTo>
                  <a:cubicBezTo>
                    <a:pt x="827" y="351"/>
                    <a:pt x="727" y="151"/>
                    <a:pt x="501" y="25"/>
                  </a:cubicBezTo>
                  <a:cubicBezTo>
                    <a:pt x="484" y="8"/>
                    <a:pt x="465" y="1"/>
                    <a:pt x="44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87"/>
            <p:cNvSpPr/>
            <p:nvPr/>
          </p:nvSpPr>
          <p:spPr>
            <a:xfrm>
              <a:off x="1540497" y="3698028"/>
              <a:ext cx="47138" cy="30335"/>
            </a:xfrm>
            <a:custGeom>
              <a:avLst/>
              <a:gdLst/>
              <a:ahLst/>
              <a:cxnLst/>
              <a:rect l="l" t="t" r="r" b="b"/>
              <a:pathLst>
                <a:path w="2508" h="1614" extrusionOk="0">
                  <a:moveTo>
                    <a:pt x="1278" y="0"/>
                  </a:moveTo>
                  <a:cubicBezTo>
                    <a:pt x="710" y="0"/>
                    <a:pt x="151" y="101"/>
                    <a:pt x="101" y="360"/>
                  </a:cubicBezTo>
                  <a:cubicBezTo>
                    <a:pt x="1" y="786"/>
                    <a:pt x="928" y="1613"/>
                    <a:pt x="1354" y="1613"/>
                  </a:cubicBezTo>
                  <a:cubicBezTo>
                    <a:pt x="1780" y="1613"/>
                    <a:pt x="2507" y="586"/>
                    <a:pt x="2507" y="260"/>
                  </a:cubicBezTo>
                  <a:cubicBezTo>
                    <a:pt x="2456" y="107"/>
                    <a:pt x="1863" y="0"/>
                    <a:pt x="1278" y="0"/>
                  </a:cubicBezTo>
                  <a:close/>
                </a:path>
              </a:pathLst>
            </a:custGeom>
            <a:solidFill>
              <a:srgbClr val="B84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87"/>
            <p:cNvSpPr/>
            <p:nvPr/>
          </p:nvSpPr>
          <p:spPr>
            <a:xfrm>
              <a:off x="1061424" y="4037860"/>
              <a:ext cx="204452" cy="198795"/>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5" name="Google Shape;14075;p87"/>
          <p:cNvGrpSpPr/>
          <p:nvPr/>
        </p:nvGrpSpPr>
        <p:grpSpPr>
          <a:xfrm>
            <a:off x="6509540" y="757646"/>
            <a:ext cx="820983" cy="781852"/>
            <a:chOff x="6542750" y="1157100"/>
            <a:chExt cx="637508" cy="607122"/>
          </a:xfrm>
        </p:grpSpPr>
        <p:sp>
          <p:nvSpPr>
            <p:cNvPr id="14076" name="Google Shape;14076;p87"/>
            <p:cNvSpPr/>
            <p:nvPr/>
          </p:nvSpPr>
          <p:spPr>
            <a:xfrm>
              <a:off x="6781892" y="1588101"/>
              <a:ext cx="48948" cy="156697"/>
            </a:xfrm>
            <a:custGeom>
              <a:avLst/>
              <a:gdLst/>
              <a:ahLst/>
              <a:cxnLst/>
              <a:rect l="l" t="t" r="r" b="b"/>
              <a:pathLst>
                <a:path w="1580" h="5058" extrusionOk="0">
                  <a:moveTo>
                    <a:pt x="1347" y="1"/>
                  </a:moveTo>
                  <a:cubicBezTo>
                    <a:pt x="1310" y="1"/>
                    <a:pt x="1254" y="45"/>
                    <a:pt x="1254" y="45"/>
                  </a:cubicBezTo>
                  <a:lnTo>
                    <a:pt x="1254" y="672"/>
                  </a:lnTo>
                  <a:cubicBezTo>
                    <a:pt x="1254" y="772"/>
                    <a:pt x="1154" y="973"/>
                    <a:pt x="1154" y="1198"/>
                  </a:cubicBezTo>
                  <a:lnTo>
                    <a:pt x="1154" y="1825"/>
                  </a:lnTo>
                  <a:cubicBezTo>
                    <a:pt x="1154" y="2226"/>
                    <a:pt x="1154" y="2652"/>
                    <a:pt x="1254" y="2978"/>
                  </a:cubicBezTo>
                  <a:lnTo>
                    <a:pt x="1254" y="3479"/>
                  </a:lnTo>
                  <a:cubicBezTo>
                    <a:pt x="1053" y="3604"/>
                    <a:pt x="853" y="3704"/>
                    <a:pt x="753" y="3805"/>
                  </a:cubicBezTo>
                  <a:cubicBezTo>
                    <a:pt x="527" y="3905"/>
                    <a:pt x="327" y="4005"/>
                    <a:pt x="126" y="4105"/>
                  </a:cubicBezTo>
                  <a:cubicBezTo>
                    <a:pt x="1" y="4105"/>
                    <a:pt x="1" y="4231"/>
                    <a:pt x="1" y="4231"/>
                  </a:cubicBezTo>
                  <a:cubicBezTo>
                    <a:pt x="1" y="4331"/>
                    <a:pt x="126" y="4331"/>
                    <a:pt x="226" y="4331"/>
                  </a:cubicBezTo>
                  <a:cubicBezTo>
                    <a:pt x="327" y="4331"/>
                    <a:pt x="527" y="4231"/>
                    <a:pt x="753" y="4231"/>
                  </a:cubicBezTo>
                  <a:lnTo>
                    <a:pt x="627" y="4331"/>
                  </a:lnTo>
                  <a:lnTo>
                    <a:pt x="527" y="4431"/>
                  </a:lnTo>
                  <a:cubicBezTo>
                    <a:pt x="427" y="4531"/>
                    <a:pt x="427" y="4632"/>
                    <a:pt x="427" y="4632"/>
                  </a:cubicBezTo>
                  <a:lnTo>
                    <a:pt x="427" y="4732"/>
                  </a:lnTo>
                  <a:cubicBezTo>
                    <a:pt x="427" y="4795"/>
                    <a:pt x="452" y="4826"/>
                    <a:pt x="490" y="4826"/>
                  </a:cubicBezTo>
                  <a:cubicBezTo>
                    <a:pt x="527" y="4826"/>
                    <a:pt x="577" y="4795"/>
                    <a:pt x="627" y="4732"/>
                  </a:cubicBezTo>
                  <a:lnTo>
                    <a:pt x="753" y="4632"/>
                  </a:lnTo>
                  <a:cubicBezTo>
                    <a:pt x="853" y="4632"/>
                    <a:pt x="853" y="4632"/>
                    <a:pt x="953" y="4531"/>
                  </a:cubicBezTo>
                  <a:cubicBezTo>
                    <a:pt x="953" y="4431"/>
                    <a:pt x="1053" y="4431"/>
                    <a:pt x="1154" y="4331"/>
                  </a:cubicBezTo>
                  <a:lnTo>
                    <a:pt x="1154" y="4958"/>
                  </a:lnTo>
                  <a:cubicBezTo>
                    <a:pt x="1154" y="4958"/>
                    <a:pt x="1154" y="5058"/>
                    <a:pt x="1254" y="5058"/>
                  </a:cubicBezTo>
                  <a:cubicBezTo>
                    <a:pt x="1254" y="5058"/>
                    <a:pt x="1379" y="5058"/>
                    <a:pt x="1379" y="4958"/>
                  </a:cubicBezTo>
                  <a:cubicBezTo>
                    <a:pt x="1480" y="4531"/>
                    <a:pt x="1580" y="4105"/>
                    <a:pt x="1580" y="3704"/>
                  </a:cubicBezTo>
                  <a:lnTo>
                    <a:pt x="1580" y="3604"/>
                  </a:lnTo>
                  <a:lnTo>
                    <a:pt x="1480" y="3479"/>
                  </a:lnTo>
                  <a:cubicBezTo>
                    <a:pt x="1480" y="3479"/>
                    <a:pt x="1580" y="3278"/>
                    <a:pt x="1580" y="2978"/>
                  </a:cubicBezTo>
                  <a:lnTo>
                    <a:pt x="1580" y="1825"/>
                  </a:lnTo>
                  <a:lnTo>
                    <a:pt x="1580" y="1198"/>
                  </a:lnTo>
                  <a:lnTo>
                    <a:pt x="1580" y="672"/>
                  </a:lnTo>
                  <a:cubicBezTo>
                    <a:pt x="1580" y="246"/>
                    <a:pt x="1480" y="45"/>
                    <a:pt x="1480" y="45"/>
                  </a:cubicBezTo>
                  <a:lnTo>
                    <a:pt x="1379" y="45"/>
                  </a:lnTo>
                  <a:cubicBezTo>
                    <a:pt x="1379" y="12"/>
                    <a:pt x="1365"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87"/>
            <p:cNvSpPr/>
            <p:nvPr/>
          </p:nvSpPr>
          <p:spPr>
            <a:xfrm>
              <a:off x="6607190" y="1157100"/>
              <a:ext cx="573068" cy="475109"/>
            </a:xfrm>
            <a:custGeom>
              <a:avLst/>
              <a:gdLst/>
              <a:ahLst/>
              <a:cxnLst/>
              <a:rect l="l" t="t" r="r" b="b"/>
              <a:pathLst>
                <a:path w="18498" h="15336" extrusionOk="0">
                  <a:moveTo>
                    <a:pt x="6838" y="0"/>
                  </a:moveTo>
                  <a:cubicBezTo>
                    <a:pt x="5916" y="0"/>
                    <a:pt x="4928" y="269"/>
                    <a:pt x="3885" y="900"/>
                  </a:cubicBezTo>
                  <a:cubicBezTo>
                    <a:pt x="627" y="2779"/>
                    <a:pt x="1" y="7692"/>
                    <a:pt x="1580" y="10925"/>
                  </a:cubicBezTo>
                  <a:cubicBezTo>
                    <a:pt x="2752" y="13637"/>
                    <a:pt x="6122" y="15335"/>
                    <a:pt x="10047" y="15335"/>
                  </a:cubicBezTo>
                  <a:cubicBezTo>
                    <a:pt x="10655" y="15335"/>
                    <a:pt x="11277" y="15294"/>
                    <a:pt x="11906" y="15210"/>
                  </a:cubicBezTo>
                  <a:cubicBezTo>
                    <a:pt x="16517" y="14484"/>
                    <a:pt x="18497" y="10824"/>
                    <a:pt x="18397" y="9997"/>
                  </a:cubicBezTo>
                  <a:cubicBezTo>
                    <a:pt x="18397" y="9997"/>
                    <a:pt x="14938" y="9471"/>
                    <a:pt x="13911" y="6539"/>
                  </a:cubicBezTo>
                  <a:cubicBezTo>
                    <a:pt x="12918" y="3898"/>
                    <a:pt x="10353" y="0"/>
                    <a:pt x="6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87"/>
            <p:cNvSpPr/>
            <p:nvPr/>
          </p:nvSpPr>
          <p:spPr>
            <a:xfrm>
              <a:off x="6542750" y="1294437"/>
              <a:ext cx="122712" cy="49072"/>
            </a:xfrm>
            <a:custGeom>
              <a:avLst/>
              <a:gdLst/>
              <a:ahLst/>
              <a:cxnLst/>
              <a:rect l="l" t="t" r="r" b="b"/>
              <a:pathLst>
                <a:path w="3961" h="1584" extrusionOk="0">
                  <a:moveTo>
                    <a:pt x="1830" y="0"/>
                  </a:moveTo>
                  <a:cubicBezTo>
                    <a:pt x="890" y="0"/>
                    <a:pt x="1" y="25"/>
                    <a:pt x="1" y="25"/>
                  </a:cubicBezTo>
                  <a:cubicBezTo>
                    <a:pt x="1" y="25"/>
                    <a:pt x="2607" y="1579"/>
                    <a:pt x="3334" y="1579"/>
                  </a:cubicBezTo>
                  <a:cubicBezTo>
                    <a:pt x="3353" y="1582"/>
                    <a:pt x="3372" y="1584"/>
                    <a:pt x="3391" y="1584"/>
                  </a:cubicBezTo>
                  <a:cubicBezTo>
                    <a:pt x="3960" y="1584"/>
                    <a:pt x="3960" y="126"/>
                    <a:pt x="3960" y="126"/>
                  </a:cubicBezTo>
                  <a:cubicBezTo>
                    <a:pt x="3760" y="25"/>
                    <a:pt x="2770" y="0"/>
                    <a:pt x="1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87"/>
            <p:cNvSpPr/>
            <p:nvPr/>
          </p:nvSpPr>
          <p:spPr>
            <a:xfrm>
              <a:off x="6691830" y="1268816"/>
              <a:ext cx="31878" cy="32622"/>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87"/>
            <p:cNvSpPr/>
            <p:nvPr/>
          </p:nvSpPr>
          <p:spPr>
            <a:xfrm>
              <a:off x="6678632" y="1314605"/>
              <a:ext cx="107191" cy="103318"/>
            </a:xfrm>
            <a:custGeom>
              <a:avLst/>
              <a:gdLst/>
              <a:ahLst/>
              <a:cxnLst/>
              <a:rect l="l" t="t" r="r" b="b"/>
              <a:pathLst>
                <a:path w="3460" h="3335" extrusionOk="0">
                  <a:moveTo>
                    <a:pt x="1680" y="1"/>
                  </a:moveTo>
                  <a:cubicBezTo>
                    <a:pt x="727" y="1"/>
                    <a:pt x="1" y="728"/>
                    <a:pt x="1" y="1655"/>
                  </a:cubicBezTo>
                  <a:cubicBezTo>
                    <a:pt x="1" y="2608"/>
                    <a:pt x="727" y="3334"/>
                    <a:pt x="1680" y="3334"/>
                  </a:cubicBezTo>
                  <a:cubicBezTo>
                    <a:pt x="2607" y="3334"/>
                    <a:pt x="3459" y="2608"/>
                    <a:pt x="3459" y="1655"/>
                  </a:cubicBezTo>
                  <a:cubicBezTo>
                    <a:pt x="3459" y="728"/>
                    <a:pt x="2607"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87"/>
            <p:cNvSpPr/>
            <p:nvPr/>
          </p:nvSpPr>
          <p:spPr>
            <a:xfrm>
              <a:off x="6818232" y="1319965"/>
              <a:ext cx="309986" cy="185818"/>
            </a:xfrm>
            <a:custGeom>
              <a:avLst/>
              <a:gdLst/>
              <a:ahLst/>
              <a:cxnLst/>
              <a:rect l="l" t="t" r="r" b="b"/>
              <a:pathLst>
                <a:path w="10006" h="5998" extrusionOk="0">
                  <a:moveTo>
                    <a:pt x="3313" y="0"/>
                  </a:moveTo>
                  <a:cubicBezTo>
                    <a:pt x="2027" y="0"/>
                    <a:pt x="976" y="815"/>
                    <a:pt x="708" y="1808"/>
                  </a:cubicBezTo>
                  <a:cubicBezTo>
                    <a:pt x="0" y="4247"/>
                    <a:pt x="1975" y="5997"/>
                    <a:pt x="4391" y="5997"/>
                  </a:cubicBezTo>
                  <a:cubicBezTo>
                    <a:pt x="4458" y="5997"/>
                    <a:pt x="4525" y="5996"/>
                    <a:pt x="4592" y="5993"/>
                  </a:cubicBezTo>
                  <a:cubicBezTo>
                    <a:pt x="7926" y="5768"/>
                    <a:pt x="10006" y="3487"/>
                    <a:pt x="10006" y="3487"/>
                  </a:cubicBezTo>
                  <a:cubicBezTo>
                    <a:pt x="10006" y="3487"/>
                    <a:pt x="8026" y="2961"/>
                    <a:pt x="5720" y="981"/>
                  </a:cubicBezTo>
                  <a:cubicBezTo>
                    <a:pt x="4911" y="284"/>
                    <a:pt x="4071"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87"/>
            <p:cNvSpPr/>
            <p:nvPr/>
          </p:nvSpPr>
          <p:spPr>
            <a:xfrm>
              <a:off x="6908480" y="1608889"/>
              <a:ext cx="52046" cy="155334"/>
            </a:xfrm>
            <a:custGeom>
              <a:avLst/>
              <a:gdLst/>
              <a:ahLst/>
              <a:cxnLst/>
              <a:rect l="l" t="t" r="r" b="b"/>
              <a:pathLst>
                <a:path w="1680" h="5014" extrusionOk="0">
                  <a:moveTo>
                    <a:pt x="1153" y="1"/>
                  </a:moveTo>
                  <a:cubicBezTo>
                    <a:pt x="1053" y="1"/>
                    <a:pt x="1053" y="101"/>
                    <a:pt x="1053" y="101"/>
                  </a:cubicBezTo>
                  <a:lnTo>
                    <a:pt x="1053" y="627"/>
                  </a:lnTo>
                  <a:lnTo>
                    <a:pt x="1053" y="1254"/>
                  </a:lnTo>
                  <a:lnTo>
                    <a:pt x="1053" y="1881"/>
                  </a:lnTo>
                  <a:cubicBezTo>
                    <a:pt x="1153" y="2307"/>
                    <a:pt x="1153" y="2708"/>
                    <a:pt x="1253" y="3033"/>
                  </a:cubicBezTo>
                  <a:cubicBezTo>
                    <a:pt x="1253" y="3334"/>
                    <a:pt x="1353" y="3560"/>
                    <a:pt x="1353" y="3560"/>
                  </a:cubicBezTo>
                  <a:cubicBezTo>
                    <a:pt x="1153" y="3660"/>
                    <a:pt x="927" y="3660"/>
                    <a:pt x="727" y="3760"/>
                  </a:cubicBezTo>
                  <a:cubicBezTo>
                    <a:pt x="526" y="3860"/>
                    <a:pt x="301" y="3961"/>
                    <a:pt x="100" y="4061"/>
                  </a:cubicBezTo>
                  <a:lnTo>
                    <a:pt x="0" y="4186"/>
                  </a:lnTo>
                  <a:cubicBezTo>
                    <a:pt x="0" y="4287"/>
                    <a:pt x="100" y="4287"/>
                    <a:pt x="201" y="4287"/>
                  </a:cubicBezTo>
                  <a:cubicBezTo>
                    <a:pt x="301" y="4287"/>
                    <a:pt x="526" y="4186"/>
                    <a:pt x="727" y="4186"/>
                  </a:cubicBezTo>
                  <a:cubicBezTo>
                    <a:pt x="627" y="4186"/>
                    <a:pt x="627" y="4287"/>
                    <a:pt x="526" y="4287"/>
                  </a:cubicBezTo>
                  <a:cubicBezTo>
                    <a:pt x="526" y="4387"/>
                    <a:pt x="426" y="4487"/>
                    <a:pt x="426" y="4487"/>
                  </a:cubicBezTo>
                  <a:cubicBezTo>
                    <a:pt x="301" y="4587"/>
                    <a:pt x="301" y="4688"/>
                    <a:pt x="301" y="4688"/>
                  </a:cubicBezTo>
                  <a:lnTo>
                    <a:pt x="201" y="4813"/>
                  </a:lnTo>
                  <a:cubicBezTo>
                    <a:pt x="301" y="4913"/>
                    <a:pt x="301" y="4913"/>
                    <a:pt x="426" y="4913"/>
                  </a:cubicBezTo>
                  <a:cubicBezTo>
                    <a:pt x="426" y="4913"/>
                    <a:pt x="526" y="4813"/>
                    <a:pt x="627" y="4813"/>
                  </a:cubicBezTo>
                  <a:cubicBezTo>
                    <a:pt x="727" y="4688"/>
                    <a:pt x="727" y="4688"/>
                    <a:pt x="827" y="4587"/>
                  </a:cubicBezTo>
                  <a:cubicBezTo>
                    <a:pt x="927" y="4587"/>
                    <a:pt x="927" y="4487"/>
                    <a:pt x="1053" y="4387"/>
                  </a:cubicBezTo>
                  <a:lnTo>
                    <a:pt x="1153" y="4387"/>
                  </a:lnTo>
                  <a:cubicBezTo>
                    <a:pt x="1053" y="4487"/>
                    <a:pt x="1053" y="4688"/>
                    <a:pt x="1053" y="4913"/>
                  </a:cubicBezTo>
                  <a:lnTo>
                    <a:pt x="1053" y="5013"/>
                  </a:lnTo>
                  <a:lnTo>
                    <a:pt x="1253" y="5013"/>
                  </a:lnTo>
                  <a:cubicBezTo>
                    <a:pt x="1454" y="4587"/>
                    <a:pt x="1554" y="4186"/>
                    <a:pt x="1679" y="3760"/>
                  </a:cubicBezTo>
                  <a:lnTo>
                    <a:pt x="1679" y="3660"/>
                  </a:lnTo>
                  <a:cubicBezTo>
                    <a:pt x="1679" y="3560"/>
                    <a:pt x="1554" y="3560"/>
                    <a:pt x="1554" y="3560"/>
                  </a:cubicBezTo>
                  <a:lnTo>
                    <a:pt x="1554" y="3033"/>
                  </a:lnTo>
                  <a:cubicBezTo>
                    <a:pt x="1554" y="2607"/>
                    <a:pt x="1554" y="2181"/>
                    <a:pt x="1454" y="1780"/>
                  </a:cubicBezTo>
                  <a:lnTo>
                    <a:pt x="1454" y="1154"/>
                  </a:lnTo>
                  <a:cubicBezTo>
                    <a:pt x="1353" y="928"/>
                    <a:pt x="1353" y="828"/>
                    <a:pt x="1353" y="627"/>
                  </a:cubicBezTo>
                  <a:cubicBezTo>
                    <a:pt x="1253" y="302"/>
                    <a:pt x="1253" y="101"/>
                    <a:pt x="1253" y="101"/>
                  </a:cubicBezTo>
                  <a:lnTo>
                    <a:pt x="1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3" name="Google Shape;14083;p8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084" name="Google Shape;14084;p87">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085" name="Google Shape;14085;p8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086" name="Google Shape;14086;p8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087" name="Google Shape;14087;p8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088" name="Google Shape;14088;p8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089" name="Google Shape;14089;p8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8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8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8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8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8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8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8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8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8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8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8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8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8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8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8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8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8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8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8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8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8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8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8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87">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114" name="Google Shape;14114;p8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115" name="Google Shape;14115;p8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116" name="Google Shape;14116;p8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117" name="Google Shape;14117;p8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118" name="Google Shape;14118;p8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119" name="Google Shape;14119;p8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120" name="Google Shape;14120;p8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121" name="Google Shape;14121;p8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122" name="Google Shape;14122;p8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123" name="Google Shape;14123;p8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124" name="Google Shape;14124;p8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125" name="Google Shape;14125;p87">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87">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87">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87">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87">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8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8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8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8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8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87">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8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87">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87"/>
          <p:cNvSpPr/>
          <p:nvPr/>
        </p:nvSpPr>
        <p:spPr>
          <a:xfrm flipH="1">
            <a:off x="1121437" y="2786780"/>
            <a:ext cx="239887" cy="233249"/>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94018955-03E1-7C41-B35C-6A3ADCF3CB2C}"/>
              </a:ext>
            </a:extLst>
          </p:cNvPr>
          <p:cNvSpPr txBox="1"/>
          <p:nvPr/>
        </p:nvSpPr>
        <p:spPr>
          <a:xfrm>
            <a:off x="2341674" y="1646551"/>
            <a:ext cx="4782009" cy="1477328"/>
          </a:xfrm>
          <a:prstGeom prst="rect">
            <a:avLst/>
          </a:prstGeom>
          <a:noFill/>
        </p:spPr>
        <p:txBody>
          <a:bodyPr wrap="square" rtlCol="0">
            <a:spAutoFit/>
          </a:bodyPr>
          <a:lstStyle/>
          <a:p>
            <a:pPr algn="ctr"/>
            <a:r>
              <a:rPr lang="en-VN" sz="4500" b="1" i="1" dirty="0">
                <a:solidFill>
                  <a:srgbClr val="FFFFFF"/>
                </a:solidFill>
                <a:latin typeface="Times New Roman" panose="02020603050405020304" pitchFamily="18" charset="0"/>
                <a:cs typeface="Times New Roman" panose="02020603050405020304" pitchFamily="18" charset="0"/>
              </a:rPr>
              <a:t>Chúc các em </a:t>
            </a:r>
            <a:endParaRPr lang="en-US" sz="4500" b="1" i="1" dirty="0" smtClean="0">
              <a:solidFill>
                <a:srgbClr val="FFFFFF"/>
              </a:solidFill>
              <a:latin typeface="Times New Roman" panose="02020603050405020304" pitchFamily="18" charset="0"/>
              <a:cs typeface="Times New Roman" panose="02020603050405020304" pitchFamily="18" charset="0"/>
            </a:endParaRPr>
          </a:p>
          <a:p>
            <a:pPr algn="ctr"/>
            <a:r>
              <a:rPr lang="en-VN" sz="4500" b="1" i="1" dirty="0" smtClean="0">
                <a:solidFill>
                  <a:srgbClr val="FFFFFF"/>
                </a:solidFill>
                <a:latin typeface="Times New Roman" panose="02020603050405020304" pitchFamily="18" charset="0"/>
                <a:cs typeface="Times New Roman" panose="02020603050405020304" pitchFamily="18" charset="0"/>
              </a:rPr>
              <a:t>một </a:t>
            </a:r>
            <a:r>
              <a:rPr lang="en-VN" sz="4500" b="1" i="1" dirty="0">
                <a:solidFill>
                  <a:srgbClr val="FFFFFF"/>
                </a:solidFill>
                <a:latin typeface="Times New Roman" panose="02020603050405020304" pitchFamily="18" charset="0"/>
                <a:cs typeface="Times New Roman" panose="02020603050405020304" pitchFamily="18" charset="0"/>
              </a:rPr>
              <a:t>ngày tốt lành!</a:t>
            </a:r>
          </a:p>
        </p:txBody>
      </p:sp>
      <p:sp>
        <p:nvSpPr>
          <p:cNvPr id="2" name="Title 1"/>
          <p:cNvSpPr>
            <a:spLocks noGrp="1"/>
          </p:cNvSpPr>
          <p:nvPr>
            <p:ph type="title"/>
          </p:nvPr>
        </p:nvSpPr>
        <p:spPr/>
        <p:txBody>
          <a:bodyPr/>
          <a:lstStyle/>
          <a:p>
            <a:endParaRPr lang="en-US"/>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sp>
        <p:nvSpPr>
          <p:cNvPr id="5848" name="Google Shape;5848;p38"/>
          <p:cNvSpPr/>
          <p:nvPr/>
        </p:nvSpPr>
        <p:spPr>
          <a:xfrm>
            <a:off x="1685047" y="812490"/>
            <a:ext cx="6001887" cy="146660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4"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Rectangle 280">
            <a:extLst>
              <a:ext uri="{FF2B5EF4-FFF2-40B4-BE49-F238E27FC236}">
                <a16:creationId xmlns:a16="http://schemas.microsoft.com/office/drawing/2014/main" id="{10643910-3B49-B44B-98F9-D9506E5C7F36}"/>
              </a:ext>
            </a:extLst>
          </p:cNvPr>
          <p:cNvSpPr/>
          <p:nvPr/>
        </p:nvSpPr>
        <p:spPr>
          <a:xfrm>
            <a:off x="2040927" y="798539"/>
            <a:ext cx="5207016" cy="1384995"/>
          </a:xfrm>
          <a:prstGeom prst="rect">
            <a:avLst/>
          </a:prstGeom>
        </p:spPr>
        <p:txBody>
          <a:bodyPr wrap="square">
            <a:spAutoFit/>
          </a:bodyPr>
          <a:lstStyle/>
          <a:p>
            <a:pPr algn="ctr"/>
            <a:r>
              <a:rPr lang="en-VN" sz="2800" dirty="0">
                <a:solidFill>
                  <a:schemeClr val="bg1">
                    <a:lumMod val="90000"/>
                  </a:schemeClr>
                </a:solidFill>
                <a:latin typeface="Times New Roman" panose="02020603050405020304" pitchFamily="18" charset="0"/>
                <a:cs typeface="Times New Roman" panose="02020603050405020304" pitchFamily="18" charset="0"/>
              </a:rPr>
              <a:t>Áo chàm đưa buổi phân li</a:t>
            </a:r>
          </a:p>
          <a:p>
            <a:pPr algn="ctr"/>
            <a:r>
              <a:rPr lang="en-VN" sz="2800" dirty="0">
                <a:solidFill>
                  <a:schemeClr val="bg1">
                    <a:lumMod val="90000"/>
                  </a:schemeClr>
                </a:solidFill>
                <a:latin typeface="Times New Roman" panose="02020603050405020304" pitchFamily="18" charset="0"/>
                <a:cs typeface="Times New Roman" panose="02020603050405020304" pitchFamily="18" charset="0"/>
              </a:rPr>
              <a:t>Cầm tay nhau biết nói gì hôm nay</a:t>
            </a:r>
          </a:p>
          <a:p>
            <a:pPr algn="r"/>
            <a:r>
              <a:rPr lang="en-VN" sz="2800" dirty="0">
                <a:solidFill>
                  <a:schemeClr val="bg1">
                    <a:lumMod val="90000"/>
                  </a:schemeClr>
                </a:solidFill>
                <a:latin typeface="Times New Roman" panose="02020603050405020304" pitchFamily="18" charset="0"/>
                <a:cs typeface="Times New Roman" panose="02020603050405020304" pitchFamily="18" charset="0"/>
              </a:rPr>
              <a:t>(Việt Bắc – Tố Hữu)</a:t>
            </a:r>
          </a:p>
        </p:txBody>
      </p:sp>
      <p:pic>
        <p:nvPicPr>
          <p:cNvPr id="1026" name="Picture 2" descr="Trang phục truyền thống của đồng bào dân tộc Nùng">
            <a:extLst>
              <a:ext uri="{FF2B5EF4-FFF2-40B4-BE49-F238E27FC236}">
                <a16:creationId xmlns:a16="http://schemas.microsoft.com/office/drawing/2014/main" id="{84AAE694-949D-7640-8B3F-E6D88F33FA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8616" y="2385155"/>
            <a:ext cx="40005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Effect transition="in" filter="barn(inVertical)">
                                      <p:cBhvr>
                                        <p:cTn id="7" dur="500"/>
                                        <p:tgtEl>
                                          <p:spTgt spid="2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Effect transition="in" filter="barn(inVertical)">
                                      <p:cBhvr>
                                        <p:cTn id="12" dur="500"/>
                                        <p:tgtEl>
                                          <p:spTgt spid="2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Effect transition="in" filter="barn(inVertical)">
                                      <p:cBhvr>
                                        <p:cTn id="17" dur="500"/>
                                        <p:tgtEl>
                                          <p:spTgt spid="2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67"/>
        <p:cNvGrpSpPr/>
        <p:nvPr/>
      </p:nvGrpSpPr>
      <p:grpSpPr>
        <a:xfrm>
          <a:off x="0" y="0"/>
          <a:ext cx="0" cy="0"/>
          <a:chOff x="0" y="0"/>
          <a:chExt cx="0" cy="0"/>
        </a:xfrm>
      </p:grpSpPr>
      <p:grpSp>
        <p:nvGrpSpPr>
          <p:cNvPr id="6282" name="Google Shape;6282;p40"/>
          <p:cNvGrpSpPr/>
          <p:nvPr/>
        </p:nvGrpSpPr>
        <p:grpSpPr>
          <a:xfrm>
            <a:off x="1433850" y="4173454"/>
            <a:ext cx="7108179" cy="494540"/>
            <a:chOff x="1433850" y="4306804"/>
            <a:chExt cx="7108179" cy="494540"/>
          </a:xfrm>
        </p:grpSpPr>
        <p:sp>
          <p:nvSpPr>
            <p:cNvPr id="6283" name="Google Shape;6283;p40"/>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8" name="Google Shape;6288;p40"/>
            <p:cNvGrpSpPr/>
            <p:nvPr/>
          </p:nvGrpSpPr>
          <p:grpSpPr>
            <a:xfrm flipH="1">
              <a:off x="7953192" y="4306804"/>
              <a:ext cx="588837" cy="445995"/>
              <a:chOff x="2592579" y="4448479"/>
              <a:chExt cx="588837" cy="445995"/>
            </a:xfrm>
          </p:grpSpPr>
          <p:sp>
            <p:nvSpPr>
              <p:cNvPr id="6289" name="Google Shape;6289;p40"/>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4" name="Google Shape;6294;p40"/>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3" name="Google Shape;6303;p40">
            <a:hlinkClick r:id="rId3"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310" name="Google Shape;6310;p40">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311" name="Google Shape;6311;p4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312" name="Google Shape;6312;p4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313" name="Google Shape;6313;p4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314" name="Google Shape;6314;p4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15" name="Google Shape;6315;p40">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6" name="Google Shape;6316;p40"/>
          <p:cNvGrpSpPr/>
          <p:nvPr/>
        </p:nvGrpSpPr>
        <p:grpSpPr>
          <a:xfrm>
            <a:off x="790775" y="119354"/>
            <a:ext cx="7447900" cy="745438"/>
            <a:chOff x="790775" y="119354"/>
            <a:chExt cx="7447900" cy="745438"/>
          </a:xfrm>
        </p:grpSpPr>
        <p:grpSp>
          <p:nvGrpSpPr>
            <p:cNvPr id="6317" name="Google Shape;6317;p40"/>
            <p:cNvGrpSpPr/>
            <p:nvPr/>
          </p:nvGrpSpPr>
          <p:grpSpPr>
            <a:xfrm>
              <a:off x="790775" y="119354"/>
              <a:ext cx="551700" cy="745438"/>
              <a:chOff x="790775" y="119354"/>
              <a:chExt cx="551700" cy="745438"/>
            </a:xfrm>
          </p:grpSpPr>
          <p:sp>
            <p:nvSpPr>
              <p:cNvPr id="6318" name="Google Shape;6318;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321" name="Google Shape;6321;p40"/>
              <p:cNvGrpSpPr/>
              <p:nvPr/>
            </p:nvGrpSpPr>
            <p:grpSpPr>
              <a:xfrm>
                <a:off x="844850" y="596800"/>
                <a:ext cx="456034" cy="267991"/>
                <a:chOff x="-1126825" y="596800"/>
                <a:chExt cx="456034" cy="267991"/>
              </a:xfrm>
            </p:grpSpPr>
            <p:sp>
              <p:nvSpPr>
                <p:cNvPr id="6322" name="Google Shape;6322;p4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32" name="Google Shape;6332;p40"/>
            <p:cNvGrpSpPr/>
            <p:nvPr/>
          </p:nvGrpSpPr>
          <p:grpSpPr>
            <a:xfrm>
              <a:off x="790775" y="119354"/>
              <a:ext cx="7447900" cy="539872"/>
              <a:chOff x="790775" y="119354"/>
              <a:chExt cx="7447900" cy="539872"/>
            </a:xfrm>
          </p:grpSpPr>
          <p:sp>
            <p:nvSpPr>
              <p:cNvPr id="6333" name="Google Shape;6333;p4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358" name="Google Shape;6358;p4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359" name="Google Shape;6359;p4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360" name="Google Shape;6360;p4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361" name="Google Shape;6361;p4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362" name="Google Shape;6362;p4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363" name="Google Shape;6363;p4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364" name="Google Shape;6364;p4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365" name="Google Shape;6365;p4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366" name="Google Shape;6366;p4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367" name="Google Shape;6367;p4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368" name="Google Shape;6368;p4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369" name="Google Shape;6369;p40">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70" name="Google Shape;6370;p40">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C72400B4-97A6-7341-9D3A-B6ED015E58E6}"/>
              </a:ext>
            </a:extLst>
          </p:cNvPr>
          <p:cNvSpPr/>
          <p:nvPr/>
        </p:nvSpPr>
        <p:spPr>
          <a:xfrm>
            <a:off x="1135527" y="678495"/>
            <a:ext cx="6932801" cy="2530180"/>
          </a:xfrm>
          <a:prstGeom prst="rect">
            <a:avLst/>
          </a:prstGeom>
        </p:spPr>
        <p:txBody>
          <a:bodyPr wrap="square">
            <a:spAutoFit/>
          </a:bodyPr>
          <a:lstStyle/>
          <a:p>
            <a:pPr marL="457200" indent="-457200" algn="just">
              <a:lnSpc>
                <a:spcPct val="115000"/>
              </a:lnSpc>
              <a:buFontTx/>
              <a:buChar char="-"/>
            </a:pPr>
            <a:r>
              <a:rPr lang="vi-VN" sz="2800" dirty="0">
                <a:latin typeface="Times New Roman" panose="02020603050405020304" pitchFamily="18" charset="0"/>
                <a:ea typeface="Calibri" panose="020F0502020204030204" pitchFamily="34" charset="0"/>
              </a:rPr>
              <a:t>Áo chàm: trang phục đặc trưng của đồng bào dân tộc thiểu số ở Việt Bắc </a:t>
            </a:r>
          </a:p>
          <a:p>
            <a:pPr algn="just">
              <a:lnSpc>
                <a:spcPct val="115000"/>
              </a:lnSpc>
            </a:pPr>
            <a:r>
              <a:rPr lang="vi-VN" sz="2800" dirty="0">
                <a:latin typeface="Times New Roman" panose="02020603050405020304" pitchFamily="18" charset="0"/>
                <a:ea typeface="Calibri" panose="020F0502020204030204" pitchFamily="34" charset="0"/>
                <a:sym typeface="Symbol" pitchFamily="2" charset="2"/>
              </a:rPr>
              <a:t></a:t>
            </a:r>
            <a:r>
              <a:rPr lang="vi-VN" sz="2800" dirty="0">
                <a:latin typeface="Times New Roman" panose="02020603050405020304" pitchFamily="18" charset="0"/>
                <a:ea typeface="Calibri" panose="020F0502020204030204" pitchFamily="34" charset="0"/>
              </a:rPr>
              <a:t> dùng để chỉ đồng bào Việt Bắc </a:t>
            </a:r>
          </a:p>
          <a:p>
            <a:pPr algn="just">
              <a:lnSpc>
                <a:spcPct val="115000"/>
              </a:lnSpc>
            </a:pPr>
            <a:r>
              <a:rPr lang="vi-VN" sz="2800" dirty="0">
                <a:latin typeface="Times New Roman" panose="02020603050405020304" pitchFamily="18" charset="0"/>
                <a:ea typeface="Calibri" panose="020F0502020204030204" pitchFamily="34" charset="0"/>
                <a:sym typeface="Symbol" pitchFamily="2" charset="2"/>
              </a:rPr>
              <a:t></a:t>
            </a:r>
            <a:r>
              <a:rPr lang="vi-VN" sz="2800" dirty="0">
                <a:latin typeface="Times New Roman" panose="02020603050405020304" pitchFamily="18" charset="0"/>
                <a:ea typeface="Calibri" panose="020F0502020204030204" pitchFamily="34" charset="0"/>
              </a:rPr>
              <a:t> cho thấy tình cảm gần gũi, thân thương giữa cán bộ kháng chiến với người dân Việt Bắc. </a:t>
            </a:r>
            <a:endParaRPr lang="en-VN" sz="2800" dirty="0">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79D78DD0-4AD6-4342-BE40-8A15CA76296D}"/>
              </a:ext>
            </a:extLst>
          </p:cNvPr>
          <p:cNvSpPr/>
          <p:nvPr/>
        </p:nvSpPr>
        <p:spPr>
          <a:xfrm>
            <a:off x="1189689" y="3185650"/>
            <a:ext cx="2813591" cy="548099"/>
          </a:xfrm>
          <a:prstGeom prst="rect">
            <a:avLst/>
          </a:prstGeom>
        </p:spPr>
        <p:txBody>
          <a:bodyPr wrap="non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rPr>
              <a:t>- Sơ đồ hoán dụ: </a:t>
            </a:r>
            <a:endParaRPr lang="en-VN" sz="2800" b="1"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0BC5F007-0D75-DD42-BBFA-A2A2685084F0}"/>
              </a:ext>
            </a:extLst>
          </p:cNvPr>
          <p:cNvSpPr/>
          <p:nvPr/>
        </p:nvSpPr>
        <p:spPr>
          <a:xfrm>
            <a:off x="4369906" y="3859827"/>
            <a:ext cx="2645276" cy="523220"/>
          </a:xfrm>
          <a:prstGeom prst="rect">
            <a:avLst/>
          </a:prstGeom>
        </p:spPr>
        <p:txBody>
          <a:bodyPr wrap="none">
            <a:spAutoFit/>
          </a:bodyPr>
          <a:lstStyle/>
          <a:p>
            <a:r>
              <a:rPr lang="vi-VN" sz="2800" dirty="0">
                <a:latin typeface="Times New Roman" panose="02020603050405020304" pitchFamily="18" charset="0"/>
                <a:ea typeface="Calibri" panose="020F0502020204030204" pitchFamily="34" charset="0"/>
              </a:rPr>
              <a:t>Quan hệ gần gũi</a:t>
            </a:r>
            <a:r>
              <a:rPr lang="en-VN" sz="2800" dirty="0"/>
              <a:t> </a:t>
            </a:r>
          </a:p>
        </p:txBody>
      </p:sp>
      <p:sp>
        <p:nvSpPr>
          <p:cNvPr id="124" name="Rectangle 123">
            <a:extLst>
              <a:ext uri="{FF2B5EF4-FFF2-40B4-BE49-F238E27FC236}">
                <a16:creationId xmlns:a16="http://schemas.microsoft.com/office/drawing/2014/main" id="{39E240FB-089E-9D40-9808-AC2F30931CA8}"/>
              </a:ext>
            </a:extLst>
          </p:cNvPr>
          <p:cNvSpPr/>
          <p:nvPr/>
        </p:nvSpPr>
        <p:spPr>
          <a:xfrm>
            <a:off x="3925554" y="3389463"/>
            <a:ext cx="444352" cy="523220"/>
          </a:xfrm>
          <a:prstGeom prst="rect">
            <a:avLst/>
          </a:prstGeom>
        </p:spPr>
        <p:txBody>
          <a:bodyPr wrap="none">
            <a:spAutoFit/>
          </a:bodyPr>
          <a:lstStyle/>
          <a:p>
            <a:r>
              <a:rPr lang="vi-VN" sz="2800" b="1" dirty="0">
                <a:latin typeface="Times New Roman" panose="02020603050405020304" pitchFamily="18" charset="0"/>
                <a:ea typeface="Calibri" panose="020F0502020204030204" pitchFamily="34" charset="0"/>
              </a:rPr>
              <a:t>A</a:t>
            </a:r>
            <a:endParaRPr lang="en-VN" sz="2800" b="1" dirty="0"/>
          </a:p>
        </p:txBody>
      </p:sp>
      <p:sp>
        <p:nvSpPr>
          <p:cNvPr id="125" name="Rectangle 124">
            <a:extLst>
              <a:ext uri="{FF2B5EF4-FFF2-40B4-BE49-F238E27FC236}">
                <a16:creationId xmlns:a16="http://schemas.microsoft.com/office/drawing/2014/main" id="{DA7DAA4C-FEA4-F044-8169-1EB57A05ED89}"/>
              </a:ext>
            </a:extLst>
          </p:cNvPr>
          <p:cNvSpPr/>
          <p:nvPr/>
        </p:nvSpPr>
        <p:spPr>
          <a:xfrm>
            <a:off x="6864811" y="3394037"/>
            <a:ext cx="423514" cy="523220"/>
          </a:xfrm>
          <a:prstGeom prst="rect">
            <a:avLst/>
          </a:prstGeom>
        </p:spPr>
        <p:txBody>
          <a:bodyPr wrap="none">
            <a:spAutoFit/>
          </a:bodyPr>
          <a:lstStyle/>
          <a:p>
            <a:r>
              <a:rPr lang="vi-VN" sz="2800" b="1" dirty="0">
                <a:latin typeface="Times New Roman" panose="02020603050405020304" pitchFamily="18" charset="0"/>
              </a:rPr>
              <a:t>B</a:t>
            </a:r>
            <a:endParaRPr lang="en-VN" sz="2800" b="1" dirty="0"/>
          </a:p>
        </p:txBody>
      </p:sp>
      <p:cxnSp>
        <p:nvCxnSpPr>
          <p:cNvPr id="10" name="Straight Arrow Connector 9">
            <a:extLst>
              <a:ext uri="{FF2B5EF4-FFF2-40B4-BE49-F238E27FC236}">
                <a16:creationId xmlns:a16="http://schemas.microsoft.com/office/drawing/2014/main" id="{AE4C4D0F-8EFC-574E-A42E-D7D7F86CD529}"/>
              </a:ext>
            </a:extLst>
          </p:cNvPr>
          <p:cNvCxnSpPr>
            <a:stCxn id="124" idx="3"/>
            <a:endCxn id="125" idx="1"/>
          </p:cNvCxnSpPr>
          <p:nvPr/>
        </p:nvCxnSpPr>
        <p:spPr>
          <a:xfrm>
            <a:off x="4369906" y="3651073"/>
            <a:ext cx="2494905" cy="4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barn(inVertical)">
                                      <p:cBhvr>
                                        <p:cTn id="27" dur="500"/>
                                        <p:tgtEl>
                                          <p:spTgt spid="124"/>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barn(inVertical)">
                                      <p:cBhvr>
                                        <p:cTn id="33" dur="500"/>
                                        <p:tgtEl>
                                          <p:spTgt spid="1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4"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37"/>
          <p:cNvSpPr/>
          <p:nvPr/>
        </p:nvSpPr>
        <p:spPr>
          <a:xfrm>
            <a:off x="4476188" y="2030540"/>
            <a:ext cx="3609793" cy="172348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1" name="Google Shape;5681;p37"/>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500" b="1" dirty="0">
                <a:solidFill>
                  <a:schemeClr val="lt1"/>
                </a:solidFill>
                <a:latin typeface="Times New Roman" panose="02020603050405020304" pitchFamily="18" charset="0"/>
                <a:cs typeface="Times New Roman" panose="02020603050405020304" pitchFamily="18" charset="0"/>
              </a:rPr>
              <a:t>Nhận biết</a:t>
            </a:r>
          </a:p>
          <a:p>
            <a:pPr marL="0" lvl="0" indent="0" algn="ctr" rtl="0">
              <a:spcBef>
                <a:spcPts val="0"/>
              </a:spcBef>
              <a:spcAft>
                <a:spcPts val="0"/>
              </a:spcAft>
              <a:buNone/>
            </a:pPr>
            <a:r>
              <a:rPr lang="vi-VN" sz="4500" b="1" dirty="0">
                <a:solidFill>
                  <a:schemeClr val="lt1"/>
                </a:solidFill>
                <a:latin typeface="Times New Roman" panose="02020603050405020304" pitchFamily="18" charset="0"/>
                <a:cs typeface="Times New Roman" panose="02020603050405020304" pitchFamily="18" charset="0"/>
              </a:rPr>
              <a:t>hoán dụ</a:t>
            </a:r>
            <a:endParaRPr sz="4500" b="1" dirty="0">
              <a:solidFill>
                <a:schemeClr val="lt1"/>
              </a:solidFill>
              <a:latin typeface="Times New Roman" panose="02020603050405020304" pitchFamily="18" charset="0"/>
              <a:cs typeface="Times New Roman" panose="02020603050405020304" pitchFamily="18" charset="0"/>
            </a:endParaRPr>
          </a:p>
        </p:txBody>
      </p:sp>
      <p:sp>
        <p:nvSpPr>
          <p:cNvPr id="5682" name="Google Shape;5682;p37"/>
          <p:cNvSpPr/>
          <p:nvPr/>
        </p:nvSpPr>
        <p:spPr>
          <a:xfrm>
            <a:off x="5785731" y="1163199"/>
            <a:ext cx="781130"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3" name="Google Shape;5683;p37"/>
          <p:cNvSpPr txBox="1">
            <a:spLocks noGrp="1"/>
          </p:cNvSpPr>
          <p:nvPr>
            <p:ph type="title"/>
          </p:nvPr>
        </p:nvSpPr>
        <p:spPr>
          <a:xfrm>
            <a:off x="5900876" y="967650"/>
            <a:ext cx="571183"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01</a:t>
            </a:r>
            <a:endParaRPr b="1" dirty="0">
              <a:solidFill>
                <a:schemeClr val="lt1"/>
              </a:solidFill>
              <a:latin typeface="Times New Roman" panose="02020603050405020304" pitchFamily="18" charset="0"/>
              <a:cs typeface="Times New Roman" panose="02020603050405020304" pitchFamily="18" charset="0"/>
            </a:endParaRPr>
          </a:p>
        </p:txBody>
      </p:sp>
      <p:grpSp>
        <p:nvGrpSpPr>
          <p:cNvPr id="5686" name="Google Shape;5686;p37"/>
          <p:cNvGrpSpPr/>
          <p:nvPr/>
        </p:nvGrpSpPr>
        <p:grpSpPr>
          <a:xfrm>
            <a:off x="1490727" y="1716524"/>
            <a:ext cx="2360204" cy="2313610"/>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718" name="Google Shape;5718;p37"/>
          <p:cNvGrpSpPr/>
          <p:nvPr/>
        </p:nvGrpSpPr>
        <p:grpSpPr>
          <a:xfrm>
            <a:off x="924248" y="1512502"/>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772" name="Google Shape;5772;p37"/>
          <p:cNvSpPr/>
          <p:nvPr/>
        </p:nvSpPr>
        <p:spPr>
          <a:xfrm>
            <a:off x="195835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3" name="Google Shape;5773;p37"/>
          <p:cNvSpPr/>
          <p:nvPr/>
        </p:nvSpPr>
        <p:spPr>
          <a:xfrm>
            <a:off x="194468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74" name="Google Shape;5774;p3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5" name="Google Shape;5775;p37">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8" name="Google Shape;5778;p3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779" name="Google Shape;5779;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0" name="Google Shape;5780;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1" name="Google Shape;5781;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2" name="Google Shape;5782;p37">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8" name="Google Shape;5788;p37">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0" name="Google Shape;5790;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17" name="Google Shape;5817;p37">
              <a:hlinkClick r:id="rId10"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829" name="Google Shape;5829;p3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830" name="Google Shape;5830;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1" name="Google Shape;5831;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2" name="Google Shape;5832;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3" name="Google Shape;5833;p37">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39" name="Google Shape;5839;p37">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41" name="Google Shape;5841;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Rectangle 141">
            <a:extLst>
              <a:ext uri="{FF2B5EF4-FFF2-40B4-BE49-F238E27FC236}">
                <a16:creationId xmlns:a16="http://schemas.microsoft.com/office/drawing/2014/main" id="{9EEA00C7-6273-264E-A42D-D33CC28EFC4D}"/>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5"/>
        <p:cNvGrpSpPr/>
        <p:nvPr/>
      </p:nvGrpSpPr>
      <p:grpSpPr>
        <a:xfrm>
          <a:off x="0" y="0"/>
          <a:ext cx="0" cy="0"/>
          <a:chOff x="0" y="0"/>
          <a:chExt cx="0" cy="0"/>
        </a:xfrm>
      </p:grpSpPr>
      <p:sp>
        <p:nvSpPr>
          <p:cNvPr id="6409" name="Google Shape;6409;p41">
            <a:hlinkClick r:id="rId3"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0" name="Google Shape;6410;p41"/>
          <p:cNvGrpSpPr/>
          <p:nvPr/>
        </p:nvGrpSpPr>
        <p:grpSpPr>
          <a:xfrm>
            <a:off x="8185019" y="776844"/>
            <a:ext cx="307115" cy="307163"/>
            <a:chOff x="5660400" y="238125"/>
            <a:chExt cx="481825" cy="481825"/>
          </a:xfrm>
        </p:grpSpPr>
        <p:sp>
          <p:nvSpPr>
            <p:cNvPr id="6411" name="Google Shape;6411;p41"/>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2" name="Google Shape;6412;p41"/>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13" name="Google Shape;6413;p41">
            <a:hlinkClick r:id="rId3" action="ppaction://hlinksldjump"/>
          </p:cNvPr>
          <p:cNvSpPr/>
          <p:nvPr/>
        </p:nvSpPr>
        <p:spPr>
          <a:xfrm>
            <a:off x="8171550" y="80502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41">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415" name="Google Shape;6415;p41">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416" name="Google Shape;6416;p41">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417" name="Google Shape;6417;p41">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418" name="Google Shape;6418;p41">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419" name="Google Shape;6419;p41">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420" name="Google Shape;6420;p41">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1" name="Google Shape;6421;p41"/>
          <p:cNvGrpSpPr/>
          <p:nvPr/>
        </p:nvGrpSpPr>
        <p:grpSpPr>
          <a:xfrm>
            <a:off x="790775" y="119354"/>
            <a:ext cx="7447900" cy="745438"/>
            <a:chOff x="790775" y="119354"/>
            <a:chExt cx="7447900" cy="745438"/>
          </a:xfrm>
        </p:grpSpPr>
        <p:grpSp>
          <p:nvGrpSpPr>
            <p:cNvPr id="6422" name="Google Shape;6422;p41"/>
            <p:cNvGrpSpPr/>
            <p:nvPr/>
          </p:nvGrpSpPr>
          <p:grpSpPr>
            <a:xfrm>
              <a:off x="790775" y="119354"/>
              <a:ext cx="551700" cy="745438"/>
              <a:chOff x="790775" y="119354"/>
              <a:chExt cx="551700" cy="745438"/>
            </a:xfrm>
          </p:grpSpPr>
          <p:sp>
            <p:nvSpPr>
              <p:cNvPr id="6423" name="Google Shape;6423;p4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4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41"/>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26" name="Google Shape;6426;p41"/>
              <p:cNvGrpSpPr/>
              <p:nvPr/>
            </p:nvGrpSpPr>
            <p:grpSpPr>
              <a:xfrm>
                <a:off x="844850" y="596800"/>
                <a:ext cx="456034" cy="267991"/>
                <a:chOff x="-1126825" y="596800"/>
                <a:chExt cx="456034" cy="267991"/>
              </a:xfrm>
            </p:grpSpPr>
            <p:sp>
              <p:nvSpPr>
                <p:cNvPr id="6427" name="Google Shape;6427;p41"/>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1"/>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1"/>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1"/>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1"/>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1"/>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1"/>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1"/>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1"/>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1"/>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7" name="Google Shape;6437;p41"/>
            <p:cNvGrpSpPr/>
            <p:nvPr/>
          </p:nvGrpSpPr>
          <p:grpSpPr>
            <a:xfrm>
              <a:off x="790775" y="119354"/>
              <a:ext cx="7447900" cy="539872"/>
              <a:chOff x="790775" y="119354"/>
              <a:chExt cx="7447900" cy="539872"/>
            </a:xfrm>
          </p:grpSpPr>
          <p:sp>
            <p:nvSpPr>
              <p:cNvPr id="6438" name="Google Shape;6438;p41"/>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1"/>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1"/>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1"/>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1"/>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1"/>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1"/>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1"/>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1"/>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1"/>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1"/>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1"/>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1"/>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1"/>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1"/>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1"/>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1"/>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1"/>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1"/>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1"/>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1"/>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1"/>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1">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463" name="Google Shape;6463;p41"/>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464" name="Google Shape;6464;p41"/>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465" name="Google Shape;6465;p41"/>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466" name="Google Shape;6466;p41"/>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467" name="Google Shape;6467;p41"/>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468" name="Google Shape;6468;p41"/>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469" name="Google Shape;6469;p41"/>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470" name="Google Shape;6470;p41"/>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471" name="Google Shape;6471;p41"/>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472" name="Google Shape;6472;p41"/>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473" name="Google Shape;6473;p41"/>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474" name="Google Shape;6474;p41">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75" name="Google Shape;6475;p41">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1">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1">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1">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1">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1">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1">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1">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1">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1">
            <a:hlinkClick r:id="rId9"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1">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1">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8D4D0AEE-4E47-D347-827E-422036A6EA97}"/>
              </a:ext>
            </a:extLst>
          </p:cNvPr>
          <p:cNvSpPr/>
          <p:nvPr/>
        </p:nvSpPr>
        <p:spPr>
          <a:xfrm>
            <a:off x="1166005" y="850047"/>
            <a:ext cx="6913803" cy="2854564"/>
          </a:xfrm>
          <a:prstGeom prst="rect">
            <a:avLst/>
          </a:prstGeom>
        </p:spPr>
        <p:txBody>
          <a:bodyPr wrap="square">
            <a:spAutoFit/>
          </a:bodyPr>
          <a:lstStyle/>
          <a:p>
            <a:pPr algn="just">
              <a:lnSpc>
                <a:spcPct val="114000"/>
              </a:lnSpc>
            </a:pPr>
            <a:r>
              <a:rPr lang="vi-VN" sz="3200" dirty="0">
                <a:latin typeface="Times New Roman" panose="02020603050405020304" pitchFamily="18" charset="0"/>
                <a:ea typeface="Calibri" panose="020F0502020204030204" pitchFamily="34" charset="0"/>
              </a:rPr>
              <a:t>	Hoán dụ là biện pháp tu từ, theo đó, một sự vật, hiện tượng được gọi bằng ………………………………..có mối quan hệ …………….với nó nhằm tăng …………………………cho sự diễn đạt. </a:t>
            </a:r>
            <a:endParaRPr lang="en-VN" sz="3200" dirty="0"/>
          </a:p>
        </p:txBody>
      </p:sp>
      <p:sp>
        <p:nvSpPr>
          <p:cNvPr id="5" name="Rectangle 4">
            <a:extLst>
              <a:ext uri="{FF2B5EF4-FFF2-40B4-BE49-F238E27FC236}">
                <a16:creationId xmlns:a16="http://schemas.microsoft.com/office/drawing/2014/main" id="{3F0940FC-43BC-914C-9AA0-0A03D94357B5}"/>
              </a:ext>
            </a:extLst>
          </p:cNvPr>
          <p:cNvSpPr/>
          <p:nvPr/>
        </p:nvSpPr>
        <p:spPr>
          <a:xfrm>
            <a:off x="4288497" y="3788082"/>
            <a:ext cx="4067139"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tên sự vật, hiện tượng khác</a:t>
            </a:r>
            <a:endParaRPr lang="en-VN" sz="2800" dirty="0">
              <a:solidFill>
                <a:srgbClr val="FF0000"/>
              </a:solidFill>
            </a:endParaRPr>
          </a:p>
        </p:txBody>
      </p:sp>
      <p:sp>
        <p:nvSpPr>
          <p:cNvPr id="6" name="Rectangle 5">
            <a:extLst>
              <a:ext uri="{FF2B5EF4-FFF2-40B4-BE49-F238E27FC236}">
                <a16:creationId xmlns:a16="http://schemas.microsoft.com/office/drawing/2014/main" id="{E34906C6-C497-414B-B11A-74912978262C}"/>
              </a:ext>
            </a:extLst>
          </p:cNvPr>
          <p:cNvSpPr/>
          <p:nvPr/>
        </p:nvSpPr>
        <p:spPr>
          <a:xfrm>
            <a:off x="1342475" y="3786470"/>
            <a:ext cx="1250663"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gần gũi</a:t>
            </a:r>
            <a:endParaRPr lang="en-VN" sz="2800" dirty="0">
              <a:solidFill>
                <a:srgbClr val="FF0000"/>
              </a:solidFill>
            </a:endParaRPr>
          </a:p>
        </p:txBody>
      </p:sp>
      <p:sp>
        <p:nvSpPr>
          <p:cNvPr id="7" name="Rectangle 6">
            <a:extLst>
              <a:ext uri="{FF2B5EF4-FFF2-40B4-BE49-F238E27FC236}">
                <a16:creationId xmlns:a16="http://schemas.microsoft.com/office/drawing/2014/main" id="{74D181DB-E820-9841-B3BB-DB1EB9CC4DEE}"/>
              </a:ext>
            </a:extLst>
          </p:cNvPr>
          <p:cNvSpPr/>
          <p:nvPr/>
        </p:nvSpPr>
        <p:spPr>
          <a:xfrm>
            <a:off x="2017766" y="4267421"/>
            <a:ext cx="3296095"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sức gợi hình, gợi cảm</a:t>
            </a:r>
            <a:endParaRPr lang="en-VN" sz="2800"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3142 -0.02161 L -0.29132 -0.35463 " pathEditMode="relative" rAng="0" ptsTypes="AA">
                                      <p:cBhvr>
                                        <p:cTn id="6" dur="2000" fill="hold"/>
                                        <p:tgtEl>
                                          <p:spTgt spid="5"/>
                                        </p:tgtEl>
                                        <p:attrNameLst>
                                          <p:attrName>ppt_x</p:attrName>
                                          <p:attrName>ppt_y</p:attrName>
                                        </p:attrNameLst>
                                      </p:cBhvr>
                                      <p:rCtr x="-8003" y="-1666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642 -0.01389 L 0.20782 -0.24908 " pathEditMode="relative" rAng="0" ptsTypes="AA">
                                      <p:cBhvr>
                                        <p:cTn id="10" dur="2000" fill="hold"/>
                                        <p:tgtEl>
                                          <p:spTgt spid="6"/>
                                        </p:tgtEl>
                                        <p:attrNameLst>
                                          <p:attrName>ppt_x</p:attrName>
                                          <p:attrName>ppt_y</p:attrName>
                                        </p:attrNameLst>
                                      </p:cBhvr>
                                      <p:rCtr x="10712" y="-1175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434 4.44444E-6 L -0.05469 -0.23735 " pathEditMode="relative" rAng="0" ptsTypes="AA">
                                      <p:cBhvr>
                                        <p:cTn id="14" dur="2000" fill="hold"/>
                                        <p:tgtEl>
                                          <p:spTgt spid="7"/>
                                        </p:tgtEl>
                                        <p:attrNameLst>
                                          <p:attrName>ppt_x</p:attrName>
                                          <p:attrName>ppt_y</p:attrName>
                                        </p:attrNameLst>
                                      </p:cBhvr>
                                      <p:rCtr x="-2951" y="-118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55"/>
        <p:cNvGrpSpPr/>
        <p:nvPr/>
      </p:nvGrpSpPr>
      <p:grpSpPr>
        <a:xfrm>
          <a:off x="0" y="0"/>
          <a:ext cx="0" cy="0"/>
          <a:chOff x="0" y="0"/>
          <a:chExt cx="0" cy="0"/>
        </a:xfrm>
      </p:grpSpPr>
      <p:sp>
        <p:nvSpPr>
          <p:cNvPr id="10379" name="Google Shape;10379;p6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0380" name="Google Shape;10380;p65">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0381" name="Google Shape;10381;p6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0382" name="Google Shape;10382;p6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0383" name="Google Shape;10383;p6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10384" name="Google Shape;10384;p65"/>
          <p:cNvGrpSpPr/>
          <p:nvPr/>
        </p:nvGrpSpPr>
        <p:grpSpPr>
          <a:xfrm>
            <a:off x="8185019" y="776844"/>
            <a:ext cx="307115" cy="307163"/>
            <a:chOff x="5660400" y="238125"/>
            <a:chExt cx="481825" cy="481825"/>
          </a:xfrm>
        </p:grpSpPr>
        <p:sp>
          <p:nvSpPr>
            <p:cNvPr id="10385" name="Google Shape;10385;p6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86" name="Google Shape;10386;p6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0387" name="Google Shape;10387;p65">
            <a:hlinkClick r:id="" action="ppaction://noaction"/>
          </p:cNvPr>
          <p:cNvSpPr/>
          <p:nvPr/>
        </p:nvSpPr>
        <p:spPr>
          <a:xfrm>
            <a:off x="8181050" y="814525"/>
            <a:ext cx="307200" cy="26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6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10389" name="Google Shape;10389;p65"/>
          <p:cNvGrpSpPr/>
          <p:nvPr/>
        </p:nvGrpSpPr>
        <p:grpSpPr>
          <a:xfrm>
            <a:off x="790775" y="119354"/>
            <a:ext cx="7447900" cy="745438"/>
            <a:chOff x="790775" y="119354"/>
            <a:chExt cx="7447900" cy="745438"/>
          </a:xfrm>
        </p:grpSpPr>
        <p:sp>
          <p:nvSpPr>
            <p:cNvPr id="10390" name="Google Shape;10390;p65">
              <a:hlinkClick r:id="rId4"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65"/>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65"/>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65"/>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10394" name="Google Shape;10394;p65"/>
            <p:cNvGrpSpPr/>
            <p:nvPr/>
          </p:nvGrpSpPr>
          <p:grpSpPr>
            <a:xfrm>
              <a:off x="4592938" y="596800"/>
              <a:ext cx="456034" cy="267991"/>
              <a:chOff x="-1126825" y="596800"/>
              <a:chExt cx="456034" cy="267991"/>
            </a:xfrm>
          </p:grpSpPr>
          <p:sp>
            <p:nvSpPr>
              <p:cNvPr id="10395" name="Google Shape;10395;p65"/>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65"/>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65"/>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65"/>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65"/>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65"/>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65"/>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65"/>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65"/>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65"/>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5" name="Google Shape;10405;p65"/>
            <p:cNvGrpSpPr/>
            <p:nvPr/>
          </p:nvGrpSpPr>
          <p:grpSpPr>
            <a:xfrm>
              <a:off x="790775" y="119354"/>
              <a:ext cx="7447900" cy="539872"/>
              <a:chOff x="790775" y="119354"/>
              <a:chExt cx="7447900" cy="539872"/>
            </a:xfrm>
          </p:grpSpPr>
          <p:sp>
            <p:nvSpPr>
              <p:cNvPr id="10406" name="Google Shape;10406;p65"/>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65"/>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65"/>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65"/>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65"/>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65"/>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65"/>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65"/>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65"/>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65"/>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65"/>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65"/>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65"/>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65"/>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65"/>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65"/>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65"/>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65"/>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65"/>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65"/>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65"/>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65"/>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65"/>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65"/>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65">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0431" name="Google Shape;10431;p65"/>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0432" name="Google Shape;10432;p65"/>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0433" name="Google Shape;10433;p65"/>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0434" name="Google Shape;10434;p65"/>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0435" name="Google Shape;10435;p65"/>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0436" name="Google Shape;10436;p65"/>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0437" name="Google Shape;10437;p65"/>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0438" name="Google Shape;10438;p65"/>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0439" name="Google Shape;10439;p65"/>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0440" name="Google Shape;10440;p65"/>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0441" name="Google Shape;10441;p65"/>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0442" name="Google Shape;10442;p6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43" name="Google Shape;10443;p65">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6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6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65">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6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65">
            <a:hlinkClick r:id="rId4" action="ppaction://hlinksldjump"/>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6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6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6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65">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6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65">
            <a:hlinkClick r:id="rId9"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Rectangle 124">
            <a:extLst>
              <a:ext uri="{FF2B5EF4-FFF2-40B4-BE49-F238E27FC236}">
                <a16:creationId xmlns:a16="http://schemas.microsoft.com/office/drawing/2014/main" id="{05509BCD-2CB5-174E-8C99-2B12FF86040B}"/>
              </a:ext>
            </a:extLst>
          </p:cNvPr>
          <p:cNvSpPr/>
          <p:nvPr/>
        </p:nvSpPr>
        <p:spPr>
          <a:xfrm>
            <a:off x="3490594" y="927383"/>
            <a:ext cx="2159566" cy="523220"/>
          </a:xfrm>
          <a:prstGeom prst="rect">
            <a:avLst/>
          </a:prstGeom>
        </p:spPr>
        <p:txBody>
          <a:bodyPr wrap="none">
            <a:spAutoFit/>
          </a:bodyPr>
          <a:lstStyle/>
          <a:p>
            <a:r>
              <a:rPr lang="vi-VN" sz="2800" b="1" dirty="0">
                <a:solidFill>
                  <a:srgbClr val="FF0000"/>
                </a:solidFill>
                <a:latin typeface="Times New Roman" panose="02020603050405020304" pitchFamily="18" charset="0"/>
              </a:rPr>
              <a:t>a/ Khái niệm</a:t>
            </a:r>
            <a:endParaRPr lang="en-VN" sz="2800" b="1" dirty="0">
              <a:solidFill>
                <a:srgbClr val="FF0000"/>
              </a:solidFill>
            </a:endParaRPr>
          </a:p>
        </p:txBody>
      </p:sp>
      <p:grpSp>
        <p:nvGrpSpPr>
          <p:cNvPr id="5" name="Group 4">
            <a:extLst>
              <a:ext uri="{FF2B5EF4-FFF2-40B4-BE49-F238E27FC236}">
                <a16:creationId xmlns:a16="http://schemas.microsoft.com/office/drawing/2014/main" id="{D52A3D6A-44AE-2D4D-8A41-4B1839A9B7EF}"/>
              </a:ext>
            </a:extLst>
          </p:cNvPr>
          <p:cNvGrpSpPr/>
          <p:nvPr/>
        </p:nvGrpSpPr>
        <p:grpSpPr>
          <a:xfrm>
            <a:off x="1484598" y="1528131"/>
            <a:ext cx="6453251" cy="1043619"/>
            <a:chOff x="1822176" y="1460159"/>
            <a:chExt cx="5928902" cy="1043619"/>
          </a:xfrm>
        </p:grpSpPr>
        <p:sp>
          <p:nvSpPr>
            <p:cNvPr id="103" name="Google Shape;5684;p37">
              <a:extLst>
                <a:ext uri="{FF2B5EF4-FFF2-40B4-BE49-F238E27FC236}">
                  <a16:creationId xmlns:a16="http://schemas.microsoft.com/office/drawing/2014/main" id="{C950FC40-BFFC-3C4E-BA0A-9759E908AD22}"/>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05" name="Google Shape;5689;p37">
              <a:extLst>
                <a:ext uri="{FF2B5EF4-FFF2-40B4-BE49-F238E27FC236}">
                  <a16:creationId xmlns:a16="http://schemas.microsoft.com/office/drawing/2014/main" id="{95066D21-FA61-1F42-8EB5-BFA8CF90A64D}"/>
                </a:ext>
              </a:extLst>
            </p:cNvPr>
            <p:cNvGrpSpPr/>
            <p:nvPr/>
          </p:nvGrpSpPr>
          <p:grpSpPr>
            <a:xfrm>
              <a:off x="1822176" y="1567084"/>
              <a:ext cx="536336" cy="523220"/>
              <a:chOff x="4521638" y="3401497"/>
              <a:chExt cx="621007" cy="701959"/>
            </a:xfrm>
          </p:grpSpPr>
          <p:sp>
            <p:nvSpPr>
              <p:cNvPr id="106" name="Google Shape;5690;p37">
                <a:extLst>
                  <a:ext uri="{FF2B5EF4-FFF2-40B4-BE49-F238E27FC236}">
                    <a16:creationId xmlns:a16="http://schemas.microsoft.com/office/drawing/2014/main" id="{56DB908C-A5C1-E140-8EDB-0B432B6B7591}"/>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5691;p37">
                <a:extLst>
                  <a:ext uri="{FF2B5EF4-FFF2-40B4-BE49-F238E27FC236}">
                    <a16:creationId xmlns:a16="http://schemas.microsoft.com/office/drawing/2014/main" id="{3167655E-17D5-0448-8ADF-CC2272496D61}"/>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5692;p37">
                <a:extLst>
                  <a:ext uri="{FF2B5EF4-FFF2-40B4-BE49-F238E27FC236}">
                    <a16:creationId xmlns:a16="http://schemas.microsoft.com/office/drawing/2014/main" id="{D3F37087-190A-964E-98D7-286A43AA6629}"/>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5693;p37">
                <a:extLst>
                  <a:ext uri="{FF2B5EF4-FFF2-40B4-BE49-F238E27FC236}">
                    <a16:creationId xmlns:a16="http://schemas.microsoft.com/office/drawing/2014/main" id="{03346F38-D6A1-6647-8693-2F2A3EA56E78}"/>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5694;p37">
                <a:extLst>
                  <a:ext uri="{FF2B5EF4-FFF2-40B4-BE49-F238E27FC236}">
                    <a16:creationId xmlns:a16="http://schemas.microsoft.com/office/drawing/2014/main" id="{0D4DBAC3-5093-764D-9A45-63C7A060B9B9}"/>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5695;p37">
                <a:extLst>
                  <a:ext uri="{FF2B5EF4-FFF2-40B4-BE49-F238E27FC236}">
                    <a16:creationId xmlns:a16="http://schemas.microsoft.com/office/drawing/2014/main" id="{1CB5172B-9312-8941-B000-3F0F68E2471A}"/>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 name="Google Shape;5696;p37">
                <a:extLst>
                  <a:ext uri="{FF2B5EF4-FFF2-40B4-BE49-F238E27FC236}">
                    <a16:creationId xmlns:a16="http://schemas.microsoft.com/office/drawing/2014/main" id="{9897B8C3-A298-B849-AF32-4F648C33CD68}"/>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5697;p37">
                <a:extLst>
                  <a:ext uri="{FF2B5EF4-FFF2-40B4-BE49-F238E27FC236}">
                    <a16:creationId xmlns:a16="http://schemas.microsoft.com/office/drawing/2014/main" id="{39344E6E-C857-C14A-9121-E7C14E710592}"/>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 name="Google Shape;5698;p37">
                <a:extLst>
                  <a:ext uri="{FF2B5EF4-FFF2-40B4-BE49-F238E27FC236}">
                    <a16:creationId xmlns:a16="http://schemas.microsoft.com/office/drawing/2014/main" id="{6CBF3F88-F05C-584B-B4C6-968C0B276D54}"/>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5699;p37">
                <a:extLst>
                  <a:ext uri="{FF2B5EF4-FFF2-40B4-BE49-F238E27FC236}">
                    <a16:creationId xmlns:a16="http://schemas.microsoft.com/office/drawing/2014/main" id="{3C9BA057-3F11-D843-BFC4-34FAD4E2BED3}"/>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5700;p37">
                <a:extLst>
                  <a:ext uri="{FF2B5EF4-FFF2-40B4-BE49-F238E27FC236}">
                    <a16:creationId xmlns:a16="http://schemas.microsoft.com/office/drawing/2014/main" id="{D7791B30-AE88-7B45-9A2D-F8DB75FD3861}"/>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5701;p37">
                <a:extLst>
                  <a:ext uri="{FF2B5EF4-FFF2-40B4-BE49-F238E27FC236}">
                    <a16:creationId xmlns:a16="http://schemas.microsoft.com/office/drawing/2014/main" id="{973D3803-05EB-554B-94AF-32B6DE9AA3F9}"/>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5702;p37">
                <a:extLst>
                  <a:ext uri="{FF2B5EF4-FFF2-40B4-BE49-F238E27FC236}">
                    <a16:creationId xmlns:a16="http://schemas.microsoft.com/office/drawing/2014/main" id="{90468486-77E1-EB46-AABE-EB4D66DE8EA1}"/>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5703;p37">
                <a:extLst>
                  <a:ext uri="{FF2B5EF4-FFF2-40B4-BE49-F238E27FC236}">
                    <a16:creationId xmlns:a16="http://schemas.microsoft.com/office/drawing/2014/main" id="{1453BBAF-1B6C-8A43-AAEA-A5E56012CB8A}"/>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5704;p37">
                <a:extLst>
                  <a:ext uri="{FF2B5EF4-FFF2-40B4-BE49-F238E27FC236}">
                    <a16:creationId xmlns:a16="http://schemas.microsoft.com/office/drawing/2014/main" id="{3A1F6615-4E46-704A-8576-AA1B42824CC9}"/>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5705;p37">
                <a:extLst>
                  <a:ext uri="{FF2B5EF4-FFF2-40B4-BE49-F238E27FC236}">
                    <a16:creationId xmlns:a16="http://schemas.microsoft.com/office/drawing/2014/main" id="{8AEDB1A0-FCF1-D041-B9F5-DC1002189E4D}"/>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5706;p37">
                <a:extLst>
                  <a:ext uri="{FF2B5EF4-FFF2-40B4-BE49-F238E27FC236}">
                    <a16:creationId xmlns:a16="http://schemas.microsoft.com/office/drawing/2014/main" id="{9F11B1A6-B9AD-8642-BC3C-75CD07DDDDCC}"/>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 name="Google Shape;5707;p37">
                <a:extLst>
                  <a:ext uri="{FF2B5EF4-FFF2-40B4-BE49-F238E27FC236}">
                    <a16:creationId xmlns:a16="http://schemas.microsoft.com/office/drawing/2014/main" id="{86CF42FE-1820-2F4B-A438-13EC0C2FBA6F}"/>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 name="Google Shape;5708;p37">
                <a:extLst>
                  <a:ext uri="{FF2B5EF4-FFF2-40B4-BE49-F238E27FC236}">
                    <a16:creationId xmlns:a16="http://schemas.microsoft.com/office/drawing/2014/main" id="{63BB978A-624C-8649-AF5D-DBB0D267AA2F}"/>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id="{ED38D55F-009D-304C-90C9-7C1F7B326F61}"/>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Là gọi sự vật, hiện tượng A bằng tên sự vật, hiện tượng.</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grpSp>
        <p:nvGrpSpPr>
          <p:cNvPr id="128" name="Group 127">
            <a:extLst>
              <a:ext uri="{FF2B5EF4-FFF2-40B4-BE49-F238E27FC236}">
                <a16:creationId xmlns:a16="http://schemas.microsoft.com/office/drawing/2014/main" id="{0587DB05-7270-BF43-BA48-1B642E033F94}"/>
              </a:ext>
            </a:extLst>
          </p:cNvPr>
          <p:cNvGrpSpPr/>
          <p:nvPr/>
        </p:nvGrpSpPr>
        <p:grpSpPr>
          <a:xfrm>
            <a:off x="1470273" y="2652420"/>
            <a:ext cx="6453251" cy="1043619"/>
            <a:chOff x="1822176" y="1460159"/>
            <a:chExt cx="5928902" cy="1043619"/>
          </a:xfrm>
        </p:grpSpPr>
        <p:sp>
          <p:nvSpPr>
            <p:cNvPr id="129" name="Google Shape;5684;p37">
              <a:extLst>
                <a:ext uri="{FF2B5EF4-FFF2-40B4-BE49-F238E27FC236}">
                  <a16:creationId xmlns:a16="http://schemas.microsoft.com/office/drawing/2014/main" id="{8B1472C0-924E-3F40-904D-3751577EFFCC}"/>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30" name="Google Shape;5689;p37">
              <a:extLst>
                <a:ext uri="{FF2B5EF4-FFF2-40B4-BE49-F238E27FC236}">
                  <a16:creationId xmlns:a16="http://schemas.microsoft.com/office/drawing/2014/main" id="{5BDB2F40-A235-704B-B8C3-B87BE0ABAB9F}"/>
                </a:ext>
              </a:extLst>
            </p:cNvPr>
            <p:cNvGrpSpPr/>
            <p:nvPr/>
          </p:nvGrpSpPr>
          <p:grpSpPr>
            <a:xfrm>
              <a:off x="1822176" y="1567084"/>
              <a:ext cx="536336" cy="523220"/>
              <a:chOff x="4521638" y="3401497"/>
              <a:chExt cx="621007" cy="701959"/>
            </a:xfrm>
          </p:grpSpPr>
          <p:sp>
            <p:nvSpPr>
              <p:cNvPr id="132" name="Google Shape;5690;p37">
                <a:extLst>
                  <a:ext uri="{FF2B5EF4-FFF2-40B4-BE49-F238E27FC236}">
                    <a16:creationId xmlns:a16="http://schemas.microsoft.com/office/drawing/2014/main" id="{20D7FB6D-21DE-A147-96C1-31443AF936C8}"/>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5691;p37">
                <a:extLst>
                  <a:ext uri="{FF2B5EF4-FFF2-40B4-BE49-F238E27FC236}">
                    <a16:creationId xmlns:a16="http://schemas.microsoft.com/office/drawing/2014/main" id="{83812DAD-92BF-9F42-888B-DC144949CA3B}"/>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5692;p37">
                <a:extLst>
                  <a:ext uri="{FF2B5EF4-FFF2-40B4-BE49-F238E27FC236}">
                    <a16:creationId xmlns:a16="http://schemas.microsoft.com/office/drawing/2014/main" id="{99DC34D9-4CD1-BE4D-8C01-73604AA4417A}"/>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5693;p37">
                <a:extLst>
                  <a:ext uri="{FF2B5EF4-FFF2-40B4-BE49-F238E27FC236}">
                    <a16:creationId xmlns:a16="http://schemas.microsoft.com/office/drawing/2014/main" id="{697CBBCD-6D0D-964F-8568-317B4C920BA2}"/>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5694;p37">
                <a:extLst>
                  <a:ext uri="{FF2B5EF4-FFF2-40B4-BE49-F238E27FC236}">
                    <a16:creationId xmlns:a16="http://schemas.microsoft.com/office/drawing/2014/main" id="{E9B4391A-A53D-AA48-BFEA-21C82F4B8308}"/>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5695;p37">
                <a:extLst>
                  <a:ext uri="{FF2B5EF4-FFF2-40B4-BE49-F238E27FC236}">
                    <a16:creationId xmlns:a16="http://schemas.microsoft.com/office/drawing/2014/main" id="{D267E361-59A5-CC4B-9077-C5B40B14B85E}"/>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5696;p37">
                <a:extLst>
                  <a:ext uri="{FF2B5EF4-FFF2-40B4-BE49-F238E27FC236}">
                    <a16:creationId xmlns:a16="http://schemas.microsoft.com/office/drawing/2014/main" id="{F8C59822-9DD2-0A49-8412-7E535E2B9A51}"/>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5697;p37">
                <a:extLst>
                  <a:ext uri="{FF2B5EF4-FFF2-40B4-BE49-F238E27FC236}">
                    <a16:creationId xmlns:a16="http://schemas.microsoft.com/office/drawing/2014/main" id="{FA3972DF-1340-7644-B9CF-C3FD0B68E4D7}"/>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5698;p37">
                <a:extLst>
                  <a:ext uri="{FF2B5EF4-FFF2-40B4-BE49-F238E27FC236}">
                    <a16:creationId xmlns:a16="http://schemas.microsoft.com/office/drawing/2014/main" id="{4401DA03-65F4-E14D-9CB3-AE6A0E893E62}"/>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5699;p37">
                <a:extLst>
                  <a:ext uri="{FF2B5EF4-FFF2-40B4-BE49-F238E27FC236}">
                    <a16:creationId xmlns:a16="http://schemas.microsoft.com/office/drawing/2014/main" id="{544B2474-F0C6-9242-B7E9-EA0D481039C8}"/>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5700;p37">
                <a:extLst>
                  <a:ext uri="{FF2B5EF4-FFF2-40B4-BE49-F238E27FC236}">
                    <a16:creationId xmlns:a16="http://schemas.microsoft.com/office/drawing/2014/main" id="{314F9249-1973-5C40-804F-1127486077D6}"/>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5701;p37">
                <a:extLst>
                  <a:ext uri="{FF2B5EF4-FFF2-40B4-BE49-F238E27FC236}">
                    <a16:creationId xmlns:a16="http://schemas.microsoft.com/office/drawing/2014/main" id="{D139AD35-88AB-8C48-9C01-C44855034595}"/>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5702;p37">
                <a:extLst>
                  <a:ext uri="{FF2B5EF4-FFF2-40B4-BE49-F238E27FC236}">
                    <a16:creationId xmlns:a16="http://schemas.microsoft.com/office/drawing/2014/main" id="{3651C701-4938-7444-80EB-47D9CBF7037B}"/>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5703;p37">
                <a:extLst>
                  <a:ext uri="{FF2B5EF4-FFF2-40B4-BE49-F238E27FC236}">
                    <a16:creationId xmlns:a16="http://schemas.microsoft.com/office/drawing/2014/main" id="{A27BC734-4D98-A64F-8357-D050EA146C79}"/>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5704;p37">
                <a:extLst>
                  <a:ext uri="{FF2B5EF4-FFF2-40B4-BE49-F238E27FC236}">
                    <a16:creationId xmlns:a16="http://schemas.microsoft.com/office/drawing/2014/main" id="{5D358874-E467-874E-B7D8-34FFF332931A}"/>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5705;p37">
                <a:extLst>
                  <a:ext uri="{FF2B5EF4-FFF2-40B4-BE49-F238E27FC236}">
                    <a16:creationId xmlns:a16="http://schemas.microsoft.com/office/drawing/2014/main" id="{2CDBBBD1-B461-FF44-83FC-59CD83ADDAA3}"/>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5706;p37">
                <a:extLst>
                  <a:ext uri="{FF2B5EF4-FFF2-40B4-BE49-F238E27FC236}">
                    <a16:creationId xmlns:a16="http://schemas.microsoft.com/office/drawing/2014/main" id="{F91A27F9-F8B9-B44C-94CC-341B2DEC6C16}"/>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5707;p37">
                <a:extLst>
                  <a:ext uri="{FF2B5EF4-FFF2-40B4-BE49-F238E27FC236}">
                    <a16:creationId xmlns:a16="http://schemas.microsoft.com/office/drawing/2014/main" id="{F98916A3-0CFF-4A4B-8A1A-2CF9D9A93813}"/>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5708;p37">
                <a:extLst>
                  <a:ext uri="{FF2B5EF4-FFF2-40B4-BE49-F238E27FC236}">
                    <a16:creationId xmlns:a16="http://schemas.microsoft.com/office/drawing/2014/main" id="{2D2A0509-4BB5-934B-8F4B-7C77B9846B18}"/>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31" name="Rectangle 130">
              <a:extLst>
                <a:ext uri="{FF2B5EF4-FFF2-40B4-BE49-F238E27FC236}">
                  <a16:creationId xmlns:a16="http://schemas.microsoft.com/office/drawing/2014/main" id="{3FA6A4FC-CC0D-0548-B7D7-2B92EE7B784E}"/>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Dựa trên mối quan hệ gần gũi giữa A và B </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grpSp>
        <p:nvGrpSpPr>
          <p:cNvPr id="151" name="Group 150">
            <a:extLst>
              <a:ext uri="{FF2B5EF4-FFF2-40B4-BE49-F238E27FC236}">
                <a16:creationId xmlns:a16="http://schemas.microsoft.com/office/drawing/2014/main" id="{AC398CB9-D1C0-1348-865C-F37A65E1A284}"/>
              </a:ext>
            </a:extLst>
          </p:cNvPr>
          <p:cNvGrpSpPr/>
          <p:nvPr/>
        </p:nvGrpSpPr>
        <p:grpSpPr>
          <a:xfrm>
            <a:off x="1529192" y="3784666"/>
            <a:ext cx="6453251" cy="1043619"/>
            <a:chOff x="1822176" y="1460159"/>
            <a:chExt cx="5928902" cy="1043619"/>
          </a:xfrm>
        </p:grpSpPr>
        <p:sp>
          <p:nvSpPr>
            <p:cNvPr id="152" name="Google Shape;5684;p37">
              <a:extLst>
                <a:ext uri="{FF2B5EF4-FFF2-40B4-BE49-F238E27FC236}">
                  <a16:creationId xmlns:a16="http://schemas.microsoft.com/office/drawing/2014/main" id="{F14DB8BF-A699-9845-8ED5-917E9307E27D}"/>
                </a:ext>
              </a:extLst>
            </p:cNvPr>
            <p:cNvSpPr/>
            <p:nvPr/>
          </p:nvSpPr>
          <p:spPr>
            <a:xfrm>
              <a:off x="2090344" y="1545071"/>
              <a:ext cx="5660734" cy="89100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grpSp>
          <p:nvGrpSpPr>
            <p:cNvPr id="153" name="Google Shape;5689;p37">
              <a:extLst>
                <a:ext uri="{FF2B5EF4-FFF2-40B4-BE49-F238E27FC236}">
                  <a16:creationId xmlns:a16="http://schemas.microsoft.com/office/drawing/2014/main" id="{92733598-9DB9-BD4C-9C0C-D2B6CA6C6A4C}"/>
                </a:ext>
              </a:extLst>
            </p:cNvPr>
            <p:cNvGrpSpPr/>
            <p:nvPr/>
          </p:nvGrpSpPr>
          <p:grpSpPr>
            <a:xfrm>
              <a:off x="1822176" y="1567084"/>
              <a:ext cx="536336" cy="523220"/>
              <a:chOff x="4521638" y="3401497"/>
              <a:chExt cx="621007" cy="701959"/>
            </a:xfrm>
          </p:grpSpPr>
          <p:sp>
            <p:nvSpPr>
              <p:cNvPr id="155" name="Google Shape;5690;p37">
                <a:extLst>
                  <a:ext uri="{FF2B5EF4-FFF2-40B4-BE49-F238E27FC236}">
                    <a16:creationId xmlns:a16="http://schemas.microsoft.com/office/drawing/2014/main" id="{EFAD58C5-BB16-4549-ABF3-1F0645968A49}"/>
                  </a:ext>
                </a:extLst>
              </p:cNvPr>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5691;p37">
                <a:extLst>
                  <a:ext uri="{FF2B5EF4-FFF2-40B4-BE49-F238E27FC236}">
                    <a16:creationId xmlns:a16="http://schemas.microsoft.com/office/drawing/2014/main" id="{6901959B-3D30-DD46-9B79-3AB15D964E67}"/>
                  </a:ext>
                </a:extLst>
              </p:cNvPr>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5692;p37">
                <a:extLst>
                  <a:ext uri="{FF2B5EF4-FFF2-40B4-BE49-F238E27FC236}">
                    <a16:creationId xmlns:a16="http://schemas.microsoft.com/office/drawing/2014/main" id="{E36C5EC9-32C4-6944-912A-3B7224EA2CAE}"/>
                  </a:ext>
                </a:extLst>
              </p:cNvPr>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5693;p37">
                <a:extLst>
                  <a:ext uri="{FF2B5EF4-FFF2-40B4-BE49-F238E27FC236}">
                    <a16:creationId xmlns:a16="http://schemas.microsoft.com/office/drawing/2014/main" id="{2EE645A5-8AAA-C546-A2A5-6C275193FDB8}"/>
                  </a:ext>
                </a:extLst>
              </p:cNvPr>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9" name="Google Shape;5694;p37">
                <a:extLst>
                  <a:ext uri="{FF2B5EF4-FFF2-40B4-BE49-F238E27FC236}">
                    <a16:creationId xmlns:a16="http://schemas.microsoft.com/office/drawing/2014/main" id="{12611795-91FD-6D41-B2F3-035326A83EE6}"/>
                  </a:ext>
                </a:extLst>
              </p:cNvPr>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 name="Google Shape;5695;p37">
                <a:extLst>
                  <a:ext uri="{FF2B5EF4-FFF2-40B4-BE49-F238E27FC236}">
                    <a16:creationId xmlns:a16="http://schemas.microsoft.com/office/drawing/2014/main" id="{1E37877F-DF1B-2C47-9C5E-9826DE2898EC}"/>
                  </a:ext>
                </a:extLst>
              </p:cNvPr>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 name="Google Shape;5696;p37">
                <a:extLst>
                  <a:ext uri="{FF2B5EF4-FFF2-40B4-BE49-F238E27FC236}">
                    <a16:creationId xmlns:a16="http://schemas.microsoft.com/office/drawing/2014/main" id="{11E70444-3AD5-D143-B88E-C6B3628ED7F0}"/>
                  </a:ext>
                </a:extLst>
              </p:cNvPr>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 name="Google Shape;5697;p37">
                <a:extLst>
                  <a:ext uri="{FF2B5EF4-FFF2-40B4-BE49-F238E27FC236}">
                    <a16:creationId xmlns:a16="http://schemas.microsoft.com/office/drawing/2014/main" id="{01A10EE6-28B0-2A4E-B62E-7EF122D3CAEB}"/>
                  </a:ext>
                </a:extLst>
              </p:cNvPr>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 name="Google Shape;5698;p37">
                <a:extLst>
                  <a:ext uri="{FF2B5EF4-FFF2-40B4-BE49-F238E27FC236}">
                    <a16:creationId xmlns:a16="http://schemas.microsoft.com/office/drawing/2014/main" id="{0461A38B-D486-7845-978C-2AF6DE0081BE}"/>
                  </a:ext>
                </a:extLst>
              </p:cNvPr>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 name="Google Shape;5699;p37">
                <a:extLst>
                  <a:ext uri="{FF2B5EF4-FFF2-40B4-BE49-F238E27FC236}">
                    <a16:creationId xmlns:a16="http://schemas.microsoft.com/office/drawing/2014/main" id="{4C089C42-FDAA-954F-8AF5-7612353ECD3C}"/>
                  </a:ext>
                </a:extLst>
              </p:cNvPr>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 name="Google Shape;5700;p37">
                <a:extLst>
                  <a:ext uri="{FF2B5EF4-FFF2-40B4-BE49-F238E27FC236}">
                    <a16:creationId xmlns:a16="http://schemas.microsoft.com/office/drawing/2014/main" id="{1E123C8B-FAE7-CA42-A424-B30E4AB1DFF1}"/>
                  </a:ext>
                </a:extLst>
              </p:cNvPr>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 name="Google Shape;5701;p37">
                <a:extLst>
                  <a:ext uri="{FF2B5EF4-FFF2-40B4-BE49-F238E27FC236}">
                    <a16:creationId xmlns:a16="http://schemas.microsoft.com/office/drawing/2014/main" id="{8AA42124-81B2-3A44-8A04-E73F70D72C17}"/>
                  </a:ext>
                </a:extLst>
              </p:cNvPr>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 name="Google Shape;5702;p37">
                <a:extLst>
                  <a:ext uri="{FF2B5EF4-FFF2-40B4-BE49-F238E27FC236}">
                    <a16:creationId xmlns:a16="http://schemas.microsoft.com/office/drawing/2014/main" id="{0367109B-C7D8-234E-A148-BE790279F825}"/>
                  </a:ext>
                </a:extLst>
              </p:cNvPr>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 name="Google Shape;5703;p37">
                <a:extLst>
                  <a:ext uri="{FF2B5EF4-FFF2-40B4-BE49-F238E27FC236}">
                    <a16:creationId xmlns:a16="http://schemas.microsoft.com/office/drawing/2014/main" id="{C92CF505-F7C8-A84F-91E3-EA6163DDCF4F}"/>
                  </a:ext>
                </a:extLst>
              </p:cNvPr>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 name="Google Shape;5704;p37">
                <a:extLst>
                  <a:ext uri="{FF2B5EF4-FFF2-40B4-BE49-F238E27FC236}">
                    <a16:creationId xmlns:a16="http://schemas.microsoft.com/office/drawing/2014/main" id="{DF2B3D3A-C823-1046-9C5B-7DA5974B047A}"/>
                  </a:ext>
                </a:extLst>
              </p:cNvPr>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 name="Google Shape;5705;p37">
                <a:extLst>
                  <a:ext uri="{FF2B5EF4-FFF2-40B4-BE49-F238E27FC236}">
                    <a16:creationId xmlns:a16="http://schemas.microsoft.com/office/drawing/2014/main" id="{B1FB94D6-2011-0847-ABA5-270AD3D6A885}"/>
                  </a:ext>
                </a:extLst>
              </p:cNvPr>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1" name="Google Shape;5706;p37">
                <a:extLst>
                  <a:ext uri="{FF2B5EF4-FFF2-40B4-BE49-F238E27FC236}">
                    <a16:creationId xmlns:a16="http://schemas.microsoft.com/office/drawing/2014/main" id="{001B7C59-1CAA-F849-BB1E-662A06464356}"/>
                  </a:ext>
                </a:extLst>
              </p:cNvPr>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2" name="Google Shape;5707;p37">
                <a:extLst>
                  <a:ext uri="{FF2B5EF4-FFF2-40B4-BE49-F238E27FC236}">
                    <a16:creationId xmlns:a16="http://schemas.microsoft.com/office/drawing/2014/main" id="{B192B5B5-0207-DB4E-B193-1C8E67E13CE1}"/>
                  </a:ext>
                </a:extLst>
              </p:cNvPr>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3" name="Google Shape;5708;p37">
                <a:extLst>
                  <a:ext uri="{FF2B5EF4-FFF2-40B4-BE49-F238E27FC236}">
                    <a16:creationId xmlns:a16="http://schemas.microsoft.com/office/drawing/2014/main" id="{F5653D54-01FE-724A-BB03-1B459BB51B8C}"/>
                  </a:ext>
                </a:extLst>
              </p:cNvPr>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54" name="Rectangle 153">
              <a:extLst>
                <a:ext uri="{FF2B5EF4-FFF2-40B4-BE49-F238E27FC236}">
                  <a16:creationId xmlns:a16="http://schemas.microsoft.com/office/drawing/2014/main" id="{A8E548DF-8285-EB4C-9041-FBE016898C9A}"/>
                </a:ext>
              </a:extLst>
            </p:cNvPr>
            <p:cNvSpPr/>
            <p:nvPr/>
          </p:nvSpPr>
          <p:spPr>
            <a:xfrm>
              <a:off x="2334705" y="1460159"/>
              <a:ext cx="5366738"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20000"/>
                      <a:lumOff val="80000"/>
                    </a:schemeClr>
                  </a:solidFill>
                  <a:latin typeface="Times New Roman" panose="02020603050405020304" pitchFamily="18" charset="0"/>
                  <a:ea typeface="Calibri" panose="020F0502020204030204" pitchFamily="34" charset="0"/>
                </a:rPr>
                <a:t>Nhằm tăng sức gợi hình, gợi cảm cho sự diễn đạt</a:t>
              </a:r>
              <a:endParaRPr lang="en-VN" sz="2800" dirty="0">
                <a:solidFill>
                  <a:schemeClr val="accent4">
                    <a:lumMod val="20000"/>
                    <a:lumOff val="80000"/>
                  </a:schemeClr>
                </a:solidFill>
                <a:latin typeface="Times New Roman" panose="02020603050405020304" pitchFamily="18" charset="0"/>
                <a:ea typeface="Calibri" panose="020F0502020204030204" pitchFamily="34" charset="0"/>
              </a:endParaRPr>
            </a:p>
          </p:txBody>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pSp>
        <p:nvGrpSpPr>
          <p:cNvPr id="6491" name="Google Shape;6491;p42"/>
          <p:cNvGrpSpPr/>
          <p:nvPr/>
        </p:nvGrpSpPr>
        <p:grpSpPr>
          <a:xfrm>
            <a:off x="790775" y="119354"/>
            <a:ext cx="7447900" cy="745438"/>
            <a:chOff x="790775" y="119354"/>
            <a:chExt cx="7447900" cy="745438"/>
          </a:xfrm>
        </p:grpSpPr>
        <p:sp>
          <p:nvSpPr>
            <p:cNvPr id="6492" name="Google Shape;6492;p42">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2"/>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96" name="Google Shape;6496;p42"/>
            <p:cNvGrpSpPr/>
            <p:nvPr/>
          </p:nvGrpSpPr>
          <p:grpSpPr>
            <a:xfrm>
              <a:off x="1463975" y="596800"/>
              <a:ext cx="456034" cy="267991"/>
              <a:chOff x="-1126825" y="596800"/>
              <a:chExt cx="456034" cy="267991"/>
            </a:xfrm>
          </p:grpSpPr>
          <p:sp>
            <p:nvSpPr>
              <p:cNvPr id="6497" name="Google Shape;6497;p42"/>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2"/>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2"/>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2"/>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2"/>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2"/>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2"/>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2"/>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2"/>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2"/>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42"/>
            <p:cNvGrpSpPr/>
            <p:nvPr/>
          </p:nvGrpSpPr>
          <p:grpSpPr>
            <a:xfrm>
              <a:off x="790775" y="119354"/>
              <a:ext cx="7447900" cy="539872"/>
              <a:chOff x="790775" y="119354"/>
              <a:chExt cx="7447900" cy="539872"/>
            </a:xfrm>
          </p:grpSpPr>
          <p:sp>
            <p:nvSpPr>
              <p:cNvPr id="6508" name="Google Shape;6508;p42"/>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2"/>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2"/>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2"/>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2"/>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2"/>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2"/>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2"/>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2"/>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2"/>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2"/>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2"/>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2"/>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2"/>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2"/>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2"/>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2"/>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2"/>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2"/>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2"/>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2"/>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533" name="Google Shape;6533;p42"/>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534" name="Google Shape;6534;p42"/>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535" name="Google Shape;6535;p42"/>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536" name="Google Shape;6536;p42"/>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537" name="Google Shape;6537;p42"/>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538" name="Google Shape;6538;p42"/>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539" name="Google Shape;6539;p42"/>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540" name="Google Shape;6540;p42"/>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541" name="Google Shape;6541;p42"/>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542" name="Google Shape;6542;p42"/>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543" name="Google Shape;6543;p42"/>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544" name="Google Shape;6544;p42">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6" name="Google Shape;6736;p42">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737" name="Google Shape;6737;p42">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738" name="Google Shape;6738;p42">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739" name="Google Shape;6739;p42">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740" name="Google Shape;6740;p42">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741" name="Google Shape;6741;p42">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742" name="Google Shape;6742;p42">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2">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5C129818-CF6A-9D43-A957-328A249855EA}"/>
              </a:ext>
            </a:extLst>
          </p:cNvPr>
          <p:cNvSpPr/>
          <p:nvPr/>
        </p:nvSpPr>
        <p:spPr>
          <a:xfrm>
            <a:off x="2284377" y="653921"/>
            <a:ext cx="4572000" cy="434158"/>
          </a:xfrm>
          <a:prstGeom prst="rect">
            <a:avLst/>
          </a:prstGeom>
        </p:spPr>
        <p:txBody>
          <a:bodyPr>
            <a:spAutoFit/>
          </a:bodyPr>
          <a:lstStyle/>
          <a:p>
            <a:pPr algn="ctr">
              <a:lnSpc>
                <a:spcPct val="115000"/>
              </a:lnSpc>
              <a:spcBef>
                <a:spcPts val="600"/>
              </a:spcBef>
              <a:spcAft>
                <a:spcPts val="600"/>
              </a:spcAft>
            </a:pPr>
            <a:r>
              <a:rPr lang="vi-VN" sz="2100" b="1" dirty="0">
                <a:solidFill>
                  <a:srgbClr val="FF0000"/>
                </a:solidFill>
                <a:latin typeface="Times New Roman" panose="02020603050405020304" pitchFamily="18" charset="0"/>
                <a:ea typeface="Calibri" panose="020F0502020204030204" pitchFamily="34" charset="0"/>
              </a:rPr>
              <a:t>Bài tập 4 SGK trang 36:</a:t>
            </a:r>
            <a:endParaRPr lang="en-VN" sz="2100" b="1" dirty="0">
              <a:solidFill>
                <a:srgbClr val="FF0000"/>
              </a:solidFill>
              <a:latin typeface="Times New Roman" panose="02020603050405020304" pitchFamily="18" charset="0"/>
              <a:ea typeface="Calibri" panose="020F0502020204030204" pitchFamily="34" charset="0"/>
            </a:endParaRPr>
          </a:p>
        </p:txBody>
      </p:sp>
      <p:sp>
        <p:nvSpPr>
          <p:cNvPr id="270" name="Rectangle 269">
            <a:extLst>
              <a:ext uri="{FF2B5EF4-FFF2-40B4-BE49-F238E27FC236}">
                <a16:creationId xmlns:a16="http://schemas.microsoft.com/office/drawing/2014/main" id="{03779D3B-5E43-FF4F-829C-E345E79E3D35}"/>
              </a:ext>
            </a:extLst>
          </p:cNvPr>
          <p:cNvSpPr/>
          <p:nvPr/>
        </p:nvSpPr>
        <p:spPr>
          <a:xfrm>
            <a:off x="812542" y="1001756"/>
            <a:ext cx="7772258" cy="923330"/>
          </a:xfrm>
          <a:prstGeom prst="rect">
            <a:avLst/>
          </a:prstGeom>
        </p:spPr>
        <p:txBody>
          <a:bodyPr wrap="square">
            <a:spAutoFit/>
          </a:bodyPr>
          <a:lstStyle/>
          <a:p>
            <a:pPr algn="just">
              <a:spcBef>
                <a:spcPts val="600"/>
              </a:spcBef>
              <a:spcAft>
                <a:spcPts val="600"/>
              </a:spcAft>
            </a:pPr>
            <a:r>
              <a:rPr lang="vi-VN" sz="1800" dirty="0">
                <a:solidFill>
                  <a:schemeClr val="tx2"/>
                </a:solidFill>
                <a:latin typeface="Times New Roman" panose="02020603050405020304" pitchFamily="18" charset="0"/>
                <a:ea typeface="Calibri" panose="020F0502020204030204" pitchFamily="34" charset="0"/>
              </a:rPr>
              <a:t>Trong những câu thơ dưới đây, các từ ngữ in đậm chỉ ai, chỉ cái gì, việc gì? Giữa sự vật, sự việc mà các từ ngữ ấy biểu thị với sự vật, sự việc mà các từ ngữ ấy hàm ý có mối liên hệ như thế nào? Cách diễn đạt này có tác dụng gì?</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1" name="Rectangle 270">
            <a:extLst>
              <a:ext uri="{FF2B5EF4-FFF2-40B4-BE49-F238E27FC236}">
                <a16:creationId xmlns:a16="http://schemas.microsoft.com/office/drawing/2014/main" id="{07B1504E-6948-E84D-A215-32E22FF22B0E}"/>
              </a:ext>
            </a:extLst>
          </p:cNvPr>
          <p:cNvSpPr/>
          <p:nvPr/>
        </p:nvSpPr>
        <p:spPr>
          <a:xfrm>
            <a:off x="1244890" y="1951586"/>
            <a:ext cx="4010633" cy="1477328"/>
          </a:xfrm>
          <a:prstGeom prst="rect">
            <a:avLst/>
          </a:prstGeom>
          <a:solidFill>
            <a:srgbClr val="FFFFFF"/>
          </a:solidFill>
        </p:spPr>
        <p:txBody>
          <a:bodyPr wrap="square">
            <a:spAutoFit/>
          </a:bodyPr>
          <a:lstStyle/>
          <a:p>
            <a:pPr algn="ctr"/>
            <a:r>
              <a:rPr lang="vi-VN" sz="1800" i="1" dirty="0">
                <a:solidFill>
                  <a:schemeClr val="tx2"/>
                </a:solidFill>
                <a:latin typeface="Times New Roman" panose="02020603050405020304" pitchFamily="18" charset="0"/>
                <a:ea typeface="Calibri" panose="020F0502020204030204" pitchFamily="34" charset="0"/>
              </a:rPr>
              <a:t>“</a:t>
            </a:r>
            <a:r>
              <a:rPr lang="vi-VN" sz="1800" b="1" i="1" dirty="0">
                <a:solidFill>
                  <a:schemeClr val="tx2"/>
                </a:solidFill>
                <a:latin typeface="Times New Roman" panose="02020603050405020304" pitchFamily="18" charset="0"/>
                <a:ea typeface="Calibri" panose="020F0502020204030204" pitchFamily="34" charset="0"/>
              </a:rPr>
              <a:t>Bàn tay mẹ</a:t>
            </a:r>
            <a:r>
              <a:rPr lang="vi-VN" sz="1800" i="1" dirty="0">
                <a:solidFill>
                  <a:schemeClr val="tx2"/>
                </a:solidFill>
                <a:latin typeface="Times New Roman" panose="02020603050405020304" pitchFamily="18" charset="0"/>
                <a:ea typeface="Calibri" panose="020F0502020204030204" pitchFamily="34" charset="0"/>
              </a:rPr>
              <a:t> chắn mưa sa</a:t>
            </a:r>
          </a:p>
          <a:p>
            <a:pPr algn="ctr"/>
            <a:r>
              <a:rPr lang="vi-VN" sz="1800" b="1" i="1" dirty="0">
                <a:solidFill>
                  <a:schemeClr val="tx2"/>
                </a:solidFill>
                <a:latin typeface="Times New Roman" panose="02020603050405020304" pitchFamily="18" charset="0"/>
                <a:ea typeface="Calibri" panose="020F0502020204030204" pitchFamily="34" charset="0"/>
              </a:rPr>
              <a:t>Bàn tay mẹ</a:t>
            </a:r>
            <a:r>
              <a:rPr lang="vi-VN" sz="1800" i="1" dirty="0">
                <a:solidFill>
                  <a:schemeClr val="tx2"/>
                </a:solidFill>
                <a:latin typeface="Times New Roman" panose="02020603050405020304" pitchFamily="18" charset="0"/>
                <a:ea typeface="Calibri" panose="020F0502020204030204" pitchFamily="34" charset="0"/>
              </a:rPr>
              <a:t> chặn bão qua mùa màng […]</a:t>
            </a:r>
          </a:p>
          <a:p>
            <a:pPr algn="ctr"/>
            <a:r>
              <a:rPr lang="vi-VN" sz="1800" b="1" i="1" dirty="0">
                <a:solidFill>
                  <a:schemeClr val="tx2"/>
                </a:solidFill>
                <a:latin typeface="Times New Roman" panose="02020603050405020304" pitchFamily="18" charset="0"/>
                <a:ea typeface="Calibri" panose="020F0502020204030204" pitchFamily="34" charset="0"/>
              </a:rPr>
              <a:t>Bàn tay mẹ </a:t>
            </a:r>
            <a:r>
              <a:rPr lang="vi-VN" sz="1800" i="1" dirty="0">
                <a:solidFill>
                  <a:schemeClr val="tx2"/>
                </a:solidFill>
                <a:latin typeface="Times New Roman" panose="02020603050405020304" pitchFamily="18" charset="0"/>
                <a:ea typeface="Calibri" panose="020F0502020204030204" pitchFamily="34" charset="0"/>
              </a:rPr>
              <a:t>thức một đời</a:t>
            </a:r>
          </a:p>
          <a:p>
            <a:pPr algn="ctr"/>
            <a:r>
              <a:rPr lang="vi-VN" sz="1800" i="1" dirty="0">
                <a:solidFill>
                  <a:schemeClr val="tx2"/>
                </a:solidFill>
                <a:latin typeface="Times New Roman" panose="02020603050405020304" pitchFamily="18" charset="0"/>
                <a:ea typeface="Calibri" panose="020F0502020204030204" pitchFamily="34" charset="0"/>
              </a:rPr>
              <a:t>À ơi này cái Mặt Trời bé con. </a:t>
            </a:r>
          </a:p>
          <a:p>
            <a:pPr algn="r"/>
            <a:r>
              <a:rPr lang="vi-VN" sz="1800" dirty="0">
                <a:solidFill>
                  <a:schemeClr val="tx2"/>
                </a:solidFill>
                <a:latin typeface="Times New Roman" panose="02020603050405020304" pitchFamily="18" charset="0"/>
                <a:ea typeface="Calibri" panose="020F0502020204030204" pitchFamily="34" charset="0"/>
              </a:rPr>
              <a:t>(Bình Nguyên)</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2" name="Rectangle 271">
            <a:extLst>
              <a:ext uri="{FF2B5EF4-FFF2-40B4-BE49-F238E27FC236}">
                <a16:creationId xmlns:a16="http://schemas.microsoft.com/office/drawing/2014/main" id="{BF8A41D1-1241-8B40-B2E6-AFCD7C65C447}"/>
              </a:ext>
            </a:extLst>
          </p:cNvPr>
          <p:cNvSpPr/>
          <p:nvPr/>
        </p:nvSpPr>
        <p:spPr>
          <a:xfrm>
            <a:off x="5892957" y="1960123"/>
            <a:ext cx="2243820" cy="1477328"/>
          </a:xfrm>
          <a:prstGeom prst="rect">
            <a:avLst/>
          </a:prstGeom>
          <a:solidFill>
            <a:srgbClr val="FFFFFF"/>
          </a:solidFill>
        </p:spPr>
        <p:txBody>
          <a:bodyPr wrap="square">
            <a:spAutoFit/>
          </a:bodyPr>
          <a:lstStyle/>
          <a:p>
            <a:pPr algn="just"/>
            <a:r>
              <a:rPr lang="vi-VN" sz="1800" i="1" dirty="0">
                <a:solidFill>
                  <a:schemeClr val="tx2"/>
                </a:solidFill>
                <a:latin typeface="Times New Roman" panose="02020603050405020304" pitchFamily="18" charset="0"/>
                <a:ea typeface="Calibri" panose="020F0502020204030204" pitchFamily="34" charset="0"/>
              </a:rPr>
              <a:t>Ngày Huế đổ máu</a:t>
            </a:r>
          </a:p>
          <a:p>
            <a:pPr algn="just"/>
            <a:r>
              <a:rPr lang="vi-VN" sz="1800" i="1" dirty="0">
                <a:solidFill>
                  <a:schemeClr val="tx2"/>
                </a:solidFill>
                <a:latin typeface="Times New Roman" panose="02020603050405020304" pitchFamily="18" charset="0"/>
                <a:ea typeface="Calibri" panose="020F0502020204030204" pitchFamily="34" charset="0"/>
              </a:rPr>
              <a:t>Chú Hà Nội về</a:t>
            </a:r>
          </a:p>
          <a:p>
            <a:pPr algn="just"/>
            <a:r>
              <a:rPr lang="vi-VN" sz="1800" i="1" dirty="0">
                <a:solidFill>
                  <a:schemeClr val="tx2"/>
                </a:solidFill>
                <a:latin typeface="Times New Roman" panose="02020603050405020304" pitchFamily="18" charset="0"/>
                <a:ea typeface="Calibri" panose="020F0502020204030204" pitchFamily="34" charset="0"/>
              </a:rPr>
              <a:t>Tình cờ chú cháu</a:t>
            </a:r>
          </a:p>
          <a:p>
            <a:pPr algn="just"/>
            <a:r>
              <a:rPr lang="vi-VN" sz="1800" i="1" dirty="0">
                <a:solidFill>
                  <a:schemeClr val="tx2"/>
                </a:solidFill>
                <a:latin typeface="Times New Roman" panose="02020603050405020304" pitchFamily="18" charset="0"/>
                <a:ea typeface="Calibri" panose="020F0502020204030204" pitchFamily="34" charset="0"/>
              </a:rPr>
              <a:t>Gặp nhau Hàng Bè</a:t>
            </a:r>
          </a:p>
          <a:p>
            <a:pPr algn="r"/>
            <a:r>
              <a:rPr lang="vi-VN" sz="1800" dirty="0">
                <a:solidFill>
                  <a:schemeClr val="tx2"/>
                </a:solidFill>
                <a:latin typeface="Times New Roman" panose="02020603050405020304" pitchFamily="18" charset="0"/>
                <a:ea typeface="Calibri" panose="020F0502020204030204" pitchFamily="34" charset="0"/>
              </a:rPr>
              <a:t>(Tố Hữu)</a:t>
            </a:r>
            <a:endParaRPr lang="en-VN" sz="1800" dirty="0">
              <a:solidFill>
                <a:schemeClr val="tx2"/>
              </a:solidFill>
              <a:latin typeface="Times New Roman" panose="02020603050405020304" pitchFamily="18" charset="0"/>
              <a:ea typeface="Calibri" panose="020F0502020204030204" pitchFamily="34" charset="0"/>
            </a:endParaRPr>
          </a:p>
        </p:txBody>
      </p:sp>
      <p:sp>
        <p:nvSpPr>
          <p:cNvPr id="273" name="Rectangle 272">
            <a:extLst>
              <a:ext uri="{FF2B5EF4-FFF2-40B4-BE49-F238E27FC236}">
                <a16:creationId xmlns:a16="http://schemas.microsoft.com/office/drawing/2014/main" id="{8F035529-ACEA-6240-BF29-013BA1D211D2}"/>
              </a:ext>
            </a:extLst>
          </p:cNvPr>
          <p:cNvSpPr/>
          <p:nvPr/>
        </p:nvSpPr>
        <p:spPr>
          <a:xfrm>
            <a:off x="3644754" y="3741442"/>
            <a:ext cx="4179596" cy="923330"/>
          </a:xfrm>
          <a:prstGeom prst="rect">
            <a:avLst/>
          </a:prstGeom>
          <a:solidFill>
            <a:srgbClr val="FFFFFF"/>
          </a:solidFill>
        </p:spPr>
        <p:txBody>
          <a:bodyPr wrap="square">
            <a:spAutoFit/>
          </a:bodyPr>
          <a:lstStyle/>
          <a:p>
            <a:pPr algn="just"/>
            <a:r>
              <a:rPr lang="vi-VN" sz="1800" i="1" dirty="0">
                <a:solidFill>
                  <a:schemeClr val="tx2"/>
                </a:solidFill>
                <a:latin typeface="Times New Roman" panose="02020603050405020304" pitchFamily="18" charset="0"/>
                <a:ea typeface="Calibri" panose="020F0502020204030204" pitchFamily="34" charset="0"/>
              </a:rPr>
              <a:t>Vì lợi ích</a:t>
            </a:r>
            <a:r>
              <a:rPr lang="vi-VN" sz="1800" b="1" i="1" dirty="0">
                <a:solidFill>
                  <a:schemeClr val="tx2"/>
                </a:solidFill>
                <a:latin typeface="Times New Roman" panose="02020603050405020304" pitchFamily="18" charset="0"/>
                <a:ea typeface="Calibri" panose="020F0502020204030204" pitchFamily="34" charset="0"/>
              </a:rPr>
              <a:t> mười năm</a:t>
            </a:r>
            <a:r>
              <a:rPr lang="vi-VN" sz="1800" i="1" dirty="0">
                <a:solidFill>
                  <a:schemeClr val="tx2"/>
                </a:solidFill>
                <a:latin typeface="Times New Roman" panose="02020603050405020304" pitchFamily="18" charset="0"/>
                <a:ea typeface="Calibri" panose="020F0502020204030204" pitchFamily="34" charset="0"/>
              </a:rPr>
              <a:t> phải trồng cây,</a:t>
            </a:r>
          </a:p>
          <a:p>
            <a:pPr algn="just"/>
            <a:r>
              <a:rPr lang="vi-VN" sz="1800" i="1" dirty="0">
                <a:solidFill>
                  <a:schemeClr val="tx2"/>
                </a:solidFill>
                <a:latin typeface="Times New Roman" panose="02020603050405020304" pitchFamily="18" charset="0"/>
                <a:ea typeface="Calibri" panose="020F0502020204030204" pitchFamily="34" charset="0"/>
              </a:rPr>
              <a:t>Vì lợi ích</a:t>
            </a:r>
            <a:r>
              <a:rPr lang="vi-VN" sz="1800" b="1" i="1" dirty="0">
                <a:solidFill>
                  <a:schemeClr val="tx2"/>
                </a:solidFill>
                <a:latin typeface="Times New Roman" panose="02020603050405020304" pitchFamily="18" charset="0"/>
                <a:ea typeface="Calibri" panose="020F0502020204030204" pitchFamily="34" charset="0"/>
              </a:rPr>
              <a:t> trăm năm</a:t>
            </a:r>
            <a:r>
              <a:rPr lang="vi-VN" sz="1800" i="1" dirty="0">
                <a:solidFill>
                  <a:schemeClr val="tx2"/>
                </a:solidFill>
                <a:latin typeface="Times New Roman" panose="02020603050405020304" pitchFamily="18" charset="0"/>
                <a:ea typeface="Calibri" panose="020F0502020204030204" pitchFamily="34" charset="0"/>
              </a:rPr>
              <a:t> phải trồng người.</a:t>
            </a:r>
          </a:p>
          <a:p>
            <a:pPr algn="r"/>
            <a:r>
              <a:rPr lang="vi-VN" sz="1800" dirty="0">
                <a:solidFill>
                  <a:schemeClr val="tx2"/>
                </a:solidFill>
                <a:latin typeface="Times New Roman" panose="02020603050405020304" pitchFamily="18" charset="0"/>
                <a:ea typeface="Calibri" panose="020F0502020204030204" pitchFamily="34" charset="0"/>
              </a:rPr>
              <a:t>(Hồ Chí Minh)</a:t>
            </a:r>
            <a:endParaRPr lang="en-VN" sz="1800" dirty="0">
              <a:solidFill>
                <a:schemeClr val="tx2"/>
              </a:solidFill>
              <a:latin typeface="Times New Roman" panose="02020603050405020304" pitchFamily="18" charset="0"/>
              <a:ea typeface="Calibri" panose="020F0502020204030204" pitchFamily="34" charset="0"/>
            </a:endParaRPr>
          </a:p>
        </p:txBody>
      </p:sp>
      <p:grpSp>
        <p:nvGrpSpPr>
          <p:cNvPr id="6626" name="Google Shape;6626;p42"/>
          <p:cNvGrpSpPr/>
          <p:nvPr/>
        </p:nvGrpSpPr>
        <p:grpSpPr>
          <a:xfrm>
            <a:off x="790775" y="3128528"/>
            <a:ext cx="2365908" cy="1728405"/>
            <a:chOff x="1608474" y="2579522"/>
            <a:chExt cx="2990403" cy="2030716"/>
          </a:xfrm>
        </p:grpSpPr>
        <p:sp>
          <p:nvSpPr>
            <p:cNvPr id="6627" name="Google Shape;6627;p42"/>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8" name="Google Shape;6628;p42"/>
            <p:cNvGrpSpPr/>
            <p:nvPr/>
          </p:nvGrpSpPr>
          <p:grpSpPr>
            <a:xfrm>
              <a:off x="1608474" y="2579522"/>
              <a:ext cx="1044576" cy="2030716"/>
              <a:chOff x="1608474" y="2579522"/>
              <a:chExt cx="1044576" cy="2030716"/>
            </a:xfrm>
          </p:grpSpPr>
          <p:sp>
            <p:nvSpPr>
              <p:cNvPr id="6629" name="Google Shape;6629;p42"/>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2"/>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2"/>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2"/>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2"/>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2"/>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2"/>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2"/>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2"/>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2"/>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2"/>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2"/>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2"/>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2"/>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2"/>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2"/>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2"/>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2"/>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2"/>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2"/>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42"/>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2"/>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2"/>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2"/>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2" name="Google Shape;6722;p42"/>
            <p:cNvGrpSpPr/>
            <p:nvPr/>
          </p:nvGrpSpPr>
          <p:grpSpPr>
            <a:xfrm>
              <a:off x="3696875" y="3993678"/>
              <a:ext cx="572100" cy="479350"/>
              <a:chOff x="3696875" y="3993678"/>
              <a:chExt cx="572100" cy="479350"/>
            </a:xfrm>
          </p:grpSpPr>
          <p:sp>
            <p:nvSpPr>
              <p:cNvPr id="6723" name="Google Shape;6723;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42"/>
            <p:cNvGrpSpPr/>
            <p:nvPr/>
          </p:nvGrpSpPr>
          <p:grpSpPr>
            <a:xfrm rot="4102896">
              <a:off x="3984662" y="3468492"/>
              <a:ext cx="572064" cy="479320"/>
              <a:chOff x="3696875" y="3993678"/>
              <a:chExt cx="572100" cy="479350"/>
            </a:xfrm>
          </p:grpSpPr>
          <p:sp>
            <p:nvSpPr>
              <p:cNvPr id="6730" name="Google Shape;6730;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9" name="Rectangle 188">
            <a:extLst>
              <a:ext uri="{FF2B5EF4-FFF2-40B4-BE49-F238E27FC236}">
                <a16:creationId xmlns:a16="http://schemas.microsoft.com/office/drawing/2014/main" id="{E01A20F3-7DCA-484E-8E5F-640977B05777}"/>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179D47-0E28-AC4B-A926-8F72E9F589AE}"/>
              </a:ext>
            </a:extLst>
          </p:cNvPr>
          <p:cNvGraphicFramePr>
            <a:graphicFrameLocks noGrp="1"/>
          </p:cNvGraphicFramePr>
          <p:nvPr>
            <p:extLst>
              <p:ext uri="{D42A27DB-BD31-4B8C-83A1-F6EECF244321}">
                <p14:modId xmlns:p14="http://schemas.microsoft.com/office/powerpoint/2010/main" val="4138670804"/>
              </p:ext>
            </p:extLst>
          </p:nvPr>
        </p:nvGraphicFramePr>
        <p:xfrm>
          <a:off x="1" y="0"/>
          <a:ext cx="9143998" cy="5157259"/>
        </p:xfrm>
        <a:graphic>
          <a:graphicData uri="http://schemas.openxmlformats.org/drawingml/2006/table">
            <a:tbl>
              <a:tblPr firstRow="1" firstCol="1" bandRow="1">
                <a:tableStyleId>{79815C40-CF67-4834-AEFB-09D9C3B4C29D}</a:tableStyleId>
              </a:tblPr>
              <a:tblGrid>
                <a:gridCol w="1354891">
                  <a:extLst>
                    <a:ext uri="{9D8B030D-6E8A-4147-A177-3AD203B41FA5}">
                      <a16:colId xmlns:a16="http://schemas.microsoft.com/office/drawing/2014/main" val="4145729550"/>
                    </a:ext>
                  </a:extLst>
                </a:gridCol>
                <a:gridCol w="1332309">
                  <a:extLst>
                    <a:ext uri="{9D8B030D-6E8A-4147-A177-3AD203B41FA5}">
                      <a16:colId xmlns:a16="http://schemas.microsoft.com/office/drawing/2014/main" val="1978385467"/>
                    </a:ext>
                  </a:extLst>
                </a:gridCol>
                <a:gridCol w="1655976">
                  <a:extLst>
                    <a:ext uri="{9D8B030D-6E8A-4147-A177-3AD203B41FA5}">
                      <a16:colId xmlns:a16="http://schemas.microsoft.com/office/drawing/2014/main" val="2252705218"/>
                    </a:ext>
                  </a:extLst>
                </a:gridCol>
                <a:gridCol w="4800822">
                  <a:extLst>
                    <a:ext uri="{9D8B030D-6E8A-4147-A177-3AD203B41FA5}">
                      <a16:colId xmlns:a16="http://schemas.microsoft.com/office/drawing/2014/main" val="1987804026"/>
                    </a:ext>
                  </a:extLst>
                </a:gridCol>
              </a:tblGrid>
              <a:tr h="301708">
                <a:tc>
                  <a:txBody>
                    <a:bodyPr/>
                    <a:lstStyle/>
                    <a:p>
                      <a:pPr algn="ctr">
                        <a:lnSpc>
                          <a:spcPct val="115000"/>
                        </a:lnSpc>
                        <a:spcBef>
                          <a:spcPts val="600"/>
                        </a:spcBef>
                        <a:spcAft>
                          <a:spcPts val="600"/>
                        </a:spcAft>
                      </a:pPr>
                      <a:r>
                        <a:rPr lang="it-IT" sz="1800" b="1" dirty="0" err="1">
                          <a:effectLst/>
                          <a:latin typeface="Times New Roman" panose="02020603050405020304" pitchFamily="18" charset="0"/>
                          <a:cs typeface="Times New Roman" panose="02020603050405020304" pitchFamily="18" charset="0"/>
                        </a:rPr>
                        <a:t>Ví</a:t>
                      </a:r>
                      <a:r>
                        <a:rPr lang="vi-VN" sz="1800" b="1" dirty="0">
                          <a:effectLst/>
                          <a:latin typeface="Times New Roman" panose="02020603050405020304" pitchFamily="18" charset="0"/>
                          <a:cs typeface="Times New Roman" panose="02020603050405020304" pitchFamily="18" charset="0"/>
                        </a:rPr>
                        <a:t> dụ</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it-IT" sz="1800" b="1">
                          <a:effectLst/>
                          <a:latin typeface="Times New Roman" panose="02020603050405020304" pitchFamily="18" charset="0"/>
                          <a:cs typeface="Times New Roman" panose="02020603050405020304" pitchFamily="18" charset="0"/>
                        </a:rPr>
                        <a:t>Hoán </a:t>
                      </a:r>
                      <a:r>
                        <a:rPr lang="vi-VN" sz="1800" b="1">
                          <a:effectLst/>
                          <a:latin typeface="Times New Roman" panose="02020603050405020304" pitchFamily="18" charset="0"/>
                          <a:cs typeface="Times New Roman" panose="02020603050405020304" pitchFamily="18" charset="0"/>
                        </a:rPr>
                        <a:t>dụ</a:t>
                      </a:r>
                      <a:endParaRPr lang="en-VN"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vi-VN" sz="1800" b="1">
                          <a:effectLst/>
                          <a:latin typeface="Times New Roman" panose="02020603050405020304" pitchFamily="18" charset="0"/>
                          <a:cs typeface="Times New Roman" panose="02020603050405020304" pitchFamily="18" charset="0"/>
                        </a:rPr>
                        <a:t>Quan hệ</a:t>
                      </a:r>
                      <a:endParaRPr lang="en-VN"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tc>
                  <a:txBody>
                    <a:bodyPr/>
                    <a:lstStyle/>
                    <a:p>
                      <a:pPr algn="ctr">
                        <a:lnSpc>
                          <a:spcPct val="115000"/>
                        </a:lnSpc>
                        <a:spcBef>
                          <a:spcPts val="600"/>
                        </a:spcBef>
                        <a:spcAft>
                          <a:spcPts val="600"/>
                        </a:spcAft>
                      </a:pPr>
                      <a:r>
                        <a:rPr lang="it-IT" sz="1800" b="1" dirty="0" err="1">
                          <a:effectLst/>
                          <a:latin typeface="Times New Roman" panose="02020603050405020304" pitchFamily="18" charset="0"/>
                          <a:cs typeface="Times New Roman" panose="02020603050405020304" pitchFamily="18" charset="0"/>
                        </a:rPr>
                        <a:t>Tác</a:t>
                      </a:r>
                      <a:r>
                        <a:rPr lang="vi-VN" sz="1800" b="1" dirty="0">
                          <a:effectLst/>
                          <a:latin typeface="Times New Roman" panose="02020603050405020304" pitchFamily="18" charset="0"/>
                          <a:cs typeface="Times New Roman" panose="02020603050405020304" pitchFamily="18" charset="0"/>
                        </a:rPr>
                        <a:t> dụng</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nchor="ctr">
                    <a:solidFill>
                      <a:schemeClr val="accent3">
                        <a:lumMod val="20000"/>
                        <a:lumOff val="80000"/>
                      </a:schemeClr>
                    </a:solidFill>
                  </a:tcPr>
                </a:tc>
                <a:extLst>
                  <a:ext uri="{0D108BD9-81ED-4DB2-BD59-A6C34878D82A}">
                    <a16:rowId xmlns:a16="http://schemas.microsoft.com/office/drawing/2014/main" val="2236575432"/>
                  </a:ext>
                </a:extLst>
              </a:tr>
              <a:tr h="1285875">
                <a:tc>
                  <a:txBody>
                    <a:bodyPr/>
                    <a:lstStyle/>
                    <a:p>
                      <a:pPr algn="just">
                        <a:lnSpc>
                          <a:spcPct val="115000"/>
                        </a:lnSpc>
                        <a:spcBef>
                          <a:spcPts val="600"/>
                        </a:spcBef>
                        <a:spcAft>
                          <a:spcPts val="600"/>
                        </a:spcAft>
                      </a:pPr>
                      <a:r>
                        <a:rPr lang="vi-VN" sz="1800">
                          <a:effectLst/>
                          <a:latin typeface="Times New Roman" panose="02020603050405020304" pitchFamily="18" charset="0"/>
                          <a:cs typeface="Times New Roman" panose="02020603050405020304" pitchFamily="18" charset="0"/>
                        </a:rPr>
                        <a:t>(a) Bàn tay mẹ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Người</a:t>
                      </a:r>
                      <a:r>
                        <a:rPr lang="vi-VN" sz="1800">
                          <a:effectLst/>
                          <a:latin typeface="Times New Roman" panose="02020603050405020304" pitchFamily="18" charset="0"/>
                          <a:cs typeface="Times New Roman" panose="02020603050405020304" pitchFamily="18" charset="0"/>
                        </a:rPr>
                        <a:t> mẹ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Bộ</a:t>
                      </a:r>
                      <a:r>
                        <a:rPr lang="vi-VN" sz="1800">
                          <a:effectLst/>
                          <a:latin typeface="Times New Roman" panose="02020603050405020304" pitchFamily="18" charset="0"/>
                          <a:cs typeface="Times New Roman" panose="02020603050405020304" pitchFamily="18" charset="0"/>
                        </a:rPr>
                        <a:t> phận – toàn thể</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Ca</a:t>
                      </a:r>
                      <a:r>
                        <a:rPr lang="vi-VN" sz="1800">
                          <a:effectLst/>
                          <a:latin typeface="Times New Roman" panose="02020603050405020304" pitchFamily="18" charset="0"/>
                          <a:cs typeface="Times New Roman" panose="02020603050405020304" pitchFamily="18" charset="0"/>
                        </a:rPr>
                        <a:t> ngợi tình yêu thương và những gian lao, nhọc nhằn, hi sinh của mẹ dành cho con. Cách diễn đạt tăng sức gợi hình, gợi cảm, giúp sự diễn đạt có hiệu quả cao, tăng ý nghĩa, giá trị cho câu thơ.</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4209283914"/>
                  </a:ext>
                </a:extLst>
              </a:tr>
              <a:tr h="1941986">
                <a:tc>
                  <a:txBody>
                    <a:bodyPr/>
                    <a:lstStyle/>
                    <a:p>
                      <a:pPr algn="just">
                        <a:lnSpc>
                          <a:spcPct val="115000"/>
                        </a:lnSpc>
                        <a:spcBef>
                          <a:spcPts val="600"/>
                        </a:spcBef>
                        <a:spcAft>
                          <a:spcPts val="600"/>
                        </a:spcAft>
                      </a:pPr>
                      <a:r>
                        <a:rPr lang="vi-VN" sz="1800">
                          <a:effectLst/>
                          <a:latin typeface="Times New Roman" panose="02020603050405020304" pitchFamily="18" charset="0"/>
                          <a:cs typeface="Times New Roman" panose="02020603050405020304" pitchFamily="18" charset="0"/>
                        </a:rPr>
                        <a:t>(b) Đổ máu</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Chiến</a:t>
                      </a:r>
                      <a:r>
                        <a:rPr lang="vi-VN" sz="1800">
                          <a:effectLst/>
                          <a:latin typeface="Times New Roman" panose="02020603050405020304" pitchFamily="18" charset="0"/>
                          <a:cs typeface="Times New Roman" panose="02020603050405020304" pitchFamily="18" charset="0"/>
                        </a:rPr>
                        <a:t> tranh</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Dấu</a:t>
                      </a:r>
                      <a:r>
                        <a:rPr lang="vi-VN" sz="1800">
                          <a:effectLst/>
                          <a:latin typeface="Times New Roman" panose="02020603050405020304" pitchFamily="18" charset="0"/>
                          <a:cs typeface="Times New Roman" panose="02020603050405020304" pitchFamily="18" charset="0"/>
                        </a:rPr>
                        <a:t> hiệu về sự vật – sự vật</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a:effectLst/>
                          <a:latin typeface="Times New Roman" panose="02020603050405020304" pitchFamily="18" charset="0"/>
                          <a:cs typeface="Times New Roman" panose="02020603050405020304" pitchFamily="18" charset="0"/>
                        </a:rPr>
                        <a:t>Nỗi</a:t>
                      </a:r>
                      <a:r>
                        <a:rPr lang="vi-VN" sz="1800">
                          <a:effectLst/>
                          <a:latin typeface="Times New Roman" panose="02020603050405020304" pitchFamily="18" charset="0"/>
                          <a:cs typeface="Times New Roman" panose="02020603050405020304" pitchFamily="18" charset="0"/>
                        </a:rPr>
                        <a:t> đau đớn trước tội ác của kẻ thù gây ra đối với con người xứ Huế. Gián tiếp thể hiện thái độ lên án đối với chiến tranh – nguyên nhân gây ra đổ máu, đau thương. Cách diễn đạt tăng sức gợi hình, gợi cảm, giúp sự diễn đạt có hiệu quả cao, tăng ý nghĩa, giá trị cho câu thơ.</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1530982036"/>
                  </a:ext>
                </a:extLst>
              </a:tr>
              <a:tr h="1613930">
                <a:tc>
                  <a:txBody>
                    <a:bodyPr/>
                    <a:lstStyle/>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(c)</a:t>
                      </a:r>
                      <a:r>
                        <a:rPr lang="en-VN"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 Mười năm</a:t>
                      </a:r>
                      <a:endParaRPr lang="en-VN" sz="18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Trăm năm</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 Thời gian ngắn ngủi.</a:t>
                      </a:r>
                      <a:endParaRPr lang="en-VN" sz="18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 Thời gian lâu dài. </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dirty="0" err="1">
                          <a:effectLst/>
                          <a:latin typeface="Times New Roman" panose="02020603050405020304" pitchFamily="18" charset="0"/>
                          <a:cs typeface="Times New Roman" panose="02020603050405020304" pitchFamily="18" charset="0"/>
                        </a:rPr>
                        <a:t>Cái</a:t>
                      </a:r>
                      <a:r>
                        <a:rPr lang="vi-VN" sz="1800" dirty="0">
                          <a:effectLst/>
                          <a:latin typeface="Times New Roman" panose="02020603050405020304" pitchFamily="18" charset="0"/>
                          <a:cs typeface="Times New Roman" panose="02020603050405020304" pitchFamily="18" charset="0"/>
                        </a:rPr>
                        <a:t> cụ thể - cái trừu tượng</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tc>
                  <a:txBody>
                    <a:bodyPr/>
                    <a:lstStyle/>
                    <a:p>
                      <a:pPr algn="just">
                        <a:lnSpc>
                          <a:spcPct val="115000"/>
                        </a:lnSpc>
                        <a:spcBef>
                          <a:spcPts val="600"/>
                        </a:spcBef>
                        <a:spcAft>
                          <a:spcPts val="600"/>
                        </a:spcAft>
                      </a:pPr>
                      <a:r>
                        <a:rPr lang="it-IT" sz="1800" dirty="0" err="1">
                          <a:effectLst/>
                          <a:latin typeface="Times New Roman" panose="02020603050405020304" pitchFamily="18" charset="0"/>
                          <a:cs typeface="Times New Roman" panose="02020603050405020304" pitchFamily="18" charset="0"/>
                        </a:rPr>
                        <a:t>Sự</a:t>
                      </a:r>
                      <a:r>
                        <a:rPr lang="vi-VN" sz="1800" dirty="0">
                          <a:effectLst/>
                          <a:latin typeface="Times New Roman" panose="02020603050405020304" pitchFamily="18" charset="0"/>
                          <a:cs typeface="Times New Roman" panose="02020603050405020304" pitchFamily="18" charset="0"/>
                        </a:rPr>
                        <a:t> khó khăn khi muốn đạt lợi ích: lợi ích trước mắt chỉ cần thời gian ngắn, còn lợi ích to lớn về con người thì cần thời gian lâu dài. Cách diễn đạt tăng sức gợi hình, gợi cảm, giúp sự diễn đạt có hiệu quả cao, tăng ý nghĩa, giá trị cho câu thơ.</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58" marR="34258" marT="0" marB="0">
                    <a:solidFill>
                      <a:srgbClr val="FFFFFF"/>
                    </a:solidFill>
                  </a:tcPr>
                </a:tc>
                <a:extLst>
                  <a:ext uri="{0D108BD9-81ED-4DB2-BD59-A6C34878D82A}">
                    <a16:rowId xmlns:a16="http://schemas.microsoft.com/office/drawing/2014/main" val="744328616"/>
                  </a:ext>
                </a:extLst>
              </a:tr>
            </a:tbl>
          </a:graphicData>
        </a:graphic>
      </p:graphicFrame>
    </p:spTree>
    <p:extLst>
      <p:ext uri="{BB962C8B-B14F-4D97-AF65-F5344CB8AC3E}">
        <p14:creationId xmlns:p14="http://schemas.microsoft.com/office/powerpoint/2010/main" val="2962224430"/>
      </p:ext>
    </p:extLst>
  </p:cSld>
  <p:clrMapOvr>
    <a:masterClrMapping/>
  </p:clrMapOvr>
  <p:transition spd="slow">
    <p:wipe/>
  </p:transition>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1849</Words>
  <Application>Microsoft Office PowerPoint</Application>
  <PresentationFormat>On-screen Show (16:9)</PresentationFormat>
  <Paragraphs>476</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Times New Roman</vt:lpstr>
      <vt:lpstr>Pangolin</vt:lpstr>
      <vt:lpstr>Arial</vt:lpstr>
      <vt:lpstr>Montserrat</vt:lpstr>
      <vt:lpstr>Symbol</vt:lpstr>
      <vt:lpstr>Calibri</vt:lpstr>
      <vt:lpstr>Montserrat Alternates</vt:lpstr>
      <vt:lpstr>Roboto</vt:lpstr>
      <vt:lpstr>Forest Animals Planner by Slidesgo</vt:lpstr>
      <vt:lpstr>1_Forest Animals Planner by Slidesgo</vt:lpstr>
      <vt:lpstr>THỰC HÀNH TIẾNG VIỆT</vt:lpstr>
      <vt:lpstr>“Bàn tay ta làm nên tất cả Có sức người sỏi đá cũng thành cơm” Theo em, từ “bàn tay” trong dòng thơ thứ nhất chỉ đối tượng nào?</vt:lpstr>
      <vt:lpstr>PowerPoint Presentation</vt:lpstr>
      <vt:lpstr>PowerPoint Presentation</vt:lpstr>
      <vt:lpstr>01</vt:lpstr>
      <vt:lpstr>PowerPoint Presentation</vt:lpstr>
      <vt:lpstr>PowerPoint Presentation</vt:lpstr>
      <vt:lpstr>PowerPoint Presentation</vt:lpstr>
      <vt:lpstr>PowerPoint Presentation</vt:lpstr>
      <vt:lpstr>Các kiểu hoán dụ thường gặp</vt:lpstr>
      <vt:lpstr>02</vt:lpstr>
      <vt:lpstr>PowerPoint Presentation</vt:lpstr>
      <vt:lpstr>PowerPoint Presentation</vt:lpstr>
      <vt:lpstr>PowerPoint Presentation</vt:lpstr>
      <vt:lpstr>PowerPoint Presentation</vt:lpstr>
      <vt:lpstr>Bài tập 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“Bàn tay ta làm nên tất cả Có sức người sỏi đá cũng thành cơm” Theo em, từ ”bàn tay” trong dòng thơ thứ nhất chỉ đối tượng nào?</dc:title>
  <cp:lastModifiedBy>HP</cp:lastModifiedBy>
  <cp:revision>14</cp:revision>
  <dcterms:modified xsi:type="dcterms:W3CDTF">2023-08-10T14:58:16Z</dcterms:modified>
</cp:coreProperties>
</file>