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73" r:id="rId9"/>
    <p:sldId id="260" r:id="rId10"/>
    <p:sldId id="265" r:id="rId11"/>
    <p:sldId id="266" r:id="rId12"/>
    <p:sldId id="263" r:id="rId13"/>
    <p:sldId id="267" r:id="rId14"/>
    <p:sldId id="270" r:id="rId15"/>
    <p:sldId id="296" r:id="rId16"/>
    <p:sldId id="268" r:id="rId17"/>
    <p:sldId id="271" r:id="rId18"/>
    <p:sldId id="272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CB3959-A48A-4A36-A233-3BCB9EC0255D}">
  <a:tblStyle styleId="{75CB3959-A48A-4A36-A233-3BCB9EC025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/>
    <p:restoredTop sz="95735"/>
  </p:normalViewPr>
  <p:slideViewPr>
    <p:cSldViewPr snapToGrid="0" snapToObjects="1">
      <p:cViewPr>
        <p:scale>
          <a:sx n="78" d="100"/>
          <a:sy n="78" d="100"/>
        </p:scale>
        <p:origin x="2862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d08ce91f6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d08ce91f6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d08ce91f6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0" name="Google Shape;3240;gd08ce91f6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5" name="Google Shape;3185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d08ce91f6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d08ce91f6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g7a2bc4d681_0_4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5" name="Google Shape;3725;g7a2bc4d681_0_4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1616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g7a2bc4d681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3" name="Google Shape;3413;g7a2bc4d681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7a2bc4d681_0_5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7a2bc4d681_0_5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7a2bc4d681_0_8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7a2bc4d681_0_8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gd08ce91f6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7" name="Google Shape;3797;gd08ce91f6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1" name="Google Shape;2951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g7a2bc4d681_0_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6" name="Google Shape;3846;g7a2bc4d681_0_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7" name="Google Shape;2957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cc6c8c11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cc6c8c11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g7a2bc4d68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8" name="Google Shape;3168;g7a2bc4d68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1" name="Google Shape;319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g7a2bc4d68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5" name="Google Shape;3755;g7a2bc4d68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avLst/>
            <a:gdLst/>
            <a:ahLst/>
            <a:cxnLst/>
            <a:rect l="l" t="t" r="r" b="b"/>
            <a:pathLst>
              <a:path w="43199" h="42662" extrusionOk="0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avLst/>
              <a:gdLst/>
              <a:ahLst/>
              <a:cxnLst/>
              <a:rect l="l" t="t" r="r" b="b"/>
              <a:pathLst>
                <a:path w="24986" h="18114" extrusionOk="0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avLst/>
              <a:gdLst/>
              <a:ahLst/>
              <a:cxnLst/>
              <a:rect l="l" t="t" r="r" b="b"/>
              <a:pathLst>
                <a:path w="28788" h="1736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avLst/>
              <a:gdLst/>
              <a:ahLst/>
              <a:cxnLst/>
              <a:rect l="l" t="t" r="r" b="b"/>
              <a:pathLst>
                <a:path w="28788" h="1769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avLst/>
              <a:gdLst/>
              <a:ahLst/>
              <a:cxnLst/>
              <a:rect l="l" t="t" r="r" b="b"/>
              <a:pathLst>
                <a:path w="13744" h="18114" extrusionOk="0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avLst/>
              <a:gdLst/>
              <a:ahLst/>
              <a:cxnLst/>
              <a:rect l="l" t="t" r="r" b="b"/>
              <a:pathLst>
                <a:path w="28822" h="3003" extrusionOk="0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avLst/>
              <a:gdLst/>
              <a:ahLst/>
              <a:cxnLst/>
              <a:rect l="l" t="t" r="r" b="b"/>
              <a:pathLst>
                <a:path w="26186" h="54931" extrusionOk="0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avLst/>
              <a:gdLst/>
              <a:ahLst/>
              <a:cxnLst/>
              <a:rect l="l" t="t" r="r" b="b"/>
              <a:pathLst>
                <a:path w="2603" h="2569" extrusionOk="0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avLst/>
              <a:gdLst/>
              <a:ahLst/>
              <a:cxnLst/>
              <a:rect l="l" t="t" r="r" b="b"/>
              <a:pathLst>
                <a:path w="518" h="7606" extrusionOk="0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avLst/>
              <a:gdLst/>
              <a:ahLst/>
              <a:cxnLst/>
              <a:rect l="l" t="t" r="r" b="b"/>
              <a:pathLst>
                <a:path w="12243" h="9486" extrusionOk="0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avLst/>
              <a:gdLst/>
              <a:ahLst/>
              <a:cxnLst/>
              <a:rect l="l" t="t" r="r" b="b"/>
              <a:pathLst>
                <a:path w="4871" h="7678" extrusionOk="0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avLst/>
              <a:gdLst/>
              <a:ahLst/>
              <a:cxnLst/>
              <a:rect l="l" t="t" r="r" b="b"/>
              <a:pathLst>
                <a:path w="7039" h="8963" extrusionOk="0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avLst/>
              <a:gdLst/>
              <a:ahLst/>
              <a:cxnLst/>
              <a:rect l="l" t="t" r="r" b="b"/>
              <a:pathLst>
                <a:path w="8607" h="7850" extrusionOk="0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avLst/>
              <a:gdLst/>
              <a:ahLst/>
              <a:cxnLst/>
              <a:rect l="l" t="t" r="r" b="b"/>
              <a:pathLst>
                <a:path w="6239" h="5404" extrusionOk="0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avLst/>
              <a:gdLst/>
              <a:ahLst/>
              <a:cxnLst/>
              <a:rect l="l" t="t" r="r" b="b"/>
              <a:pathLst>
                <a:path w="7740" h="4611" extrusionOk="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avLst/>
              <a:gdLst/>
              <a:ahLst/>
              <a:cxnLst/>
              <a:rect l="l" t="t" r="r" b="b"/>
              <a:pathLst>
                <a:path w="3337" h="4878" extrusionOk="0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avLst/>
              <a:gdLst/>
              <a:ahLst/>
              <a:cxnLst/>
              <a:rect l="l" t="t" r="r" b="b"/>
              <a:pathLst>
                <a:path w="7573" h="4841" extrusionOk="0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avLst/>
              <a:gdLst/>
              <a:ahLst/>
              <a:cxnLst/>
              <a:rect l="l" t="t" r="r" b="b"/>
              <a:pathLst>
                <a:path w="4271" h="3994" extrusionOk="0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avLst/>
              <a:gdLst/>
              <a:ahLst/>
              <a:cxnLst/>
              <a:rect l="l" t="t" r="r" b="b"/>
              <a:pathLst>
                <a:path w="3971" h="4382" extrusionOk="0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avLst/>
              <a:gdLst/>
              <a:ahLst/>
              <a:cxnLst/>
              <a:rect l="l" t="t" r="r" b="b"/>
              <a:pathLst>
                <a:path w="7406" h="4774" extrusionOk="0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avLst/>
              <a:gdLst/>
              <a:ahLst/>
              <a:cxnLst/>
              <a:rect l="l" t="t" r="r" b="b"/>
              <a:pathLst>
                <a:path w="5372" h="7081" extrusionOk="0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avLst/>
              <a:gdLst/>
              <a:ahLst/>
              <a:cxnLst/>
              <a:rect l="l" t="t" r="r" b="b"/>
              <a:pathLst>
                <a:path w="6872" h="9017" extrusionOk="0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avLst/>
              <a:gdLst/>
              <a:ahLst/>
              <a:cxnLst/>
              <a:rect l="l" t="t" r="r" b="b"/>
              <a:pathLst>
                <a:path w="5605" h="5595" extrusionOk="0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avLst/>
              <a:gdLst/>
              <a:ahLst/>
              <a:cxnLst/>
              <a:rect l="l" t="t" r="r" b="b"/>
              <a:pathLst>
                <a:path w="5038" h="3088" extrusionOk="0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avLst/>
              <a:gdLst/>
              <a:ahLst/>
              <a:cxnLst/>
              <a:rect l="l" t="t" r="r" b="b"/>
              <a:pathLst>
                <a:path w="5238" h="4470" extrusionOk="0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avLst/>
              <a:gdLst/>
              <a:ahLst/>
              <a:cxnLst/>
              <a:rect l="l" t="t" r="r" b="b"/>
              <a:pathLst>
                <a:path w="5505" h="3267" extrusionOk="0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avLst/>
              <a:gdLst/>
              <a:ahLst/>
              <a:cxnLst/>
              <a:rect l="l" t="t" r="r" b="b"/>
              <a:pathLst>
                <a:path w="5538" h="3697" extrusionOk="0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avLst/>
              <a:gdLst/>
              <a:ahLst/>
              <a:cxnLst/>
              <a:rect l="l" t="t" r="r" b="b"/>
              <a:pathLst>
                <a:path w="5905" h="4214" extrusionOk="0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avLst/>
              <a:gdLst/>
              <a:ahLst/>
              <a:cxnLst/>
              <a:rect l="l" t="t" r="r" b="b"/>
              <a:pathLst>
                <a:path w="6505" h="6283" extrusionOk="0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avLst/>
              <a:gdLst/>
              <a:ahLst/>
              <a:cxnLst/>
              <a:rect l="l" t="t" r="r" b="b"/>
              <a:pathLst>
                <a:path w="6472" h="4542" extrusionOk="0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avLst/>
              <a:gdLst/>
              <a:ahLst/>
              <a:cxnLst/>
              <a:rect l="l" t="t" r="r" b="b"/>
              <a:pathLst>
                <a:path w="6272" h="4846" extrusionOk="0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avLst/>
              <a:gdLst/>
              <a:ahLst/>
              <a:cxnLst/>
              <a:rect l="l" t="t" r="r" b="b"/>
              <a:pathLst>
                <a:path w="6673" h="6995" extrusionOk="0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avLst/>
              <a:gdLst/>
              <a:ahLst/>
              <a:cxnLst/>
              <a:rect l="l" t="t" r="r" b="b"/>
              <a:pathLst>
                <a:path w="4789" h="8551" extrusionOk="0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avLst/>
              <a:gdLst/>
              <a:ahLst/>
              <a:cxnLst/>
              <a:rect l="l" t="t" r="r" b="b"/>
              <a:pathLst>
                <a:path w="7055" h="8767" extrusionOk="0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avLst/>
              <a:gdLst/>
              <a:ahLst/>
              <a:cxnLst/>
              <a:rect l="l" t="t" r="r" b="b"/>
              <a:pathLst>
                <a:path w="5216" h="7187" extrusionOk="0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avLst/>
              <a:gdLst/>
              <a:ahLst/>
              <a:cxnLst/>
              <a:rect l="l" t="t" r="r" b="b"/>
              <a:pathLst>
                <a:path w="9641" h="8981" extrusionOk="0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avLst/>
              <a:gdLst/>
              <a:ahLst/>
              <a:cxnLst/>
              <a:rect l="l" t="t" r="r" b="b"/>
              <a:pathLst>
                <a:path w="3217" h="11638" extrusionOk="0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avLst/>
              <a:gdLst/>
              <a:ahLst/>
              <a:cxnLst/>
              <a:rect l="l" t="t" r="r" b="b"/>
              <a:pathLst>
                <a:path w="5838" h="9210" extrusionOk="0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avLst/>
              <a:gdLst/>
              <a:ahLst/>
              <a:cxnLst/>
              <a:rect l="l" t="t" r="r" b="b"/>
              <a:pathLst>
                <a:path w="6491" h="9624" extrusionOk="0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avLst/>
              <a:gdLst/>
              <a:ahLst/>
              <a:cxnLst/>
              <a:rect l="l" t="t" r="r" b="b"/>
              <a:pathLst>
                <a:path w="2681" h="9796" extrusionOk="0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avLst/>
              <a:gdLst/>
              <a:ahLst/>
              <a:cxnLst/>
              <a:rect l="l" t="t" r="r" b="b"/>
              <a:pathLst>
                <a:path w="8764" h="8475" extrusionOk="0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avLst/>
              <a:gdLst/>
              <a:ahLst/>
              <a:cxnLst/>
              <a:rect l="l" t="t" r="r" b="b"/>
              <a:pathLst>
                <a:path w="5385" h="8924" extrusionOk="0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avLst/>
              <a:gdLst/>
              <a:ahLst/>
              <a:cxnLst/>
              <a:rect l="l" t="t" r="r" b="b"/>
              <a:pathLst>
                <a:path w="6832" h="11208" extrusionOk="0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avLst/>
              <a:gdLst/>
              <a:ahLst/>
              <a:cxnLst/>
              <a:rect l="l" t="t" r="r" b="b"/>
              <a:pathLst>
                <a:path w="3150" h="9299" extrusionOk="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avLst/>
              <a:gdLst/>
              <a:ahLst/>
              <a:cxnLst/>
              <a:rect l="l" t="t" r="r" b="b"/>
              <a:pathLst>
                <a:path w="9122" h="6923" extrusionOk="0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avLst/>
              <a:gdLst/>
              <a:ahLst/>
              <a:cxnLst/>
              <a:rect l="l" t="t" r="r" b="b"/>
              <a:pathLst>
                <a:path w="11354" h="2126" extrusionOk="0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avLst/>
              <a:gdLst/>
              <a:ahLst/>
              <a:cxnLst/>
              <a:rect l="l" t="t" r="r" b="b"/>
              <a:pathLst>
                <a:path w="6193" h="5598" extrusionOk="0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avLst/>
              <a:gdLst/>
              <a:ahLst/>
              <a:cxnLst/>
              <a:rect l="l" t="t" r="r" b="b"/>
              <a:pathLst>
                <a:path w="8278" h="9137" extrusionOk="0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avLst/>
              <a:gdLst/>
              <a:ahLst/>
              <a:cxnLst/>
              <a:rect l="l" t="t" r="r" b="b"/>
              <a:pathLst>
                <a:path w="5101" h="8127" extrusionOk="0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avLst/>
              <a:gdLst/>
              <a:ahLst/>
              <a:cxnLst/>
              <a:rect l="l" t="t" r="r" b="b"/>
              <a:pathLst>
                <a:path w="6656" h="3098" extrusionOk="0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avLst/>
              <a:gdLst/>
              <a:ahLst/>
              <a:cxnLst/>
              <a:rect l="l" t="t" r="r" b="b"/>
              <a:pathLst>
                <a:path w="5955" h="2833" extrusionOk="0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avLst/>
              <a:gdLst/>
              <a:ahLst/>
              <a:cxnLst/>
              <a:rect l="l" t="t" r="r" b="b"/>
              <a:pathLst>
                <a:path w="5043" h="3467" extrusionOk="0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avLst/>
              <a:gdLst/>
              <a:ahLst/>
              <a:cxnLst/>
              <a:rect l="l" t="t" r="r" b="b"/>
              <a:pathLst>
                <a:path w="3639" h="23777" extrusionOk="0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avLst/>
              <a:gdLst/>
              <a:ahLst/>
              <a:cxnLst/>
              <a:rect l="l" t="t" r="r" b="b"/>
              <a:pathLst>
                <a:path w="26820" h="60873" extrusionOk="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avLst/>
              <a:gdLst/>
              <a:ahLst/>
              <a:cxnLst/>
              <a:rect l="l" t="t" r="r" b="b"/>
              <a:pathLst>
                <a:path w="14912" h="26939" extrusionOk="0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>
            <a:spLocks noGrp="1"/>
          </p:cNvSpPr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6" name="Google Shape;1536;p16"/>
          <p:cNvSpPr txBox="1">
            <a:spLocks noGrp="1"/>
          </p:cNvSpPr>
          <p:nvPr>
            <p:ph type="subTitle" idx="1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>
            <a:spLocks noGrp="1"/>
          </p:cNvSpPr>
          <p:nvPr>
            <p:ph type="subTitle" idx="1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17"/>
          <p:cNvSpPr txBox="1">
            <a:spLocks noGrp="1"/>
          </p:cNvSpPr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8"/>
          <p:cNvSpPr txBox="1">
            <a:spLocks noGrp="1"/>
          </p:cNvSpPr>
          <p:nvPr>
            <p:ph type="subTitle" idx="1"/>
          </p:nvPr>
        </p:nvSpPr>
        <p:spPr>
          <a:xfrm>
            <a:off x="2636500" y="3873400"/>
            <a:ext cx="38682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18"/>
          <p:cNvSpPr txBox="1">
            <a:spLocks noGrp="1"/>
          </p:cNvSpPr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18"/>
          <p:cNvSpPr txBox="1">
            <a:spLocks noGrp="1"/>
          </p:cNvSpPr>
          <p:nvPr>
            <p:ph type="subTitle" idx="2"/>
          </p:nvPr>
        </p:nvSpPr>
        <p:spPr>
          <a:xfrm>
            <a:off x="1557800" y="1850550"/>
            <a:ext cx="6035400" cy="7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9" name="Google Shape;1629;p18"/>
          <p:cNvGrpSpPr/>
          <p:nvPr/>
        </p:nvGrpSpPr>
        <p:grpSpPr>
          <a:xfrm rot="-3265395">
            <a:off x="8346355" y="4136375"/>
            <a:ext cx="822803" cy="1193277"/>
            <a:chOff x="3066525" y="648600"/>
            <a:chExt cx="1270100" cy="1841975"/>
          </a:xfrm>
        </p:grpSpPr>
        <p:sp>
          <p:nvSpPr>
            <p:cNvPr id="1630" name="Google Shape;1630;p18"/>
            <p:cNvSpPr/>
            <p:nvPr/>
          </p:nvSpPr>
          <p:spPr>
            <a:xfrm>
              <a:off x="4012200" y="1479000"/>
              <a:ext cx="295250" cy="302750"/>
            </a:xfrm>
            <a:custGeom>
              <a:avLst/>
              <a:gdLst/>
              <a:ahLst/>
              <a:cxnLst/>
              <a:rect l="l" t="t" r="r" b="b"/>
              <a:pathLst>
                <a:path w="11810" h="12110" extrusionOk="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4033050" y="1545725"/>
              <a:ext cx="212675" cy="235175"/>
            </a:xfrm>
            <a:custGeom>
              <a:avLst/>
              <a:gdLst/>
              <a:ahLst/>
              <a:cxnLst/>
              <a:rect l="l" t="t" r="r" b="b"/>
              <a:pathLst>
                <a:path w="8507" h="9407" fill="none" extrusionOk="0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3775375" y="1667475"/>
              <a:ext cx="280225" cy="330250"/>
            </a:xfrm>
            <a:custGeom>
              <a:avLst/>
              <a:gdLst/>
              <a:ahLst/>
              <a:cxnLst/>
              <a:rect l="l" t="t" r="r" b="b"/>
              <a:pathLst>
                <a:path w="11209" h="13210" extrusionOk="0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3837075" y="1739175"/>
              <a:ext cx="185150" cy="257725"/>
            </a:xfrm>
            <a:custGeom>
              <a:avLst/>
              <a:gdLst/>
              <a:ahLst/>
              <a:cxnLst/>
              <a:rect l="l" t="t" r="r" b="b"/>
              <a:pathLst>
                <a:path w="7406" h="10309" fill="none" extrusionOk="0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3410950" y="1129575"/>
              <a:ext cx="846450" cy="1361000"/>
            </a:xfrm>
            <a:custGeom>
              <a:avLst/>
              <a:gdLst/>
              <a:ahLst/>
              <a:cxnLst/>
              <a:rect l="l" t="t" r="r" b="b"/>
              <a:pathLst>
                <a:path w="33858" h="54440" fill="none" extrusionOk="0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3066525" y="1346825"/>
              <a:ext cx="688025" cy="679375"/>
            </a:xfrm>
            <a:custGeom>
              <a:avLst/>
              <a:gdLst/>
              <a:ahLst/>
              <a:cxnLst/>
              <a:rect l="l" t="t" r="r" b="b"/>
              <a:pathLst>
                <a:path w="27521" h="27175" extrusionOk="0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3346725" y="1700000"/>
              <a:ext cx="58400" cy="283550"/>
            </a:xfrm>
            <a:custGeom>
              <a:avLst/>
              <a:gdLst/>
              <a:ahLst/>
              <a:cxnLst/>
              <a:rect l="l" t="t" r="r" b="b"/>
              <a:pathLst>
                <a:path w="2336" h="11342" fill="none" extrusionOk="0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198300" y="1710825"/>
              <a:ext cx="193475" cy="174325"/>
            </a:xfrm>
            <a:custGeom>
              <a:avLst/>
              <a:gdLst/>
              <a:ahLst/>
              <a:cxnLst/>
              <a:rect l="l" t="t" r="r" b="b"/>
              <a:pathLst>
                <a:path w="7739" h="6973" fill="none" extrusionOk="0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3188275" y="1699150"/>
              <a:ext cx="193500" cy="122625"/>
            </a:xfrm>
            <a:custGeom>
              <a:avLst/>
              <a:gdLst/>
              <a:ahLst/>
              <a:cxnLst/>
              <a:rect l="l" t="t" r="r" b="b"/>
              <a:pathLst>
                <a:path w="7740" h="4905" fill="none" extrusionOk="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3379250" y="1689150"/>
              <a:ext cx="180150" cy="245200"/>
            </a:xfrm>
            <a:custGeom>
              <a:avLst/>
              <a:gdLst/>
              <a:ahLst/>
              <a:cxnLst/>
              <a:rect l="l" t="t" r="r" b="b"/>
              <a:pathLst>
                <a:path w="7206" h="9808" fill="none" extrusionOk="0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3412600" y="1705000"/>
              <a:ext cx="180150" cy="184325"/>
            </a:xfrm>
            <a:custGeom>
              <a:avLst/>
              <a:gdLst/>
              <a:ahLst/>
              <a:cxnLst/>
              <a:rect l="l" t="t" r="r" b="b"/>
              <a:pathLst>
                <a:path w="7206" h="7373" fill="none" extrusionOk="0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3430125" y="1694150"/>
              <a:ext cx="239350" cy="38400"/>
            </a:xfrm>
            <a:custGeom>
              <a:avLst/>
              <a:gdLst/>
              <a:ahLst/>
              <a:cxnLst/>
              <a:rect l="l" t="t" r="r" b="b"/>
              <a:pathLst>
                <a:path w="9574" h="1536" fill="none" extrusionOk="0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3421775" y="1706675"/>
              <a:ext cx="172650" cy="57550"/>
            </a:xfrm>
            <a:custGeom>
              <a:avLst/>
              <a:gdLst/>
              <a:ahLst/>
              <a:cxnLst/>
              <a:rect l="l" t="t" r="r" b="b"/>
              <a:pathLst>
                <a:path w="6906" h="2302" fill="none" extrusionOk="0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3415100" y="1530700"/>
              <a:ext cx="223525" cy="160975"/>
            </a:xfrm>
            <a:custGeom>
              <a:avLst/>
              <a:gdLst/>
              <a:ahLst/>
              <a:cxnLst/>
              <a:rect l="l" t="t" r="r" b="b"/>
              <a:pathLst>
                <a:path w="8941" h="6439" fill="none" extrusionOk="0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3444300" y="1576575"/>
              <a:ext cx="183475" cy="120100"/>
            </a:xfrm>
            <a:custGeom>
              <a:avLst/>
              <a:gdLst/>
              <a:ahLst/>
              <a:cxnLst/>
              <a:rect l="l" t="t" r="r" b="b"/>
              <a:pathLst>
                <a:path w="7339" h="4804" fill="none" extrusionOk="0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423450" y="1403125"/>
              <a:ext cx="59225" cy="260200"/>
            </a:xfrm>
            <a:custGeom>
              <a:avLst/>
              <a:gdLst/>
              <a:ahLst/>
              <a:cxnLst/>
              <a:rect l="l" t="t" r="r" b="b"/>
              <a:pathLst>
                <a:path w="2369" h="10408" fill="none" extrusionOk="0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3399275" y="1448150"/>
              <a:ext cx="22525" cy="246875"/>
            </a:xfrm>
            <a:custGeom>
              <a:avLst/>
              <a:gdLst/>
              <a:ahLst/>
              <a:cxnLst/>
              <a:rect l="l" t="t" r="r" b="b"/>
              <a:pathLst>
                <a:path w="901" h="9875" fill="none" extrusionOk="0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3231650" y="1459825"/>
              <a:ext cx="164300" cy="216850"/>
            </a:xfrm>
            <a:custGeom>
              <a:avLst/>
              <a:gdLst/>
              <a:ahLst/>
              <a:cxnLst/>
              <a:rect l="l" t="t" r="r" b="b"/>
              <a:pathLst>
                <a:path w="6572" h="8674" fill="none" extrusionOk="0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3312525" y="1509850"/>
              <a:ext cx="106775" cy="171825"/>
            </a:xfrm>
            <a:custGeom>
              <a:avLst/>
              <a:gdLst/>
              <a:ahLst/>
              <a:cxnLst/>
              <a:rect l="l" t="t" r="r" b="b"/>
              <a:pathLst>
                <a:path w="4271" h="6873" fill="none" extrusionOk="0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3129075" y="1652450"/>
              <a:ext cx="246875" cy="30900"/>
            </a:xfrm>
            <a:custGeom>
              <a:avLst/>
              <a:gdLst/>
              <a:ahLst/>
              <a:cxnLst/>
              <a:rect l="l" t="t" r="r" b="b"/>
              <a:pathLst>
                <a:path w="9875" h="1236" fill="none" extrusionOk="0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3195775" y="1624950"/>
              <a:ext cx="163475" cy="45875"/>
            </a:xfrm>
            <a:custGeom>
              <a:avLst/>
              <a:gdLst/>
              <a:ahLst/>
              <a:cxnLst/>
              <a:rect l="l" t="t" r="r" b="b"/>
              <a:pathLst>
                <a:path w="6539" h="1835" fill="none" extrusionOk="0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3233325" y="1679975"/>
              <a:ext cx="125925" cy="12525"/>
            </a:xfrm>
            <a:custGeom>
              <a:avLst/>
              <a:gdLst/>
              <a:ahLst/>
              <a:cxnLst/>
              <a:rect l="l" t="t" r="r" b="b"/>
              <a:pathLst>
                <a:path w="5037" h="501" fill="none" extrusionOk="0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3316700" y="1594075"/>
              <a:ext cx="187675" cy="187675"/>
            </a:xfrm>
            <a:custGeom>
              <a:avLst/>
              <a:gdLst/>
              <a:ahLst/>
              <a:cxnLst/>
              <a:rect l="l" t="t" r="r" b="b"/>
              <a:pathLst>
                <a:path w="7507" h="7507" extrusionOk="0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3335875" y="1613275"/>
              <a:ext cx="149300" cy="150125"/>
            </a:xfrm>
            <a:custGeom>
              <a:avLst/>
              <a:gdLst/>
              <a:ahLst/>
              <a:cxnLst/>
              <a:rect l="l" t="t" r="r" b="b"/>
              <a:pathLst>
                <a:path w="5972" h="6005" extrusionOk="0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3363400" y="648600"/>
              <a:ext cx="973225" cy="956600"/>
            </a:xfrm>
            <a:custGeom>
              <a:avLst/>
              <a:gdLst/>
              <a:ahLst/>
              <a:cxnLst/>
              <a:rect l="l" t="t" r="r" b="b"/>
              <a:pathLst>
                <a:path w="38929" h="38264" extrusionOk="0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3872925" y="889400"/>
              <a:ext cx="337775" cy="248550"/>
            </a:xfrm>
            <a:custGeom>
              <a:avLst/>
              <a:gdLst/>
              <a:ahLst/>
              <a:cxnLst/>
              <a:rect l="l" t="t" r="r" b="b"/>
              <a:pathLst>
                <a:path w="13511" h="9942" fill="none" extrusionOk="0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3887125" y="1122925"/>
              <a:ext cx="375275" cy="60050"/>
            </a:xfrm>
            <a:custGeom>
              <a:avLst/>
              <a:gdLst/>
              <a:ahLst/>
              <a:cxnLst/>
              <a:rect l="l" t="t" r="r" b="b"/>
              <a:pathLst>
                <a:path w="15011" h="2402" fill="none" extrusionOk="0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3886275" y="1151275"/>
              <a:ext cx="325250" cy="68400"/>
            </a:xfrm>
            <a:custGeom>
              <a:avLst/>
              <a:gdLst/>
              <a:ahLst/>
              <a:cxnLst/>
              <a:rect l="l" t="t" r="r" b="b"/>
              <a:pathLst>
                <a:path w="13010" h="2736" fill="none" extrusionOk="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3867100" y="724300"/>
              <a:ext cx="75075" cy="439500"/>
            </a:xfrm>
            <a:custGeom>
              <a:avLst/>
              <a:gdLst/>
              <a:ahLst/>
              <a:cxnLst/>
              <a:rect l="l" t="t" r="r" b="b"/>
              <a:pathLst>
                <a:path w="3003" h="17580" fill="none" extrusionOk="0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3842925" y="737625"/>
              <a:ext cx="15850" cy="375300"/>
            </a:xfrm>
            <a:custGeom>
              <a:avLst/>
              <a:gdLst/>
              <a:ahLst/>
              <a:cxnLst/>
              <a:rect l="l" t="t" r="r" b="b"/>
              <a:pathLst>
                <a:path w="634" h="15012" fill="none" extrusionOk="0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3616925" y="825200"/>
              <a:ext cx="220175" cy="272725"/>
            </a:xfrm>
            <a:custGeom>
              <a:avLst/>
              <a:gdLst/>
              <a:ahLst/>
              <a:cxnLst/>
              <a:rect l="l" t="t" r="r" b="b"/>
              <a:pathLst>
                <a:path w="8807" h="10909" fill="none" extrusionOk="0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3729500" y="866900"/>
              <a:ext cx="120950" cy="234350"/>
            </a:xfrm>
            <a:custGeom>
              <a:avLst/>
              <a:gdLst/>
              <a:ahLst/>
              <a:cxnLst/>
              <a:rect l="l" t="t" r="r" b="b"/>
              <a:pathLst>
                <a:path w="4838" h="9374" fill="none" extrusionOk="0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3445125" y="1062875"/>
              <a:ext cx="397825" cy="76750"/>
            </a:xfrm>
            <a:custGeom>
              <a:avLst/>
              <a:gdLst/>
              <a:ahLst/>
              <a:cxnLst/>
              <a:rect l="l" t="t" r="r" b="b"/>
              <a:pathLst>
                <a:path w="15913" h="3070" fill="none" extrusionOk="0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3504350" y="1026175"/>
              <a:ext cx="315250" cy="61725"/>
            </a:xfrm>
            <a:custGeom>
              <a:avLst/>
              <a:gdLst/>
              <a:ahLst/>
              <a:cxnLst/>
              <a:rect l="l" t="t" r="r" b="b"/>
              <a:pathLst>
                <a:path w="12610" h="2469" fill="none" extrusionOk="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3519350" y="1147100"/>
              <a:ext cx="286075" cy="256050"/>
            </a:xfrm>
            <a:custGeom>
              <a:avLst/>
              <a:gdLst/>
              <a:ahLst/>
              <a:cxnLst/>
              <a:rect l="l" t="t" r="r" b="b"/>
              <a:pathLst>
                <a:path w="11443" h="10242" fill="none" extrusionOk="0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3595250" y="1136250"/>
              <a:ext cx="267700" cy="241025"/>
            </a:xfrm>
            <a:custGeom>
              <a:avLst/>
              <a:gdLst/>
              <a:ahLst/>
              <a:cxnLst/>
              <a:rect l="l" t="t" r="r" b="b"/>
              <a:pathLst>
                <a:path w="10708" h="9641" fill="none" extrusionOk="0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3794550" y="1159600"/>
              <a:ext cx="69250" cy="391150"/>
            </a:xfrm>
            <a:custGeom>
              <a:avLst/>
              <a:gdLst/>
              <a:ahLst/>
              <a:cxnLst/>
              <a:rect l="l" t="t" r="r" b="b"/>
              <a:pathLst>
                <a:path w="2770" h="15646" fill="none" extrusionOk="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3762850" y="1130425"/>
              <a:ext cx="65925" cy="287725"/>
            </a:xfrm>
            <a:custGeom>
              <a:avLst/>
              <a:gdLst/>
              <a:ahLst/>
              <a:cxnLst/>
              <a:rect l="l" t="t" r="r" b="b"/>
              <a:pathLst>
                <a:path w="2637" h="11509" fill="none" extrusionOk="0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3874600" y="1172950"/>
              <a:ext cx="226025" cy="285225"/>
            </a:xfrm>
            <a:custGeom>
              <a:avLst/>
              <a:gdLst/>
              <a:ahLst/>
              <a:cxnLst/>
              <a:rect l="l" t="t" r="r" b="b"/>
              <a:pathLst>
                <a:path w="9041" h="11409" fill="none" extrusionOk="0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3878775" y="1203800"/>
              <a:ext cx="122600" cy="214350"/>
            </a:xfrm>
            <a:custGeom>
              <a:avLst/>
              <a:gdLst/>
              <a:ahLst/>
              <a:cxnLst/>
              <a:rect l="l" t="t" r="r" b="b"/>
              <a:pathLst>
                <a:path w="4904" h="8574" fill="none" extrusionOk="0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3901300" y="1180450"/>
              <a:ext cx="123425" cy="136800"/>
            </a:xfrm>
            <a:custGeom>
              <a:avLst/>
              <a:gdLst/>
              <a:ahLst/>
              <a:cxnLst/>
              <a:rect l="l" t="t" r="r" b="b"/>
              <a:pathLst>
                <a:path w="4937" h="5472" fill="none" extrusionOk="0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3717000" y="996150"/>
              <a:ext cx="265200" cy="264375"/>
            </a:xfrm>
            <a:custGeom>
              <a:avLst/>
              <a:gdLst/>
              <a:ahLst/>
              <a:cxnLst/>
              <a:rect l="l" t="t" r="r" b="b"/>
              <a:pathLst>
                <a:path w="10608" h="10575" extrusionOk="0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3732825" y="1022025"/>
              <a:ext cx="233525" cy="212650"/>
            </a:xfrm>
            <a:custGeom>
              <a:avLst/>
              <a:gdLst/>
              <a:ahLst/>
              <a:cxnLst/>
              <a:rect l="l" t="t" r="r" b="b"/>
              <a:pathLst>
                <a:path w="9341" h="8506" extrusionOk="0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3569375" y="2192850"/>
              <a:ext cx="298575" cy="294425"/>
            </a:xfrm>
            <a:custGeom>
              <a:avLst/>
              <a:gdLst/>
              <a:ahLst/>
              <a:cxnLst/>
              <a:rect l="l" t="t" r="r" b="b"/>
              <a:pathLst>
                <a:path w="11943" h="1177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3629425" y="2257050"/>
              <a:ext cx="221025" cy="228525"/>
            </a:xfrm>
            <a:custGeom>
              <a:avLst/>
              <a:gdLst/>
              <a:ahLst/>
              <a:cxnLst/>
              <a:rect l="l" t="t" r="r" b="b"/>
              <a:pathLst>
                <a:path w="8841" h="9141" fill="none" extrusionOk="0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3845425" y="2202025"/>
              <a:ext cx="303575" cy="285650"/>
            </a:xfrm>
            <a:custGeom>
              <a:avLst/>
              <a:gdLst/>
              <a:ahLst/>
              <a:cxnLst/>
              <a:rect l="l" t="t" r="r" b="b"/>
              <a:pathLst>
                <a:path w="12143" h="11426" extrusionOk="0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3859600" y="2264575"/>
              <a:ext cx="228525" cy="221000"/>
            </a:xfrm>
            <a:custGeom>
              <a:avLst/>
              <a:gdLst/>
              <a:ahLst/>
              <a:cxnLst/>
              <a:rect l="l" t="t" r="r" b="b"/>
              <a:pathLst>
                <a:path w="9141" h="8840" fill="none" extrusionOk="0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18"/>
          <p:cNvGrpSpPr/>
          <p:nvPr/>
        </p:nvGrpSpPr>
        <p:grpSpPr>
          <a:xfrm>
            <a:off x="7593200" y="0"/>
            <a:ext cx="1241675" cy="2249750"/>
            <a:chOff x="7507550" y="0"/>
            <a:chExt cx="1241675" cy="2249750"/>
          </a:xfrm>
        </p:grpSpPr>
        <p:sp>
          <p:nvSpPr>
            <p:cNvPr id="1678" name="Google Shape;1678;p18"/>
            <p:cNvSpPr/>
            <p:nvPr/>
          </p:nvSpPr>
          <p:spPr>
            <a:xfrm>
              <a:off x="7977525" y="678925"/>
              <a:ext cx="170625" cy="145600"/>
            </a:xfrm>
            <a:custGeom>
              <a:avLst/>
              <a:gdLst/>
              <a:ahLst/>
              <a:cxnLst/>
              <a:rect l="l" t="t" r="r" b="b"/>
              <a:pathLst>
                <a:path w="6825" h="5824" extrusionOk="0">
                  <a:moveTo>
                    <a:pt x="4192" y="0"/>
                  </a:moveTo>
                  <a:cubicBezTo>
                    <a:pt x="2752" y="0"/>
                    <a:pt x="2752" y="1659"/>
                    <a:pt x="2752" y="1659"/>
                  </a:cubicBezTo>
                  <a:cubicBezTo>
                    <a:pt x="2478" y="1558"/>
                    <a:pt x="2217" y="1512"/>
                    <a:pt x="1976" y="1512"/>
                  </a:cubicBezTo>
                  <a:cubicBezTo>
                    <a:pt x="696" y="1512"/>
                    <a:pt x="0" y="2821"/>
                    <a:pt x="1050" y="4151"/>
                  </a:cubicBezTo>
                  <a:cubicBezTo>
                    <a:pt x="2296" y="5732"/>
                    <a:pt x="5275" y="5823"/>
                    <a:pt x="5275" y="5823"/>
                  </a:cubicBezTo>
                  <a:cubicBezTo>
                    <a:pt x="6825" y="2783"/>
                    <a:pt x="6156" y="230"/>
                    <a:pt x="4454" y="17"/>
                  </a:cubicBezTo>
                  <a:cubicBezTo>
                    <a:pt x="4361" y="6"/>
                    <a:pt x="4274" y="0"/>
                    <a:pt x="4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7977525" y="716700"/>
              <a:ext cx="131875" cy="107825"/>
            </a:xfrm>
            <a:custGeom>
              <a:avLst/>
              <a:gdLst/>
              <a:ahLst/>
              <a:cxnLst/>
              <a:rect l="l" t="t" r="r" b="b"/>
              <a:pathLst>
                <a:path w="5275" h="4313" extrusionOk="0">
                  <a:moveTo>
                    <a:pt x="1976" y="1"/>
                  </a:moveTo>
                  <a:cubicBezTo>
                    <a:pt x="696" y="1"/>
                    <a:pt x="0" y="1310"/>
                    <a:pt x="1050" y="2640"/>
                  </a:cubicBezTo>
                  <a:cubicBezTo>
                    <a:pt x="2296" y="4221"/>
                    <a:pt x="5275" y="4312"/>
                    <a:pt x="5275" y="4312"/>
                  </a:cubicBezTo>
                  <a:cubicBezTo>
                    <a:pt x="5275" y="4312"/>
                    <a:pt x="4636" y="2306"/>
                    <a:pt x="2752" y="148"/>
                  </a:cubicBezTo>
                  <a:cubicBezTo>
                    <a:pt x="2478" y="47"/>
                    <a:pt x="221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7756775" y="869325"/>
              <a:ext cx="608700" cy="398975"/>
            </a:xfrm>
            <a:custGeom>
              <a:avLst/>
              <a:gdLst/>
              <a:ahLst/>
              <a:cxnLst/>
              <a:rect l="l" t="t" r="r" b="b"/>
              <a:pathLst>
                <a:path w="24348" h="15959" extrusionOk="0">
                  <a:moveTo>
                    <a:pt x="1" y="0"/>
                  </a:moveTo>
                  <a:cubicBezTo>
                    <a:pt x="1" y="274"/>
                    <a:pt x="1" y="578"/>
                    <a:pt x="31" y="851"/>
                  </a:cubicBezTo>
                  <a:cubicBezTo>
                    <a:pt x="31" y="912"/>
                    <a:pt x="31" y="1003"/>
                    <a:pt x="31" y="1064"/>
                  </a:cubicBezTo>
                  <a:cubicBezTo>
                    <a:pt x="31" y="1095"/>
                    <a:pt x="31" y="1125"/>
                    <a:pt x="31" y="1186"/>
                  </a:cubicBezTo>
                  <a:cubicBezTo>
                    <a:pt x="31" y="1399"/>
                    <a:pt x="62" y="1581"/>
                    <a:pt x="62" y="1794"/>
                  </a:cubicBezTo>
                  <a:cubicBezTo>
                    <a:pt x="92" y="1854"/>
                    <a:pt x="92" y="1915"/>
                    <a:pt x="92" y="1946"/>
                  </a:cubicBezTo>
                  <a:cubicBezTo>
                    <a:pt x="92" y="2006"/>
                    <a:pt x="92" y="2067"/>
                    <a:pt x="92" y="2128"/>
                  </a:cubicBezTo>
                  <a:cubicBezTo>
                    <a:pt x="123" y="2341"/>
                    <a:pt x="153" y="2554"/>
                    <a:pt x="183" y="2766"/>
                  </a:cubicBezTo>
                  <a:cubicBezTo>
                    <a:pt x="183" y="2858"/>
                    <a:pt x="214" y="2979"/>
                    <a:pt x="214" y="3070"/>
                  </a:cubicBezTo>
                  <a:lnTo>
                    <a:pt x="214" y="3161"/>
                  </a:lnTo>
                  <a:cubicBezTo>
                    <a:pt x="244" y="3344"/>
                    <a:pt x="274" y="3526"/>
                    <a:pt x="305" y="3678"/>
                  </a:cubicBezTo>
                  <a:cubicBezTo>
                    <a:pt x="305" y="3709"/>
                    <a:pt x="305" y="3709"/>
                    <a:pt x="305" y="3709"/>
                  </a:cubicBezTo>
                  <a:cubicBezTo>
                    <a:pt x="335" y="3800"/>
                    <a:pt x="335" y="3921"/>
                    <a:pt x="366" y="4013"/>
                  </a:cubicBezTo>
                  <a:cubicBezTo>
                    <a:pt x="396" y="4225"/>
                    <a:pt x="426" y="4408"/>
                    <a:pt x="487" y="4590"/>
                  </a:cubicBezTo>
                  <a:cubicBezTo>
                    <a:pt x="487" y="4620"/>
                    <a:pt x="487" y="4620"/>
                    <a:pt x="487" y="4651"/>
                  </a:cubicBezTo>
                  <a:cubicBezTo>
                    <a:pt x="518" y="4772"/>
                    <a:pt x="548" y="4864"/>
                    <a:pt x="548" y="4985"/>
                  </a:cubicBezTo>
                  <a:cubicBezTo>
                    <a:pt x="609" y="5198"/>
                    <a:pt x="670" y="5411"/>
                    <a:pt x="730" y="5624"/>
                  </a:cubicBezTo>
                  <a:cubicBezTo>
                    <a:pt x="761" y="5715"/>
                    <a:pt x="791" y="5836"/>
                    <a:pt x="791" y="5927"/>
                  </a:cubicBezTo>
                  <a:cubicBezTo>
                    <a:pt x="852" y="6049"/>
                    <a:pt x="882" y="6201"/>
                    <a:pt x="913" y="6323"/>
                  </a:cubicBezTo>
                  <a:cubicBezTo>
                    <a:pt x="943" y="6414"/>
                    <a:pt x="974" y="6475"/>
                    <a:pt x="1004" y="6566"/>
                  </a:cubicBezTo>
                  <a:cubicBezTo>
                    <a:pt x="1034" y="6657"/>
                    <a:pt x="1065" y="6779"/>
                    <a:pt x="1095" y="6870"/>
                  </a:cubicBezTo>
                  <a:cubicBezTo>
                    <a:pt x="1126" y="6991"/>
                    <a:pt x="1186" y="7113"/>
                    <a:pt x="1217" y="7204"/>
                  </a:cubicBezTo>
                  <a:cubicBezTo>
                    <a:pt x="1247" y="7326"/>
                    <a:pt x="1278" y="7417"/>
                    <a:pt x="1338" y="7508"/>
                  </a:cubicBezTo>
                  <a:cubicBezTo>
                    <a:pt x="1369" y="7630"/>
                    <a:pt x="1399" y="7721"/>
                    <a:pt x="1460" y="7842"/>
                  </a:cubicBezTo>
                  <a:cubicBezTo>
                    <a:pt x="1521" y="8055"/>
                    <a:pt x="1612" y="8268"/>
                    <a:pt x="1703" y="8450"/>
                  </a:cubicBezTo>
                  <a:cubicBezTo>
                    <a:pt x="1764" y="8572"/>
                    <a:pt x="1794" y="8693"/>
                    <a:pt x="1855" y="8785"/>
                  </a:cubicBezTo>
                  <a:cubicBezTo>
                    <a:pt x="1855" y="8785"/>
                    <a:pt x="1855" y="8815"/>
                    <a:pt x="1855" y="8815"/>
                  </a:cubicBezTo>
                  <a:cubicBezTo>
                    <a:pt x="1885" y="8876"/>
                    <a:pt x="1916" y="8906"/>
                    <a:pt x="1916" y="8967"/>
                  </a:cubicBezTo>
                  <a:cubicBezTo>
                    <a:pt x="2007" y="9119"/>
                    <a:pt x="2068" y="9271"/>
                    <a:pt x="2159" y="9423"/>
                  </a:cubicBezTo>
                  <a:cubicBezTo>
                    <a:pt x="2189" y="9514"/>
                    <a:pt x="2250" y="9636"/>
                    <a:pt x="2311" y="9727"/>
                  </a:cubicBezTo>
                  <a:cubicBezTo>
                    <a:pt x="2311" y="9788"/>
                    <a:pt x="2341" y="9818"/>
                    <a:pt x="2372" y="9849"/>
                  </a:cubicBezTo>
                  <a:cubicBezTo>
                    <a:pt x="2463" y="10031"/>
                    <a:pt x="2554" y="10213"/>
                    <a:pt x="2645" y="10365"/>
                  </a:cubicBezTo>
                  <a:cubicBezTo>
                    <a:pt x="2706" y="10487"/>
                    <a:pt x="2767" y="10578"/>
                    <a:pt x="2828" y="10700"/>
                  </a:cubicBezTo>
                  <a:cubicBezTo>
                    <a:pt x="2949" y="10912"/>
                    <a:pt x="3071" y="11125"/>
                    <a:pt x="3223" y="11308"/>
                  </a:cubicBezTo>
                  <a:cubicBezTo>
                    <a:pt x="3284" y="11429"/>
                    <a:pt x="3344" y="11520"/>
                    <a:pt x="3375" y="11581"/>
                  </a:cubicBezTo>
                  <a:cubicBezTo>
                    <a:pt x="3405" y="11611"/>
                    <a:pt x="3405" y="11642"/>
                    <a:pt x="3436" y="11642"/>
                  </a:cubicBezTo>
                  <a:cubicBezTo>
                    <a:pt x="3557" y="11855"/>
                    <a:pt x="3709" y="12067"/>
                    <a:pt x="3861" y="12280"/>
                  </a:cubicBezTo>
                  <a:cubicBezTo>
                    <a:pt x="3922" y="12341"/>
                    <a:pt x="3952" y="12402"/>
                    <a:pt x="4013" y="12493"/>
                  </a:cubicBezTo>
                  <a:cubicBezTo>
                    <a:pt x="4044" y="12523"/>
                    <a:pt x="4074" y="12554"/>
                    <a:pt x="4104" y="12584"/>
                  </a:cubicBezTo>
                  <a:cubicBezTo>
                    <a:pt x="4256" y="12827"/>
                    <a:pt x="4408" y="13040"/>
                    <a:pt x="4591" y="13222"/>
                  </a:cubicBezTo>
                  <a:cubicBezTo>
                    <a:pt x="4682" y="13344"/>
                    <a:pt x="4773" y="13435"/>
                    <a:pt x="4864" y="13557"/>
                  </a:cubicBezTo>
                  <a:cubicBezTo>
                    <a:pt x="5016" y="13739"/>
                    <a:pt x="5199" y="13952"/>
                    <a:pt x="5351" y="14104"/>
                  </a:cubicBezTo>
                  <a:cubicBezTo>
                    <a:pt x="5381" y="14134"/>
                    <a:pt x="5381" y="14165"/>
                    <a:pt x="5411" y="14165"/>
                  </a:cubicBezTo>
                  <a:cubicBezTo>
                    <a:pt x="5411" y="14195"/>
                    <a:pt x="5442" y="14195"/>
                    <a:pt x="5442" y="14225"/>
                  </a:cubicBezTo>
                  <a:cubicBezTo>
                    <a:pt x="5563" y="14317"/>
                    <a:pt x="5624" y="14408"/>
                    <a:pt x="5715" y="14499"/>
                  </a:cubicBezTo>
                  <a:cubicBezTo>
                    <a:pt x="5958" y="14742"/>
                    <a:pt x="6171" y="14955"/>
                    <a:pt x="6354" y="15107"/>
                  </a:cubicBezTo>
                  <a:cubicBezTo>
                    <a:pt x="6354" y="15137"/>
                    <a:pt x="6354" y="15137"/>
                    <a:pt x="6354" y="15137"/>
                  </a:cubicBezTo>
                  <a:cubicBezTo>
                    <a:pt x="6506" y="15259"/>
                    <a:pt x="6627" y="15350"/>
                    <a:pt x="6718" y="15441"/>
                  </a:cubicBezTo>
                  <a:cubicBezTo>
                    <a:pt x="7114" y="15806"/>
                    <a:pt x="7357" y="15958"/>
                    <a:pt x="7357" y="15958"/>
                  </a:cubicBezTo>
                  <a:lnTo>
                    <a:pt x="16992" y="15958"/>
                  </a:lnTo>
                  <a:cubicBezTo>
                    <a:pt x="16992" y="15958"/>
                    <a:pt x="17235" y="15806"/>
                    <a:pt x="17630" y="15441"/>
                  </a:cubicBezTo>
                  <a:cubicBezTo>
                    <a:pt x="17752" y="15350"/>
                    <a:pt x="17874" y="15259"/>
                    <a:pt x="17995" y="15137"/>
                  </a:cubicBezTo>
                  <a:cubicBezTo>
                    <a:pt x="17995" y="15137"/>
                    <a:pt x="17995" y="15137"/>
                    <a:pt x="17995" y="15107"/>
                  </a:cubicBezTo>
                  <a:cubicBezTo>
                    <a:pt x="18178" y="14955"/>
                    <a:pt x="18421" y="14742"/>
                    <a:pt x="18633" y="14499"/>
                  </a:cubicBezTo>
                  <a:cubicBezTo>
                    <a:pt x="18725" y="14408"/>
                    <a:pt x="18816" y="14317"/>
                    <a:pt x="18907" y="14225"/>
                  </a:cubicBezTo>
                  <a:cubicBezTo>
                    <a:pt x="18907" y="14195"/>
                    <a:pt x="18937" y="14195"/>
                    <a:pt x="18937" y="14165"/>
                  </a:cubicBezTo>
                  <a:cubicBezTo>
                    <a:pt x="19120" y="13982"/>
                    <a:pt x="19302" y="13770"/>
                    <a:pt x="19515" y="13557"/>
                  </a:cubicBezTo>
                  <a:cubicBezTo>
                    <a:pt x="19576" y="13435"/>
                    <a:pt x="19667" y="13344"/>
                    <a:pt x="19758" y="13222"/>
                  </a:cubicBezTo>
                  <a:cubicBezTo>
                    <a:pt x="19941" y="13040"/>
                    <a:pt x="20092" y="12827"/>
                    <a:pt x="20275" y="12584"/>
                  </a:cubicBezTo>
                  <a:cubicBezTo>
                    <a:pt x="20275" y="12554"/>
                    <a:pt x="20305" y="12523"/>
                    <a:pt x="20336" y="12493"/>
                  </a:cubicBezTo>
                  <a:cubicBezTo>
                    <a:pt x="20396" y="12402"/>
                    <a:pt x="20457" y="12341"/>
                    <a:pt x="20488" y="12280"/>
                  </a:cubicBezTo>
                  <a:cubicBezTo>
                    <a:pt x="20640" y="12067"/>
                    <a:pt x="20792" y="11855"/>
                    <a:pt x="20944" y="11642"/>
                  </a:cubicBezTo>
                  <a:cubicBezTo>
                    <a:pt x="20944" y="11642"/>
                    <a:pt x="20944" y="11611"/>
                    <a:pt x="20974" y="11581"/>
                  </a:cubicBezTo>
                  <a:cubicBezTo>
                    <a:pt x="21035" y="11520"/>
                    <a:pt x="21065" y="11429"/>
                    <a:pt x="21126" y="11308"/>
                  </a:cubicBezTo>
                  <a:cubicBezTo>
                    <a:pt x="21278" y="11125"/>
                    <a:pt x="21399" y="10912"/>
                    <a:pt x="21521" y="10700"/>
                  </a:cubicBezTo>
                  <a:cubicBezTo>
                    <a:pt x="21582" y="10578"/>
                    <a:pt x="21643" y="10487"/>
                    <a:pt x="21703" y="10365"/>
                  </a:cubicBezTo>
                  <a:cubicBezTo>
                    <a:pt x="21795" y="10213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27"/>
                  </a:cubicBezTo>
                  <a:cubicBezTo>
                    <a:pt x="22099" y="9636"/>
                    <a:pt x="22159" y="9514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6"/>
                    <a:pt x="22463" y="8876"/>
                    <a:pt x="22494" y="8815"/>
                  </a:cubicBezTo>
                  <a:cubicBezTo>
                    <a:pt x="22494" y="8815"/>
                    <a:pt x="22494" y="8785"/>
                    <a:pt x="22494" y="8785"/>
                  </a:cubicBezTo>
                  <a:cubicBezTo>
                    <a:pt x="22555" y="8693"/>
                    <a:pt x="22615" y="8572"/>
                    <a:pt x="22646" y="8450"/>
                  </a:cubicBezTo>
                  <a:cubicBezTo>
                    <a:pt x="22737" y="8268"/>
                    <a:pt x="22828" y="8055"/>
                    <a:pt x="22919" y="7842"/>
                  </a:cubicBezTo>
                  <a:cubicBezTo>
                    <a:pt x="22950" y="7721"/>
                    <a:pt x="22980" y="7630"/>
                    <a:pt x="23041" y="7508"/>
                  </a:cubicBezTo>
                  <a:cubicBezTo>
                    <a:pt x="23071" y="7417"/>
                    <a:pt x="23102" y="7326"/>
                    <a:pt x="23132" y="7204"/>
                  </a:cubicBezTo>
                  <a:cubicBezTo>
                    <a:pt x="23162" y="7113"/>
                    <a:pt x="23223" y="6991"/>
                    <a:pt x="23254" y="6870"/>
                  </a:cubicBezTo>
                  <a:cubicBezTo>
                    <a:pt x="23284" y="6779"/>
                    <a:pt x="23314" y="6657"/>
                    <a:pt x="23345" y="6566"/>
                  </a:cubicBezTo>
                  <a:cubicBezTo>
                    <a:pt x="23375" y="6475"/>
                    <a:pt x="23406" y="6414"/>
                    <a:pt x="23436" y="6323"/>
                  </a:cubicBezTo>
                  <a:cubicBezTo>
                    <a:pt x="23466" y="6201"/>
                    <a:pt x="23497" y="6049"/>
                    <a:pt x="23558" y="5927"/>
                  </a:cubicBezTo>
                  <a:cubicBezTo>
                    <a:pt x="23588" y="5836"/>
                    <a:pt x="23618" y="5715"/>
                    <a:pt x="23649" y="5624"/>
                  </a:cubicBezTo>
                  <a:cubicBezTo>
                    <a:pt x="23679" y="5411"/>
                    <a:pt x="23740" y="5198"/>
                    <a:pt x="23801" y="4985"/>
                  </a:cubicBezTo>
                  <a:cubicBezTo>
                    <a:pt x="23801" y="4864"/>
                    <a:pt x="23831" y="4772"/>
                    <a:pt x="23862" y="4651"/>
                  </a:cubicBezTo>
                  <a:cubicBezTo>
                    <a:pt x="23862" y="4620"/>
                    <a:pt x="23862" y="4620"/>
                    <a:pt x="23892" y="4590"/>
                  </a:cubicBezTo>
                  <a:cubicBezTo>
                    <a:pt x="23922" y="4408"/>
                    <a:pt x="23953" y="4225"/>
                    <a:pt x="23983" y="4013"/>
                  </a:cubicBezTo>
                  <a:cubicBezTo>
                    <a:pt x="24014" y="3921"/>
                    <a:pt x="24014" y="3800"/>
                    <a:pt x="24044" y="3709"/>
                  </a:cubicBezTo>
                  <a:lnTo>
                    <a:pt x="24044" y="3678"/>
                  </a:lnTo>
                  <a:cubicBezTo>
                    <a:pt x="24074" y="3526"/>
                    <a:pt x="24105" y="3344"/>
                    <a:pt x="24135" y="3161"/>
                  </a:cubicBezTo>
                  <a:lnTo>
                    <a:pt x="24135" y="3070"/>
                  </a:lnTo>
                  <a:cubicBezTo>
                    <a:pt x="24166" y="2979"/>
                    <a:pt x="24166" y="2858"/>
                    <a:pt x="24196" y="2766"/>
                  </a:cubicBezTo>
                  <a:cubicBezTo>
                    <a:pt x="24226" y="2554"/>
                    <a:pt x="24226" y="2341"/>
                    <a:pt x="24257" y="2128"/>
                  </a:cubicBezTo>
                  <a:cubicBezTo>
                    <a:pt x="24257" y="2067"/>
                    <a:pt x="24257" y="2006"/>
                    <a:pt x="24257" y="1946"/>
                  </a:cubicBezTo>
                  <a:lnTo>
                    <a:pt x="24287" y="1794"/>
                  </a:lnTo>
                  <a:cubicBezTo>
                    <a:pt x="24287" y="1581"/>
                    <a:pt x="24317" y="1399"/>
                    <a:pt x="24317" y="1186"/>
                  </a:cubicBezTo>
                  <a:lnTo>
                    <a:pt x="24317" y="1064"/>
                  </a:lnTo>
                  <a:cubicBezTo>
                    <a:pt x="24317" y="1003"/>
                    <a:pt x="24317" y="912"/>
                    <a:pt x="24317" y="851"/>
                  </a:cubicBezTo>
                  <a:cubicBezTo>
                    <a:pt x="24348" y="578"/>
                    <a:pt x="24348" y="274"/>
                    <a:pt x="24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7762100" y="948350"/>
              <a:ext cx="598075" cy="141375"/>
            </a:xfrm>
            <a:custGeom>
              <a:avLst/>
              <a:gdLst/>
              <a:ahLst/>
              <a:cxnLst/>
              <a:rect l="l" t="t" r="r" b="b"/>
              <a:pathLst>
                <a:path w="23923" h="5655" extrusionOk="0">
                  <a:moveTo>
                    <a:pt x="1" y="0"/>
                  </a:moveTo>
                  <a:cubicBezTo>
                    <a:pt x="31" y="183"/>
                    <a:pt x="61" y="365"/>
                    <a:pt x="92" y="548"/>
                  </a:cubicBezTo>
                  <a:cubicBezTo>
                    <a:pt x="122" y="669"/>
                    <a:pt x="122" y="760"/>
                    <a:pt x="153" y="882"/>
                  </a:cubicBezTo>
                  <a:cubicBezTo>
                    <a:pt x="183" y="1064"/>
                    <a:pt x="213" y="1247"/>
                    <a:pt x="274" y="1429"/>
                  </a:cubicBezTo>
                  <a:cubicBezTo>
                    <a:pt x="274" y="1459"/>
                    <a:pt x="274" y="1459"/>
                    <a:pt x="274" y="1490"/>
                  </a:cubicBezTo>
                  <a:cubicBezTo>
                    <a:pt x="305" y="1611"/>
                    <a:pt x="335" y="1703"/>
                    <a:pt x="335" y="1824"/>
                  </a:cubicBezTo>
                  <a:cubicBezTo>
                    <a:pt x="396" y="2037"/>
                    <a:pt x="457" y="2250"/>
                    <a:pt x="517" y="2463"/>
                  </a:cubicBezTo>
                  <a:cubicBezTo>
                    <a:pt x="548" y="2554"/>
                    <a:pt x="578" y="2675"/>
                    <a:pt x="578" y="2766"/>
                  </a:cubicBezTo>
                  <a:cubicBezTo>
                    <a:pt x="639" y="2888"/>
                    <a:pt x="669" y="3040"/>
                    <a:pt x="700" y="3162"/>
                  </a:cubicBezTo>
                  <a:cubicBezTo>
                    <a:pt x="730" y="3253"/>
                    <a:pt x="761" y="3314"/>
                    <a:pt x="791" y="3405"/>
                  </a:cubicBezTo>
                  <a:cubicBezTo>
                    <a:pt x="821" y="3496"/>
                    <a:pt x="852" y="3618"/>
                    <a:pt x="882" y="3709"/>
                  </a:cubicBezTo>
                  <a:cubicBezTo>
                    <a:pt x="913" y="3830"/>
                    <a:pt x="973" y="3952"/>
                    <a:pt x="1004" y="4043"/>
                  </a:cubicBezTo>
                  <a:cubicBezTo>
                    <a:pt x="1034" y="4165"/>
                    <a:pt x="1065" y="4256"/>
                    <a:pt x="1125" y="4347"/>
                  </a:cubicBezTo>
                  <a:cubicBezTo>
                    <a:pt x="1156" y="4469"/>
                    <a:pt x="1186" y="4560"/>
                    <a:pt x="1247" y="4681"/>
                  </a:cubicBezTo>
                  <a:cubicBezTo>
                    <a:pt x="1308" y="4894"/>
                    <a:pt x="1399" y="5107"/>
                    <a:pt x="1490" y="5289"/>
                  </a:cubicBezTo>
                  <a:cubicBezTo>
                    <a:pt x="1551" y="5411"/>
                    <a:pt x="1581" y="5532"/>
                    <a:pt x="1642" y="5624"/>
                  </a:cubicBezTo>
                  <a:cubicBezTo>
                    <a:pt x="1642" y="5624"/>
                    <a:pt x="1642" y="5654"/>
                    <a:pt x="1642" y="5654"/>
                  </a:cubicBezTo>
                  <a:lnTo>
                    <a:pt x="22281" y="5654"/>
                  </a:lnTo>
                  <a:cubicBezTo>
                    <a:pt x="22281" y="5654"/>
                    <a:pt x="22281" y="5624"/>
                    <a:pt x="22281" y="5624"/>
                  </a:cubicBezTo>
                  <a:cubicBezTo>
                    <a:pt x="22342" y="5532"/>
                    <a:pt x="22402" y="5411"/>
                    <a:pt x="22433" y="5289"/>
                  </a:cubicBezTo>
                  <a:cubicBezTo>
                    <a:pt x="22524" y="5107"/>
                    <a:pt x="22615" y="4894"/>
                    <a:pt x="22706" y="4681"/>
                  </a:cubicBezTo>
                  <a:cubicBezTo>
                    <a:pt x="22737" y="4560"/>
                    <a:pt x="22767" y="4469"/>
                    <a:pt x="22828" y="4347"/>
                  </a:cubicBezTo>
                  <a:cubicBezTo>
                    <a:pt x="22858" y="4256"/>
                    <a:pt x="22889" y="4165"/>
                    <a:pt x="22919" y="4043"/>
                  </a:cubicBezTo>
                  <a:cubicBezTo>
                    <a:pt x="22949" y="3952"/>
                    <a:pt x="23010" y="3830"/>
                    <a:pt x="23041" y="3709"/>
                  </a:cubicBezTo>
                  <a:cubicBezTo>
                    <a:pt x="23071" y="3618"/>
                    <a:pt x="23101" y="3496"/>
                    <a:pt x="23132" y="3405"/>
                  </a:cubicBezTo>
                  <a:cubicBezTo>
                    <a:pt x="23162" y="3314"/>
                    <a:pt x="23193" y="3253"/>
                    <a:pt x="23223" y="3162"/>
                  </a:cubicBezTo>
                  <a:cubicBezTo>
                    <a:pt x="23253" y="3040"/>
                    <a:pt x="23284" y="2888"/>
                    <a:pt x="23345" y="2766"/>
                  </a:cubicBezTo>
                  <a:cubicBezTo>
                    <a:pt x="23375" y="2675"/>
                    <a:pt x="23405" y="2554"/>
                    <a:pt x="23436" y="2463"/>
                  </a:cubicBezTo>
                  <a:cubicBezTo>
                    <a:pt x="23466" y="2250"/>
                    <a:pt x="23527" y="2037"/>
                    <a:pt x="23588" y="1824"/>
                  </a:cubicBezTo>
                  <a:cubicBezTo>
                    <a:pt x="23588" y="1703"/>
                    <a:pt x="23618" y="1611"/>
                    <a:pt x="23649" y="1490"/>
                  </a:cubicBezTo>
                  <a:cubicBezTo>
                    <a:pt x="23649" y="1459"/>
                    <a:pt x="23649" y="1459"/>
                    <a:pt x="23679" y="1429"/>
                  </a:cubicBezTo>
                  <a:cubicBezTo>
                    <a:pt x="23709" y="1247"/>
                    <a:pt x="23740" y="1064"/>
                    <a:pt x="23770" y="882"/>
                  </a:cubicBezTo>
                  <a:cubicBezTo>
                    <a:pt x="23801" y="760"/>
                    <a:pt x="23801" y="669"/>
                    <a:pt x="23831" y="548"/>
                  </a:cubicBezTo>
                  <a:cubicBezTo>
                    <a:pt x="23861" y="365"/>
                    <a:pt x="23892" y="183"/>
                    <a:pt x="23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7813025" y="912625"/>
              <a:ext cx="552450" cy="354150"/>
            </a:xfrm>
            <a:custGeom>
              <a:avLst/>
              <a:gdLst/>
              <a:ahLst/>
              <a:cxnLst/>
              <a:rect l="l" t="t" r="r" b="b"/>
              <a:pathLst>
                <a:path w="22098" h="14166" extrusionOk="0">
                  <a:moveTo>
                    <a:pt x="22098" y="1"/>
                  </a:moveTo>
                  <a:cubicBezTo>
                    <a:pt x="22098" y="1"/>
                    <a:pt x="18330" y="8011"/>
                    <a:pt x="2181" y="8011"/>
                  </a:cubicBezTo>
                  <a:cubicBezTo>
                    <a:pt x="1478" y="8011"/>
                    <a:pt x="751" y="7996"/>
                    <a:pt x="0" y="7965"/>
                  </a:cubicBezTo>
                  <a:lnTo>
                    <a:pt x="0" y="7965"/>
                  </a:lnTo>
                  <a:cubicBezTo>
                    <a:pt x="31" y="7995"/>
                    <a:pt x="61" y="8025"/>
                    <a:pt x="61" y="8056"/>
                  </a:cubicBezTo>
                  <a:cubicBezTo>
                    <a:pt x="152" y="8238"/>
                    <a:pt x="243" y="8420"/>
                    <a:pt x="335" y="8572"/>
                  </a:cubicBezTo>
                  <a:cubicBezTo>
                    <a:pt x="395" y="8694"/>
                    <a:pt x="456" y="8785"/>
                    <a:pt x="517" y="8907"/>
                  </a:cubicBezTo>
                  <a:cubicBezTo>
                    <a:pt x="669" y="9120"/>
                    <a:pt x="790" y="9332"/>
                    <a:pt x="912" y="9545"/>
                  </a:cubicBezTo>
                  <a:cubicBezTo>
                    <a:pt x="973" y="9636"/>
                    <a:pt x="1034" y="9727"/>
                    <a:pt x="1094" y="9819"/>
                  </a:cubicBezTo>
                  <a:cubicBezTo>
                    <a:pt x="1094" y="9819"/>
                    <a:pt x="1125" y="9849"/>
                    <a:pt x="1125" y="9849"/>
                  </a:cubicBezTo>
                  <a:cubicBezTo>
                    <a:pt x="1277" y="10062"/>
                    <a:pt x="1429" y="10275"/>
                    <a:pt x="1550" y="10487"/>
                  </a:cubicBezTo>
                  <a:cubicBezTo>
                    <a:pt x="1611" y="10548"/>
                    <a:pt x="1672" y="10639"/>
                    <a:pt x="1733" y="10700"/>
                  </a:cubicBezTo>
                  <a:cubicBezTo>
                    <a:pt x="1733" y="10731"/>
                    <a:pt x="1763" y="10761"/>
                    <a:pt x="1794" y="10822"/>
                  </a:cubicBezTo>
                  <a:cubicBezTo>
                    <a:pt x="1976" y="11034"/>
                    <a:pt x="2128" y="11247"/>
                    <a:pt x="2310" y="11430"/>
                  </a:cubicBezTo>
                  <a:cubicBezTo>
                    <a:pt x="2401" y="11551"/>
                    <a:pt x="2462" y="11642"/>
                    <a:pt x="2553" y="11764"/>
                  </a:cubicBezTo>
                  <a:cubicBezTo>
                    <a:pt x="2736" y="11977"/>
                    <a:pt x="2888" y="12159"/>
                    <a:pt x="3070" y="12342"/>
                  </a:cubicBezTo>
                  <a:cubicBezTo>
                    <a:pt x="3101" y="12342"/>
                    <a:pt x="3101" y="12372"/>
                    <a:pt x="3131" y="12402"/>
                  </a:cubicBezTo>
                  <a:cubicBezTo>
                    <a:pt x="3131" y="12402"/>
                    <a:pt x="3161" y="12433"/>
                    <a:pt x="3161" y="12433"/>
                  </a:cubicBezTo>
                  <a:cubicBezTo>
                    <a:pt x="3253" y="12524"/>
                    <a:pt x="3344" y="12615"/>
                    <a:pt x="3435" y="12706"/>
                  </a:cubicBezTo>
                  <a:cubicBezTo>
                    <a:pt x="3648" y="12949"/>
                    <a:pt x="3891" y="13162"/>
                    <a:pt x="4073" y="13345"/>
                  </a:cubicBezTo>
                  <a:cubicBezTo>
                    <a:pt x="4225" y="13466"/>
                    <a:pt x="4347" y="13557"/>
                    <a:pt x="4438" y="13649"/>
                  </a:cubicBezTo>
                  <a:cubicBezTo>
                    <a:pt x="4833" y="14013"/>
                    <a:pt x="5076" y="14165"/>
                    <a:pt x="5076" y="14165"/>
                  </a:cubicBezTo>
                  <a:lnTo>
                    <a:pt x="14773" y="14165"/>
                  </a:lnTo>
                  <a:cubicBezTo>
                    <a:pt x="14773" y="14165"/>
                    <a:pt x="15016" y="14013"/>
                    <a:pt x="15411" y="13649"/>
                  </a:cubicBezTo>
                  <a:cubicBezTo>
                    <a:pt x="15532" y="13557"/>
                    <a:pt x="15654" y="13466"/>
                    <a:pt x="15776" y="13345"/>
                  </a:cubicBezTo>
                  <a:cubicBezTo>
                    <a:pt x="15988" y="13162"/>
                    <a:pt x="16201" y="12949"/>
                    <a:pt x="16414" y="12706"/>
                  </a:cubicBezTo>
                  <a:cubicBezTo>
                    <a:pt x="16505" y="12615"/>
                    <a:pt x="16596" y="12524"/>
                    <a:pt x="16687" y="12433"/>
                  </a:cubicBezTo>
                  <a:cubicBezTo>
                    <a:pt x="16687" y="12433"/>
                    <a:pt x="16718" y="12402"/>
                    <a:pt x="16748" y="12402"/>
                  </a:cubicBezTo>
                  <a:cubicBezTo>
                    <a:pt x="16900" y="12190"/>
                    <a:pt x="17113" y="11977"/>
                    <a:pt x="17295" y="11764"/>
                  </a:cubicBezTo>
                  <a:cubicBezTo>
                    <a:pt x="17387" y="11642"/>
                    <a:pt x="17478" y="11551"/>
                    <a:pt x="17569" y="11430"/>
                  </a:cubicBezTo>
                  <a:cubicBezTo>
                    <a:pt x="17721" y="11247"/>
                    <a:pt x="17873" y="11034"/>
                    <a:pt x="18055" y="10822"/>
                  </a:cubicBezTo>
                  <a:cubicBezTo>
                    <a:pt x="18086" y="10761"/>
                    <a:pt x="18116" y="10731"/>
                    <a:pt x="18146" y="10700"/>
                  </a:cubicBezTo>
                  <a:cubicBezTo>
                    <a:pt x="18177" y="10639"/>
                    <a:pt x="18238" y="10548"/>
                    <a:pt x="18298" y="10487"/>
                  </a:cubicBezTo>
                  <a:cubicBezTo>
                    <a:pt x="18420" y="10275"/>
                    <a:pt x="18572" y="10062"/>
                    <a:pt x="18724" y="9849"/>
                  </a:cubicBezTo>
                  <a:cubicBezTo>
                    <a:pt x="18754" y="9849"/>
                    <a:pt x="18754" y="9819"/>
                    <a:pt x="18754" y="9819"/>
                  </a:cubicBezTo>
                  <a:cubicBezTo>
                    <a:pt x="18815" y="9727"/>
                    <a:pt x="18876" y="9636"/>
                    <a:pt x="18937" y="9545"/>
                  </a:cubicBezTo>
                  <a:cubicBezTo>
                    <a:pt x="19058" y="9332"/>
                    <a:pt x="19210" y="9120"/>
                    <a:pt x="19332" y="8907"/>
                  </a:cubicBezTo>
                  <a:cubicBezTo>
                    <a:pt x="19393" y="8785"/>
                    <a:pt x="19453" y="8694"/>
                    <a:pt x="19514" y="8572"/>
                  </a:cubicBezTo>
                  <a:cubicBezTo>
                    <a:pt x="19605" y="8420"/>
                    <a:pt x="19697" y="8238"/>
                    <a:pt x="19788" y="8056"/>
                  </a:cubicBezTo>
                  <a:cubicBezTo>
                    <a:pt x="19818" y="8025"/>
                    <a:pt x="19849" y="7995"/>
                    <a:pt x="19849" y="7965"/>
                  </a:cubicBezTo>
                  <a:cubicBezTo>
                    <a:pt x="19909" y="7843"/>
                    <a:pt x="19970" y="7721"/>
                    <a:pt x="20031" y="7630"/>
                  </a:cubicBezTo>
                  <a:cubicBezTo>
                    <a:pt x="20092" y="7478"/>
                    <a:pt x="20153" y="7326"/>
                    <a:pt x="20244" y="7174"/>
                  </a:cubicBezTo>
                  <a:cubicBezTo>
                    <a:pt x="20244" y="7113"/>
                    <a:pt x="20274" y="7053"/>
                    <a:pt x="20305" y="6992"/>
                  </a:cubicBezTo>
                  <a:cubicBezTo>
                    <a:pt x="20365" y="6901"/>
                    <a:pt x="20396" y="6779"/>
                    <a:pt x="20457" y="6688"/>
                  </a:cubicBezTo>
                  <a:cubicBezTo>
                    <a:pt x="20548" y="6475"/>
                    <a:pt x="20639" y="6262"/>
                    <a:pt x="20730" y="6050"/>
                  </a:cubicBezTo>
                  <a:cubicBezTo>
                    <a:pt x="20760" y="5928"/>
                    <a:pt x="20791" y="5837"/>
                    <a:pt x="20852" y="5715"/>
                  </a:cubicBezTo>
                  <a:cubicBezTo>
                    <a:pt x="20882" y="5624"/>
                    <a:pt x="20912" y="5533"/>
                    <a:pt x="20943" y="5442"/>
                  </a:cubicBezTo>
                  <a:cubicBezTo>
                    <a:pt x="20973" y="5320"/>
                    <a:pt x="21034" y="5199"/>
                    <a:pt x="21064" y="5107"/>
                  </a:cubicBezTo>
                  <a:cubicBezTo>
                    <a:pt x="21095" y="4986"/>
                    <a:pt x="21125" y="4895"/>
                    <a:pt x="21156" y="4773"/>
                  </a:cubicBezTo>
                  <a:cubicBezTo>
                    <a:pt x="21186" y="4682"/>
                    <a:pt x="21216" y="4621"/>
                    <a:pt x="21247" y="4530"/>
                  </a:cubicBezTo>
                  <a:cubicBezTo>
                    <a:pt x="21277" y="4408"/>
                    <a:pt x="21338" y="4287"/>
                    <a:pt x="21368" y="4135"/>
                  </a:cubicBezTo>
                  <a:cubicBezTo>
                    <a:pt x="21399" y="4044"/>
                    <a:pt x="21429" y="3922"/>
                    <a:pt x="21460" y="3831"/>
                  </a:cubicBezTo>
                  <a:cubicBezTo>
                    <a:pt x="21490" y="3618"/>
                    <a:pt x="21551" y="3405"/>
                    <a:pt x="21612" y="3192"/>
                  </a:cubicBezTo>
                  <a:cubicBezTo>
                    <a:pt x="21642" y="3071"/>
                    <a:pt x="21672" y="2980"/>
                    <a:pt x="21672" y="2858"/>
                  </a:cubicBezTo>
                  <a:cubicBezTo>
                    <a:pt x="21672" y="2858"/>
                    <a:pt x="21672" y="2828"/>
                    <a:pt x="21703" y="2797"/>
                  </a:cubicBezTo>
                  <a:cubicBezTo>
                    <a:pt x="21733" y="2615"/>
                    <a:pt x="21764" y="2433"/>
                    <a:pt x="21794" y="2250"/>
                  </a:cubicBezTo>
                  <a:cubicBezTo>
                    <a:pt x="21824" y="2129"/>
                    <a:pt x="21855" y="2037"/>
                    <a:pt x="21855" y="1916"/>
                  </a:cubicBezTo>
                  <a:cubicBezTo>
                    <a:pt x="21885" y="1703"/>
                    <a:pt x="21916" y="1490"/>
                    <a:pt x="21976" y="1278"/>
                  </a:cubicBezTo>
                  <a:cubicBezTo>
                    <a:pt x="21976" y="1186"/>
                    <a:pt x="21976" y="1065"/>
                    <a:pt x="22007" y="974"/>
                  </a:cubicBezTo>
                  <a:cubicBezTo>
                    <a:pt x="22037" y="761"/>
                    <a:pt x="22067" y="548"/>
                    <a:pt x="22067" y="335"/>
                  </a:cubicBezTo>
                  <a:cubicBezTo>
                    <a:pt x="22067" y="274"/>
                    <a:pt x="22067" y="214"/>
                    <a:pt x="22098" y="153"/>
                  </a:cubicBezTo>
                  <a:cubicBezTo>
                    <a:pt x="22098" y="122"/>
                    <a:pt x="22098" y="62"/>
                    <a:pt x="22098" y="1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7738550" y="848050"/>
              <a:ext cx="645175" cy="34225"/>
            </a:xfrm>
            <a:custGeom>
              <a:avLst/>
              <a:gdLst/>
              <a:ahLst/>
              <a:cxnLst/>
              <a:rect l="l" t="t" r="r" b="b"/>
              <a:pathLst>
                <a:path w="25807" h="1369" extrusionOk="0">
                  <a:moveTo>
                    <a:pt x="608" y="0"/>
                  </a:moveTo>
                  <a:cubicBezTo>
                    <a:pt x="274" y="0"/>
                    <a:pt x="0" y="243"/>
                    <a:pt x="0" y="578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578"/>
                  </a:lnTo>
                  <a:cubicBezTo>
                    <a:pt x="25806" y="243"/>
                    <a:pt x="25533" y="0"/>
                    <a:pt x="25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7933850" y="980275"/>
              <a:ext cx="255350" cy="293325"/>
            </a:xfrm>
            <a:custGeom>
              <a:avLst/>
              <a:gdLst/>
              <a:ahLst/>
              <a:cxnLst/>
              <a:rect l="l" t="t" r="r" b="b"/>
              <a:pathLst>
                <a:path w="10214" h="11733" extrusionOk="0">
                  <a:moveTo>
                    <a:pt x="5107" y="973"/>
                  </a:moveTo>
                  <a:lnTo>
                    <a:pt x="9605" y="11338"/>
                  </a:lnTo>
                  <a:lnTo>
                    <a:pt x="578" y="11338"/>
                  </a:lnTo>
                  <a:lnTo>
                    <a:pt x="5107" y="973"/>
                  </a:lnTo>
                  <a:close/>
                  <a:moveTo>
                    <a:pt x="5107" y="0"/>
                  </a:moveTo>
                  <a:lnTo>
                    <a:pt x="0" y="11733"/>
                  </a:lnTo>
                  <a:lnTo>
                    <a:pt x="10213" y="1173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7769700" y="0"/>
              <a:ext cx="588175" cy="1273600"/>
            </a:xfrm>
            <a:custGeom>
              <a:avLst/>
              <a:gdLst/>
              <a:ahLst/>
              <a:cxnLst/>
              <a:rect l="l" t="t" r="r" b="b"/>
              <a:pathLst>
                <a:path w="23527" h="50944" extrusionOk="0">
                  <a:moveTo>
                    <a:pt x="11673" y="1338"/>
                  </a:moveTo>
                  <a:lnTo>
                    <a:pt x="23101" y="40062"/>
                  </a:lnTo>
                  <a:lnTo>
                    <a:pt x="16384" y="50549"/>
                  </a:lnTo>
                  <a:lnTo>
                    <a:pt x="6961" y="50549"/>
                  </a:lnTo>
                  <a:lnTo>
                    <a:pt x="396" y="40366"/>
                  </a:lnTo>
                  <a:lnTo>
                    <a:pt x="11673" y="1338"/>
                  </a:lnTo>
                  <a:close/>
                  <a:moveTo>
                    <a:pt x="11642" y="1"/>
                  </a:moveTo>
                  <a:lnTo>
                    <a:pt x="31" y="40336"/>
                  </a:lnTo>
                  <a:lnTo>
                    <a:pt x="1" y="40427"/>
                  </a:lnTo>
                  <a:lnTo>
                    <a:pt x="6748" y="50944"/>
                  </a:lnTo>
                  <a:lnTo>
                    <a:pt x="16566" y="50944"/>
                  </a:lnTo>
                  <a:lnTo>
                    <a:pt x="23466" y="40214"/>
                  </a:lnTo>
                  <a:lnTo>
                    <a:pt x="23527" y="40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8056175" y="16725"/>
              <a:ext cx="9900" cy="975725"/>
            </a:xfrm>
            <a:custGeom>
              <a:avLst/>
              <a:gdLst/>
              <a:ahLst/>
              <a:cxnLst/>
              <a:rect l="l" t="t" r="r" b="b"/>
              <a:pathLst>
                <a:path w="396" h="39029" extrusionOk="0">
                  <a:moveTo>
                    <a:pt x="1" y="1"/>
                  </a:moveTo>
                  <a:lnTo>
                    <a:pt x="1" y="39028"/>
                  </a:lnTo>
                  <a:lnTo>
                    <a:pt x="396" y="39028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7756775" y="987875"/>
              <a:ext cx="38800" cy="38000"/>
            </a:xfrm>
            <a:custGeom>
              <a:avLst/>
              <a:gdLst/>
              <a:ahLst/>
              <a:cxnLst/>
              <a:rect l="l" t="t" r="r" b="b"/>
              <a:pathLst>
                <a:path w="1552" h="1520" extrusionOk="0">
                  <a:moveTo>
                    <a:pt x="761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85"/>
                    <a:pt x="335" y="1520"/>
                    <a:pt x="761" y="1520"/>
                  </a:cubicBezTo>
                  <a:cubicBezTo>
                    <a:pt x="1186" y="1520"/>
                    <a:pt x="1551" y="1185"/>
                    <a:pt x="1551" y="760"/>
                  </a:cubicBezTo>
                  <a:cubicBezTo>
                    <a:pt x="1551" y="334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8041750" y="987875"/>
              <a:ext cx="38775" cy="38000"/>
            </a:xfrm>
            <a:custGeom>
              <a:avLst/>
              <a:gdLst/>
              <a:ahLst/>
              <a:cxnLst/>
              <a:rect l="l" t="t" r="r" b="b"/>
              <a:pathLst>
                <a:path w="1551" h="1520" extrusionOk="0">
                  <a:moveTo>
                    <a:pt x="791" y="0"/>
                  </a:moveTo>
                  <a:cubicBezTo>
                    <a:pt x="365" y="0"/>
                    <a:pt x="0" y="334"/>
                    <a:pt x="0" y="760"/>
                  </a:cubicBezTo>
                  <a:cubicBezTo>
                    <a:pt x="0" y="1185"/>
                    <a:pt x="365" y="1520"/>
                    <a:pt x="791" y="1520"/>
                  </a:cubicBezTo>
                  <a:cubicBezTo>
                    <a:pt x="1216" y="1520"/>
                    <a:pt x="1550" y="1185"/>
                    <a:pt x="1550" y="760"/>
                  </a:cubicBezTo>
                  <a:cubicBezTo>
                    <a:pt x="1550" y="334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7921675" y="1242425"/>
              <a:ext cx="38025" cy="38775"/>
            </a:xfrm>
            <a:custGeom>
              <a:avLst/>
              <a:gdLst/>
              <a:ahLst/>
              <a:cxnLst/>
              <a:rect l="l" t="t" r="r" b="b"/>
              <a:pathLst>
                <a:path w="1521" h="1551" extrusionOk="0">
                  <a:moveTo>
                    <a:pt x="761" y="1"/>
                  </a:moveTo>
                  <a:cubicBezTo>
                    <a:pt x="335" y="1"/>
                    <a:pt x="1" y="365"/>
                    <a:pt x="1" y="791"/>
                  </a:cubicBezTo>
                  <a:cubicBezTo>
                    <a:pt x="1" y="1186"/>
                    <a:pt x="335" y="1551"/>
                    <a:pt x="761" y="1551"/>
                  </a:cubicBezTo>
                  <a:cubicBezTo>
                    <a:pt x="1186" y="1551"/>
                    <a:pt x="1521" y="1186"/>
                    <a:pt x="1521" y="791"/>
                  </a:cubicBezTo>
                  <a:cubicBezTo>
                    <a:pt x="1521" y="36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766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8162575" y="1242425"/>
              <a:ext cx="38000" cy="38775"/>
            </a:xfrm>
            <a:custGeom>
              <a:avLst/>
              <a:gdLst/>
              <a:ahLst/>
              <a:cxnLst/>
              <a:rect l="l" t="t" r="r" b="b"/>
              <a:pathLst>
                <a:path w="1520" h="1551" extrusionOk="0">
                  <a:moveTo>
                    <a:pt x="760" y="1"/>
                  </a:moveTo>
                  <a:cubicBezTo>
                    <a:pt x="335" y="1"/>
                    <a:pt x="0" y="365"/>
                    <a:pt x="0" y="791"/>
                  </a:cubicBezTo>
                  <a:cubicBezTo>
                    <a:pt x="0" y="1186"/>
                    <a:pt x="335" y="1551"/>
                    <a:pt x="760" y="1551"/>
                  </a:cubicBezTo>
                  <a:cubicBezTo>
                    <a:pt x="1186" y="1551"/>
                    <a:pt x="1520" y="1186"/>
                    <a:pt x="1520" y="791"/>
                  </a:cubicBezTo>
                  <a:cubicBezTo>
                    <a:pt x="1520" y="365"/>
                    <a:pt x="1186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8327475" y="987875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760" y="0"/>
                  </a:moveTo>
                  <a:cubicBezTo>
                    <a:pt x="334" y="0"/>
                    <a:pt x="0" y="334"/>
                    <a:pt x="0" y="760"/>
                  </a:cubicBezTo>
                  <a:cubicBezTo>
                    <a:pt x="0" y="1185"/>
                    <a:pt x="334" y="1520"/>
                    <a:pt x="760" y="1520"/>
                  </a:cubicBezTo>
                  <a:cubicBezTo>
                    <a:pt x="1186" y="1520"/>
                    <a:pt x="1520" y="118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8027300" y="746975"/>
              <a:ext cx="403525" cy="1228000"/>
            </a:xfrm>
            <a:custGeom>
              <a:avLst/>
              <a:gdLst/>
              <a:ahLst/>
              <a:cxnLst/>
              <a:rect l="l" t="t" r="r" b="b"/>
              <a:pathLst>
                <a:path w="16141" h="49120" fill="none" extrusionOk="0">
                  <a:moveTo>
                    <a:pt x="2736" y="4043"/>
                  </a:moveTo>
                  <a:cubicBezTo>
                    <a:pt x="2736" y="4043"/>
                    <a:pt x="4530" y="1004"/>
                    <a:pt x="7539" y="639"/>
                  </a:cubicBezTo>
                  <a:cubicBezTo>
                    <a:pt x="13223" y="1"/>
                    <a:pt x="16141" y="9697"/>
                    <a:pt x="11095" y="22311"/>
                  </a:cubicBezTo>
                  <a:cubicBezTo>
                    <a:pt x="6019" y="34956"/>
                    <a:pt x="1" y="44439"/>
                    <a:pt x="6171" y="49120"/>
                  </a:cubicBezTo>
                </a:path>
              </a:pathLst>
            </a:custGeom>
            <a:solidFill>
              <a:schemeClr val="accent2"/>
            </a:solidFill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7829725" y="793325"/>
              <a:ext cx="199125" cy="1321475"/>
            </a:xfrm>
            <a:custGeom>
              <a:avLst/>
              <a:gdLst/>
              <a:ahLst/>
              <a:cxnLst/>
              <a:rect l="l" t="t" r="r" b="b"/>
              <a:pathLst>
                <a:path w="7965" h="52859" fill="none" extrusionOk="0">
                  <a:moveTo>
                    <a:pt x="7965" y="2189"/>
                  </a:moveTo>
                  <a:cubicBezTo>
                    <a:pt x="7965" y="2189"/>
                    <a:pt x="5867" y="1"/>
                    <a:pt x="3679" y="1186"/>
                  </a:cubicBezTo>
                  <a:cubicBezTo>
                    <a:pt x="1" y="3192"/>
                    <a:pt x="882" y="20943"/>
                    <a:pt x="3162" y="27387"/>
                  </a:cubicBezTo>
                  <a:cubicBezTo>
                    <a:pt x="6323" y="38907"/>
                    <a:pt x="3679" y="52859"/>
                    <a:pt x="3679" y="52859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7756025" y="1979525"/>
              <a:ext cx="309250" cy="270225"/>
            </a:xfrm>
            <a:custGeom>
              <a:avLst/>
              <a:gdLst/>
              <a:ahLst/>
              <a:cxnLst/>
              <a:rect l="l" t="t" r="r" b="b"/>
              <a:pathLst>
                <a:path w="12370" h="10809" extrusionOk="0">
                  <a:moveTo>
                    <a:pt x="7387" y="0"/>
                  </a:moveTo>
                  <a:cubicBezTo>
                    <a:pt x="1733" y="3070"/>
                    <a:pt x="1" y="7782"/>
                    <a:pt x="2463" y="9940"/>
                  </a:cubicBezTo>
                  <a:cubicBezTo>
                    <a:pt x="3138" y="10531"/>
                    <a:pt x="3774" y="10746"/>
                    <a:pt x="4341" y="10746"/>
                  </a:cubicBezTo>
                  <a:cubicBezTo>
                    <a:pt x="5845" y="10746"/>
                    <a:pt x="6870" y="9241"/>
                    <a:pt x="6870" y="9241"/>
                  </a:cubicBezTo>
                  <a:cubicBezTo>
                    <a:pt x="7647" y="10308"/>
                    <a:pt x="8645" y="10808"/>
                    <a:pt x="9569" y="10808"/>
                  </a:cubicBezTo>
                  <a:cubicBezTo>
                    <a:pt x="11067" y="10808"/>
                    <a:pt x="12370" y="9493"/>
                    <a:pt x="12220" y="7143"/>
                  </a:cubicBezTo>
                  <a:cubicBezTo>
                    <a:pt x="11976" y="3344"/>
                    <a:pt x="7387" y="0"/>
                    <a:pt x="7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7911800" y="1979525"/>
              <a:ext cx="153475" cy="270225"/>
            </a:xfrm>
            <a:custGeom>
              <a:avLst/>
              <a:gdLst/>
              <a:ahLst/>
              <a:cxnLst/>
              <a:rect l="l" t="t" r="r" b="b"/>
              <a:pathLst>
                <a:path w="6139" h="10809" extrusionOk="0">
                  <a:moveTo>
                    <a:pt x="1156" y="0"/>
                  </a:moveTo>
                  <a:cubicBezTo>
                    <a:pt x="1156" y="0"/>
                    <a:pt x="1" y="3800"/>
                    <a:pt x="639" y="9241"/>
                  </a:cubicBezTo>
                  <a:cubicBezTo>
                    <a:pt x="1416" y="10308"/>
                    <a:pt x="2414" y="10808"/>
                    <a:pt x="3338" y="10808"/>
                  </a:cubicBezTo>
                  <a:cubicBezTo>
                    <a:pt x="4836" y="10808"/>
                    <a:pt x="6139" y="9493"/>
                    <a:pt x="5989" y="7143"/>
                  </a:cubicBezTo>
                  <a:cubicBezTo>
                    <a:pt x="5745" y="334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8074425" y="1863250"/>
              <a:ext cx="294850" cy="251250"/>
            </a:xfrm>
            <a:custGeom>
              <a:avLst/>
              <a:gdLst/>
              <a:ahLst/>
              <a:cxnLst/>
              <a:rect l="l" t="t" r="r" b="b"/>
              <a:pathLst>
                <a:path w="11794" h="10050" extrusionOk="0">
                  <a:moveTo>
                    <a:pt x="5806" y="1"/>
                  </a:moveTo>
                  <a:cubicBezTo>
                    <a:pt x="4195" y="274"/>
                    <a:pt x="2250" y="973"/>
                    <a:pt x="2006" y="1065"/>
                  </a:cubicBezTo>
                  <a:lnTo>
                    <a:pt x="1976" y="1065"/>
                  </a:lnTo>
                  <a:cubicBezTo>
                    <a:pt x="1976" y="1065"/>
                    <a:pt x="0" y="4834"/>
                    <a:pt x="2493" y="8116"/>
                  </a:cubicBezTo>
                  <a:cubicBezTo>
                    <a:pt x="3608" y="9585"/>
                    <a:pt x="4838" y="10050"/>
                    <a:pt x="5904" y="10050"/>
                  </a:cubicBezTo>
                  <a:cubicBezTo>
                    <a:pt x="7221" y="10050"/>
                    <a:pt x="8286" y="9340"/>
                    <a:pt x="8572" y="8937"/>
                  </a:cubicBezTo>
                  <a:cubicBezTo>
                    <a:pt x="9119" y="8208"/>
                    <a:pt x="8967" y="6931"/>
                    <a:pt x="7903" y="5776"/>
                  </a:cubicBezTo>
                  <a:lnTo>
                    <a:pt x="7903" y="5776"/>
                  </a:lnTo>
                  <a:cubicBezTo>
                    <a:pt x="7947" y="5790"/>
                    <a:pt x="8457" y="5986"/>
                    <a:pt x="9084" y="5986"/>
                  </a:cubicBezTo>
                  <a:cubicBezTo>
                    <a:pt x="9767" y="5986"/>
                    <a:pt x="10588" y="5754"/>
                    <a:pt x="11095" y="4803"/>
                  </a:cubicBezTo>
                  <a:cubicBezTo>
                    <a:pt x="11125" y="4742"/>
                    <a:pt x="11125" y="4712"/>
                    <a:pt x="11156" y="4651"/>
                  </a:cubicBezTo>
                  <a:cubicBezTo>
                    <a:pt x="11156" y="4621"/>
                    <a:pt x="11186" y="4590"/>
                    <a:pt x="11186" y="4530"/>
                  </a:cubicBezTo>
                  <a:cubicBezTo>
                    <a:pt x="11794" y="2676"/>
                    <a:pt x="8511" y="426"/>
                    <a:pt x="6961" y="183"/>
                  </a:cubicBezTo>
                  <a:cubicBezTo>
                    <a:pt x="6596" y="62"/>
                    <a:pt x="6201" y="3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8123825" y="1863250"/>
              <a:ext cx="245450" cy="149675"/>
            </a:xfrm>
            <a:custGeom>
              <a:avLst/>
              <a:gdLst/>
              <a:ahLst/>
              <a:cxnLst/>
              <a:rect l="l" t="t" r="r" b="b"/>
              <a:pathLst>
                <a:path w="9818" h="5987" extrusionOk="0">
                  <a:moveTo>
                    <a:pt x="3830" y="1"/>
                  </a:moveTo>
                  <a:cubicBezTo>
                    <a:pt x="2097" y="1"/>
                    <a:pt x="243" y="943"/>
                    <a:pt x="30" y="1065"/>
                  </a:cubicBezTo>
                  <a:lnTo>
                    <a:pt x="0" y="1065"/>
                  </a:lnTo>
                  <a:cubicBezTo>
                    <a:pt x="0" y="1065"/>
                    <a:pt x="1885" y="3344"/>
                    <a:pt x="5927" y="5776"/>
                  </a:cubicBezTo>
                  <a:cubicBezTo>
                    <a:pt x="5971" y="5790"/>
                    <a:pt x="6481" y="5986"/>
                    <a:pt x="7108" y="5986"/>
                  </a:cubicBezTo>
                  <a:cubicBezTo>
                    <a:pt x="7791" y="5986"/>
                    <a:pt x="8612" y="5754"/>
                    <a:pt x="9119" y="4803"/>
                  </a:cubicBezTo>
                  <a:cubicBezTo>
                    <a:pt x="9149" y="4742"/>
                    <a:pt x="9149" y="4712"/>
                    <a:pt x="9180" y="4651"/>
                  </a:cubicBezTo>
                  <a:cubicBezTo>
                    <a:pt x="9180" y="4621"/>
                    <a:pt x="9210" y="4590"/>
                    <a:pt x="9210" y="4530"/>
                  </a:cubicBezTo>
                  <a:cubicBezTo>
                    <a:pt x="9818" y="2676"/>
                    <a:pt x="6535" y="426"/>
                    <a:pt x="4985" y="183"/>
                  </a:cubicBezTo>
                  <a:cubicBezTo>
                    <a:pt x="4620" y="62"/>
                    <a:pt x="4225" y="31"/>
                    <a:pt x="3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8335075" y="1232550"/>
              <a:ext cx="50175" cy="115525"/>
            </a:xfrm>
            <a:custGeom>
              <a:avLst/>
              <a:gdLst/>
              <a:ahLst/>
              <a:cxnLst/>
              <a:rect l="l" t="t" r="r" b="b"/>
              <a:pathLst>
                <a:path w="2007" h="4621" fill="none" extrusionOk="0">
                  <a:moveTo>
                    <a:pt x="2006" y="4621"/>
                  </a:moveTo>
                  <a:cubicBezTo>
                    <a:pt x="2006" y="4621"/>
                    <a:pt x="638" y="3921"/>
                    <a:pt x="699" y="2280"/>
                  </a:cubicBezTo>
                  <a:cubicBezTo>
                    <a:pt x="760" y="669"/>
                    <a:pt x="0" y="0"/>
                    <a:pt x="0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8302400" y="1335900"/>
              <a:ext cx="326775" cy="281125"/>
            </a:xfrm>
            <a:custGeom>
              <a:avLst/>
              <a:gdLst/>
              <a:ahLst/>
              <a:cxnLst/>
              <a:rect l="l" t="t" r="r" b="b"/>
              <a:pathLst>
                <a:path w="13071" h="11245" extrusionOk="0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7234" y="8450"/>
                    <a:pt x="8147" y="9028"/>
                    <a:pt x="9204" y="9028"/>
                  </a:cubicBezTo>
                  <a:cubicBezTo>
                    <a:pt x="10057" y="9028"/>
                    <a:pt x="11004" y="8652"/>
                    <a:pt x="11642" y="7295"/>
                  </a:cubicBezTo>
                  <a:cubicBezTo>
                    <a:pt x="13070" y="4256"/>
                    <a:pt x="9514" y="578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8302400" y="1335900"/>
              <a:ext cx="180875" cy="281125"/>
            </a:xfrm>
            <a:custGeom>
              <a:avLst/>
              <a:gdLst/>
              <a:ahLst/>
              <a:cxnLst/>
              <a:rect l="l" t="t" r="r" b="b"/>
              <a:pathLst>
                <a:path w="7235" h="11245" extrusionOk="0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5562" y="3101"/>
                    <a:pt x="2948" y="0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8286425" y="1045625"/>
              <a:ext cx="83625" cy="51700"/>
            </a:xfrm>
            <a:custGeom>
              <a:avLst/>
              <a:gdLst/>
              <a:ahLst/>
              <a:cxnLst/>
              <a:rect l="l" t="t" r="r" b="b"/>
              <a:pathLst>
                <a:path w="3345" h="2068" fill="none" extrusionOk="0">
                  <a:moveTo>
                    <a:pt x="1" y="2067"/>
                  </a:moveTo>
                  <a:cubicBezTo>
                    <a:pt x="1" y="2067"/>
                    <a:pt x="1855" y="1945"/>
                    <a:pt x="2128" y="1094"/>
                  </a:cubicBezTo>
                  <a:cubicBezTo>
                    <a:pt x="2432" y="274"/>
                    <a:pt x="3344" y="0"/>
                    <a:pt x="3344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8059975" y="1040300"/>
              <a:ext cx="252325" cy="228875"/>
            </a:xfrm>
            <a:custGeom>
              <a:avLst/>
              <a:gdLst/>
              <a:ahLst/>
              <a:cxnLst/>
              <a:rect l="l" t="t" r="r" b="b"/>
              <a:pathLst>
                <a:path w="10093" h="9155" extrusionOk="0">
                  <a:moveTo>
                    <a:pt x="4313" y="0"/>
                  </a:moveTo>
                  <a:cubicBezTo>
                    <a:pt x="2364" y="0"/>
                    <a:pt x="955" y="858"/>
                    <a:pt x="609" y="2341"/>
                  </a:cubicBezTo>
                  <a:cubicBezTo>
                    <a:pt x="1" y="5076"/>
                    <a:pt x="2949" y="5380"/>
                    <a:pt x="2949" y="5380"/>
                  </a:cubicBezTo>
                  <a:cubicBezTo>
                    <a:pt x="1987" y="7397"/>
                    <a:pt x="3046" y="9155"/>
                    <a:pt x="4798" y="9155"/>
                  </a:cubicBezTo>
                  <a:cubicBezTo>
                    <a:pt x="5370" y="9155"/>
                    <a:pt x="6015" y="8968"/>
                    <a:pt x="6688" y="8542"/>
                  </a:cubicBezTo>
                  <a:cubicBezTo>
                    <a:pt x="9454" y="6809"/>
                    <a:pt x="10092" y="1976"/>
                    <a:pt x="10092" y="1976"/>
                  </a:cubicBezTo>
                  <a:cubicBezTo>
                    <a:pt x="7991" y="612"/>
                    <a:pt x="5959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8109625" y="1089700"/>
              <a:ext cx="202675" cy="179475"/>
            </a:xfrm>
            <a:custGeom>
              <a:avLst/>
              <a:gdLst/>
              <a:ahLst/>
              <a:cxnLst/>
              <a:rect l="l" t="t" r="r" b="b"/>
              <a:pathLst>
                <a:path w="8107" h="7179" extrusionOk="0">
                  <a:moveTo>
                    <a:pt x="8106" y="0"/>
                  </a:moveTo>
                  <a:cubicBezTo>
                    <a:pt x="8106" y="0"/>
                    <a:pt x="4793" y="699"/>
                    <a:pt x="963" y="3404"/>
                  </a:cubicBezTo>
                  <a:cubicBezTo>
                    <a:pt x="1" y="5421"/>
                    <a:pt x="1060" y="7179"/>
                    <a:pt x="2812" y="7179"/>
                  </a:cubicBezTo>
                  <a:cubicBezTo>
                    <a:pt x="3384" y="7179"/>
                    <a:pt x="4029" y="6992"/>
                    <a:pt x="4702" y="6566"/>
                  </a:cubicBezTo>
                  <a:cubicBezTo>
                    <a:pt x="7468" y="4833"/>
                    <a:pt x="8106" y="0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8167125" y="1619325"/>
              <a:ext cx="42575" cy="59300"/>
            </a:xfrm>
            <a:custGeom>
              <a:avLst/>
              <a:gdLst/>
              <a:ahLst/>
              <a:cxnLst/>
              <a:rect l="l" t="t" r="r" b="b"/>
              <a:pathLst>
                <a:path w="1703" h="2372" fill="none" extrusionOk="0">
                  <a:moveTo>
                    <a:pt x="1703" y="2372"/>
                  </a:moveTo>
                  <a:cubicBezTo>
                    <a:pt x="1703" y="2372"/>
                    <a:pt x="1520" y="1004"/>
                    <a:pt x="882" y="821"/>
                  </a:cubicBezTo>
                  <a:cubicBezTo>
                    <a:pt x="244" y="669"/>
                    <a:pt x="1" y="1"/>
                    <a:pt x="1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8153450" y="1659600"/>
              <a:ext cx="206650" cy="177800"/>
            </a:xfrm>
            <a:custGeom>
              <a:avLst/>
              <a:gdLst/>
              <a:ahLst/>
              <a:cxnLst/>
              <a:rect l="l" t="t" r="r" b="b"/>
              <a:pathLst>
                <a:path w="8266" h="7112" extrusionOk="0">
                  <a:moveTo>
                    <a:pt x="1976" y="1"/>
                  </a:moveTo>
                  <a:lnTo>
                    <a:pt x="1976" y="1"/>
                  </a:lnTo>
                  <a:cubicBezTo>
                    <a:pt x="0" y="3618"/>
                    <a:pt x="669" y="6749"/>
                    <a:pt x="2766" y="7083"/>
                  </a:cubicBezTo>
                  <a:cubicBezTo>
                    <a:pt x="2899" y="7102"/>
                    <a:pt x="3023" y="7112"/>
                    <a:pt x="3140" y="7112"/>
                  </a:cubicBezTo>
                  <a:cubicBezTo>
                    <a:pt x="4841" y="7112"/>
                    <a:pt x="4894" y="5168"/>
                    <a:pt x="4894" y="5168"/>
                  </a:cubicBezTo>
                  <a:cubicBezTo>
                    <a:pt x="5243" y="5306"/>
                    <a:pt x="5576" y="5370"/>
                    <a:pt x="5883" y="5370"/>
                  </a:cubicBezTo>
                  <a:cubicBezTo>
                    <a:pt x="7398" y="5370"/>
                    <a:pt x="8265" y="3832"/>
                    <a:pt x="7052" y="2189"/>
                  </a:cubicBezTo>
                  <a:cubicBezTo>
                    <a:pt x="5624" y="214"/>
                    <a:pt x="197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8202850" y="1659600"/>
              <a:ext cx="157250" cy="134250"/>
            </a:xfrm>
            <a:custGeom>
              <a:avLst/>
              <a:gdLst/>
              <a:ahLst/>
              <a:cxnLst/>
              <a:rect l="l" t="t" r="r" b="b"/>
              <a:pathLst>
                <a:path w="6290" h="5370" extrusionOk="0">
                  <a:moveTo>
                    <a:pt x="0" y="1"/>
                  </a:moveTo>
                  <a:cubicBezTo>
                    <a:pt x="0" y="1"/>
                    <a:pt x="699" y="2432"/>
                    <a:pt x="2918" y="5168"/>
                  </a:cubicBezTo>
                  <a:cubicBezTo>
                    <a:pt x="3267" y="5306"/>
                    <a:pt x="3600" y="5370"/>
                    <a:pt x="3907" y="5370"/>
                  </a:cubicBezTo>
                  <a:cubicBezTo>
                    <a:pt x="5422" y="5370"/>
                    <a:pt x="6289" y="3832"/>
                    <a:pt x="5076" y="2189"/>
                  </a:cubicBezTo>
                  <a:cubicBezTo>
                    <a:pt x="3648" y="21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8167125" y="1453675"/>
              <a:ext cx="77525" cy="45625"/>
            </a:xfrm>
            <a:custGeom>
              <a:avLst/>
              <a:gdLst/>
              <a:ahLst/>
              <a:cxnLst/>
              <a:rect l="l" t="t" r="r" b="b"/>
              <a:pathLst>
                <a:path w="3101" h="1825" fill="none" extrusionOk="0">
                  <a:moveTo>
                    <a:pt x="1" y="1824"/>
                  </a:moveTo>
                  <a:cubicBezTo>
                    <a:pt x="1" y="1824"/>
                    <a:pt x="1125" y="61"/>
                    <a:pt x="3101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7996375" y="1480675"/>
              <a:ext cx="236125" cy="178100"/>
            </a:xfrm>
            <a:custGeom>
              <a:avLst/>
              <a:gdLst/>
              <a:ahLst/>
              <a:cxnLst/>
              <a:rect l="l" t="t" r="r" b="b"/>
              <a:pathLst>
                <a:path w="9445" h="7124" extrusionOk="0">
                  <a:moveTo>
                    <a:pt x="7195" y="1"/>
                  </a:moveTo>
                  <a:cubicBezTo>
                    <a:pt x="3895" y="1"/>
                    <a:pt x="0" y="2821"/>
                    <a:pt x="964" y="4574"/>
                  </a:cubicBezTo>
                  <a:cubicBezTo>
                    <a:pt x="1337" y="5388"/>
                    <a:pt x="1957" y="5568"/>
                    <a:pt x="2542" y="5568"/>
                  </a:cubicBezTo>
                  <a:cubicBezTo>
                    <a:pt x="3006" y="5568"/>
                    <a:pt x="3448" y="5456"/>
                    <a:pt x="3730" y="5456"/>
                  </a:cubicBezTo>
                  <a:cubicBezTo>
                    <a:pt x="4245" y="5480"/>
                    <a:pt x="4345" y="7124"/>
                    <a:pt x="5637" y="7124"/>
                  </a:cubicBezTo>
                  <a:cubicBezTo>
                    <a:pt x="5948" y="7124"/>
                    <a:pt x="6329" y="7029"/>
                    <a:pt x="6800" y="6793"/>
                  </a:cubicBezTo>
                  <a:cubicBezTo>
                    <a:pt x="9445" y="4544"/>
                    <a:pt x="7590" y="15"/>
                    <a:pt x="7590" y="15"/>
                  </a:cubicBezTo>
                  <a:cubicBezTo>
                    <a:pt x="7460" y="5"/>
                    <a:pt x="7328" y="1"/>
                    <a:pt x="7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8089625" y="1481025"/>
              <a:ext cx="142875" cy="177750"/>
            </a:xfrm>
            <a:custGeom>
              <a:avLst/>
              <a:gdLst/>
              <a:ahLst/>
              <a:cxnLst/>
              <a:rect l="l" t="t" r="r" b="b"/>
              <a:pathLst>
                <a:path w="5715" h="7110" extrusionOk="0">
                  <a:moveTo>
                    <a:pt x="3860" y="1"/>
                  </a:moveTo>
                  <a:lnTo>
                    <a:pt x="3860" y="1"/>
                  </a:lnTo>
                  <a:cubicBezTo>
                    <a:pt x="3860" y="1"/>
                    <a:pt x="1429" y="1977"/>
                    <a:pt x="0" y="5442"/>
                  </a:cubicBezTo>
                  <a:cubicBezTo>
                    <a:pt x="515" y="5466"/>
                    <a:pt x="615" y="7110"/>
                    <a:pt x="1907" y="7110"/>
                  </a:cubicBezTo>
                  <a:cubicBezTo>
                    <a:pt x="2218" y="7110"/>
                    <a:pt x="2599" y="7015"/>
                    <a:pt x="3070" y="6779"/>
                  </a:cubicBezTo>
                  <a:cubicBezTo>
                    <a:pt x="5715" y="4530"/>
                    <a:pt x="386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7875325" y="1342725"/>
              <a:ext cx="95775" cy="42575"/>
            </a:xfrm>
            <a:custGeom>
              <a:avLst/>
              <a:gdLst/>
              <a:ahLst/>
              <a:cxnLst/>
              <a:rect l="l" t="t" r="r" b="b"/>
              <a:pathLst>
                <a:path w="3831" h="1703" fill="none" extrusionOk="0">
                  <a:moveTo>
                    <a:pt x="3831" y="1703"/>
                  </a:moveTo>
                  <a:cubicBezTo>
                    <a:pt x="3831" y="1703"/>
                    <a:pt x="2372" y="1703"/>
                    <a:pt x="1672" y="852"/>
                  </a:cubicBezTo>
                  <a:cubicBezTo>
                    <a:pt x="1004" y="1"/>
                    <a:pt x="305" y="244"/>
                    <a:pt x="1" y="305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7948275" y="1344875"/>
              <a:ext cx="263700" cy="216725"/>
            </a:xfrm>
            <a:custGeom>
              <a:avLst/>
              <a:gdLst/>
              <a:ahLst/>
              <a:cxnLst/>
              <a:rect l="l" t="t" r="r" b="b"/>
              <a:pathLst>
                <a:path w="10548" h="8669" extrusionOk="0">
                  <a:moveTo>
                    <a:pt x="5311" y="1"/>
                  </a:moveTo>
                  <a:cubicBezTo>
                    <a:pt x="3478" y="1"/>
                    <a:pt x="1495" y="431"/>
                    <a:pt x="1" y="1374"/>
                  </a:cubicBezTo>
                  <a:cubicBezTo>
                    <a:pt x="1" y="1374"/>
                    <a:pt x="669" y="7726"/>
                    <a:pt x="5046" y="8669"/>
                  </a:cubicBezTo>
                  <a:cubicBezTo>
                    <a:pt x="8633" y="8608"/>
                    <a:pt x="7052" y="5690"/>
                    <a:pt x="7752" y="5295"/>
                  </a:cubicBezTo>
                  <a:cubicBezTo>
                    <a:pt x="8481" y="4869"/>
                    <a:pt x="10548" y="4626"/>
                    <a:pt x="10396" y="2559"/>
                  </a:cubicBezTo>
                  <a:cubicBezTo>
                    <a:pt x="10414" y="944"/>
                    <a:pt x="8027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7948275" y="1379200"/>
              <a:ext cx="215850" cy="182400"/>
            </a:xfrm>
            <a:custGeom>
              <a:avLst/>
              <a:gdLst/>
              <a:ahLst/>
              <a:cxnLst/>
              <a:rect l="l" t="t" r="r" b="b"/>
              <a:pathLst>
                <a:path w="8634" h="729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6353"/>
                    <a:pt x="5046" y="7296"/>
                  </a:cubicBezTo>
                  <a:cubicBezTo>
                    <a:pt x="8633" y="7235"/>
                    <a:pt x="7052" y="4317"/>
                    <a:pt x="7752" y="3922"/>
                  </a:cubicBezTo>
                  <a:cubicBezTo>
                    <a:pt x="3983" y="8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7803900" y="1314625"/>
              <a:ext cx="69925" cy="43325"/>
            </a:xfrm>
            <a:custGeom>
              <a:avLst/>
              <a:gdLst/>
              <a:ahLst/>
              <a:cxnLst/>
              <a:rect l="l" t="t" r="r" b="b"/>
              <a:pathLst>
                <a:path w="2797" h="1733" fill="none" extrusionOk="0">
                  <a:moveTo>
                    <a:pt x="0" y="1733"/>
                  </a:moveTo>
                  <a:cubicBezTo>
                    <a:pt x="0" y="1733"/>
                    <a:pt x="1216" y="61"/>
                    <a:pt x="2797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7625550" y="1346950"/>
              <a:ext cx="236125" cy="178450"/>
            </a:xfrm>
            <a:custGeom>
              <a:avLst/>
              <a:gdLst/>
              <a:ahLst/>
              <a:cxnLst/>
              <a:rect l="l" t="t" r="r" b="b"/>
              <a:pathLst>
                <a:path w="9445" h="7138" extrusionOk="0">
                  <a:moveTo>
                    <a:pt x="7198" y="0"/>
                  </a:moveTo>
                  <a:cubicBezTo>
                    <a:pt x="3898" y="0"/>
                    <a:pt x="1" y="2850"/>
                    <a:pt x="995" y="4604"/>
                  </a:cubicBezTo>
                  <a:cubicBezTo>
                    <a:pt x="1351" y="5418"/>
                    <a:pt x="1972" y="5598"/>
                    <a:pt x="2563" y="5598"/>
                  </a:cubicBezTo>
                  <a:cubicBezTo>
                    <a:pt x="3030" y="5598"/>
                    <a:pt x="3478" y="5485"/>
                    <a:pt x="3761" y="5485"/>
                  </a:cubicBezTo>
                  <a:cubicBezTo>
                    <a:pt x="4273" y="5510"/>
                    <a:pt x="4354" y="7138"/>
                    <a:pt x="5637" y="7138"/>
                  </a:cubicBezTo>
                  <a:cubicBezTo>
                    <a:pt x="5954" y="7138"/>
                    <a:pt x="6343" y="7039"/>
                    <a:pt x="6830" y="6792"/>
                  </a:cubicBezTo>
                  <a:cubicBezTo>
                    <a:pt x="9445" y="4574"/>
                    <a:pt x="7590" y="14"/>
                    <a:pt x="7590" y="14"/>
                  </a:cubicBezTo>
                  <a:cubicBezTo>
                    <a:pt x="7461" y="5"/>
                    <a:pt x="7330" y="0"/>
                    <a:pt x="7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7719550" y="1347300"/>
              <a:ext cx="142125" cy="178100"/>
            </a:xfrm>
            <a:custGeom>
              <a:avLst/>
              <a:gdLst/>
              <a:ahLst/>
              <a:cxnLst/>
              <a:rect l="l" t="t" r="r" b="b"/>
              <a:pathLst>
                <a:path w="5685" h="7124" extrusionOk="0">
                  <a:moveTo>
                    <a:pt x="3830" y="0"/>
                  </a:moveTo>
                  <a:cubicBezTo>
                    <a:pt x="3830" y="0"/>
                    <a:pt x="1429" y="2006"/>
                    <a:pt x="1" y="5471"/>
                  </a:cubicBezTo>
                  <a:cubicBezTo>
                    <a:pt x="513" y="5496"/>
                    <a:pt x="594" y="7124"/>
                    <a:pt x="1877" y="7124"/>
                  </a:cubicBezTo>
                  <a:cubicBezTo>
                    <a:pt x="2194" y="7124"/>
                    <a:pt x="2583" y="7025"/>
                    <a:pt x="3070" y="6778"/>
                  </a:cubicBezTo>
                  <a:cubicBezTo>
                    <a:pt x="5684" y="4560"/>
                    <a:pt x="3831" y="0"/>
                    <a:pt x="3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7847225" y="1563100"/>
              <a:ext cx="79800" cy="121600"/>
            </a:xfrm>
            <a:custGeom>
              <a:avLst/>
              <a:gdLst/>
              <a:ahLst/>
              <a:cxnLst/>
              <a:rect l="l" t="t" r="r" b="b"/>
              <a:pathLst>
                <a:path w="3192" h="4864" fill="none" extrusionOk="0">
                  <a:moveTo>
                    <a:pt x="91" y="4864"/>
                  </a:moveTo>
                  <a:cubicBezTo>
                    <a:pt x="91" y="4864"/>
                    <a:pt x="0" y="3344"/>
                    <a:pt x="1277" y="2523"/>
                  </a:cubicBezTo>
                  <a:cubicBezTo>
                    <a:pt x="2523" y="1703"/>
                    <a:pt x="3161" y="760"/>
                    <a:pt x="3192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7588925" y="1652750"/>
              <a:ext cx="363925" cy="298050"/>
            </a:xfrm>
            <a:custGeom>
              <a:avLst/>
              <a:gdLst/>
              <a:ahLst/>
              <a:cxnLst/>
              <a:rect l="l" t="t" r="r" b="b"/>
              <a:pathLst>
                <a:path w="14557" h="11922" extrusionOk="0">
                  <a:moveTo>
                    <a:pt x="10663" y="0"/>
                  </a:moveTo>
                  <a:cubicBezTo>
                    <a:pt x="9676" y="0"/>
                    <a:pt x="3114" y="156"/>
                    <a:pt x="1456" y="4257"/>
                  </a:cubicBezTo>
                  <a:cubicBezTo>
                    <a:pt x="1" y="7834"/>
                    <a:pt x="2330" y="8948"/>
                    <a:pt x="3845" y="8948"/>
                  </a:cubicBezTo>
                  <a:cubicBezTo>
                    <a:pt x="4196" y="8948"/>
                    <a:pt x="4503" y="8889"/>
                    <a:pt x="4709" y="8786"/>
                  </a:cubicBezTo>
                  <a:cubicBezTo>
                    <a:pt x="5014" y="8633"/>
                    <a:pt x="5259" y="8564"/>
                    <a:pt x="5460" y="8564"/>
                  </a:cubicBezTo>
                  <a:cubicBezTo>
                    <a:pt x="5579" y="8564"/>
                    <a:pt x="5682" y="8588"/>
                    <a:pt x="5773" y="8634"/>
                  </a:cubicBezTo>
                  <a:cubicBezTo>
                    <a:pt x="6077" y="8816"/>
                    <a:pt x="6198" y="9333"/>
                    <a:pt x="6229" y="10245"/>
                  </a:cubicBezTo>
                  <a:cubicBezTo>
                    <a:pt x="6261" y="11070"/>
                    <a:pt x="7311" y="11922"/>
                    <a:pt x="8635" y="11922"/>
                  </a:cubicBezTo>
                  <a:cubicBezTo>
                    <a:pt x="9796" y="11922"/>
                    <a:pt x="11167" y="11266"/>
                    <a:pt x="12247" y="9363"/>
                  </a:cubicBezTo>
                  <a:cubicBezTo>
                    <a:pt x="14557" y="5290"/>
                    <a:pt x="10788" y="1"/>
                    <a:pt x="10788" y="1"/>
                  </a:cubicBezTo>
                  <a:cubicBezTo>
                    <a:pt x="10788" y="1"/>
                    <a:pt x="10744" y="0"/>
                    <a:pt x="10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7733225" y="1652775"/>
              <a:ext cx="219625" cy="298025"/>
            </a:xfrm>
            <a:custGeom>
              <a:avLst/>
              <a:gdLst/>
              <a:ahLst/>
              <a:cxnLst/>
              <a:rect l="l" t="t" r="r" b="b"/>
              <a:pathLst>
                <a:path w="8785" h="11921" extrusionOk="0">
                  <a:moveTo>
                    <a:pt x="5016" y="0"/>
                  </a:moveTo>
                  <a:cubicBezTo>
                    <a:pt x="5016" y="0"/>
                    <a:pt x="2767" y="5654"/>
                    <a:pt x="1" y="8633"/>
                  </a:cubicBezTo>
                  <a:cubicBezTo>
                    <a:pt x="305" y="8815"/>
                    <a:pt x="426" y="9332"/>
                    <a:pt x="457" y="10244"/>
                  </a:cubicBezTo>
                  <a:cubicBezTo>
                    <a:pt x="489" y="11069"/>
                    <a:pt x="1539" y="11921"/>
                    <a:pt x="2863" y="11921"/>
                  </a:cubicBezTo>
                  <a:cubicBezTo>
                    <a:pt x="4024" y="11921"/>
                    <a:pt x="5395" y="11265"/>
                    <a:pt x="6475" y="9362"/>
                  </a:cubicBezTo>
                  <a:cubicBezTo>
                    <a:pt x="8785" y="5289"/>
                    <a:pt x="5016" y="0"/>
                    <a:pt x="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8358625" y="894400"/>
              <a:ext cx="92725" cy="63850"/>
            </a:xfrm>
            <a:custGeom>
              <a:avLst/>
              <a:gdLst/>
              <a:ahLst/>
              <a:cxnLst/>
              <a:rect l="l" t="t" r="r" b="b"/>
              <a:pathLst>
                <a:path w="3709" h="2554" fill="none" extrusionOk="0">
                  <a:moveTo>
                    <a:pt x="3709" y="2189"/>
                  </a:moveTo>
                  <a:cubicBezTo>
                    <a:pt x="3709" y="2189"/>
                    <a:pt x="2098" y="2554"/>
                    <a:pt x="1368" y="1277"/>
                  </a:cubicBezTo>
                  <a:cubicBezTo>
                    <a:pt x="639" y="0"/>
                    <a:pt x="0" y="274"/>
                    <a:pt x="0" y="274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8427775" y="868275"/>
              <a:ext cx="321450" cy="257150"/>
            </a:xfrm>
            <a:custGeom>
              <a:avLst/>
              <a:gdLst/>
              <a:ahLst/>
              <a:cxnLst/>
              <a:rect l="l" t="t" r="r" b="b"/>
              <a:pathLst>
                <a:path w="12858" h="10286" extrusionOk="0">
                  <a:moveTo>
                    <a:pt x="8281" y="0"/>
                  </a:moveTo>
                  <a:cubicBezTo>
                    <a:pt x="5566" y="0"/>
                    <a:pt x="2087" y="1134"/>
                    <a:pt x="0" y="3203"/>
                  </a:cubicBezTo>
                  <a:cubicBezTo>
                    <a:pt x="0" y="3203"/>
                    <a:pt x="2331" y="10286"/>
                    <a:pt x="7566" y="10286"/>
                  </a:cubicBezTo>
                  <a:cubicBezTo>
                    <a:pt x="7577" y="10286"/>
                    <a:pt x="7588" y="10286"/>
                    <a:pt x="7599" y="10286"/>
                  </a:cubicBezTo>
                  <a:cubicBezTo>
                    <a:pt x="11672" y="9313"/>
                    <a:pt x="9119" y="6395"/>
                    <a:pt x="9849" y="5726"/>
                  </a:cubicBezTo>
                  <a:cubicBezTo>
                    <a:pt x="10578" y="5088"/>
                    <a:pt x="12858" y="4298"/>
                    <a:pt x="12189" y="1988"/>
                  </a:cubicBezTo>
                  <a:cubicBezTo>
                    <a:pt x="11916" y="635"/>
                    <a:pt x="10312" y="0"/>
                    <a:pt x="8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8427775" y="948350"/>
              <a:ext cx="291825" cy="177075"/>
            </a:xfrm>
            <a:custGeom>
              <a:avLst/>
              <a:gdLst/>
              <a:ahLst/>
              <a:cxnLst/>
              <a:rect l="l" t="t" r="r" b="b"/>
              <a:pathLst>
                <a:path w="11673" h="7083" extrusionOk="0">
                  <a:moveTo>
                    <a:pt x="29" y="0"/>
                  </a:move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2331" y="7083"/>
                    <a:pt x="7566" y="7083"/>
                  </a:cubicBezTo>
                  <a:cubicBezTo>
                    <a:pt x="7577" y="7083"/>
                    <a:pt x="7588" y="7083"/>
                    <a:pt x="7599" y="7083"/>
                  </a:cubicBezTo>
                  <a:cubicBezTo>
                    <a:pt x="11672" y="6110"/>
                    <a:pt x="9119" y="3192"/>
                    <a:pt x="9849" y="2523"/>
                  </a:cubicBezTo>
                  <a:cubicBezTo>
                    <a:pt x="5001" y="56"/>
                    <a:pt x="4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8189175" y="704425"/>
              <a:ext cx="43325" cy="64625"/>
            </a:xfrm>
            <a:custGeom>
              <a:avLst/>
              <a:gdLst/>
              <a:ahLst/>
              <a:cxnLst/>
              <a:rect l="l" t="t" r="r" b="b"/>
              <a:pathLst>
                <a:path w="1733" h="2585" fill="none" extrusionOk="0">
                  <a:moveTo>
                    <a:pt x="1733" y="1"/>
                  </a:moveTo>
                  <a:cubicBezTo>
                    <a:pt x="1733" y="1"/>
                    <a:pt x="669" y="103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rgbClr val="414C3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8196525" y="503500"/>
              <a:ext cx="263950" cy="224300"/>
            </a:xfrm>
            <a:custGeom>
              <a:avLst/>
              <a:gdLst/>
              <a:ahLst/>
              <a:cxnLst/>
              <a:rect l="l" t="t" r="r" b="b"/>
              <a:pathLst>
                <a:path w="10558" h="8972" extrusionOk="0">
                  <a:moveTo>
                    <a:pt x="4587" y="1"/>
                  </a:moveTo>
                  <a:cubicBezTo>
                    <a:pt x="2230" y="1"/>
                    <a:pt x="1" y="4809"/>
                    <a:pt x="983" y="8737"/>
                  </a:cubicBezTo>
                  <a:cubicBezTo>
                    <a:pt x="983" y="8737"/>
                    <a:pt x="2055" y="8972"/>
                    <a:pt x="3472" y="8972"/>
                  </a:cubicBezTo>
                  <a:cubicBezTo>
                    <a:pt x="5472" y="8972"/>
                    <a:pt x="8159" y="8503"/>
                    <a:pt x="9493" y="6244"/>
                  </a:cubicBezTo>
                  <a:cubicBezTo>
                    <a:pt x="10557" y="2840"/>
                    <a:pt x="7305" y="3417"/>
                    <a:pt x="7123" y="2597"/>
                  </a:cubicBezTo>
                  <a:cubicBezTo>
                    <a:pt x="6971" y="1776"/>
                    <a:pt x="7183" y="621"/>
                    <a:pt x="5177" y="104"/>
                  </a:cubicBezTo>
                  <a:cubicBezTo>
                    <a:pt x="4981" y="34"/>
                    <a:pt x="4783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8221075" y="568400"/>
              <a:ext cx="239400" cy="159400"/>
            </a:xfrm>
            <a:custGeom>
              <a:avLst/>
              <a:gdLst/>
              <a:ahLst/>
              <a:cxnLst/>
              <a:rect l="l" t="t" r="r" b="b"/>
              <a:pathLst>
                <a:path w="9576" h="6376" extrusionOk="0">
                  <a:moveTo>
                    <a:pt x="6141" y="1"/>
                  </a:moveTo>
                  <a:cubicBezTo>
                    <a:pt x="2007" y="2615"/>
                    <a:pt x="1" y="6141"/>
                    <a:pt x="1" y="6141"/>
                  </a:cubicBezTo>
                  <a:cubicBezTo>
                    <a:pt x="1" y="6141"/>
                    <a:pt x="1073" y="6376"/>
                    <a:pt x="2490" y="6376"/>
                  </a:cubicBezTo>
                  <a:cubicBezTo>
                    <a:pt x="4490" y="6376"/>
                    <a:pt x="7177" y="5907"/>
                    <a:pt x="8511" y="3648"/>
                  </a:cubicBezTo>
                  <a:cubicBezTo>
                    <a:pt x="9575" y="244"/>
                    <a:pt x="6323" y="82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7865450" y="784975"/>
              <a:ext cx="86650" cy="28900"/>
            </a:xfrm>
            <a:custGeom>
              <a:avLst/>
              <a:gdLst/>
              <a:ahLst/>
              <a:cxnLst/>
              <a:rect l="l" t="t" r="r" b="b"/>
              <a:pathLst>
                <a:path w="3466" h="1156" fill="none" extrusionOk="0">
                  <a:moveTo>
                    <a:pt x="1" y="0"/>
                  </a:moveTo>
                  <a:cubicBezTo>
                    <a:pt x="1" y="0"/>
                    <a:pt x="396" y="791"/>
                    <a:pt x="1703" y="760"/>
                  </a:cubicBezTo>
                  <a:cubicBezTo>
                    <a:pt x="2979" y="730"/>
                    <a:pt x="3466" y="1155"/>
                    <a:pt x="3466" y="1155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7525775" y="565200"/>
              <a:ext cx="354150" cy="295375"/>
            </a:xfrm>
            <a:custGeom>
              <a:avLst/>
              <a:gdLst/>
              <a:ahLst/>
              <a:cxnLst/>
              <a:rect l="l" t="t" r="r" b="b"/>
              <a:pathLst>
                <a:path w="14166" h="11815" extrusionOk="0">
                  <a:moveTo>
                    <a:pt x="7474" y="0"/>
                  </a:moveTo>
                  <a:cubicBezTo>
                    <a:pt x="4936" y="0"/>
                    <a:pt x="3833" y="2327"/>
                    <a:pt x="4499" y="3351"/>
                  </a:cubicBezTo>
                  <a:cubicBezTo>
                    <a:pt x="4986" y="4080"/>
                    <a:pt x="5168" y="4597"/>
                    <a:pt x="5016" y="4901"/>
                  </a:cubicBezTo>
                  <a:cubicBezTo>
                    <a:pt x="4925" y="5174"/>
                    <a:pt x="4621" y="5326"/>
                    <a:pt x="4074" y="5387"/>
                  </a:cubicBezTo>
                  <a:cubicBezTo>
                    <a:pt x="2858" y="5570"/>
                    <a:pt x="1" y="8427"/>
                    <a:pt x="4013" y="11010"/>
                  </a:cubicBezTo>
                  <a:cubicBezTo>
                    <a:pt x="4913" y="11590"/>
                    <a:pt x="5917" y="11815"/>
                    <a:pt x="6932" y="11815"/>
                  </a:cubicBezTo>
                  <a:cubicBezTo>
                    <a:pt x="10446" y="11815"/>
                    <a:pt x="14104" y="9126"/>
                    <a:pt x="14104" y="9126"/>
                  </a:cubicBezTo>
                  <a:cubicBezTo>
                    <a:pt x="14104" y="9126"/>
                    <a:pt x="14165" y="2621"/>
                    <a:pt x="9910" y="615"/>
                  </a:cubicBezTo>
                  <a:cubicBezTo>
                    <a:pt x="8992" y="179"/>
                    <a:pt x="8178" y="0"/>
                    <a:pt x="7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7621575" y="565200"/>
              <a:ext cx="258350" cy="228150"/>
            </a:xfrm>
            <a:custGeom>
              <a:avLst/>
              <a:gdLst/>
              <a:ahLst/>
              <a:cxnLst/>
              <a:rect l="l" t="t" r="r" b="b"/>
              <a:pathLst>
                <a:path w="10334" h="9126" extrusionOk="0">
                  <a:moveTo>
                    <a:pt x="3642" y="0"/>
                  </a:moveTo>
                  <a:cubicBezTo>
                    <a:pt x="1104" y="0"/>
                    <a:pt x="1" y="2327"/>
                    <a:pt x="667" y="3351"/>
                  </a:cubicBezTo>
                  <a:cubicBezTo>
                    <a:pt x="1154" y="4080"/>
                    <a:pt x="1336" y="4597"/>
                    <a:pt x="1184" y="4901"/>
                  </a:cubicBezTo>
                  <a:cubicBezTo>
                    <a:pt x="5196" y="5782"/>
                    <a:pt x="10272" y="9126"/>
                    <a:pt x="10272" y="9126"/>
                  </a:cubicBezTo>
                  <a:cubicBezTo>
                    <a:pt x="10272" y="9126"/>
                    <a:pt x="10333" y="2621"/>
                    <a:pt x="6078" y="615"/>
                  </a:cubicBezTo>
                  <a:cubicBezTo>
                    <a:pt x="5160" y="179"/>
                    <a:pt x="4346" y="0"/>
                    <a:pt x="3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7811500" y="971900"/>
              <a:ext cx="53975" cy="91975"/>
            </a:xfrm>
            <a:custGeom>
              <a:avLst/>
              <a:gdLst/>
              <a:ahLst/>
              <a:cxnLst/>
              <a:rect l="l" t="t" r="r" b="b"/>
              <a:pathLst>
                <a:path w="2159" h="3679" fill="none" extrusionOk="0">
                  <a:moveTo>
                    <a:pt x="0" y="3435"/>
                  </a:moveTo>
                  <a:cubicBezTo>
                    <a:pt x="0" y="3435"/>
                    <a:pt x="851" y="3679"/>
                    <a:pt x="1064" y="2128"/>
                  </a:cubicBezTo>
                  <a:cubicBezTo>
                    <a:pt x="1277" y="548"/>
                    <a:pt x="1551" y="1"/>
                    <a:pt x="2159" y="3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7507550" y="946650"/>
              <a:ext cx="317650" cy="301675"/>
            </a:xfrm>
            <a:custGeom>
              <a:avLst/>
              <a:gdLst/>
              <a:ahLst/>
              <a:cxnLst/>
              <a:rect l="l" t="t" r="r" b="b"/>
              <a:pathLst>
                <a:path w="12706" h="12067" extrusionOk="0">
                  <a:moveTo>
                    <a:pt x="5713" y="1"/>
                  </a:moveTo>
                  <a:cubicBezTo>
                    <a:pt x="5603" y="1"/>
                    <a:pt x="5492" y="3"/>
                    <a:pt x="5380" y="8"/>
                  </a:cubicBezTo>
                  <a:cubicBezTo>
                    <a:pt x="395" y="220"/>
                    <a:pt x="0" y="4415"/>
                    <a:pt x="334" y="5449"/>
                  </a:cubicBezTo>
                  <a:cubicBezTo>
                    <a:pt x="647" y="6360"/>
                    <a:pt x="1696" y="7026"/>
                    <a:pt x="3175" y="7026"/>
                  </a:cubicBezTo>
                  <a:cubicBezTo>
                    <a:pt x="3422" y="7026"/>
                    <a:pt x="3682" y="7007"/>
                    <a:pt x="3952" y="6968"/>
                  </a:cubicBezTo>
                  <a:lnTo>
                    <a:pt x="3952" y="6968"/>
                  </a:lnTo>
                  <a:cubicBezTo>
                    <a:pt x="3830" y="7029"/>
                    <a:pt x="1581" y="8579"/>
                    <a:pt x="2736" y="10798"/>
                  </a:cubicBezTo>
                  <a:cubicBezTo>
                    <a:pt x="3212" y="11714"/>
                    <a:pt x="4283" y="12066"/>
                    <a:pt x="5480" y="12066"/>
                  </a:cubicBezTo>
                  <a:cubicBezTo>
                    <a:pt x="7261" y="12066"/>
                    <a:pt x="9322" y="11288"/>
                    <a:pt x="10122" y="10433"/>
                  </a:cubicBezTo>
                  <a:cubicBezTo>
                    <a:pt x="11459" y="9005"/>
                    <a:pt x="12706" y="4385"/>
                    <a:pt x="12706" y="4385"/>
                  </a:cubicBezTo>
                  <a:cubicBezTo>
                    <a:pt x="12706" y="4385"/>
                    <a:pt x="10441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7547050" y="1056250"/>
              <a:ext cx="278150" cy="192075"/>
            </a:xfrm>
            <a:custGeom>
              <a:avLst/>
              <a:gdLst/>
              <a:ahLst/>
              <a:cxnLst/>
              <a:rect l="l" t="t" r="r" b="b"/>
              <a:pathLst>
                <a:path w="11126" h="7683" extrusionOk="0">
                  <a:moveTo>
                    <a:pt x="11126" y="1"/>
                  </a:moveTo>
                  <a:cubicBezTo>
                    <a:pt x="11125" y="1"/>
                    <a:pt x="7569" y="274"/>
                    <a:pt x="2372" y="2584"/>
                  </a:cubicBezTo>
                  <a:cubicBezTo>
                    <a:pt x="2250" y="2645"/>
                    <a:pt x="1" y="4195"/>
                    <a:pt x="1156" y="6414"/>
                  </a:cubicBezTo>
                  <a:cubicBezTo>
                    <a:pt x="1632" y="7330"/>
                    <a:pt x="2703" y="7682"/>
                    <a:pt x="3900" y="7682"/>
                  </a:cubicBezTo>
                  <a:cubicBezTo>
                    <a:pt x="5681" y="7682"/>
                    <a:pt x="7742" y="6904"/>
                    <a:pt x="8542" y="6049"/>
                  </a:cubicBezTo>
                  <a:cubicBezTo>
                    <a:pt x="9879" y="4621"/>
                    <a:pt x="11126" y="1"/>
                    <a:pt x="1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7859375" y="1071450"/>
              <a:ext cx="63850" cy="51700"/>
            </a:xfrm>
            <a:custGeom>
              <a:avLst/>
              <a:gdLst/>
              <a:ahLst/>
              <a:cxnLst/>
              <a:rect l="l" t="t" r="r" b="b"/>
              <a:pathLst>
                <a:path w="2554" h="2068" fill="none" extrusionOk="0">
                  <a:moveTo>
                    <a:pt x="2554" y="2067"/>
                  </a:moveTo>
                  <a:cubicBezTo>
                    <a:pt x="2554" y="2067"/>
                    <a:pt x="1520" y="244"/>
                    <a:pt x="0" y="1"/>
                  </a:cubicBezTo>
                </a:path>
              </a:pathLst>
            </a:custGeom>
            <a:noFill/>
            <a:ln w="9875" cap="flat" cmpd="sng">
              <a:solidFill>
                <a:srgbClr val="414C3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7854050" y="1111725"/>
              <a:ext cx="240150" cy="182425"/>
            </a:xfrm>
            <a:custGeom>
              <a:avLst/>
              <a:gdLst/>
              <a:ahLst/>
              <a:cxnLst/>
              <a:rect l="l" t="t" r="r" b="b"/>
              <a:pathLst>
                <a:path w="9606" h="7297" extrusionOk="0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5868" y="5899"/>
                    <a:pt x="6413" y="6115"/>
                    <a:pt x="6974" y="6115"/>
                  </a:cubicBezTo>
                  <a:cubicBezTo>
                    <a:pt x="7481" y="6115"/>
                    <a:pt x="8000" y="5939"/>
                    <a:pt x="8390" y="5289"/>
                  </a:cubicBezTo>
                  <a:cubicBezTo>
                    <a:pt x="9606" y="3618"/>
                    <a:pt x="5715" y="153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7854050" y="1111725"/>
              <a:ext cx="138325" cy="182425"/>
            </a:xfrm>
            <a:custGeom>
              <a:avLst/>
              <a:gdLst/>
              <a:ahLst/>
              <a:cxnLst/>
              <a:rect l="l" t="t" r="r" b="b"/>
              <a:pathLst>
                <a:path w="5533" h="7297" extrusionOk="0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4530" y="2250"/>
                    <a:pt x="2341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4" name="Google Shape;1734;p18"/>
          <p:cNvSpPr/>
          <p:nvPr/>
        </p:nvSpPr>
        <p:spPr>
          <a:xfrm rot="-1121181">
            <a:off x="-1448811" y="1070113"/>
            <a:ext cx="3223809" cy="4956897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5" name="Google Shape;1735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556600" y="17955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32425" y="-96507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730413" y="3691652"/>
            <a:ext cx="2328150" cy="2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9"/>
          <p:cNvSpPr/>
          <p:nvPr/>
        </p:nvSpPr>
        <p:spPr>
          <a:xfrm rot="3793880">
            <a:off x="-618777" y="-2224650"/>
            <a:ext cx="4814444" cy="6872702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0" name="Google Shape;1740;p19"/>
          <p:cNvGrpSpPr/>
          <p:nvPr/>
        </p:nvGrpSpPr>
        <p:grpSpPr>
          <a:xfrm>
            <a:off x="-177203" y="60922"/>
            <a:ext cx="2197497" cy="2006363"/>
            <a:chOff x="5019350" y="2191648"/>
            <a:chExt cx="2575293" cy="2351298"/>
          </a:xfrm>
        </p:grpSpPr>
        <p:sp>
          <p:nvSpPr>
            <p:cNvPr id="1741" name="Google Shape;1741;p19"/>
            <p:cNvSpPr/>
            <p:nvPr/>
          </p:nvSpPr>
          <p:spPr>
            <a:xfrm>
              <a:off x="5019350" y="2675422"/>
              <a:ext cx="1556361" cy="1867524"/>
            </a:xfrm>
            <a:custGeom>
              <a:avLst/>
              <a:gdLst/>
              <a:ahLst/>
              <a:cxnLst/>
              <a:rect l="l" t="t" r="r" b="b"/>
              <a:pathLst>
                <a:path w="25534" h="30639" extrusionOk="0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9"/>
            <p:cNvSpPr/>
            <p:nvPr/>
          </p:nvSpPr>
          <p:spPr>
            <a:xfrm>
              <a:off x="6032796" y="2191648"/>
              <a:ext cx="1561847" cy="1758480"/>
            </a:xfrm>
            <a:custGeom>
              <a:avLst/>
              <a:gdLst/>
              <a:ahLst/>
              <a:cxnLst/>
              <a:rect l="l" t="t" r="r" b="b"/>
              <a:pathLst>
                <a:path w="25624" h="28850" extrusionOk="0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6032796" y="2434846"/>
              <a:ext cx="1163522" cy="1515279"/>
            </a:xfrm>
            <a:custGeom>
              <a:avLst/>
              <a:gdLst/>
              <a:ahLst/>
              <a:cxnLst/>
              <a:rect l="l" t="t" r="r" b="b"/>
              <a:pathLst>
                <a:path w="19089" h="24860" extrusionOk="0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19"/>
          <p:cNvGrpSpPr/>
          <p:nvPr/>
        </p:nvGrpSpPr>
        <p:grpSpPr>
          <a:xfrm flipH="1">
            <a:off x="-100997" y="967778"/>
            <a:ext cx="1277071" cy="1401050"/>
            <a:chOff x="4307325" y="3844500"/>
            <a:chExt cx="681650" cy="747825"/>
          </a:xfrm>
        </p:grpSpPr>
        <p:sp>
          <p:nvSpPr>
            <p:cNvPr id="1745" name="Google Shape;1745;p19"/>
            <p:cNvSpPr/>
            <p:nvPr/>
          </p:nvSpPr>
          <p:spPr>
            <a:xfrm>
              <a:off x="4649300" y="3916750"/>
              <a:ext cx="339675" cy="675575"/>
            </a:xfrm>
            <a:custGeom>
              <a:avLst/>
              <a:gdLst/>
              <a:ahLst/>
              <a:cxnLst/>
              <a:rect l="l" t="t" r="r" b="b"/>
              <a:pathLst>
                <a:path w="13587" h="27023" extrusionOk="0">
                  <a:moveTo>
                    <a:pt x="304" y="1"/>
                  </a:moveTo>
                  <a:lnTo>
                    <a:pt x="0" y="305"/>
                  </a:lnTo>
                  <a:cubicBezTo>
                    <a:pt x="122" y="426"/>
                    <a:pt x="11490" y="12190"/>
                    <a:pt x="12493" y="27023"/>
                  </a:cubicBezTo>
                  <a:lnTo>
                    <a:pt x="13587" y="26962"/>
                  </a:lnTo>
                  <a:cubicBezTo>
                    <a:pt x="12553" y="11703"/>
                    <a:pt x="426" y="123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4307325" y="3844500"/>
              <a:ext cx="529675" cy="375475"/>
            </a:xfrm>
            <a:custGeom>
              <a:avLst/>
              <a:gdLst/>
              <a:ahLst/>
              <a:cxnLst/>
              <a:rect l="l" t="t" r="r" b="b"/>
              <a:pathLst>
                <a:path w="21187" h="15019" extrusionOk="0">
                  <a:moveTo>
                    <a:pt x="9219" y="1"/>
                  </a:moveTo>
                  <a:cubicBezTo>
                    <a:pt x="8445" y="1"/>
                    <a:pt x="7456" y="311"/>
                    <a:pt x="6202" y="1158"/>
                  </a:cubicBezTo>
                  <a:cubicBezTo>
                    <a:pt x="4773" y="2101"/>
                    <a:pt x="3648" y="3772"/>
                    <a:pt x="2767" y="5627"/>
                  </a:cubicBezTo>
                  <a:cubicBezTo>
                    <a:pt x="3397" y="5324"/>
                    <a:pt x="4109" y="5147"/>
                    <a:pt x="4819" y="5147"/>
                  </a:cubicBezTo>
                  <a:cubicBezTo>
                    <a:pt x="4967" y="5147"/>
                    <a:pt x="5113" y="5155"/>
                    <a:pt x="5259" y="5171"/>
                  </a:cubicBezTo>
                  <a:cubicBezTo>
                    <a:pt x="5624" y="5201"/>
                    <a:pt x="5746" y="5839"/>
                    <a:pt x="5411" y="6022"/>
                  </a:cubicBezTo>
                  <a:cubicBezTo>
                    <a:pt x="4804" y="6326"/>
                    <a:pt x="4165" y="6447"/>
                    <a:pt x="3527" y="6660"/>
                  </a:cubicBezTo>
                  <a:cubicBezTo>
                    <a:pt x="2858" y="6842"/>
                    <a:pt x="2372" y="7207"/>
                    <a:pt x="1916" y="7663"/>
                  </a:cubicBezTo>
                  <a:cubicBezTo>
                    <a:pt x="548" y="11341"/>
                    <a:pt x="1" y="15019"/>
                    <a:pt x="1" y="15019"/>
                  </a:cubicBezTo>
                  <a:cubicBezTo>
                    <a:pt x="1" y="15019"/>
                    <a:pt x="5837" y="11189"/>
                    <a:pt x="12463" y="10885"/>
                  </a:cubicBezTo>
                  <a:cubicBezTo>
                    <a:pt x="12646" y="10855"/>
                    <a:pt x="12798" y="10855"/>
                    <a:pt x="12950" y="10855"/>
                  </a:cubicBezTo>
                  <a:cubicBezTo>
                    <a:pt x="13041" y="9791"/>
                    <a:pt x="12585" y="9000"/>
                    <a:pt x="12190" y="8058"/>
                  </a:cubicBezTo>
                  <a:cubicBezTo>
                    <a:pt x="11886" y="7420"/>
                    <a:pt x="11551" y="6751"/>
                    <a:pt x="11734" y="6052"/>
                  </a:cubicBezTo>
                  <a:cubicBezTo>
                    <a:pt x="11804" y="5842"/>
                    <a:pt x="12000" y="5667"/>
                    <a:pt x="12211" y="5667"/>
                  </a:cubicBezTo>
                  <a:cubicBezTo>
                    <a:pt x="12275" y="5667"/>
                    <a:pt x="12339" y="5683"/>
                    <a:pt x="12402" y="5718"/>
                  </a:cubicBezTo>
                  <a:cubicBezTo>
                    <a:pt x="13223" y="6204"/>
                    <a:pt x="13466" y="7146"/>
                    <a:pt x="13740" y="7997"/>
                  </a:cubicBezTo>
                  <a:cubicBezTo>
                    <a:pt x="14013" y="8940"/>
                    <a:pt x="14135" y="9791"/>
                    <a:pt x="13983" y="10703"/>
                  </a:cubicBezTo>
                  <a:cubicBezTo>
                    <a:pt x="19454" y="9791"/>
                    <a:pt x="21187" y="5383"/>
                    <a:pt x="18542" y="2557"/>
                  </a:cubicBezTo>
                  <a:cubicBezTo>
                    <a:pt x="17525" y="1481"/>
                    <a:pt x="16393" y="1131"/>
                    <a:pt x="15356" y="1131"/>
                  </a:cubicBezTo>
                  <a:cubicBezTo>
                    <a:pt x="13726" y="1131"/>
                    <a:pt x="12330" y="1993"/>
                    <a:pt x="11977" y="2253"/>
                  </a:cubicBezTo>
                  <a:cubicBezTo>
                    <a:pt x="11916" y="2253"/>
                    <a:pt x="11886" y="2283"/>
                    <a:pt x="11855" y="2313"/>
                  </a:cubicBezTo>
                  <a:cubicBezTo>
                    <a:pt x="11855" y="2313"/>
                    <a:pt x="11334" y="1"/>
                    <a:pt x="9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4307325" y="3872775"/>
              <a:ext cx="529675" cy="347200"/>
            </a:xfrm>
            <a:custGeom>
              <a:avLst/>
              <a:gdLst/>
              <a:ahLst/>
              <a:cxnLst/>
              <a:rect l="l" t="t" r="r" b="b"/>
              <a:pathLst>
                <a:path w="21187" h="13888" extrusionOk="0">
                  <a:moveTo>
                    <a:pt x="15356" y="0"/>
                  </a:moveTo>
                  <a:cubicBezTo>
                    <a:pt x="13726" y="0"/>
                    <a:pt x="12330" y="862"/>
                    <a:pt x="11977" y="1122"/>
                  </a:cubicBezTo>
                  <a:cubicBezTo>
                    <a:pt x="11916" y="1122"/>
                    <a:pt x="11886" y="1152"/>
                    <a:pt x="11855" y="1182"/>
                  </a:cubicBezTo>
                  <a:cubicBezTo>
                    <a:pt x="4469" y="6532"/>
                    <a:pt x="1" y="13888"/>
                    <a:pt x="1" y="13888"/>
                  </a:cubicBezTo>
                  <a:cubicBezTo>
                    <a:pt x="1" y="13888"/>
                    <a:pt x="5837" y="10058"/>
                    <a:pt x="12463" y="9754"/>
                  </a:cubicBezTo>
                  <a:cubicBezTo>
                    <a:pt x="12646" y="9724"/>
                    <a:pt x="12798" y="9724"/>
                    <a:pt x="12950" y="9724"/>
                  </a:cubicBezTo>
                  <a:cubicBezTo>
                    <a:pt x="13041" y="8660"/>
                    <a:pt x="12585" y="7869"/>
                    <a:pt x="12190" y="6927"/>
                  </a:cubicBezTo>
                  <a:cubicBezTo>
                    <a:pt x="11886" y="6289"/>
                    <a:pt x="11551" y="5620"/>
                    <a:pt x="11734" y="4921"/>
                  </a:cubicBezTo>
                  <a:cubicBezTo>
                    <a:pt x="11804" y="4711"/>
                    <a:pt x="12000" y="4536"/>
                    <a:pt x="12211" y="4536"/>
                  </a:cubicBezTo>
                  <a:cubicBezTo>
                    <a:pt x="12275" y="4536"/>
                    <a:pt x="12339" y="4552"/>
                    <a:pt x="12402" y="4587"/>
                  </a:cubicBezTo>
                  <a:cubicBezTo>
                    <a:pt x="13223" y="5073"/>
                    <a:pt x="13466" y="6015"/>
                    <a:pt x="13740" y="6866"/>
                  </a:cubicBezTo>
                  <a:cubicBezTo>
                    <a:pt x="14013" y="7809"/>
                    <a:pt x="14135" y="8660"/>
                    <a:pt x="13983" y="9572"/>
                  </a:cubicBezTo>
                  <a:cubicBezTo>
                    <a:pt x="19454" y="8660"/>
                    <a:pt x="21187" y="4252"/>
                    <a:pt x="18542" y="1426"/>
                  </a:cubicBezTo>
                  <a:cubicBezTo>
                    <a:pt x="17525" y="350"/>
                    <a:pt x="16393" y="0"/>
                    <a:pt x="15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48" name="Google Shape;1748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-1493870" y="716275"/>
            <a:ext cx="3742526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863270" y="-1640865"/>
            <a:ext cx="3742526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19"/>
          <p:cNvSpPr txBox="1">
            <a:spLocks noGrp="1"/>
          </p:cNvSpPr>
          <p:nvPr>
            <p:ph type="title"/>
          </p:nvPr>
        </p:nvSpPr>
        <p:spPr>
          <a:xfrm>
            <a:off x="726425" y="2293494"/>
            <a:ext cx="3840000" cy="6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19"/>
          <p:cNvSpPr txBox="1">
            <a:spLocks noGrp="1"/>
          </p:cNvSpPr>
          <p:nvPr>
            <p:ph type="subTitle" idx="1"/>
          </p:nvPr>
        </p:nvSpPr>
        <p:spPr>
          <a:xfrm>
            <a:off x="726425" y="2911493"/>
            <a:ext cx="38400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1"/>
          <p:cNvSpPr txBox="1">
            <a:spLocks noGrp="1"/>
          </p:cNvSpPr>
          <p:nvPr>
            <p:ph type="title"/>
          </p:nvPr>
        </p:nvSpPr>
        <p:spPr>
          <a:xfrm>
            <a:off x="726425" y="1207825"/>
            <a:ext cx="3393000" cy="15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1"/>
          <p:cNvSpPr txBox="1">
            <a:spLocks noGrp="1"/>
          </p:cNvSpPr>
          <p:nvPr>
            <p:ph type="subTitle" idx="1"/>
          </p:nvPr>
        </p:nvSpPr>
        <p:spPr>
          <a:xfrm>
            <a:off x="726425" y="2751298"/>
            <a:ext cx="33930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1"/>
          <p:cNvSpPr/>
          <p:nvPr/>
        </p:nvSpPr>
        <p:spPr>
          <a:xfrm rot="-8614070" flipH="1">
            <a:off x="-1284390" y="3553364"/>
            <a:ext cx="2540892" cy="221076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21"/>
          <p:cNvGrpSpPr/>
          <p:nvPr/>
        </p:nvGrpSpPr>
        <p:grpSpPr>
          <a:xfrm rot="7084717" flipH="1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1888" name="Google Shape;1888;p21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21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1919" name="Google Shape;1919;p21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1920" name="Google Shape;1920;p21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avLst/>
                <a:gdLst/>
                <a:ahLst/>
                <a:cxnLst/>
                <a:rect l="l" t="t" r="r" b="b"/>
                <a:pathLst>
                  <a:path w="46294" h="35199" extrusionOk="0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9637" extrusionOk="0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0214" extrusionOk="0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1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avLst/>
                <a:gdLst/>
                <a:ahLst/>
                <a:cxnLst/>
                <a:rect l="l" t="t" r="r" b="b"/>
                <a:pathLst>
                  <a:path w="67449" h="34713" extrusionOk="0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4" name="Google Shape;1924;p21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1925" name="Google Shape;1925;p21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32555" extrusionOk="0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1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26961" extrusionOk="0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1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5928" extrusionOk="0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1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17326" extrusionOk="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1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18542" extrusionOk="0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1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7631" extrusionOk="0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1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11186" extrusionOk="0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1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8147" extrusionOk="0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1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8299" extrusionOk="0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1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19393" extrusionOk="0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1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4439" extrusionOk="0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1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950" extrusionOk="0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1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17965" h="5017" extrusionOk="0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1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323" extrusionOk="0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1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82" extrusionOk="0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1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2464" h="2524" extrusionOk="0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1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8026" h="8725" extrusionOk="0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1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6931" extrusionOk="0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1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0883" h="4895" extrusionOk="0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1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4895" extrusionOk="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1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1338" h="3801" extrusionOk="0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6" name="Google Shape;1946;p21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1947" name="Google Shape;1947;p21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17539" h="4804" extrusionOk="0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1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6871" extrusionOk="0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1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13436" extrusionOk="0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1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7266" extrusionOk="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3983" extrusionOk="0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12737" extrusionOk="0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1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0548" extrusionOk="0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1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6414" extrusionOk="0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1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5259" extrusionOk="0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1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2494" extrusionOk="0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57" name="Google Shape;1957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94150" y="33060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34825" y="3713475"/>
            <a:ext cx="2958175" cy="26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727500" y="-1547225"/>
            <a:ext cx="2958175" cy="2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4"/>
          <p:cNvSpPr/>
          <p:nvPr/>
        </p:nvSpPr>
        <p:spPr>
          <a:xfrm>
            <a:off x="6076850" y="-537900"/>
            <a:ext cx="5500082" cy="6059819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102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9" name="Google Shape;2039;p24"/>
          <p:cNvSpPr txBox="1">
            <a:spLocks noGrp="1"/>
          </p:cNvSpPr>
          <p:nvPr>
            <p:ph type="title" idx="2"/>
          </p:nvPr>
        </p:nvSpPr>
        <p:spPr>
          <a:xfrm>
            <a:off x="2020441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0" name="Google Shape;2040;p24"/>
          <p:cNvSpPr txBox="1">
            <a:spLocks noGrp="1"/>
          </p:cNvSpPr>
          <p:nvPr>
            <p:ph type="subTitle" idx="1"/>
          </p:nvPr>
        </p:nvSpPr>
        <p:spPr>
          <a:xfrm>
            <a:off x="2020448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1" name="Google Shape;2041;p24"/>
          <p:cNvSpPr txBox="1">
            <a:spLocks noGrp="1"/>
          </p:cNvSpPr>
          <p:nvPr>
            <p:ph type="title" idx="3"/>
          </p:nvPr>
        </p:nvSpPr>
        <p:spPr>
          <a:xfrm>
            <a:off x="3320208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2" name="Google Shape;2042;p24"/>
          <p:cNvSpPr txBox="1">
            <a:spLocks noGrp="1"/>
          </p:cNvSpPr>
          <p:nvPr>
            <p:ph type="subTitle" idx="4"/>
          </p:nvPr>
        </p:nvSpPr>
        <p:spPr>
          <a:xfrm>
            <a:off x="3320202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3" name="Google Shape;2043;p24"/>
          <p:cNvSpPr txBox="1">
            <a:spLocks noGrp="1"/>
          </p:cNvSpPr>
          <p:nvPr>
            <p:ph type="title" idx="5"/>
          </p:nvPr>
        </p:nvSpPr>
        <p:spPr>
          <a:xfrm>
            <a:off x="720700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4" name="Google Shape;2044;p24"/>
          <p:cNvSpPr txBox="1">
            <a:spLocks noGrp="1"/>
          </p:cNvSpPr>
          <p:nvPr>
            <p:ph type="subTitle" idx="6"/>
          </p:nvPr>
        </p:nvSpPr>
        <p:spPr>
          <a:xfrm>
            <a:off x="720700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5" name="Google Shape;2045;p24"/>
          <p:cNvSpPr txBox="1">
            <a:spLocks noGrp="1"/>
          </p:cNvSpPr>
          <p:nvPr>
            <p:ph type="title" idx="7"/>
          </p:nvPr>
        </p:nvSpPr>
        <p:spPr>
          <a:xfrm>
            <a:off x="4626224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6" name="Google Shape;2046;p24"/>
          <p:cNvSpPr txBox="1">
            <a:spLocks noGrp="1"/>
          </p:cNvSpPr>
          <p:nvPr>
            <p:ph type="subTitle" idx="8"/>
          </p:nvPr>
        </p:nvSpPr>
        <p:spPr>
          <a:xfrm>
            <a:off x="4626225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47" name="Google Shape;2047;p24"/>
          <p:cNvGrpSpPr/>
          <p:nvPr/>
        </p:nvGrpSpPr>
        <p:grpSpPr>
          <a:xfrm rot="8236893">
            <a:off x="-579990" y="-840150"/>
            <a:ext cx="1160581" cy="1843510"/>
            <a:chOff x="4836950" y="647600"/>
            <a:chExt cx="1160575" cy="1843500"/>
          </a:xfrm>
        </p:grpSpPr>
        <p:sp>
          <p:nvSpPr>
            <p:cNvPr id="2048" name="Google Shape;2048;p2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72" name="Google Shape;2072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25"/>
          <p:cNvGrpSpPr/>
          <p:nvPr/>
        </p:nvGrpSpPr>
        <p:grpSpPr>
          <a:xfrm rot="8220563">
            <a:off x="-110731" y="-557136"/>
            <a:ext cx="939578" cy="2149414"/>
            <a:chOff x="5067575" y="3176425"/>
            <a:chExt cx="473000" cy="1081975"/>
          </a:xfrm>
        </p:grpSpPr>
        <p:sp>
          <p:nvSpPr>
            <p:cNvPr id="2077" name="Google Shape;2077;p2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1" name="Google Shape;2081;p25"/>
          <p:cNvGrpSpPr/>
          <p:nvPr/>
        </p:nvGrpSpPr>
        <p:grpSpPr>
          <a:xfrm rot="6064909">
            <a:off x="-525704" y="-915629"/>
            <a:ext cx="1148912" cy="2301674"/>
            <a:chOff x="3238525" y="2739250"/>
            <a:chExt cx="1148975" cy="2301800"/>
          </a:xfrm>
        </p:grpSpPr>
        <p:sp>
          <p:nvSpPr>
            <p:cNvPr id="2082" name="Google Shape;2082;p2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1" name="Google Shape;2141;p25"/>
          <p:cNvSpPr/>
          <p:nvPr/>
        </p:nvSpPr>
        <p:spPr>
          <a:xfrm>
            <a:off x="7032950" y="-457550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5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3" name="Google Shape;2143;p25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25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5" name="Google Shape;2145;p25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7" name="Google Shape;2147;p25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8" name="Google Shape;2148;p25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9" name="Google Shape;2149;p25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0" name="Google Shape;2150;p25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1" name="Google Shape;2151;p25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25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3" name="Google Shape;2153;p25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54" name="Google Shape;2154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Google Shape;2156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7" name="Google Shape;2157;p25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29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9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1" name="Google Shape;2521;p29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522" name="Google Shape;2522;p29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29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525" name="Google Shape;2525;p29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5" name="Google Shape;2555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556" name="Google Shape;2556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989075" y="3305523"/>
            <a:ext cx="2522775" cy="22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01926" y="-14654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69699" y="-1395894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rot="7923048" flipH="1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rot="-9295578" flipH="1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avLst/>
              <a:gdLst/>
              <a:ahLst/>
              <a:cxnLst/>
              <a:rect l="l" t="t" r="r" b="b"/>
              <a:pathLst>
                <a:path w="11810" h="12110" extrusionOk="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avLst/>
              <a:gdLst/>
              <a:ahLst/>
              <a:cxnLst/>
              <a:rect l="l" t="t" r="r" b="b"/>
              <a:pathLst>
                <a:path w="8507" h="9407" fill="none" extrusionOk="0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avLst/>
              <a:gdLst/>
              <a:ahLst/>
              <a:cxnLst/>
              <a:rect l="l" t="t" r="r" b="b"/>
              <a:pathLst>
                <a:path w="11209" h="13210" extrusionOk="0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avLst/>
              <a:gdLst/>
              <a:ahLst/>
              <a:cxnLst/>
              <a:rect l="l" t="t" r="r" b="b"/>
              <a:pathLst>
                <a:path w="7406" h="10309" fill="none" extrusionOk="0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avLst/>
              <a:gdLst/>
              <a:ahLst/>
              <a:cxnLst/>
              <a:rect l="l" t="t" r="r" b="b"/>
              <a:pathLst>
                <a:path w="33858" h="54440" fill="none" extrusionOk="0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avLst/>
              <a:gdLst/>
              <a:ahLst/>
              <a:cxnLst/>
              <a:rect l="l" t="t" r="r" b="b"/>
              <a:pathLst>
                <a:path w="27521" h="27175" extrusionOk="0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avLst/>
              <a:gdLst/>
              <a:ahLst/>
              <a:cxnLst/>
              <a:rect l="l" t="t" r="r" b="b"/>
              <a:pathLst>
                <a:path w="2336" h="11342" fill="none" extrusionOk="0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avLst/>
              <a:gdLst/>
              <a:ahLst/>
              <a:cxnLst/>
              <a:rect l="l" t="t" r="r" b="b"/>
              <a:pathLst>
                <a:path w="7739" h="6973" fill="none" extrusionOk="0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avLst/>
              <a:gdLst/>
              <a:ahLst/>
              <a:cxnLst/>
              <a:rect l="l" t="t" r="r" b="b"/>
              <a:pathLst>
                <a:path w="7740" h="4905" fill="none" extrusionOk="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avLst/>
              <a:gdLst/>
              <a:ahLst/>
              <a:cxnLst/>
              <a:rect l="l" t="t" r="r" b="b"/>
              <a:pathLst>
                <a:path w="7206" h="9808" fill="none" extrusionOk="0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avLst/>
              <a:gdLst/>
              <a:ahLst/>
              <a:cxnLst/>
              <a:rect l="l" t="t" r="r" b="b"/>
              <a:pathLst>
                <a:path w="7206" h="7373" fill="none" extrusionOk="0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avLst/>
              <a:gdLst/>
              <a:ahLst/>
              <a:cxnLst/>
              <a:rect l="l" t="t" r="r" b="b"/>
              <a:pathLst>
                <a:path w="9574" h="1536" fill="none" extrusionOk="0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avLst/>
              <a:gdLst/>
              <a:ahLst/>
              <a:cxnLst/>
              <a:rect l="l" t="t" r="r" b="b"/>
              <a:pathLst>
                <a:path w="6906" h="2302" fill="none" extrusionOk="0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avLst/>
              <a:gdLst/>
              <a:ahLst/>
              <a:cxnLst/>
              <a:rect l="l" t="t" r="r" b="b"/>
              <a:pathLst>
                <a:path w="8941" h="6439" fill="none" extrusionOk="0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avLst/>
              <a:gdLst/>
              <a:ahLst/>
              <a:cxnLst/>
              <a:rect l="l" t="t" r="r" b="b"/>
              <a:pathLst>
                <a:path w="7339" h="4804" fill="none" extrusionOk="0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avLst/>
              <a:gdLst/>
              <a:ahLst/>
              <a:cxnLst/>
              <a:rect l="l" t="t" r="r" b="b"/>
              <a:pathLst>
                <a:path w="2369" h="10408" fill="none" extrusionOk="0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avLst/>
              <a:gdLst/>
              <a:ahLst/>
              <a:cxnLst/>
              <a:rect l="l" t="t" r="r" b="b"/>
              <a:pathLst>
                <a:path w="901" h="9875" fill="none" extrusionOk="0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avLst/>
              <a:gdLst/>
              <a:ahLst/>
              <a:cxnLst/>
              <a:rect l="l" t="t" r="r" b="b"/>
              <a:pathLst>
                <a:path w="6572" h="8674" fill="none" extrusionOk="0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avLst/>
              <a:gdLst/>
              <a:ahLst/>
              <a:cxnLst/>
              <a:rect l="l" t="t" r="r" b="b"/>
              <a:pathLst>
                <a:path w="4271" h="6873" fill="none" extrusionOk="0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avLst/>
              <a:gdLst/>
              <a:ahLst/>
              <a:cxnLst/>
              <a:rect l="l" t="t" r="r" b="b"/>
              <a:pathLst>
                <a:path w="9875" h="1236" fill="none" extrusionOk="0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avLst/>
              <a:gdLst/>
              <a:ahLst/>
              <a:cxnLst/>
              <a:rect l="l" t="t" r="r" b="b"/>
              <a:pathLst>
                <a:path w="6539" h="1835" fill="none" extrusionOk="0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avLst/>
              <a:gdLst/>
              <a:ahLst/>
              <a:cxnLst/>
              <a:rect l="l" t="t" r="r" b="b"/>
              <a:pathLst>
                <a:path w="5037" h="501" fill="none" extrusionOk="0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avLst/>
              <a:gdLst/>
              <a:ahLst/>
              <a:cxnLst/>
              <a:rect l="l" t="t" r="r" b="b"/>
              <a:pathLst>
                <a:path w="7507" h="7507" extrusionOk="0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avLst/>
              <a:gdLst/>
              <a:ahLst/>
              <a:cxnLst/>
              <a:rect l="l" t="t" r="r" b="b"/>
              <a:pathLst>
                <a:path w="5972" h="6005" extrusionOk="0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avLst/>
              <a:gdLst/>
              <a:ahLst/>
              <a:cxnLst/>
              <a:rect l="l" t="t" r="r" b="b"/>
              <a:pathLst>
                <a:path w="38929" h="38264" extrusionOk="0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avLst/>
              <a:gdLst/>
              <a:ahLst/>
              <a:cxnLst/>
              <a:rect l="l" t="t" r="r" b="b"/>
              <a:pathLst>
                <a:path w="13511" h="9942" fill="none" extrusionOk="0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avLst/>
              <a:gdLst/>
              <a:ahLst/>
              <a:cxnLst/>
              <a:rect l="l" t="t" r="r" b="b"/>
              <a:pathLst>
                <a:path w="15011" h="2402" fill="none" extrusionOk="0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avLst/>
              <a:gdLst/>
              <a:ahLst/>
              <a:cxnLst/>
              <a:rect l="l" t="t" r="r" b="b"/>
              <a:pathLst>
                <a:path w="13010" h="2736" fill="none" extrusionOk="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avLst/>
              <a:gdLst/>
              <a:ahLst/>
              <a:cxnLst/>
              <a:rect l="l" t="t" r="r" b="b"/>
              <a:pathLst>
                <a:path w="3003" h="17580" fill="none" extrusionOk="0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avLst/>
              <a:gdLst/>
              <a:ahLst/>
              <a:cxnLst/>
              <a:rect l="l" t="t" r="r" b="b"/>
              <a:pathLst>
                <a:path w="634" h="15012" fill="none" extrusionOk="0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avLst/>
              <a:gdLst/>
              <a:ahLst/>
              <a:cxnLst/>
              <a:rect l="l" t="t" r="r" b="b"/>
              <a:pathLst>
                <a:path w="8807" h="10909" fill="none" extrusionOk="0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avLst/>
              <a:gdLst/>
              <a:ahLst/>
              <a:cxnLst/>
              <a:rect l="l" t="t" r="r" b="b"/>
              <a:pathLst>
                <a:path w="4838" h="9374" fill="none" extrusionOk="0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avLst/>
              <a:gdLst/>
              <a:ahLst/>
              <a:cxnLst/>
              <a:rect l="l" t="t" r="r" b="b"/>
              <a:pathLst>
                <a:path w="15913" h="3070" fill="none" extrusionOk="0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avLst/>
              <a:gdLst/>
              <a:ahLst/>
              <a:cxnLst/>
              <a:rect l="l" t="t" r="r" b="b"/>
              <a:pathLst>
                <a:path w="12610" h="2469" fill="none" extrusionOk="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avLst/>
              <a:gdLst/>
              <a:ahLst/>
              <a:cxnLst/>
              <a:rect l="l" t="t" r="r" b="b"/>
              <a:pathLst>
                <a:path w="11443" h="10242" fill="none" extrusionOk="0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avLst/>
              <a:gdLst/>
              <a:ahLst/>
              <a:cxnLst/>
              <a:rect l="l" t="t" r="r" b="b"/>
              <a:pathLst>
                <a:path w="10708" h="9641" fill="none" extrusionOk="0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avLst/>
              <a:gdLst/>
              <a:ahLst/>
              <a:cxnLst/>
              <a:rect l="l" t="t" r="r" b="b"/>
              <a:pathLst>
                <a:path w="2770" h="15646" fill="none" extrusionOk="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avLst/>
              <a:gdLst/>
              <a:ahLst/>
              <a:cxnLst/>
              <a:rect l="l" t="t" r="r" b="b"/>
              <a:pathLst>
                <a:path w="2637" h="11509" fill="none" extrusionOk="0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avLst/>
              <a:gdLst/>
              <a:ahLst/>
              <a:cxnLst/>
              <a:rect l="l" t="t" r="r" b="b"/>
              <a:pathLst>
                <a:path w="9041" h="11409" fill="none" extrusionOk="0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avLst/>
              <a:gdLst/>
              <a:ahLst/>
              <a:cxnLst/>
              <a:rect l="l" t="t" r="r" b="b"/>
              <a:pathLst>
                <a:path w="4904" h="8574" fill="none" extrusionOk="0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avLst/>
              <a:gdLst/>
              <a:ahLst/>
              <a:cxnLst/>
              <a:rect l="l" t="t" r="r" b="b"/>
              <a:pathLst>
                <a:path w="4937" h="5472" fill="none" extrusionOk="0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avLst/>
              <a:gdLst/>
              <a:ahLst/>
              <a:cxnLst/>
              <a:rect l="l" t="t" r="r" b="b"/>
              <a:pathLst>
                <a:path w="10608" h="10575" extrusionOk="0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avLst/>
              <a:gdLst/>
              <a:ahLst/>
              <a:cxnLst/>
              <a:rect l="l" t="t" r="r" b="b"/>
              <a:pathLst>
                <a:path w="9341" h="8506" extrusionOk="0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avLst/>
              <a:gdLst/>
              <a:ahLst/>
              <a:cxnLst/>
              <a:rect l="l" t="t" r="r" b="b"/>
              <a:pathLst>
                <a:path w="11943" h="1177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avLst/>
              <a:gdLst/>
              <a:ahLst/>
              <a:cxnLst/>
              <a:rect l="l" t="t" r="r" b="b"/>
              <a:pathLst>
                <a:path w="8841" h="9141" fill="none" extrusionOk="0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avLst/>
              <a:gdLst/>
              <a:ahLst/>
              <a:cxnLst/>
              <a:rect l="l" t="t" r="r" b="b"/>
              <a:pathLst>
                <a:path w="12143" h="11426" extrusionOk="0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avLst/>
              <a:gdLst/>
              <a:ahLst/>
              <a:cxnLst/>
              <a:rect l="l" t="t" r="r" b="b"/>
              <a:pathLst>
                <a:path w="9141" h="8840" fill="none" extrusionOk="0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avLst/>
              <a:gdLst/>
              <a:ahLst/>
              <a:cxnLst/>
              <a:rect l="l" t="t" r="r" b="b"/>
              <a:pathLst>
                <a:path w="17884" h="26349" extrusionOk="0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avLst/>
              <a:gdLst/>
              <a:ahLst/>
              <a:cxnLst/>
              <a:rect l="l" t="t" r="r" b="b"/>
              <a:pathLst>
                <a:path w="2275" h="474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avLst/>
              <a:gdLst/>
              <a:ahLst/>
              <a:cxnLst/>
              <a:rect l="l" t="t" r="r" b="b"/>
              <a:pathLst>
                <a:path w="7336" h="3260" extrusionOk="0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avLst/>
              <a:gdLst/>
              <a:ahLst/>
              <a:cxnLst/>
              <a:rect l="l" t="t" r="r" b="b"/>
              <a:pathLst>
                <a:path w="5085" h="2395" extrusionOk="0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avLst/>
              <a:gdLst/>
              <a:ahLst/>
              <a:cxnLst/>
              <a:rect l="l" t="t" r="r" b="b"/>
              <a:pathLst>
                <a:path w="3907" h="1858" extrusionOk="0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avLst/>
              <a:gdLst/>
              <a:ahLst/>
              <a:cxnLst/>
              <a:rect l="l" t="t" r="r" b="b"/>
              <a:pathLst>
                <a:path w="4013" h="2771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avLst/>
              <a:gdLst/>
              <a:ahLst/>
              <a:cxnLst/>
              <a:rect l="l" t="t" r="r" b="b"/>
              <a:pathLst>
                <a:path w="3394" h="3644" extrusionOk="0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avLst/>
              <a:gdLst/>
              <a:ahLst/>
              <a:cxnLst/>
              <a:rect l="l" t="t" r="r" b="b"/>
              <a:pathLst>
                <a:path w="3930" h="3967" extrusionOk="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avLst/>
              <a:gdLst/>
              <a:ahLst/>
              <a:cxnLst/>
              <a:rect l="l" t="t" r="r" b="b"/>
              <a:pathLst>
                <a:path w="11312" h="33553" extrusionOk="0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rot="818203" flipH="1">
            <a:off x="7847141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avLst/>
            <a:gdLst/>
            <a:ahLst/>
            <a:cxnLst/>
            <a:rect l="l" t="t" r="r" b="b"/>
            <a:pathLst>
              <a:path w="48002" h="40452" extrusionOk="0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4"/>
          <p:cNvGrpSpPr/>
          <p:nvPr/>
        </p:nvGrpSpPr>
        <p:grpSpPr>
          <a:xfrm rot="-1262251" flipH="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"/>
          <p:cNvSpPr/>
          <p:nvPr/>
        </p:nvSpPr>
        <p:spPr>
          <a:xfrm rot="-7444187">
            <a:off x="-511160" y="-433351"/>
            <a:ext cx="1455539" cy="1863437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6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96" name="Google Shape;496;p6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6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509" name="Google Shape;509;p6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3" name="Google Shape;513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7868029" y="-11257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-1818896" y="-170845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>
            <a:spLocks noGrp="1"/>
          </p:cNvSpPr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"/>
          <p:cNvSpPr txBox="1">
            <a:spLocks noGrp="1"/>
          </p:cNvSpPr>
          <p:nvPr>
            <p:ph type="body" idx="1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519" name="Google Shape;519;p7"/>
          <p:cNvSpPr/>
          <p:nvPr/>
        </p:nvSpPr>
        <p:spPr>
          <a:xfrm rot="4063359" flipH="1">
            <a:off x="5772910" y="-39163"/>
            <a:ext cx="6289879" cy="5552452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rot="-8696288" flipH="1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rot="-5722401" flipH="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rot="-7585282" flipH="1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13"/>
          <p:cNvSpPr txBox="1">
            <a:spLocks noGrp="1"/>
          </p:cNvSpPr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subTitle" idx="1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2" hasCustomPrompt="1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>
            <a:spLocks noGrp="1"/>
          </p:cNvSpPr>
          <p:nvPr>
            <p:ph type="ctrTitle" idx="3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subTitle" idx="4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5" hasCustomPrompt="1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>
            <a:spLocks noGrp="1"/>
          </p:cNvSpPr>
          <p:nvPr>
            <p:ph type="ctrTitle" idx="6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subTitle" idx="7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8" hasCustomPrompt="1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>
            <a:spLocks noGrp="1"/>
          </p:cNvSpPr>
          <p:nvPr>
            <p:ph type="ctrTitle" idx="9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13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4" hasCustomPrompt="1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5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6" hasCustomPrompt="1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ctrTitle" idx="17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18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title" idx="19" hasCustomPrompt="1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>
            <a:spLocks noGrp="1"/>
          </p:cNvSpPr>
          <p:nvPr>
            <p:ph type="ctrTitle" idx="20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grpSp>
        <p:nvGrpSpPr>
          <p:cNvPr id="1080" name="Google Shape;1080;p13"/>
          <p:cNvGrpSpPr/>
          <p:nvPr/>
        </p:nvGrpSpPr>
        <p:grpSpPr>
          <a:xfrm rot="10138916" flipH="1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>
            <a:spLocks noGrp="1"/>
          </p:cNvSpPr>
          <p:nvPr>
            <p:ph type="title" idx="21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rot="2238749" flipH="1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rot="3365436" flipH="1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rot="10245061" flipH="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avLst/>
              <a:gdLst/>
              <a:ahLst/>
              <a:cxnLst/>
              <a:rect l="l" t="t" r="r" b="b"/>
              <a:pathLst>
                <a:path w="19455" h="32555" extrusionOk="0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avLst/>
              <a:gdLst/>
              <a:ahLst/>
              <a:cxnLst/>
              <a:rect l="l" t="t" r="r" b="b"/>
              <a:pathLst>
                <a:path w="10488" h="26961" extrusionOk="0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avLst/>
              <a:gdLst/>
              <a:ahLst/>
              <a:cxnLst/>
              <a:rect l="l" t="t" r="r" b="b"/>
              <a:pathLst>
                <a:path w="5502" h="15928" extrusionOk="0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avLst/>
              <a:gdLst/>
              <a:ahLst/>
              <a:cxnLst/>
              <a:rect l="l" t="t" r="r" b="b"/>
              <a:pathLst>
                <a:path w="11460" h="17326" extrusionOk="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avLst/>
              <a:gdLst/>
              <a:ahLst/>
              <a:cxnLst/>
              <a:rect l="l" t="t" r="r" b="b"/>
              <a:pathLst>
                <a:path w="8633" h="18542" extrusionOk="0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avLst/>
              <a:gdLst/>
              <a:ahLst/>
              <a:cxnLst/>
              <a:rect l="l" t="t" r="r" b="b"/>
              <a:pathLst>
                <a:path w="11429" h="17631" extrusionOk="0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avLst/>
              <a:gdLst/>
              <a:ahLst/>
              <a:cxnLst/>
              <a:rect l="l" t="t" r="r" b="b"/>
              <a:pathLst>
                <a:path w="12493" h="11186" extrusionOk="0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avLst/>
              <a:gdLst/>
              <a:ahLst/>
              <a:cxnLst/>
              <a:rect l="l" t="t" r="r" b="b"/>
              <a:pathLst>
                <a:path w="13801" h="8147" extrusionOk="0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avLst/>
              <a:gdLst/>
              <a:ahLst/>
              <a:cxnLst/>
              <a:rect l="l" t="t" r="r" b="b"/>
              <a:pathLst>
                <a:path w="12949" h="18299" extrusionOk="0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avLst/>
              <a:gdLst/>
              <a:ahLst/>
              <a:cxnLst/>
              <a:rect l="l" t="t" r="r" b="b"/>
              <a:pathLst>
                <a:path w="13435" h="19393" extrusionOk="0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avLst/>
              <a:gdLst/>
              <a:ahLst/>
              <a:cxnLst/>
              <a:rect l="l" t="t" r="r" b="b"/>
              <a:pathLst>
                <a:path w="14348" h="14439" extrusionOk="0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avLst/>
              <a:gdLst/>
              <a:ahLst/>
              <a:cxnLst/>
              <a:rect l="l" t="t" r="r" b="b"/>
              <a:pathLst>
                <a:path w="5442" h="2950" extrusionOk="0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avLst/>
              <a:gdLst/>
              <a:ahLst/>
              <a:cxnLst/>
              <a:rect l="l" t="t" r="r" b="b"/>
              <a:pathLst>
                <a:path w="17965" h="5017" extrusionOk="0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avLst/>
              <a:gdLst/>
              <a:ahLst/>
              <a:cxnLst/>
              <a:rect l="l" t="t" r="r" b="b"/>
              <a:pathLst>
                <a:path w="15077" h="6323" extrusionOk="0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avLst/>
              <a:gdLst/>
              <a:ahLst/>
              <a:cxnLst/>
              <a:rect l="l" t="t" r="r" b="b"/>
              <a:pathLst>
                <a:path w="1976" h="1582" extrusionOk="0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avLst/>
              <a:gdLst/>
              <a:ahLst/>
              <a:cxnLst/>
              <a:rect l="l" t="t" r="r" b="b"/>
              <a:pathLst>
                <a:path w="12464" h="2524" extrusionOk="0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avLst/>
              <a:gdLst/>
              <a:ahLst/>
              <a:cxnLst/>
              <a:rect l="l" t="t" r="r" b="b"/>
              <a:pathLst>
                <a:path w="18026" h="8725" extrusionOk="0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avLst/>
              <a:gdLst/>
              <a:ahLst/>
              <a:cxnLst/>
              <a:rect l="l" t="t" r="r" b="b"/>
              <a:pathLst>
                <a:path w="20822" h="6931" extrusionOk="0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avLst/>
              <a:gdLst/>
              <a:ahLst/>
              <a:cxnLst/>
              <a:rect l="l" t="t" r="r" b="b"/>
              <a:pathLst>
                <a:path w="22190" h="4895" extrusionOk="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avLst/>
              <a:gdLst/>
              <a:ahLst/>
              <a:cxnLst/>
              <a:rect l="l" t="t" r="r" b="b"/>
              <a:pathLst>
                <a:path w="21338" h="3801" extrusionOk="0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rot="10800000" flipH="1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avLst/>
              <a:gdLst/>
              <a:ahLst/>
              <a:cxnLst/>
              <a:rect l="l" t="t" r="r" b="b"/>
              <a:pathLst>
                <a:path w="26810" h="27418" extrusionOk="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avLst/>
              <a:gdLst/>
              <a:ahLst/>
              <a:cxnLst/>
              <a:rect l="l" t="t" r="r" b="b"/>
              <a:pathLst>
                <a:path w="20062" h="20153" extrusionOk="0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>
            <a:spLocks noGrp="1"/>
          </p:cNvSpPr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5" name="Google Shape;1295;p14"/>
          <p:cNvSpPr txBox="1">
            <a:spLocks noGrp="1"/>
          </p:cNvSpPr>
          <p:nvPr>
            <p:ph type="title" idx="2" hasCustomPrompt="1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>
            <a:spLocks noGrp="1"/>
          </p:cNvSpPr>
          <p:nvPr>
            <p:ph type="subTitle" idx="1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_1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5"/>
          <p:cNvSpPr/>
          <p:nvPr/>
        </p:nvSpPr>
        <p:spPr>
          <a:xfrm rot="4500027">
            <a:off x="-1304139" y="-2493814"/>
            <a:ext cx="4670533" cy="5289605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15"/>
          <p:cNvGrpSpPr/>
          <p:nvPr/>
        </p:nvGrpSpPr>
        <p:grpSpPr>
          <a:xfrm rot="-10799905" flipH="1">
            <a:off x="8311719" y="-711994"/>
            <a:ext cx="1403460" cy="3309940"/>
            <a:chOff x="6152550" y="3804050"/>
            <a:chExt cx="386075" cy="910550"/>
          </a:xfrm>
        </p:grpSpPr>
        <p:sp>
          <p:nvSpPr>
            <p:cNvPr id="1300" name="Google Shape;1300;p15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15"/>
          <p:cNvGrpSpPr/>
          <p:nvPr/>
        </p:nvGrpSpPr>
        <p:grpSpPr>
          <a:xfrm rot="-2700000">
            <a:off x="7840234" y="1927502"/>
            <a:ext cx="1534780" cy="3345874"/>
            <a:chOff x="3345650" y="2840950"/>
            <a:chExt cx="370900" cy="808575"/>
          </a:xfrm>
        </p:grpSpPr>
        <p:sp>
          <p:nvSpPr>
            <p:cNvPr id="1303" name="Google Shape;1303;p15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15"/>
          <p:cNvGrpSpPr/>
          <p:nvPr/>
        </p:nvGrpSpPr>
        <p:grpSpPr>
          <a:xfrm rot="-7434564" flipH="1">
            <a:off x="7402918" y="-1937334"/>
            <a:ext cx="2205126" cy="4812969"/>
            <a:chOff x="7386050" y="661025"/>
            <a:chExt cx="1576975" cy="3441950"/>
          </a:xfrm>
        </p:grpSpPr>
        <p:sp>
          <p:nvSpPr>
            <p:cNvPr id="1352" name="Google Shape;1352;p15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15"/>
          <p:cNvSpPr/>
          <p:nvPr/>
        </p:nvSpPr>
        <p:spPr>
          <a:xfrm rot="2886980" flipH="1">
            <a:off x="6233970" y="2931503"/>
            <a:ext cx="4025388" cy="2070734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4" name="Google Shape;1364;p15"/>
          <p:cNvGrpSpPr/>
          <p:nvPr/>
        </p:nvGrpSpPr>
        <p:grpSpPr>
          <a:xfrm rot="2887043" flipH="1">
            <a:off x="6418020" y="3195393"/>
            <a:ext cx="4195468" cy="3621686"/>
            <a:chOff x="2695275" y="1049450"/>
            <a:chExt cx="1439175" cy="1242350"/>
          </a:xfrm>
        </p:grpSpPr>
        <p:sp>
          <p:nvSpPr>
            <p:cNvPr id="1365" name="Google Shape;1365;p15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15"/>
          <p:cNvGrpSpPr/>
          <p:nvPr/>
        </p:nvGrpSpPr>
        <p:grpSpPr>
          <a:xfrm rot="2159595">
            <a:off x="-72665" y="3376879"/>
            <a:ext cx="1374373" cy="2103486"/>
            <a:chOff x="1537100" y="2937075"/>
            <a:chExt cx="1374350" cy="2103450"/>
          </a:xfrm>
        </p:grpSpPr>
        <p:sp>
          <p:nvSpPr>
            <p:cNvPr id="1370" name="Google Shape;1370;p15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6" name="Google Shape;1406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-5744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662400" y="3514327"/>
            <a:ext cx="2328150" cy="20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27721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30275" y="-9259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5"/>
          <p:cNvSpPr txBox="1">
            <a:spLocks noGrp="1"/>
          </p:cNvSpPr>
          <p:nvPr>
            <p:ph type="title"/>
          </p:nvPr>
        </p:nvSpPr>
        <p:spPr>
          <a:xfrm>
            <a:off x="715750" y="2332025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1" name="Google Shape;1411;p15"/>
          <p:cNvSpPr txBox="1">
            <a:spLocks noGrp="1"/>
          </p:cNvSpPr>
          <p:nvPr>
            <p:ph type="title" idx="2" hasCustomPrompt="1"/>
          </p:nvPr>
        </p:nvSpPr>
        <p:spPr>
          <a:xfrm>
            <a:off x="3538750" y="1337825"/>
            <a:ext cx="124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2" name="Google Shape;1412;p15"/>
          <p:cNvSpPr txBox="1">
            <a:spLocks noGrp="1"/>
          </p:cNvSpPr>
          <p:nvPr>
            <p:ph type="subTitle" idx="1"/>
          </p:nvPr>
        </p:nvSpPr>
        <p:spPr>
          <a:xfrm>
            <a:off x="715750" y="3132175"/>
            <a:ext cx="4064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7" r:id="rId14"/>
    <p:sldLayoutId id="2147483670" r:id="rId15"/>
    <p:sldLayoutId id="2147483671" r:id="rId16"/>
    <p:sldLayoutId id="2147483675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UoNfnx8KiF32IJHW8JIbgu-PbU9AH4PL-7DkGiYiug/cop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p39"/>
          <p:cNvSpPr txBox="1">
            <a:spLocks noGrp="1"/>
          </p:cNvSpPr>
          <p:nvPr>
            <p:ph type="subTitle" idx="1"/>
          </p:nvPr>
        </p:nvSpPr>
        <p:spPr>
          <a:xfrm>
            <a:off x="489683" y="882871"/>
            <a:ext cx="5376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6" name="Google Shape;2946;p39"/>
          <p:cNvSpPr/>
          <p:nvPr/>
        </p:nvSpPr>
        <p:spPr>
          <a:xfrm>
            <a:off x="7324725" y="482986"/>
            <a:ext cx="1449587" cy="1251270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39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6th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grade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948" name="Google Shape;2948;p39"/>
          <p:cNvSpPr txBox="1">
            <a:spLocks noGrp="1"/>
          </p:cNvSpPr>
          <p:nvPr>
            <p:ph type="ctrTitle"/>
          </p:nvPr>
        </p:nvSpPr>
        <p:spPr>
          <a:xfrm>
            <a:off x="0" y="1265550"/>
            <a:ext cx="6355367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TRAO ĐỔI, THẢO LUẬN VỀ Ý NGHĨA CỦA MỘT SỰ KIỆN LỊCH SỬ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48"/>
          <p:cNvGrpSpPr/>
          <p:nvPr/>
        </p:nvGrpSpPr>
        <p:grpSpPr>
          <a:xfrm>
            <a:off x="188975" y="2562425"/>
            <a:ext cx="1768300" cy="1972275"/>
            <a:chOff x="4307325" y="3001525"/>
            <a:chExt cx="1768300" cy="1972275"/>
          </a:xfrm>
        </p:grpSpPr>
        <p:sp>
          <p:nvSpPr>
            <p:cNvPr id="3202" name="Google Shape;3202;p48"/>
            <p:cNvSpPr/>
            <p:nvPr/>
          </p:nvSpPr>
          <p:spPr>
            <a:xfrm>
              <a:off x="5019350" y="3776950"/>
              <a:ext cx="638350" cy="765975"/>
            </a:xfrm>
            <a:custGeom>
              <a:avLst/>
              <a:gdLst/>
              <a:ahLst/>
              <a:cxnLst/>
              <a:rect l="l" t="t" r="r" b="b"/>
              <a:pathLst>
                <a:path w="25534" h="30639" extrusionOk="0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5435025" y="3578525"/>
              <a:ext cx="640600" cy="721250"/>
            </a:xfrm>
            <a:custGeom>
              <a:avLst/>
              <a:gdLst/>
              <a:ahLst/>
              <a:cxnLst/>
              <a:rect l="l" t="t" r="r" b="b"/>
              <a:pathLst>
                <a:path w="25624" h="28850" extrusionOk="0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rgbClr val="547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435025" y="3678275"/>
              <a:ext cx="477225" cy="621500"/>
            </a:xfrm>
            <a:custGeom>
              <a:avLst/>
              <a:gdLst/>
              <a:ahLst/>
              <a:cxnLst/>
              <a:rect l="l" t="t" r="r" b="b"/>
              <a:pathLst>
                <a:path w="19089" h="24860" extrusionOk="0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4307325" y="3844500"/>
              <a:ext cx="681650" cy="747825"/>
              <a:chOff x="4307325" y="3844500"/>
              <a:chExt cx="681650" cy="747825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4649300" y="3916750"/>
                <a:ext cx="339675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27023" extrusionOk="0">
                    <a:moveTo>
                      <a:pt x="304" y="1"/>
                    </a:moveTo>
                    <a:lnTo>
                      <a:pt x="0" y="305"/>
                    </a:lnTo>
                    <a:cubicBezTo>
                      <a:pt x="122" y="426"/>
                      <a:pt x="11490" y="12190"/>
                      <a:pt x="12493" y="27023"/>
                    </a:cubicBezTo>
                    <a:lnTo>
                      <a:pt x="13587" y="26962"/>
                    </a:lnTo>
                    <a:cubicBezTo>
                      <a:pt x="12553" y="11703"/>
                      <a:pt x="426" y="123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4307325" y="3844500"/>
                <a:ext cx="529675" cy="375475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15019" extrusionOk="0">
                    <a:moveTo>
                      <a:pt x="9219" y="1"/>
                    </a:moveTo>
                    <a:cubicBezTo>
                      <a:pt x="8445" y="1"/>
                      <a:pt x="7456" y="311"/>
                      <a:pt x="6202" y="1158"/>
                    </a:cubicBezTo>
                    <a:cubicBezTo>
                      <a:pt x="4773" y="2101"/>
                      <a:pt x="3648" y="3772"/>
                      <a:pt x="2767" y="5627"/>
                    </a:cubicBezTo>
                    <a:cubicBezTo>
                      <a:pt x="3397" y="5324"/>
                      <a:pt x="4109" y="5147"/>
                      <a:pt x="4819" y="5147"/>
                    </a:cubicBezTo>
                    <a:cubicBezTo>
                      <a:pt x="4967" y="5147"/>
                      <a:pt x="5113" y="5155"/>
                      <a:pt x="5259" y="5171"/>
                    </a:cubicBezTo>
                    <a:cubicBezTo>
                      <a:pt x="5624" y="5201"/>
                      <a:pt x="5746" y="5839"/>
                      <a:pt x="5411" y="6022"/>
                    </a:cubicBezTo>
                    <a:cubicBezTo>
                      <a:pt x="4804" y="6326"/>
                      <a:pt x="4165" y="6447"/>
                      <a:pt x="3527" y="6660"/>
                    </a:cubicBezTo>
                    <a:cubicBezTo>
                      <a:pt x="2858" y="6842"/>
                      <a:pt x="2372" y="7207"/>
                      <a:pt x="1916" y="7663"/>
                    </a:cubicBezTo>
                    <a:cubicBezTo>
                      <a:pt x="548" y="11341"/>
                      <a:pt x="1" y="15019"/>
                      <a:pt x="1" y="15019"/>
                    </a:cubicBezTo>
                    <a:cubicBezTo>
                      <a:pt x="1" y="15019"/>
                      <a:pt x="5837" y="11189"/>
                      <a:pt x="12463" y="10885"/>
                    </a:cubicBezTo>
                    <a:cubicBezTo>
                      <a:pt x="12646" y="10855"/>
                      <a:pt x="12798" y="10855"/>
                      <a:pt x="12950" y="10855"/>
                    </a:cubicBezTo>
                    <a:cubicBezTo>
                      <a:pt x="13041" y="9791"/>
                      <a:pt x="12585" y="9000"/>
                      <a:pt x="12190" y="8058"/>
                    </a:cubicBezTo>
                    <a:cubicBezTo>
                      <a:pt x="11886" y="7420"/>
                      <a:pt x="11551" y="6751"/>
                      <a:pt x="11734" y="6052"/>
                    </a:cubicBezTo>
                    <a:cubicBezTo>
                      <a:pt x="11804" y="5842"/>
                      <a:pt x="12000" y="5667"/>
                      <a:pt x="12211" y="5667"/>
                    </a:cubicBezTo>
                    <a:cubicBezTo>
                      <a:pt x="12275" y="5667"/>
                      <a:pt x="12339" y="5683"/>
                      <a:pt x="12402" y="5718"/>
                    </a:cubicBezTo>
                    <a:cubicBezTo>
                      <a:pt x="13223" y="6204"/>
                      <a:pt x="13466" y="7146"/>
                      <a:pt x="13740" y="7997"/>
                    </a:cubicBezTo>
                    <a:cubicBezTo>
                      <a:pt x="14013" y="8940"/>
                      <a:pt x="14135" y="9791"/>
                      <a:pt x="13983" y="10703"/>
                    </a:cubicBezTo>
                    <a:cubicBezTo>
                      <a:pt x="19454" y="9791"/>
                      <a:pt x="21187" y="5383"/>
                      <a:pt x="18542" y="2557"/>
                    </a:cubicBezTo>
                    <a:cubicBezTo>
                      <a:pt x="17525" y="1481"/>
                      <a:pt x="16393" y="1131"/>
                      <a:pt x="15356" y="1131"/>
                    </a:cubicBezTo>
                    <a:cubicBezTo>
                      <a:pt x="13726" y="1131"/>
                      <a:pt x="12330" y="1993"/>
                      <a:pt x="11977" y="2253"/>
                    </a:cubicBezTo>
                    <a:cubicBezTo>
                      <a:pt x="11916" y="2253"/>
                      <a:pt x="11886" y="2283"/>
                      <a:pt x="11855" y="2313"/>
                    </a:cubicBezTo>
                    <a:cubicBezTo>
                      <a:pt x="11855" y="2313"/>
                      <a:pt x="11334" y="1"/>
                      <a:pt x="9219" y="1"/>
                    </a:cubicBezTo>
                    <a:close/>
                  </a:path>
                </a:pathLst>
              </a:custGeom>
              <a:solidFill>
                <a:srgbClr val="547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4307325" y="3872775"/>
                <a:ext cx="529675" cy="347200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13888" extrusionOk="0">
                    <a:moveTo>
                      <a:pt x="15356" y="0"/>
                    </a:moveTo>
                    <a:cubicBezTo>
                      <a:pt x="13726" y="0"/>
                      <a:pt x="12330" y="862"/>
                      <a:pt x="11977" y="1122"/>
                    </a:cubicBezTo>
                    <a:cubicBezTo>
                      <a:pt x="11916" y="1122"/>
                      <a:pt x="11886" y="1152"/>
                      <a:pt x="11855" y="1182"/>
                    </a:cubicBezTo>
                    <a:cubicBezTo>
                      <a:pt x="4469" y="6532"/>
                      <a:pt x="1" y="13888"/>
                      <a:pt x="1" y="13888"/>
                    </a:cubicBezTo>
                    <a:cubicBezTo>
                      <a:pt x="1" y="13888"/>
                      <a:pt x="5837" y="10058"/>
                      <a:pt x="12463" y="9754"/>
                    </a:cubicBezTo>
                    <a:cubicBezTo>
                      <a:pt x="12646" y="9724"/>
                      <a:pt x="12798" y="9724"/>
                      <a:pt x="12950" y="9724"/>
                    </a:cubicBezTo>
                    <a:cubicBezTo>
                      <a:pt x="13041" y="8660"/>
                      <a:pt x="12585" y="7869"/>
                      <a:pt x="12190" y="6927"/>
                    </a:cubicBezTo>
                    <a:cubicBezTo>
                      <a:pt x="11886" y="6289"/>
                      <a:pt x="11551" y="5620"/>
                      <a:pt x="11734" y="4921"/>
                    </a:cubicBezTo>
                    <a:cubicBezTo>
                      <a:pt x="11804" y="4711"/>
                      <a:pt x="12000" y="4536"/>
                      <a:pt x="12211" y="4536"/>
                    </a:cubicBezTo>
                    <a:cubicBezTo>
                      <a:pt x="12275" y="4536"/>
                      <a:pt x="12339" y="4552"/>
                      <a:pt x="12402" y="4587"/>
                    </a:cubicBezTo>
                    <a:cubicBezTo>
                      <a:pt x="13223" y="5073"/>
                      <a:pt x="13466" y="6015"/>
                      <a:pt x="13740" y="6866"/>
                    </a:cubicBezTo>
                    <a:cubicBezTo>
                      <a:pt x="14013" y="7809"/>
                      <a:pt x="14135" y="8660"/>
                      <a:pt x="13983" y="9572"/>
                    </a:cubicBezTo>
                    <a:cubicBezTo>
                      <a:pt x="19454" y="8660"/>
                      <a:pt x="21187" y="4252"/>
                      <a:pt x="18542" y="1426"/>
                    </a:cubicBezTo>
                    <a:cubicBezTo>
                      <a:pt x="17525" y="350"/>
                      <a:pt x="16393" y="0"/>
                      <a:pt x="15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9" name="Google Shape;3209;p48"/>
            <p:cNvSpPr/>
            <p:nvPr/>
          </p:nvSpPr>
          <p:spPr>
            <a:xfrm>
              <a:off x="4868900" y="3181200"/>
              <a:ext cx="425550" cy="1443050"/>
            </a:xfrm>
            <a:custGeom>
              <a:avLst/>
              <a:gdLst/>
              <a:ahLst/>
              <a:cxnLst/>
              <a:rect l="l" t="t" r="r" b="b"/>
              <a:pathLst>
                <a:path w="17022" h="57722" extrusionOk="0">
                  <a:moveTo>
                    <a:pt x="16475" y="0"/>
                  </a:moveTo>
                  <a:cubicBezTo>
                    <a:pt x="16353" y="274"/>
                    <a:pt x="6596" y="24499"/>
                    <a:pt x="4894" y="48451"/>
                  </a:cubicBezTo>
                  <a:cubicBezTo>
                    <a:pt x="3374" y="36596"/>
                    <a:pt x="1095" y="15988"/>
                    <a:pt x="1976" y="5441"/>
                  </a:cubicBezTo>
                  <a:lnTo>
                    <a:pt x="1307" y="5380"/>
                  </a:lnTo>
                  <a:lnTo>
                    <a:pt x="1307" y="5380"/>
                  </a:lnTo>
                  <a:cubicBezTo>
                    <a:pt x="0" y="20851"/>
                    <a:pt x="4621" y="57326"/>
                    <a:pt x="4681" y="57721"/>
                  </a:cubicBezTo>
                  <a:lnTo>
                    <a:pt x="6140" y="57569"/>
                  </a:lnTo>
                  <a:cubicBezTo>
                    <a:pt x="5411" y="31368"/>
                    <a:pt x="16900" y="578"/>
                    <a:pt x="17022" y="274"/>
                  </a:cubicBezTo>
                  <a:lnTo>
                    <a:pt x="16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8"/>
            <p:cNvSpPr/>
            <p:nvPr/>
          </p:nvSpPr>
          <p:spPr>
            <a:xfrm>
              <a:off x="5061150" y="3016000"/>
              <a:ext cx="642900" cy="663700"/>
            </a:xfrm>
            <a:custGeom>
              <a:avLst/>
              <a:gdLst/>
              <a:ahLst/>
              <a:cxnLst/>
              <a:rect l="l" t="t" r="r" b="b"/>
              <a:pathLst>
                <a:path w="25716" h="26548" extrusionOk="0">
                  <a:moveTo>
                    <a:pt x="14945" y="7021"/>
                  </a:moveTo>
                  <a:cubicBezTo>
                    <a:pt x="15602" y="7021"/>
                    <a:pt x="16266" y="7181"/>
                    <a:pt x="16840" y="7520"/>
                  </a:cubicBezTo>
                  <a:cubicBezTo>
                    <a:pt x="17083" y="7672"/>
                    <a:pt x="17235" y="8097"/>
                    <a:pt x="16931" y="8310"/>
                  </a:cubicBezTo>
                  <a:cubicBezTo>
                    <a:pt x="16626" y="8496"/>
                    <a:pt x="16297" y="8571"/>
                    <a:pt x="15964" y="8571"/>
                  </a:cubicBezTo>
                  <a:cubicBezTo>
                    <a:pt x="15370" y="8571"/>
                    <a:pt x="14763" y="8329"/>
                    <a:pt x="14256" y="8037"/>
                  </a:cubicBezTo>
                  <a:cubicBezTo>
                    <a:pt x="13831" y="7793"/>
                    <a:pt x="14013" y="7186"/>
                    <a:pt x="14378" y="7125"/>
                  </a:cubicBezTo>
                  <a:cubicBezTo>
                    <a:pt x="14438" y="7064"/>
                    <a:pt x="14530" y="7034"/>
                    <a:pt x="14621" y="7034"/>
                  </a:cubicBezTo>
                  <a:cubicBezTo>
                    <a:pt x="14728" y="7025"/>
                    <a:pt x="14836" y="7021"/>
                    <a:pt x="14945" y="7021"/>
                  </a:cubicBezTo>
                  <a:close/>
                  <a:moveTo>
                    <a:pt x="13176" y="12106"/>
                  </a:moveTo>
                  <a:cubicBezTo>
                    <a:pt x="13377" y="12106"/>
                    <a:pt x="13567" y="12235"/>
                    <a:pt x="13618" y="12505"/>
                  </a:cubicBezTo>
                  <a:cubicBezTo>
                    <a:pt x="13648" y="12718"/>
                    <a:pt x="13618" y="12961"/>
                    <a:pt x="13587" y="13173"/>
                  </a:cubicBezTo>
                  <a:cubicBezTo>
                    <a:pt x="13587" y="13265"/>
                    <a:pt x="13557" y="13325"/>
                    <a:pt x="13527" y="13386"/>
                  </a:cubicBezTo>
                  <a:cubicBezTo>
                    <a:pt x="13466" y="13569"/>
                    <a:pt x="13375" y="13751"/>
                    <a:pt x="13253" y="13933"/>
                  </a:cubicBezTo>
                  <a:cubicBezTo>
                    <a:pt x="13186" y="14056"/>
                    <a:pt x="13062" y="14109"/>
                    <a:pt x="12930" y="14109"/>
                  </a:cubicBezTo>
                  <a:cubicBezTo>
                    <a:pt x="12702" y="14109"/>
                    <a:pt x="12452" y="13951"/>
                    <a:pt x="12432" y="13721"/>
                  </a:cubicBezTo>
                  <a:cubicBezTo>
                    <a:pt x="12432" y="13265"/>
                    <a:pt x="12493" y="12778"/>
                    <a:pt x="12736" y="12353"/>
                  </a:cubicBezTo>
                  <a:cubicBezTo>
                    <a:pt x="12845" y="12190"/>
                    <a:pt x="13014" y="12106"/>
                    <a:pt x="13176" y="12106"/>
                  </a:cubicBezTo>
                  <a:close/>
                  <a:moveTo>
                    <a:pt x="18465" y="14805"/>
                  </a:moveTo>
                  <a:cubicBezTo>
                    <a:pt x="18490" y="14805"/>
                    <a:pt x="18516" y="14808"/>
                    <a:pt x="18542" y="14815"/>
                  </a:cubicBezTo>
                  <a:cubicBezTo>
                    <a:pt x="19180" y="14997"/>
                    <a:pt x="19849" y="15240"/>
                    <a:pt x="20335" y="15696"/>
                  </a:cubicBezTo>
                  <a:cubicBezTo>
                    <a:pt x="20548" y="15909"/>
                    <a:pt x="20578" y="16395"/>
                    <a:pt x="20214" y="16487"/>
                  </a:cubicBezTo>
                  <a:cubicBezTo>
                    <a:pt x="20105" y="16516"/>
                    <a:pt x="19996" y="16530"/>
                    <a:pt x="19888" y="16530"/>
                  </a:cubicBezTo>
                  <a:cubicBezTo>
                    <a:pt x="19332" y="16530"/>
                    <a:pt x="18797" y="16169"/>
                    <a:pt x="18390" y="15787"/>
                  </a:cubicBezTo>
                  <a:cubicBezTo>
                    <a:pt x="18360" y="15757"/>
                    <a:pt x="18360" y="15727"/>
                    <a:pt x="18329" y="15696"/>
                  </a:cubicBezTo>
                  <a:cubicBezTo>
                    <a:pt x="18116" y="15636"/>
                    <a:pt x="17964" y="15453"/>
                    <a:pt x="18025" y="15210"/>
                  </a:cubicBezTo>
                  <a:cubicBezTo>
                    <a:pt x="18052" y="15020"/>
                    <a:pt x="18249" y="14805"/>
                    <a:pt x="18465" y="14805"/>
                  </a:cubicBezTo>
                  <a:close/>
                  <a:moveTo>
                    <a:pt x="12329" y="0"/>
                  </a:moveTo>
                  <a:cubicBezTo>
                    <a:pt x="12077" y="0"/>
                    <a:pt x="11856" y="25"/>
                    <a:pt x="11672" y="73"/>
                  </a:cubicBezTo>
                  <a:cubicBezTo>
                    <a:pt x="9332" y="711"/>
                    <a:pt x="9302" y="5058"/>
                    <a:pt x="9302" y="5058"/>
                  </a:cubicBezTo>
                  <a:cubicBezTo>
                    <a:pt x="9302" y="5058"/>
                    <a:pt x="6896" y="1657"/>
                    <a:pt x="3456" y="1657"/>
                  </a:cubicBezTo>
                  <a:cubicBezTo>
                    <a:pt x="2953" y="1657"/>
                    <a:pt x="2428" y="1730"/>
                    <a:pt x="1885" y="1897"/>
                  </a:cubicBezTo>
                  <a:cubicBezTo>
                    <a:pt x="1" y="2474"/>
                    <a:pt x="517" y="5331"/>
                    <a:pt x="2219" y="8675"/>
                  </a:cubicBezTo>
                  <a:cubicBezTo>
                    <a:pt x="2402" y="7672"/>
                    <a:pt x="3070" y="6821"/>
                    <a:pt x="3830" y="6031"/>
                  </a:cubicBezTo>
                  <a:cubicBezTo>
                    <a:pt x="4347" y="5514"/>
                    <a:pt x="5223" y="4658"/>
                    <a:pt x="6070" y="4658"/>
                  </a:cubicBezTo>
                  <a:cubicBezTo>
                    <a:pt x="6269" y="4658"/>
                    <a:pt x="6466" y="4705"/>
                    <a:pt x="6657" y="4815"/>
                  </a:cubicBezTo>
                  <a:cubicBezTo>
                    <a:pt x="7721" y="5453"/>
                    <a:pt x="6566" y="6365"/>
                    <a:pt x="5958" y="6760"/>
                  </a:cubicBezTo>
                  <a:cubicBezTo>
                    <a:pt x="4681" y="7550"/>
                    <a:pt x="3496" y="8158"/>
                    <a:pt x="3070" y="9496"/>
                  </a:cubicBezTo>
                  <a:cubicBezTo>
                    <a:pt x="3070" y="9587"/>
                    <a:pt x="3040" y="9678"/>
                    <a:pt x="2979" y="9739"/>
                  </a:cubicBezTo>
                  <a:cubicBezTo>
                    <a:pt x="2979" y="9830"/>
                    <a:pt x="2949" y="9921"/>
                    <a:pt x="2949" y="10012"/>
                  </a:cubicBezTo>
                  <a:cubicBezTo>
                    <a:pt x="4469" y="12626"/>
                    <a:pt x="6596" y="15392"/>
                    <a:pt x="8846" y="17520"/>
                  </a:cubicBezTo>
                  <a:cubicBezTo>
                    <a:pt x="8511" y="16213"/>
                    <a:pt x="8299" y="14906"/>
                    <a:pt x="8451" y="13538"/>
                  </a:cubicBezTo>
                  <a:cubicBezTo>
                    <a:pt x="8572" y="12566"/>
                    <a:pt x="8663" y="10620"/>
                    <a:pt x="9454" y="9921"/>
                  </a:cubicBezTo>
                  <a:cubicBezTo>
                    <a:pt x="9673" y="9741"/>
                    <a:pt x="9887" y="9660"/>
                    <a:pt x="10078" y="9660"/>
                  </a:cubicBezTo>
                  <a:cubicBezTo>
                    <a:pt x="10470" y="9660"/>
                    <a:pt x="10770" y="9999"/>
                    <a:pt x="10852" y="10529"/>
                  </a:cubicBezTo>
                  <a:cubicBezTo>
                    <a:pt x="11034" y="11654"/>
                    <a:pt x="10244" y="13234"/>
                    <a:pt x="10092" y="14389"/>
                  </a:cubicBezTo>
                  <a:cubicBezTo>
                    <a:pt x="9879" y="16000"/>
                    <a:pt x="10031" y="17642"/>
                    <a:pt x="10730" y="19131"/>
                  </a:cubicBezTo>
                  <a:cubicBezTo>
                    <a:pt x="11217" y="19496"/>
                    <a:pt x="11733" y="19860"/>
                    <a:pt x="12220" y="20134"/>
                  </a:cubicBezTo>
                  <a:cubicBezTo>
                    <a:pt x="13283" y="20742"/>
                    <a:pt x="14195" y="21259"/>
                    <a:pt x="15046" y="21745"/>
                  </a:cubicBezTo>
                  <a:cubicBezTo>
                    <a:pt x="14742" y="21076"/>
                    <a:pt x="14560" y="20377"/>
                    <a:pt x="14590" y="19496"/>
                  </a:cubicBezTo>
                  <a:cubicBezTo>
                    <a:pt x="14621" y="18280"/>
                    <a:pt x="14834" y="16730"/>
                    <a:pt x="16019" y="16122"/>
                  </a:cubicBezTo>
                  <a:cubicBezTo>
                    <a:pt x="16081" y="16088"/>
                    <a:pt x="16143" y="16073"/>
                    <a:pt x="16203" y="16073"/>
                  </a:cubicBezTo>
                  <a:cubicBezTo>
                    <a:pt x="16465" y="16073"/>
                    <a:pt x="16682" y="16361"/>
                    <a:pt x="16657" y="16608"/>
                  </a:cubicBezTo>
                  <a:cubicBezTo>
                    <a:pt x="16505" y="18037"/>
                    <a:pt x="16262" y="19526"/>
                    <a:pt x="16536" y="20955"/>
                  </a:cubicBezTo>
                  <a:cubicBezTo>
                    <a:pt x="16779" y="22049"/>
                    <a:pt x="17417" y="22809"/>
                    <a:pt x="18208" y="23478"/>
                  </a:cubicBezTo>
                  <a:cubicBezTo>
                    <a:pt x="20366" y="24663"/>
                    <a:pt x="21338" y="25332"/>
                    <a:pt x="21885" y="26548"/>
                  </a:cubicBezTo>
                  <a:lnTo>
                    <a:pt x="21916" y="26548"/>
                  </a:lnTo>
                  <a:cubicBezTo>
                    <a:pt x="21916" y="26548"/>
                    <a:pt x="24955" y="22961"/>
                    <a:pt x="25594" y="17672"/>
                  </a:cubicBezTo>
                  <a:cubicBezTo>
                    <a:pt x="24743" y="16699"/>
                    <a:pt x="23800" y="15787"/>
                    <a:pt x="22737" y="14997"/>
                  </a:cubicBezTo>
                  <a:cubicBezTo>
                    <a:pt x="21703" y="14237"/>
                    <a:pt x="20518" y="13629"/>
                    <a:pt x="19515" y="12870"/>
                  </a:cubicBezTo>
                  <a:cubicBezTo>
                    <a:pt x="18755" y="12292"/>
                    <a:pt x="17964" y="10924"/>
                    <a:pt x="19393" y="10651"/>
                  </a:cubicBezTo>
                  <a:cubicBezTo>
                    <a:pt x="19482" y="10637"/>
                    <a:pt x="19574" y="10630"/>
                    <a:pt x="19667" y="10630"/>
                  </a:cubicBezTo>
                  <a:cubicBezTo>
                    <a:pt x="20783" y="10630"/>
                    <a:pt x="22164" y="11581"/>
                    <a:pt x="22949" y="12170"/>
                  </a:cubicBezTo>
                  <a:cubicBezTo>
                    <a:pt x="24013" y="12961"/>
                    <a:pt x="24986" y="13933"/>
                    <a:pt x="25715" y="15088"/>
                  </a:cubicBezTo>
                  <a:cubicBezTo>
                    <a:pt x="25655" y="13903"/>
                    <a:pt x="25503" y="12687"/>
                    <a:pt x="25138" y="11411"/>
                  </a:cubicBezTo>
                  <a:cubicBezTo>
                    <a:pt x="24773" y="10164"/>
                    <a:pt x="24287" y="9009"/>
                    <a:pt x="23709" y="7976"/>
                  </a:cubicBezTo>
                  <a:cubicBezTo>
                    <a:pt x="23648" y="7976"/>
                    <a:pt x="23618" y="7945"/>
                    <a:pt x="23557" y="7915"/>
                  </a:cubicBezTo>
                  <a:cubicBezTo>
                    <a:pt x="21065" y="6365"/>
                    <a:pt x="18238" y="6031"/>
                    <a:pt x="15594" y="4845"/>
                  </a:cubicBezTo>
                  <a:cubicBezTo>
                    <a:pt x="14955" y="4541"/>
                    <a:pt x="13952" y="3720"/>
                    <a:pt x="14955" y="3143"/>
                  </a:cubicBezTo>
                  <a:cubicBezTo>
                    <a:pt x="15140" y="3045"/>
                    <a:pt x="15366" y="3004"/>
                    <a:pt x="15617" y="3004"/>
                  </a:cubicBezTo>
                  <a:cubicBezTo>
                    <a:pt x="16691" y="3004"/>
                    <a:pt x="18223" y="3753"/>
                    <a:pt x="18937" y="4024"/>
                  </a:cubicBezTo>
                  <a:cubicBezTo>
                    <a:pt x="20001" y="4420"/>
                    <a:pt x="21004" y="4936"/>
                    <a:pt x="21977" y="5514"/>
                  </a:cubicBezTo>
                  <a:cubicBezTo>
                    <a:pt x="18797" y="1737"/>
                    <a:pt x="14452" y="0"/>
                    <a:pt x="12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8"/>
            <p:cNvSpPr/>
            <p:nvPr/>
          </p:nvSpPr>
          <p:spPr>
            <a:xfrm>
              <a:off x="5294450" y="3016000"/>
              <a:ext cx="409600" cy="663700"/>
            </a:xfrm>
            <a:custGeom>
              <a:avLst/>
              <a:gdLst/>
              <a:ahLst/>
              <a:cxnLst/>
              <a:rect l="l" t="t" r="r" b="b"/>
              <a:pathLst>
                <a:path w="16384" h="26548" extrusionOk="0">
                  <a:moveTo>
                    <a:pt x="5613" y="7021"/>
                  </a:moveTo>
                  <a:cubicBezTo>
                    <a:pt x="6270" y="7021"/>
                    <a:pt x="6934" y="7181"/>
                    <a:pt x="7508" y="7520"/>
                  </a:cubicBezTo>
                  <a:cubicBezTo>
                    <a:pt x="7751" y="7672"/>
                    <a:pt x="7903" y="8097"/>
                    <a:pt x="7599" y="8310"/>
                  </a:cubicBezTo>
                  <a:cubicBezTo>
                    <a:pt x="7294" y="8496"/>
                    <a:pt x="6965" y="8571"/>
                    <a:pt x="6632" y="8571"/>
                  </a:cubicBezTo>
                  <a:cubicBezTo>
                    <a:pt x="6038" y="8571"/>
                    <a:pt x="5431" y="8329"/>
                    <a:pt x="4924" y="8037"/>
                  </a:cubicBezTo>
                  <a:cubicBezTo>
                    <a:pt x="4499" y="7793"/>
                    <a:pt x="4681" y="7186"/>
                    <a:pt x="5046" y="7125"/>
                  </a:cubicBezTo>
                  <a:cubicBezTo>
                    <a:pt x="5106" y="7064"/>
                    <a:pt x="5198" y="7034"/>
                    <a:pt x="5289" y="7034"/>
                  </a:cubicBezTo>
                  <a:cubicBezTo>
                    <a:pt x="5396" y="7025"/>
                    <a:pt x="5504" y="7021"/>
                    <a:pt x="5613" y="7021"/>
                  </a:cubicBezTo>
                  <a:close/>
                  <a:moveTo>
                    <a:pt x="9133" y="14805"/>
                  </a:moveTo>
                  <a:cubicBezTo>
                    <a:pt x="9158" y="14805"/>
                    <a:pt x="9184" y="14808"/>
                    <a:pt x="9210" y="14815"/>
                  </a:cubicBezTo>
                  <a:cubicBezTo>
                    <a:pt x="9848" y="14997"/>
                    <a:pt x="10517" y="15240"/>
                    <a:pt x="11003" y="15696"/>
                  </a:cubicBezTo>
                  <a:cubicBezTo>
                    <a:pt x="11216" y="15909"/>
                    <a:pt x="11246" y="16395"/>
                    <a:pt x="10882" y="16487"/>
                  </a:cubicBezTo>
                  <a:cubicBezTo>
                    <a:pt x="10773" y="16516"/>
                    <a:pt x="10664" y="16530"/>
                    <a:pt x="10556" y="16530"/>
                  </a:cubicBezTo>
                  <a:cubicBezTo>
                    <a:pt x="10000" y="16530"/>
                    <a:pt x="9465" y="16169"/>
                    <a:pt x="9058" y="15787"/>
                  </a:cubicBezTo>
                  <a:cubicBezTo>
                    <a:pt x="9028" y="15757"/>
                    <a:pt x="9028" y="15727"/>
                    <a:pt x="8997" y="15696"/>
                  </a:cubicBezTo>
                  <a:cubicBezTo>
                    <a:pt x="8784" y="15636"/>
                    <a:pt x="8632" y="15453"/>
                    <a:pt x="8693" y="15210"/>
                  </a:cubicBezTo>
                  <a:cubicBezTo>
                    <a:pt x="8720" y="15020"/>
                    <a:pt x="8917" y="14805"/>
                    <a:pt x="9133" y="14805"/>
                  </a:cubicBezTo>
                  <a:close/>
                  <a:moveTo>
                    <a:pt x="2997" y="0"/>
                  </a:moveTo>
                  <a:cubicBezTo>
                    <a:pt x="2745" y="0"/>
                    <a:pt x="2524" y="25"/>
                    <a:pt x="2340" y="73"/>
                  </a:cubicBezTo>
                  <a:cubicBezTo>
                    <a:pt x="0" y="711"/>
                    <a:pt x="0" y="5058"/>
                    <a:pt x="0" y="5058"/>
                  </a:cubicBezTo>
                  <a:cubicBezTo>
                    <a:pt x="10456" y="15332"/>
                    <a:pt x="12493" y="26213"/>
                    <a:pt x="12553" y="26548"/>
                  </a:cubicBezTo>
                  <a:lnTo>
                    <a:pt x="12584" y="26548"/>
                  </a:lnTo>
                  <a:cubicBezTo>
                    <a:pt x="12584" y="26548"/>
                    <a:pt x="15623" y="22961"/>
                    <a:pt x="16292" y="17672"/>
                  </a:cubicBezTo>
                  <a:cubicBezTo>
                    <a:pt x="15411" y="16699"/>
                    <a:pt x="14468" y="15787"/>
                    <a:pt x="13405" y="14997"/>
                  </a:cubicBezTo>
                  <a:cubicBezTo>
                    <a:pt x="12371" y="14237"/>
                    <a:pt x="11186" y="13629"/>
                    <a:pt x="10183" y="12870"/>
                  </a:cubicBezTo>
                  <a:cubicBezTo>
                    <a:pt x="9423" y="12292"/>
                    <a:pt x="8632" y="10924"/>
                    <a:pt x="10061" y="10651"/>
                  </a:cubicBezTo>
                  <a:cubicBezTo>
                    <a:pt x="10150" y="10637"/>
                    <a:pt x="10242" y="10630"/>
                    <a:pt x="10335" y="10630"/>
                  </a:cubicBezTo>
                  <a:cubicBezTo>
                    <a:pt x="11451" y="10630"/>
                    <a:pt x="12832" y="11581"/>
                    <a:pt x="13617" y="12170"/>
                  </a:cubicBezTo>
                  <a:cubicBezTo>
                    <a:pt x="14681" y="12961"/>
                    <a:pt x="15654" y="13933"/>
                    <a:pt x="16383" y="15088"/>
                  </a:cubicBezTo>
                  <a:cubicBezTo>
                    <a:pt x="16323" y="13903"/>
                    <a:pt x="16171" y="12687"/>
                    <a:pt x="15806" y="11411"/>
                  </a:cubicBezTo>
                  <a:cubicBezTo>
                    <a:pt x="15441" y="10164"/>
                    <a:pt x="14955" y="9009"/>
                    <a:pt x="14377" y="7976"/>
                  </a:cubicBezTo>
                  <a:cubicBezTo>
                    <a:pt x="14316" y="7976"/>
                    <a:pt x="14286" y="7945"/>
                    <a:pt x="14225" y="7915"/>
                  </a:cubicBezTo>
                  <a:cubicBezTo>
                    <a:pt x="11733" y="6365"/>
                    <a:pt x="8906" y="6031"/>
                    <a:pt x="6262" y="4845"/>
                  </a:cubicBezTo>
                  <a:cubicBezTo>
                    <a:pt x="5623" y="4541"/>
                    <a:pt x="4620" y="3720"/>
                    <a:pt x="5623" y="3143"/>
                  </a:cubicBezTo>
                  <a:cubicBezTo>
                    <a:pt x="5808" y="3045"/>
                    <a:pt x="6034" y="3004"/>
                    <a:pt x="6285" y="3004"/>
                  </a:cubicBezTo>
                  <a:cubicBezTo>
                    <a:pt x="7359" y="3004"/>
                    <a:pt x="8891" y="3753"/>
                    <a:pt x="9605" y="4024"/>
                  </a:cubicBezTo>
                  <a:cubicBezTo>
                    <a:pt x="10669" y="4420"/>
                    <a:pt x="11672" y="4936"/>
                    <a:pt x="12645" y="5514"/>
                  </a:cubicBezTo>
                  <a:cubicBezTo>
                    <a:pt x="9465" y="1737"/>
                    <a:pt x="5120" y="0"/>
                    <a:pt x="2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8"/>
            <p:cNvSpPr/>
            <p:nvPr/>
          </p:nvSpPr>
          <p:spPr>
            <a:xfrm>
              <a:off x="4420550" y="3001525"/>
              <a:ext cx="886825" cy="789125"/>
            </a:xfrm>
            <a:custGeom>
              <a:avLst/>
              <a:gdLst/>
              <a:ahLst/>
              <a:cxnLst/>
              <a:rect l="l" t="t" r="r" b="b"/>
              <a:pathLst>
                <a:path w="35473" h="31565" extrusionOk="0">
                  <a:moveTo>
                    <a:pt x="17408" y="6812"/>
                  </a:moveTo>
                  <a:cubicBezTo>
                    <a:pt x="17792" y="6812"/>
                    <a:pt x="18171" y="7031"/>
                    <a:pt x="18117" y="7491"/>
                  </a:cubicBezTo>
                  <a:cubicBezTo>
                    <a:pt x="18056" y="7917"/>
                    <a:pt x="17600" y="8099"/>
                    <a:pt x="17205" y="8129"/>
                  </a:cubicBezTo>
                  <a:cubicBezTo>
                    <a:pt x="17132" y="8135"/>
                    <a:pt x="17057" y="8139"/>
                    <a:pt x="16980" y="8139"/>
                  </a:cubicBezTo>
                  <a:cubicBezTo>
                    <a:pt x="16675" y="8139"/>
                    <a:pt x="16354" y="8081"/>
                    <a:pt x="16111" y="7886"/>
                  </a:cubicBezTo>
                  <a:cubicBezTo>
                    <a:pt x="15746" y="7613"/>
                    <a:pt x="15989" y="7126"/>
                    <a:pt x="16354" y="7065"/>
                  </a:cubicBezTo>
                  <a:cubicBezTo>
                    <a:pt x="16354" y="7065"/>
                    <a:pt x="16384" y="7035"/>
                    <a:pt x="16415" y="7035"/>
                  </a:cubicBezTo>
                  <a:cubicBezTo>
                    <a:pt x="16688" y="6944"/>
                    <a:pt x="16962" y="6853"/>
                    <a:pt x="17266" y="6822"/>
                  </a:cubicBezTo>
                  <a:cubicBezTo>
                    <a:pt x="17313" y="6816"/>
                    <a:pt x="17360" y="6812"/>
                    <a:pt x="17408" y="6812"/>
                  </a:cubicBezTo>
                  <a:close/>
                  <a:moveTo>
                    <a:pt x="22325" y="9059"/>
                  </a:moveTo>
                  <a:cubicBezTo>
                    <a:pt x="22384" y="9059"/>
                    <a:pt x="22441" y="9072"/>
                    <a:pt x="22494" y="9102"/>
                  </a:cubicBezTo>
                  <a:cubicBezTo>
                    <a:pt x="22615" y="9163"/>
                    <a:pt x="22707" y="9193"/>
                    <a:pt x="22798" y="9254"/>
                  </a:cubicBezTo>
                  <a:cubicBezTo>
                    <a:pt x="23011" y="9376"/>
                    <a:pt x="23162" y="9619"/>
                    <a:pt x="23041" y="9862"/>
                  </a:cubicBezTo>
                  <a:cubicBezTo>
                    <a:pt x="22972" y="10022"/>
                    <a:pt x="22782" y="10148"/>
                    <a:pt x="22602" y="10148"/>
                  </a:cubicBezTo>
                  <a:cubicBezTo>
                    <a:pt x="22543" y="10148"/>
                    <a:pt x="22485" y="10135"/>
                    <a:pt x="22433" y="10105"/>
                  </a:cubicBezTo>
                  <a:cubicBezTo>
                    <a:pt x="22342" y="10044"/>
                    <a:pt x="22220" y="10014"/>
                    <a:pt x="22129" y="9953"/>
                  </a:cubicBezTo>
                  <a:cubicBezTo>
                    <a:pt x="21916" y="9831"/>
                    <a:pt x="21795" y="9588"/>
                    <a:pt x="21886" y="9345"/>
                  </a:cubicBezTo>
                  <a:cubicBezTo>
                    <a:pt x="21955" y="9185"/>
                    <a:pt x="22144" y="9059"/>
                    <a:pt x="22325" y="9059"/>
                  </a:cubicBezTo>
                  <a:close/>
                  <a:moveTo>
                    <a:pt x="24964" y="7609"/>
                  </a:moveTo>
                  <a:cubicBezTo>
                    <a:pt x="24981" y="7609"/>
                    <a:pt x="24999" y="7610"/>
                    <a:pt x="25017" y="7613"/>
                  </a:cubicBezTo>
                  <a:cubicBezTo>
                    <a:pt x="26263" y="7673"/>
                    <a:pt x="27387" y="8160"/>
                    <a:pt x="28512" y="8646"/>
                  </a:cubicBezTo>
                  <a:cubicBezTo>
                    <a:pt x="29242" y="8950"/>
                    <a:pt x="29971" y="9224"/>
                    <a:pt x="30488" y="9892"/>
                  </a:cubicBezTo>
                  <a:cubicBezTo>
                    <a:pt x="30670" y="10135"/>
                    <a:pt x="30549" y="10500"/>
                    <a:pt x="30275" y="10591"/>
                  </a:cubicBezTo>
                  <a:cubicBezTo>
                    <a:pt x="30134" y="10648"/>
                    <a:pt x="29989" y="10672"/>
                    <a:pt x="29841" y="10672"/>
                  </a:cubicBezTo>
                  <a:cubicBezTo>
                    <a:pt x="29193" y="10672"/>
                    <a:pt x="28498" y="10212"/>
                    <a:pt x="27904" y="10014"/>
                  </a:cubicBezTo>
                  <a:cubicBezTo>
                    <a:pt x="27296" y="9801"/>
                    <a:pt x="26658" y="9649"/>
                    <a:pt x="26050" y="9406"/>
                  </a:cubicBezTo>
                  <a:cubicBezTo>
                    <a:pt x="25503" y="9193"/>
                    <a:pt x="25229" y="8859"/>
                    <a:pt x="24743" y="8585"/>
                  </a:cubicBezTo>
                  <a:cubicBezTo>
                    <a:pt x="24469" y="8464"/>
                    <a:pt x="24439" y="8160"/>
                    <a:pt x="24530" y="7947"/>
                  </a:cubicBezTo>
                  <a:cubicBezTo>
                    <a:pt x="24587" y="7778"/>
                    <a:pt x="24747" y="7609"/>
                    <a:pt x="24964" y="7609"/>
                  </a:cubicBezTo>
                  <a:close/>
                  <a:moveTo>
                    <a:pt x="15181" y="11046"/>
                  </a:moveTo>
                  <a:cubicBezTo>
                    <a:pt x="15207" y="11046"/>
                    <a:pt x="15233" y="11046"/>
                    <a:pt x="15260" y="11047"/>
                  </a:cubicBezTo>
                  <a:cubicBezTo>
                    <a:pt x="15533" y="11078"/>
                    <a:pt x="15655" y="11351"/>
                    <a:pt x="15655" y="11564"/>
                  </a:cubicBezTo>
                  <a:cubicBezTo>
                    <a:pt x="15655" y="12431"/>
                    <a:pt x="14746" y="12708"/>
                    <a:pt x="14008" y="12708"/>
                  </a:cubicBezTo>
                  <a:cubicBezTo>
                    <a:pt x="13893" y="12708"/>
                    <a:pt x="13782" y="12701"/>
                    <a:pt x="13679" y="12689"/>
                  </a:cubicBezTo>
                  <a:cubicBezTo>
                    <a:pt x="13588" y="12658"/>
                    <a:pt x="13527" y="12628"/>
                    <a:pt x="13466" y="12597"/>
                  </a:cubicBezTo>
                  <a:cubicBezTo>
                    <a:pt x="13162" y="12445"/>
                    <a:pt x="13010" y="12020"/>
                    <a:pt x="13345" y="11807"/>
                  </a:cubicBezTo>
                  <a:cubicBezTo>
                    <a:pt x="13930" y="11426"/>
                    <a:pt x="14488" y="11046"/>
                    <a:pt x="15181" y="11046"/>
                  </a:cubicBezTo>
                  <a:close/>
                  <a:moveTo>
                    <a:pt x="20869" y="13096"/>
                  </a:moveTo>
                  <a:cubicBezTo>
                    <a:pt x="20932" y="13096"/>
                    <a:pt x="20999" y="13111"/>
                    <a:pt x="21065" y="13145"/>
                  </a:cubicBezTo>
                  <a:cubicBezTo>
                    <a:pt x="21673" y="13388"/>
                    <a:pt x="22129" y="13935"/>
                    <a:pt x="22403" y="14512"/>
                  </a:cubicBezTo>
                  <a:cubicBezTo>
                    <a:pt x="22555" y="14756"/>
                    <a:pt x="22311" y="15090"/>
                    <a:pt x="22038" y="15120"/>
                  </a:cubicBezTo>
                  <a:cubicBezTo>
                    <a:pt x="21996" y="15126"/>
                    <a:pt x="21954" y="15129"/>
                    <a:pt x="21912" y="15129"/>
                  </a:cubicBezTo>
                  <a:cubicBezTo>
                    <a:pt x="21266" y="15129"/>
                    <a:pt x="20507" y="14503"/>
                    <a:pt x="20336" y="13904"/>
                  </a:cubicBezTo>
                  <a:cubicBezTo>
                    <a:pt x="20305" y="13692"/>
                    <a:pt x="20336" y="13509"/>
                    <a:pt x="20488" y="13357"/>
                  </a:cubicBezTo>
                  <a:cubicBezTo>
                    <a:pt x="20554" y="13203"/>
                    <a:pt x="20700" y="13096"/>
                    <a:pt x="20869" y="13096"/>
                  </a:cubicBezTo>
                  <a:close/>
                  <a:moveTo>
                    <a:pt x="9987" y="1"/>
                  </a:moveTo>
                  <a:cubicBezTo>
                    <a:pt x="4927" y="1"/>
                    <a:pt x="1935" y="3990"/>
                    <a:pt x="730" y="8494"/>
                  </a:cubicBezTo>
                  <a:cubicBezTo>
                    <a:pt x="1703" y="7795"/>
                    <a:pt x="2767" y="7187"/>
                    <a:pt x="3861" y="6670"/>
                  </a:cubicBezTo>
                  <a:cubicBezTo>
                    <a:pt x="5212" y="6024"/>
                    <a:pt x="6592" y="5605"/>
                    <a:pt x="8110" y="5605"/>
                  </a:cubicBezTo>
                  <a:cubicBezTo>
                    <a:pt x="8163" y="5605"/>
                    <a:pt x="8215" y="5605"/>
                    <a:pt x="8269" y="5606"/>
                  </a:cubicBezTo>
                  <a:cubicBezTo>
                    <a:pt x="9059" y="5637"/>
                    <a:pt x="10487" y="5606"/>
                    <a:pt x="11065" y="6336"/>
                  </a:cubicBezTo>
                  <a:cubicBezTo>
                    <a:pt x="12220" y="7795"/>
                    <a:pt x="9363" y="8433"/>
                    <a:pt x="8481" y="8616"/>
                  </a:cubicBezTo>
                  <a:cubicBezTo>
                    <a:pt x="5351" y="9284"/>
                    <a:pt x="1794" y="9527"/>
                    <a:pt x="62" y="12628"/>
                  </a:cubicBezTo>
                  <a:cubicBezTo>
                    <a:pt x="1" y="14056"/>
                    <a:pt x="123" y="15455"/>
                    <a:pt x="366" y="16640"/>
                  </a:cubicBezTo>
                  <a:cubicBezTo>
                    <a:pt x="1217" y="15607"/>
                    <a:pt x="2250" y="14664"/>
                    <a:pt x="3101" y="13874"/>
                  </a:cubicBezTo>
                  <a:cubicBezTo>
                    <a:pt x="4334" y="12773"/>
                    <a:pt x="6470" y="11491"/>
                    <a:pt x="8322" y="11491"/>
                  </a:cubicBezTo>
                  <a:cubicBezTo>
                    <a:pt x="8617" y="11491"/>
                    <a:pt x="8905" y="11523"/>
                    <a:pt x="9180" y="11594"/>
                  </a:cubicBezTo>
                  <a:cubicBezTo>
                    <a:pt x="9545" y="11686"/>
                    <a:pt x="9788" y="12202"/>
                    <a:pt x="9393" y="12415"/>
                  </a:cubicBezTo>
                  <a:cubicBezTo>
                    <a:pt x="6323" y="14330"/>
                    <a:pt x="3071" y="15546"/>
                    <a:pt x="1034" y="18646"/>
                  </a:cubicBezTo>
                  <a:cubicBezTo>
                    <a:pt x="2007" y="20743"/>
                    <a:pt x="3770" y="22598"/>
                    <a:pt x="5533" y="24300"/>
                  </a:cubicBezTo>
                  <a:cubicBezTo>
                    <a:pt x="6870" y="20713"/>
                    <a:pt x="9302" y="16792"/>
                    <a:pt x="13405" y="16610"/>
                  </a:cubicBezTo>
                  <a:cubicBezTo>
                    <a:pt x="13417" y="16609"/>
                    <a:pt x="13429" y="16608"/>
                    <a:pt x="13440" y="16608"/>
                  </a:cubicBezTo>
                  <a:cubicBezTo>
                    <a:pt x="13884" y="16608"/>
                    <a:pt x="14307" y="17166"/>
                    <a:pt x="13922" y="17522"/>
                  </a:cubicBezTo>
                  <a:cubicBezTo>
                    <a:pt x="12646" y="18798"/>
                    <a:pt x="11126" y="19832"/>
                    <a:pt x="9819" y="21047"/>
                  </a:cubicBezTo>
                  <a:cubicBezTo>
                    <a:pt x="8451" y="22294"/>
                    <a:pt x="7509" y="23722"/>
                    <a:pt x="6475" y="25181"/>
                  </a:cubicBezTo>
                  <a:cubicBezTo>
                    <a:pt x="8968" y="27522"/>
                    <a:pt x="11187" y="29558"/>
                    <a:pt x="10761" y="31473"/>
                  </a:cubicBezTo>
                  <a:cubicBezTo>
                    <a:pt x="10731" y="31534"/>
                    <a:pt x="10731" y="31564"/>
                    <a:pt x="10731" y="31564"/>
                  </a:cubicBezTo>
                  <a:cubicBezTo>
                    <a:pt x="10883" y="31139"/>
                    <a:pt x="12433" y="27613"/>
                    <a:pt x="21491" y="27400"/>
                  </a:cubicBezTo>
                  <a:cubicBezTo>
                    <a:pt x="21734" y="25485"/>
                    <a:pt x="21521" y="23570"/>
                    <a:pt x="21126" y="21686"/>
                  </a:cubicBezTo>
                  <a:cubicBezTo>
                    <a:pt x="20852" y="20409"/>
                    <a:pt x="20001" y="18950"/>
                    <a:pt x="20396" y="17643"/>
                  </a:cubicBezTo>
                  <a:cubicBezTo>
                    <a:pt x="20441" y="17488"/>
                    <a:pt x="20629" y="17382"/>
                    <a:pt x="20811" y="17382"/>
                  </a:cubicBezTo>
                  <a:cubicBezTo>
                    <a:pt x="20879" y="17382"/>
                    <a:pt x="20946" y="17397"/>
                    <a:pt x="21004" y="17430"/>
                  </a:cubicBezTo>
                  <a:cubicBezTo>
                    <a:pt x="22463" y="18281"/>
                    <a:pt x="22767" y="19801"/>
                    <a:pt x="22980" y="21412"/>
                  </a:cubicBezTo>
                  <a:cubicBezTo>
                    <a:pt x="23223" y="23236"/>
                    <a:pt x="23345" y="25424"/>
                    <a:pt x="22798" y="27278"/>
                  </a:cubicBezTo>
                  <a:cubicBezTo>
                    <a:pt x="26172" y="26762"/>
                    <a:pt x="28968" y="24634"/>
                    <a:pt x="31005" y="21838"/>
                  </a:cubicBezTo>
                  <a:cubicBezTo>
                    <a:pt x="30062" y="19254"/>
                    <a:pt x="27327" y="17643"/>
                    <a:pt x="25442" y="15850"/>
                  </a:cubicBezTo>
                  <a:cubicBezTo>
                    <a:pt x="24834" y="15242"/>
                    <a:pt x="23649" y="13752"/>
                    <a:pt x="25017" y="13236"/>
                  </a:cubicBezTo>
                  <a:cubicBezTo>
                    <a:pt x="25136" y="13188"/>
                    <a:pt x="25267" y="13166"/>
                    <a:pt x="25407" y="13166"/>
                  </a:cubicBezTo>
                  <a:cubicBezTo>
                    <a:pt x="26684" y="13166"/>
                    <a:pt x="28675" y="15004"/>
                    <a:pt x="29333" y="15607"/>
                  </a:cubicBezTo>
                  <a:cubicBezTo>
                    <a:pt x="30670" y="16883"/>
                    <a:pt x="31521" y="18403"/>
                    <a:pt x="32129" y="20075"/>
                  </a:cubicBezTo>
                  <a:cubicBezTo>
                    <a:pt x="34652" y="15667"/>
                    <a:pt x="35473" y="10379"/>
                    <a:pt x="33983" y="7278"/>
                  </a:cubicBezTo>
                  <a:cubicBezTo>
                    <a:pt x="32617" y="4412"/>
                    <a:pt x="30336" y="3207"/>
                    <a:pt x="27892" y="3207"/>
                  </a:cubicBezTo>
                  <a:cubicBezTo>
                    <a:pt x="25335" y="3207"/>
                    <a:pt x="22600" y="4526"/>
                    <a:pt x="20548" y="6640"/>
                  </a:cubicBezTo>
                  <a:cubicBezTo>
                    <a:pt x="20548" y="6640"/>
                    <a:pt x="20305" y="956"/>
                    <a:pt x="10913" y="44"/>
                  </a:cubicBezTo>
                  <a:cubicBezTo>
                    <a:pt x="10597" y="15"/>
                    <a:pt x="10288" y="1"/>
                    <a:pt x="9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8"/>
            <p:cNvSpPr/>
            <p:nvPr/>
          </p:nvSpPr>
          <p:spPr>
            <a:xfrm>
              <a:off x="4688800" y="3081700"/>
              <a:ext cx="618575" cy="708950"/>
            </a:xfrm>
            <a:custGeom>
              <a:avLst/>
              <a:gdLst/>
              <a:ahLst/>
              <a:cxnLst/>
              <a:rect l="l" t="t" r="r" b="b"/>
              <a:pathLst>
                <a:path w="24743" h="28358" extrusionOk="0">
                  <a:moveTo>
                    <a:pt x="11595" y="5852"/>
                  </a:moveTo>
                  <a:cubicBezTo>
                    <a:pt x="11654" y="5852"/>
                    <a:pt x="11711" y="5865"/>
                    <a:pt x="11764" y="5895"/>
                  </a:cubicBezTo>
                  <a:cubicBezTo>
                    <a:pt x="11885" y="5956"/>
                    <a:pt x="11977" y="5986"/>
                    <a:pt x="12068" y="6047"/>
                  </a:cubicBezTo>
                  <a:cubicBezTo>
                    <a:pt x="12281" y="6169"/>
                    <a:pt x="12432" y="6412"/>
                    <a:pt x="12311" y="6655"/>
                  </a:cubicBezTo>
                  <a:cubicBezTo>
                    <a:pt x="12242" y="6815"/>
                    <a:pt x="12052" y="6941"/>
                    <a:pt x="11872" y="6941"/>
                  </a:cubicBezTo>
                  <a:cubicBezTo>
                    <a:pt x="11813" y="6941"/>
                    <a:pt x="11755" y="6928"/>
                    <a:pt x="11703" y="6898"/>
                  </a:cubicBezTo>
                  <a:cubicBezTo>
                    <a:pt x="11612" y="6837"/>
                    <a:pt x="11490" y="6807"/>
                    <a:pt x="11399" y="6746"/>
                  </a:cubicBezTo>
                  <a:cubicBezTo>
                    <a:pt x="11186" y="6624"/>
                    <a:pt x="11065" y="6381"/>
                    <a:pt x="11156" y="6138"/>
                  </a:cubicBezTo>
                  <a:cubicBezTo>
                    <a:pt x="11225" y="5978"/>
                    <a:pt x="11414" y="5852"/>
                    <a:pt x="11595" y="5852"/>
                  </a:cubicBezTo>
                  <a:close/>
                  <a:moveTo>
                    <a:pt x="14234" y="4402"/>
                  </a:moveTo>
                  <a:cubicBezTo>
                    <a:pt x="14251" y="4402"/>
                    <a:pt x="14269" y="4403"/>
                    <a:pt x="14287" y="4406"/>
                  </a:cubicBezTo>
                  <a:cubicBezTo>
                    <a:pt x="15533" y="4466"/>
                    <a:pt x="16657" y="4953"/>
                    <a:pt x="17782" y="5439"/>
                  </a:cubicBezTo>
                  <a:cubicBezTo>
                    <a:pt x="18512" y="5743"/>
                    <a:pt x="19241" y="6017"/>
                    <a:pt x="19758" y="6685"/>
                  </a:cubicBezTo>
                  <a:cubicBezTo>
                    <a:pt x="19940" y="6928"/>
                    <a:pt x="19819" y="7293"/>
                    <a:pt x="19545" y="7384"/>
                  </a:cubicBezTo>
                  <a:cubicBezTo>
                    <a:pt x="19404" y="7441"/>
                    <a:pt x="19259" y="7465"/>
                    <a:pt x="19111" y="7465"/>
                  </a:cubicBezTo>
                  <a:cubicBezTo>
                    <a:pt x="18463" y="7465"/>
                    <a:pt x="17768" y="7005"/>
                    <a:pt x="17174" y="6807"/>
                  </a:cubicBezTo>
                  <a:cubicBezTo>
                    <a:pt x="16566" y="6594"/>
                    <a:pt x="15928" y="6442"/>
                    <a:pt x="15320" y="6199"/>
                  </a:cubicBezTo>
                  <a:cubicBezTo>
                    <a:pt x="14773" y="5986"/>
                    <a:pt x="14499" y="5652"/>
                    <a:pt x="14013" y="5378"/>
                  </a:cubicBezTo>
                  <a:cubicBezTo>
                    <a:pt x="13739" y="5257"/>
                    <a:pt x="13709" y="4953"/>
                    <a:pt x="13800" y="4740"/>
                  </a:cubicBezTo>
                  <a:cubicBezTo>
                    <a:pt x="13857" y="4571"/>
                    <a:pt x="14017" y="4402"/>
                    <a:pt x="14234" y="4402"/>
                  </a:cubicBezTo>
                  <a:close/>
                  <a:moveTo>
                    <a:pt x="10139" y="9889"/>
                  </a:moveTo>
                  <a:cubicBezTo>
                    <a:pt x="10202" y="9889"/>
                    <a:pt x="10269" y="9904"/>
                    <a:pt x="10335" y="9938"/>
                  </a:cubicBezTo>
                  <a:cubicBezTo>
                    <a:pt x="10943" y="10181"/>
                    <a:pt x="11399" y="10728"/>
                    <a:pt x="11673" y="11305"/>
                  </a:cubicBezTo>
                  <a:cubicBezTo>
                    <a:pt x="11825" y="11549"/>
                    <a:pt x="11581" y="11883"/>
                    <a:pt x="11308" y="11913"/>
                  </a:cubicBezTo>
                  <a:cubicBezTo>
                    <a:pt x="11266" y="11919"/>
                    <a:pt x="11224" y="11922"/>
                    <a:pt x="11182" y="11922"/>
                  </a:cubicBezTo>
                  <a:cubicBezTo>
                    <a:pt x="10536" y="11922"/>
                    <a:pt x="9777" y="11296"/>
                    <a:pt x="9606" y="10697"/>
                  </a:cubicBezTo>
                  <a:cubicBezTo>
                    <a:pt x="9575" y="10485"/>
                    <a:pt x="9606" y="10302"/>
                    <a:pt x="9758" y="10150"/>
                  </a:cubicBezTo>
                  <a:cubicBezTo>
                    <a:pt x="9824" y="9996"/>
                    <a:pt x="9970" y="9889"/>
                    <a:pt x="10139" y="9889"/>
                  </a:cubicBezTo>
                  <a:close/>
                  <a:moveTo>
                    <a:pt x="17162" y="0"/>
                  </a:moveTo>
                  <a:cubicBezTo>
                    <a:pt x="14605" y="0"/>
                    <a:pt x="11870" y="1319"/>
                    <a:pt x="9818" y="3433"/>
                  </a:cubicBezTo>
                  <a:cubicBezTo>
                    <a:pt x="4347" y="13342"/>
                    <a:pt x="487" y="26686"/>
                    <a:pt x="31" y="28266"/>
                  </a:cubicBezTo>
                  <a:cubicBezTo>
                    <a:pt x="1" y="28327"/>
                    <a:pt x="1" y="28357"/>
                    <a:pt x="1" y="28357"/>
                  </a:cubicBezTo>
                  <a:cubicBezTo>
                    <a:pt x="153" y="27901"/>
                    <a:pt x="1703" y="24406"/>
                    <a:pt x="10761" y="24193"/>
                  </a:cubicBezTo>
                  <a:cubicBezTo>
                    <a:pt x="11004" y="22278"/>
                    <a:pt x="10791" y="20363"/>
                    <a:pt x="10396" y="18479"/>
                  </a:cubicBezTo>
                  <a:cubicBezTo>
                    <a:pt x="10122" y="17202"/>
                    <a:pt x="9271" y="15743"/>
                    <a:pt x="9666" y="14436"/>
                  </a:cubicBezTo>
                  <a:cubicBezTo>
                    <a:pt x="9711" y="14281"/>
                    <a:pt x="9899" y="14175"/>
                    <a:pt x="10081" y="14175"/>
                  </a:cubicBezTo>
                  <a:cubicBezTo>
                    <a:pt x="10149" y="14175"/>
                    <a:pt x="10216" y="14190"/>
                    <a:pt x="10274" y="14223"/>
                  </a:cubicBezTo>
                  <a:cubicBezTo>
                    <a:pt x="11733" y="15074"/>
                    <a:pt x="12037" y="16594"/>
                    <a:pt x="12250" y="18205"/>
                  </a:cubicBezTo>
                  <a:cubicBezTo>
                    <a:pt x="12493" y="20029"/>
                    <a:pt x="12615" y="22217"/>
                    <a:pt x="12068" y="24071"/>
                  </a:cubicBezTo>
                  <a:cubicBezTo>
                    <a:pt x="15442" y="23555"/>
                    <a:pt x="18238" y="21427"/>
                    <a:pt x="20275" y="18631"/>
                  </a:cubicBezTo>
                  <a:cubicBezTo>
                    <a:pt x="19332" y="16047"/>
                    <a:pt x="16597" y="14436"/>
                    <a:pt x="14712" y="12643"/>
                  </a:cubicBezTo>
                  <a:cubicBezTo>
                    <a:pt x="14104" y="12035"/>
                    <a:pt x="12919" y="10545"/>
                    <a:pt x="14287" y="10029"/>
                  </a:cubicBezTo>
                  <a:cubicBezTo>
                    <a:pt x="14406" y="9981"/>
                    <a:pt x="14537" y="9959"/>
                    <a:pt x="14677" y="9959"/>
                  </a:cubicBezTo>
                  <a:cubicBezTo>
                    <a:pt x="15954" y="9959"/>
                    <a:pt x="17945" y="11797"/>
                    <a:pt x="18603" y="12400"/>
                  </a:cubicBezTo>
                  <a:cubicBezTo>
                    <a:pt x="19940" y="13676"/>
                    <a:pt x="20791" y="15196"/>
                    <a:pt x="21399" y="16868"/>
                  </a:cubicBezTo>
                  <a:cubicBezTo>
                    <a:pt x="23922" y="12460"/>
                    <a:pt x="24743" y="7172"/>
                    <a:pt x="23253" y="4071"/>
                  </a:cubicBezTo>
                  <a:cubicBezTo>
                    <a:pt x="21887" y="1205"/>
                    <a:pt x="19606" y="0"/>
                    <a:pt x="17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8"/>
            <p:cNvSpPr/>
            <p:nvPr/>
          </p:nvSpPr>
          <p:spPr>
            <a:xfrm>
              <a:off x="4985150" y="3976800"/>
              <a:ext cx="172525" cy="687725"/>
            </a:xfrm>
            <a:custGeom>
              <a:avLst/>
              <a:gdLst/>
              <a:ahLst/>
              <a:cxnLst/>
              <a:rect l="l" t="t" r="r" b="b"/>
              <a:pathLst>
                <a:path w="6901" h="27509" extrusionOk="0">
                  <a:moveTo>
                    <a:pt x="6475" y="0"/>
                  </a:moveTo>
                  <a:cubicBezTo>
                    <a:pt x="6445" y="61"/>
                    <a:pt x="4803" y="4134"/>
                    <a:pt x="3223" y="9514"/>
                  </a:cubicBezTo>
                  <a:cubicBezTo>
                    <a:pt x="1734" y="14499"/>
                    <a:pt x="1" y="21672"/>
                    <a:pt x="92" y="27508"/>
                  </a:cubicBezTo>
                  <a:lnTo>
                    <a:pt x="1186" y="27508"/>
                  </a:lnTo>
                  <a:cubicBezTo>
                    <a:pt x="1004" y="16566"/>
                    <a:pt x="6840" y="365"/>
                    <a:pt x="6901" y="213"/>
                  </a:cubicBezTo>
                  <a:lnTo>
                    <a:pt x="6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8"/>
            <p:cNvSpPr/>
            <p:nvPr/>
          </p:nvSpPr>
          <p:spPr>
            <a:xfrm>
              <a:off x="4965400" y="3882525"/>
              <a:ext cx="359450" cy="335925"/>
            </a:xfrm>
            <a:custGeom>
              <a:avLst/>
              <a:gdLst/>
              <a:ahLst/>
              <a:cxnLst/>
              <a:rect l="l" t="t" r="r" b="b"/>
              <a:pathLst>
                <a:path w="14378" h="13437" extrusionOk="0">
                  <a:moveTo>
                    <a:pt x="5565" y="0"/>
                  </a:moveTo>
                  <a:cubicBezTo>
                    <a:pt x="5261" y="0"/>
                    <a:pt x="4918" y="57"/>
                    <a:pt x="4530" y="185"/>
                  </a:cubicBezTo>
                  <a:cubicBezTo>
                    <a:pt x="1368" y="1218"/>
                    <a:pt x="1" y="4835"/>
                    <a:pt x="2341" y="7115"/>
                  </a:cubicBezTo>
                  <a:cubicBezTo>
                    <a:pt x="4408" y="9121"/>
                    <a:pt x="6809" y="10397"/>
                    <a:pt x="7326" y="12556"/>
                  </a:cubicBezTo>
                  <a:cubicBezTo>
                    <a:pt x="7417" y="12829"/>
                    <a:pt x="7448" y="13133"/>
                    <a:pt x="7448" y="13437"/>
                  </a:cubicBezTo>
                  <a:cubicBezTo>
                    <a:pt x="7478" y="13194"/>
                    <a:pt x="7752" y="10732"/>
                    <a:pt x="11369" y="10154"/>
                  </a:cubicBezTo>
                  <a:cubicBezTo>
                    <a:pt x="11885" y="10063"/>
                    <a:pt x="12311" y="9850"/>
                    <a:pt x="12645" y="9546"/>
                  </a:cubicBezTo>
                  <a:cubicBezTo>
                    <a:pt x="12311" y="8756"/>
                    <a:pt x="11825" y="8027"/>
                    <a:pt x="11156" y="7327"/>
                  </a:cubicBezTo>
                  <a:cubicBezTo>
                    <a:pt x="10518" y="6659"/>
                    <a:pt x="9636" y="6142"/>
                    <a:pt x="9241" y="5321"/>
                  </a:cubicBezTo>
                  <a:cubicBezTo>
                    <a:pt x="9088" y="4965"/>
                    <a:pt x="9405" y="4715"/>
                    <a:pt x="9708" y="4715"/>
                  </a:cubicBezTo>
                  <a:cubicBezTo>
                    <a:pt x="9767" y="4715"/>
                    <a:pt x="9825" y="4724"/>
                    <a:pt x="9879" y="4744"/>
                  </a:cubicBezTo>
                  <a:cubicBezTo>
                    <a:pt x="10913" y="5078"/>
                    <a:pt x="12007" y="6020"/>
                    <a:pt x="12645" y="6872"/>
                  </a:cubicBezTo>
                  <a:cubicBezTo>
                    <a:pt x="13010" y="7327"/>
                    <a:pt x="13284" y="7814"/>
                    <a:pt x="13466" y="8331"/>
                  </a:cubicBezTo>
                  <a:cubicBezTo>
                    <a:pt x="14378" y="5929"/>
                    <a:pt x="13192" y="1887"/>
                    <a:pt x="11338" y="914"/>
                  </a:cubicBezTo>
                  <a:cubicBezTo>
                    <a:pt x="10908" y="691"/>
                    <a:pt x="10524" y="598"/>
                    <a:pt x="10185" y="598"/>
                  </a:cubicBezTo>
                  <a:cubicBezTo>
                    <a:pt x="8485" y="598"/>
                    <a:pt x="7873" y="2920"/>
                    <a:pt x="7873" y="2920"/>
                  </a:cubicBezTo>
                  <a:cubicBezTo>
                    <a:pt x="7873" y="2920"/>
                    <a:pt x="7873" y="2829"/>
                    <a:pt x="7843" y="2677"/>
                  </a:cubicBezTo>
                  <a:cubicBezTo>
                    <a:pt x="7765" y="1949"/>
                    <a:pt x="7354" y="0"/>
                    <a:pt x="5565" y="0"/>
                  </a:cubicBezTo>
                  <a:close/>
                </a:path>
              </a:pathLst>
            </a:custGeom>
            <a:solidFill>
              <a:srgbClr val="547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8"/>
            <p:cNvSpPr/>
            <p:nvPr/>
          </p:nvSpPr>
          <p:spPr>
            <a:xfrm>
              <a:off x="5137900" y="3897475"/>
              <a:ext cx="186950" cy="320975"/>
            </a:xfrm>
            <a:custGeom>
              <a:avLst/>
              <a:gdLst/>
              <a:ahLst/>
              <a:cxnLst/>
              <a:rect l="l" t="t" r="r" b="b"/>
              <a:pathLst>
                <a:path w="7478" h="12839" extrusionOk="0">
                  <a:moveTo>
                    <a:pt x="3285" y="0"/>
                  </a:moveTo>
                  <a:cubicBezTo>
                    <a:pt x="1585" y="0"/>
                    <a:pt x="973" y="2322"/>
                    <a:pt x="973" y="2322"/>
                  </a:cubicBezTo>
                  <a:cubicBezTo>
                    <a:pt x="973" y="2322"/>
                    <a:pt x="973" y="2231"/>
                    <a:pt x="943" y="2079"/>
                  </a:cubicBezTo>
                  <a:cubicBezTo>
                    <a:pt x="0" y="6152"/>
                    <a:pt x="244" y="10225"/>
                    <a:pt x="426" y="11958"/>
                  </a:cubicBezTo>
                  <a:cubicBezTo>
                    <a:pt x="487" y="12444"/>
                    <a:pt x="517" y="12778"/>
                    <a:pt x="548" y="12839"/>
                  </a:cubicBezTo>
                  <a:cubicBezTo>
                    <a:pt x="578" y="12596"/>
                    <a:pt x="852" y="10134"/>
                    <a:pt x="4469" y="9556"/>
                  </a:cubicBezTo>
                  <a:cubicBezTo>
                    <a:pt x="4985" y="9465"/>
                    <a:pt x="5411" y="9252"/>
                    <a:pt x="5745" y="8948"/>
                  </a:cubicBezTo>
                  <a:cubicBezTo>
                    <a:pt x="5411" y="8158"/>
                    <a:pt x="4925" y="7429"/>
                    <a:pt x="4226" y="6729"/>
                  </a:cubicBezTo>
                  <a:cubicBezTo>
                    <a:pt x="3618" y="6061"/>
                    <a:pt x="2736" y="5544"/>
                    <a:pt x="2341" y="4723"/>
                  </a:cubicBezTo>
                  <a:cubicBezTo>
                    <a:pt x="2188" y="4367"/>
                    <a:pt x="2505" y="4117"/>
                    <a:pt x="2808" y="4117"/>
                  </a:cubicBezTo>
                  <a:cubicBezTo>
                    <a:pt x="2867" y="4117"/>
                    <a:pt x="2925" y="4126"/>
                    <a:pt x="2979" y="4146"/>
                  </a:cubicBezTo>
                  <a:cubicBezTo>
                    <a:pt x="4013" y="4480"/>
                    <a:pt x="5107" y="5422"/>
                    <a:pt x="5745" y="6274"/>
                  </a:cubicBezTo>
                  <a:cubicBezTo>
                    <a:pt x="6110" y="6729"/>
                    <a:pt x="6384" y="7216"/>
                    <a:pt x="6566" y="7733"/>
                  </a:cubicBezTo>
                  <a:cubicBezTo>
                    <a:pt x="7478" y="5331"/>
                    <a:pt x="6292" y="1289"/>
                    <a:pt x="4438" y="316"/>
                  </a:cubicBezTo>
                  <a:cubicBezTo>
                    <a:pt x="4008" y="93"/>
                    <a:pt x="3624" y="0"/>
                    <a:pt x="3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8"/>
            <p:cNvSpPr/>
            <p:nvPr/>
          </p:nvSpPr>
          <p:spPr>
            <a:xfrm>
              <a:off x="4760225" y="4460850"/>
              <a:ext cx="511450" cy="512950"/>
            </a:xfrm>
            <a:custGeom>
              <a:avLst/>
              <a:gdLst/>
              <a:ahLst/>
              <a:cxnLst/>
              <a:rect l="l" t="t" r="r" b="b"/>
              <a:pathLst>
                <a:path w="20458" h="20518" extrusionOk="0">
                  <a:moveTo>
                    <a:pt x="1" y="0"/>
                  </a:moveTo>
                  <a:cubicBezTo>
                    <a:pt x="1" y="365"/>
                    <a:pt x="31" y="730"/>
                    <a:pt x="31" y="1094"/>
                  </a:cubicBezTo>
                  <a:cubicBezTo>
                    <a:pt x="31" y="1186"/>
                    <a:pt x="31" y="1277"/>
                    <a:pt x="31" y="1368"/>
                  </a:cubicBezTo>
                  <a:cubicBezTo>
                    <a:pt x="31" y="1429"/>
                    <a:pt x="31" y="1459"/>
                    <a:pt x="31" y="1520"/>
                  </a:cubicBezTo>
                  <a:cubicBezTo>
                    <a:pt x="62" y="1794"/>
                    <a:pt x="62" y="2067"/>
                    <a:pt x="62" y="2310"/>
                  </a:cubicBezTo>
                  <a:cubicBezTo>
                    <a:pt x="62" y="2401"/>
                    <a:pt x="92" y="2462"/>
                    <a:pt x="92" y="2523"/>
                  </a:cubicBezTo>
                  <a:cubicBezTo>
                    <a:pt x="92" y="2584"/>
                    <a:pt x="92" y="2675"/>
                    <a:pt x="92" y="2736"/>
                  </a:cubicBezTo>
                  <a:cubicBezTo>
                    <a:pt x="122" y="3009"/>
                    <a:pt x="122" y="3283"/>
                    <a:pt x="153" y="3556"/>
                  </a:cubicBezTo>
                  <a:cubicBezTo>
                    <a:pt x="153" y="3678"/>
                    <a:pt x="183" y="3830"/>
                    <a:pt x="183" y="3952"/>
                  </a:cubicBezTo>
                  <a:cubicBezTo>
                    <a:pt x="214" y="4225"/>
                    <a:pt x="244" y="4499"/>
                    <a:pt x="274" y="4742"/>
                  </a:cubicBezTo>
                  <a:cubicBezTo>
                    <a:pt x="274" y="4772"/>
                    <a:pt x="274" y="4772"/>
                    <a:pt x="274" y="4772"/>
                  </a:cubicBezTo>
                  <a:cubicBezTo>
                    <a:pt x="274" y="4894"/>
                    <a:pt x="305" y="5046"/>
                    <a:pt x="305" y="5167"/>
                  </a:cubicBezTo>
                  <a:cubicBezTo>
                    <a:pt x="335" y="5411"/>
                    <a:pt x="366" y="5654"/>
                    <a:pt x="426" y="5897"/>
                  </a:cubicBezTo>
                  <a:cubicBezTo>
                    <a:pt x="426" y="5927"/>
                    <a:pt x="426" y="5958"/>
                    <a:pt x="426" y="5988"/>
                  </a:cubicBezTo>
                  <a:cubicBezTo>
                    <a:pt x="426" y="6140"/>
                    <a:pt x="457" y="6262"/>
                    <a:pt x="487" y="6414"/>
                  </a:cubicBezTo>
                  <a:cubicBezTo>
                    <a:pt x="518" y="6687"/>
                    <a:pt x="578" y="6961"/>
                    <a:pt x="609" y="7204"/>
                  </a:cubicBezTo>
                  <a:cubicBezTo>
                    <a:pt x="639" y="7356"/>
                    <a:pt x="670" y="7477"/>
                    <a:pt x="700" y="7629"/>
                  </a:cubicBezTo>
                  <a:cubicBezTo>
                    <a:pt x="730" y="7812"/>
                    <a:pt x="761" y="7964"/>
                    <a:pt x="791" y="8146"/>
                  </a:cubicBezTo>
                  <a:cubicBezTo>
                    <a:pt x="822" y="8237"/>
                    <a:pt x="822" y="8329"/>
                    <a:pt x="852" y="8420"/>
                  </a:cubicBezTo>
                  <a:cubicBezTo>
                    <a:pt x="882" y="8572"/>
                    <a:pt x="913" y="8724"/>
                    <a:pt x="943" y="8845"/>
                  </a:cubicBezTo>
                  <a:cubicBezTo>
                    <a:pt x="973" y="8997"/>
                    <a:pt x="1004" y="9149"/>
                    <a:pt x="1034" y="9271"/>
                  </a:cubicBezTo>
                  <a:cubicBezTo>
                    <a:pt x="1065" y="9423"/>
                    <a:pt x="1095" y="9544"/>
                    <a:pt x="1125" y="9666"/>
                  </a:cubicBezTo>
                  <a:cubicBezTo>
                    <a:pt x="1156" y="9788"/>
                    <a:pt x="1186" y="9940"/>
                    <a:pt x="1217" y="10061"/>
                  </a:cubicBezTo>
                  <a:cubicBezTo>
                    <a:pt x="1308" y="10335"/>
                    <a:pt x="1369" y="10608"/>
                    <a:pt x="1429" y="10882"/>
                  </a:cubicBezTo>
                  <a:cubicBezTo>
                    <a:pt x="1490" y="11034"/>
                    <a:pt x="1521" y="11155"/>
                    <a:pt x="1551" y="11307"/>
                  </a:cubicBezTo>
                  <a:cubicBezTo>
                    <a:pt x="1581" y="11368"/>
                    <a:pt x="1612" y="11429"/>
                    <a:pt x="1642" y="11520"/>
                  </a:cubicBezTo>
                  <a:cubicBezTo>
                    <a:pt x="1703" y="11702"/>
                    <a:pt x="1764" y="11915"/>
                    <a:pt x="1825" y="12098"/>
                  </a:cubicBezTo>
                  <a:cubicBezTo>
                    <a:pt x="1855" y="12250"/>
                    <a:pt x="1916" y="12371"/>
                    <a:pt x="1946" y="12523"/>
                  </a:cubicBezTo>
                  <a:cubicBezTo>
                    <a:pt x="1977" y="12554"/>
                    <a:pt x="1977" y="12614"/>
                    <a:pt x="2007" y="12645"/>
                  </a:cubicBezTo>
                  <a:cubicBezTo>
                    <a:pt x="2068" y="12888"/>
                    <a:pt x="2159" y="13101"/>
                    <a:pt x="2220" y="13344"/>
                  </a:cubicBezTo>
                  <a:cubicBezTo>
                    <a:pt x="2281" y="13465"/>
                    <a:pt x="2341" y="13617"/>
                    <a:pt x="2402" y="13739"/>
                  </a:cubicBezTo>
                  <a:cubicBezTo>
                    <a:pt x="2493" y="14013"/>
                    <a:pt x="2615" y="14286"/>
                    <a:pt x="2706" y="14560"/>
                  </a:cubicBezTo>
                  <a:cubicBezTo>
                    <a:pt x="2767" y="14681"/>
                    <a:pt x="2797" y="14772"/>
                    <a:pt x="2858" y="14894"/>
                  </a:cubicBezTo>
                  <a:cubicBezTo>
                    <a:pt x="2858" y="14924"/>
                    <a:pt x="2888" y="14955"/>
                    <a:pt x="2888" y="14955"/>
                  </a:cubicBezTo>
                  <a:cubicBezTo>
                    <a:pt x="3010" y="15259"/>
                    <a:pt x="3132" y="15502"/>
                    <a:pt x="3253" y="15775"/>
                  </a:cubicBezTo>
                  <a:cubicBezTo>
                    <a:pt x="3284" y="15867"/>
                    <a:pt x="3344" y="15958"/>
                    <a:pt x="3375" y="16049"/>
                  </a:cubicBezTo>
                  <a:cubicBezTo>
                    <a:pt x="3405" y="16079"/>
                    <a:pt x="3436" y="16140"/>
                    <a:pt x="3436" y="16171"/>
                  </a:cubicBezTo>
                  <a:cubicBezTo>
                    <a:pt x="3588" y="16475"/>
                    <a:pt x="3740" y="16748"/>
                    <a:pt x="3861" y="16991"/>
                  </a:cubicBezTo>
                  <a:cubicBezTo>
                    <a:pt x="3952" y="17143"/>
                    <a:pt x="4013" y="17265"/>
                    <a:pt x="4074" y="17417"/>
                  </a:cubicBezTo>
                  <a:cubicBezTo>
                    <a:pt x="4226" y="17660"/>
                    <a:pt x="4378" y="17903"/>
                    <a:pt x="4499" y="18146"/>
                  </a:cubicBezTo>
                  <a:cubicBezTo>
                    <a:pt x="4530" y="18177"/>
                    <a:pt x="4530" y="18207"/>
                    <a:pt x="4560" y="18207"/>
                  </a:cubicBezTo>
                  <a:cubicBezTo>
                    <a:pt x="4560" y="18238"/>
                    <a:pt x="4591" y="18268"/>
                    <a:pt x="4591" y="18268"/>
                  </a:cubicBezTo>
                  <a:cubicBezTo>
                    <a:pt x="4682" y="18389"/>
                    <a:pt x="4743" y="18511"/>
                    <a:pt x="4803" y="18633"/>
                  </a:cubicBezTo>
                  <a:cubicBezTo>
                    <a:pt x="5016" y="18937"/>
                    <a:pt x="5198" y="19210"/>
                    <a:pt x="5350" y="19423"/>
                  </a:cubicBezTo>
                  <a:cubicBezTo>
                    <a:pt x="5350" y="19423"/>
                    <a:pt x="5350" y="19423"/>
                    <a:pt x="5350" y="19453"/>
                  </a:cubicBezTo>
                  <a:cubicBezTo>
                    <a:pt x="5472" y="19605"/>
                    <a:pt x="5563" y="19727"/>
                    <a:pt x="5654" y="19848"/>
                  </a:cubicBezTo>
                  <a:cubicBezTo>
                    <a:pt x="5989" y="20304"/>
                    <a:pt x="6202" y="20517"/>
                    <a:pt x="6202" y="20517"/>
                  </a:cubicBezTo>
                  <a:lnTo>
                    <a:pt x="14287" y="20517"/>
                  </a:lnTo>
                  <a:cubicBezTo>
                    <a:pt x="14287" y="20517"/>
                    <a:pt x="14500" y="20304"/>
                    <a:pt x="14804" y="19848"/>
                  </a:cubicBezTo>
                  <a:cubicBezTo>
                    <a:pt x="14895" y="19727"/>
                    <a:pt x="15016" y="19605"/>
                    <a:pt x="15107" y="19453"/>
                  </a:cubicBezTo>
                  <a:cubicBezTo>
                    <a:pt x="15107" y="19423"/>
                    <a:pt x="15107" y="19423"/>
                    <a:pt x="15138" y="19423"/>
                  </a:cubicBezTo>
                  <a:cubicBezTo>
                    <a:pt x="15290" y="19210"/>
                    <a:pt x="15472" y="18937"/>
                    <a:pt x="15655" y="18633"/>
                  </a:cubicBezTo>
                  <a:cubicBezTo>
                    <a:pt x="15715" y="18511"/>
                    <a:pt x="15807" y="18389"/>
                    <a:pt x="15867" y="18268"/>
                  </a:cubicBezTo>
                  <a:cubicBezTo>
                    <a:pt x="15898" y="18268"/>
                    <a:pt x="15898" y="18238"/>
                    <a:pt x="15928" y="18207"/>
                  </a:cubicBezTo>
                  <a:cubicBezTo>
                    <a:pt x="16080" y="17964"/>
                    <a:pt x="16232" y="17690"/>
                    <a:pt x="16384" y="17417"/>
                  </a:cubicBezTo>
                  <a:cubicBezTo>
                    <a:pt x="16475" y="17265"/>
                    <a:pt x="16536" y="17143"/>
                    <a:pt x="16597" y="16991"/>
                  </a:cubicBezTo>
                  <a:cubicBezTo>
                    <a:pt x="16749" y="16748"/>
                    <a:pt x="16870" y="16475"/>
                    <a:pt x="17022" y="16171"/>
                  </a:cubicBezTo>
                  <a:cubicBezTo>
                    <a:pt x="17053" y="16140"/>
                    <a:pt x="17083" y="16079"/>
                    <a:pt x="17083" y="16049"/>
                  </a:cubicBezTo>
                  <a:cubicBezTo>
                    <a:pt x="17144" y="15958"/>
                    <a:pt x="17174" y="15867"/>
                    <a:pt x="17235" y="15775"/>
                  </a:cubicBezTo>
                  <a:cubicBezTo>
                    <a:pt x="17357" y="15502"/>
                    <a:pt x="17478" y="15259"/>
                    <a:pt x="17600" y="14955"/>
                  </a:cubicBezTo>
                  <a:cubicBezTo>
                    <a:pt x="17600" y="14955"/>
                    <a:pt x="17600" y="14924"/>
                    <a:pt x="17630" y="14894"/>
                  </a:cubicBezTo>
                  <a:cubicBezTo>
                    <a:pt x="17661" y="14772"/>
                    <a:pt x="17722" y="14681"/>
                    <a:pt x="17752" y="14560"/>
                  </a:cubicBezTo>
                  <a:cubicBezTo>
                    <a:pt x="17874" y="14286"/>
                    <a:pt x="17965" y="14013"/>
                    <a:pt x="18086" y="13739"/>
                  </a:cubicBezTo>
                  <a:cubicBezTo>
                    <a:pt x="18147" y="13617"/>
                    <a:pt x="18177" y="13465"/>
                    <a:pt x="18238" y="13344"/>
                  </a:cubicBezTo>
                  <a:cubicBezTo>
                    <a:pt x="18329" y="13101"/>
                    <a:pt x="18390" y="12888"/>
                    <a:pt x="18481" y="12645"/>
                  </a:cubicBezTo>
                  <a:cubicBezTo>
                    <a:pt x="18481" y="12614"/>
                    <a:pt x="18512" y="12554"/>
                    <a:pt x="18512" y="12523"/>
                  </a:cubicBezTo>
                  <a:cubicBezTo>
                    <a:pt x="18573" y="12371"/>
                    <a:pt x="18603" y="12250"/>
                    <a:pt x="18664" y="12098"/>
                  </a:cubicBezTo>
                  <a:cubicBezTo>
                    <a:pt x="18725" y="11915"/>
                    <a:pt x="18785" y="11702"/>
                    <a:pt x="18846" y="11520"/>
                  </a:cubicBezTo>
                  <a:cubicBezTo>
                    <a:pt x="18877" y="11429"/>
                    <a:pt x="18877" y="11368"/>
                    <a:pt x="18907" y="11307"/>
                  </a:cubicBezTo>
                  <a:cubicBezTo>
                    <a:pt x="18937" y="11155"/>
                    <a:pt x="18998" y="11034"/>
                    <a:pt x="19029" y="10882"/>
                  </a:cubicBezTo>
                  <a:cubicBezTo>
                    <a:pt x="19089" y="10608"/>
                    <a:pt x="19181" y="10335"/>
                    <a:pt x="19241" y="10061"/>
                  </a:cubicBezTo>
                  <a:cubicBezTo>
                    <a:pt x="19272" y="9940"/>
                    <a:pt x="19302" y="9788"/>
                    <a:pt x="19363" y="9666"/>
                  </a:cubicBezTo>
                  <a:cubicBezTo>
                    <a:pt x="19393" y="9544"/>
                    <a:pt x="19393" y="9423"/>
                    <a:pt x="19424" y="9271"/>
                  </a:cubicBezTo>
                  <a:cubicBezTo>
                    <a:pt x="19484" y="9149"/>
                    <a:pt x="19515" y="8997"/>
                    <a:pt x="19545" y="8845"/>
                  </a:cubicBezTo>
                  <a:cubicBezTo>
                    <a:pt x="19576" y="8724"/>
                    <a:pt x="19606" y="8572"/>
                    <a:pt x="19636" y="8420"/>
                  </a:cubicBezTo>
                  <a:cubicBezTo>
                    <a:pt x="19636" y="8329"/>
                    <a:pt x="19667" y="8237"/>
                    <a:pt x="19697" y="8146"/>
                  </a:cubicBezTo>
                  <a:cubicBezTo>
                    <a:pt x="19728" y="7964"/>
                    <a:pt x="19758" y="7812"/>
                    <a:pt x="19788" y="7629"/>
                  </a:cubicBezTo>
                  <a:cubicBezTo>
                    <a:pt x="19819" y="7477"/>
                    <a:pt x="19819" y="7356"/>
                    <a:pt x="19849" y="7204"/>
                  </a:cubicBezTo>
                  <a:cubicBezTo>
                    <a:pt x="19910" y="6961"/>
                    <a:pt x="19940" y="6687"/>
                    <a:pt x="20001" y="6414"/>
                  </a:cubicBezTo>
                  <a:cubicBezTo>
                    <a:pt x="20001" y="6262"/>
                    <a:pt x="20032" y="6140"/>
                    <a:pt x="20032" y="5988"/>
                  </a:cubicBezTo>
                  <a:cubicBezTo>
                    <a:pt x="20062" y="5958"/>
                    <a:pt x="20062" y="5927"/>
                    <a:pt x="20062" y="5897"/>
                  </a:cubicBezTo>
                  <a:cubicBezTo>
                    <a:pt x="20092" y="5654"/>
                    <a:pt x="20123" y="5411"/>
                    <a:pt x="20153" y="5167"/>
                  </a:cubicBezTo>
                  <a:cubicBezTo>
                    <a:pt x="20184" y="5046"/>
                    <a:pt x="20184" y="4894"/>
                    <a:pt x="20214" y="4772"/>
                  </a:cubicBezTo>
                  <a:cubicBezTo>
                    <a:pt x="20214" y="4772"/>
                    <a:pt x="20214" y="4772"/>
                    <a:pt x="20214" y="4742"/>
                  </a:cubicBezTo>
                  <a:cubicBezTo>
                    <a:pt x="20244" y="4499"/>
                    <a:pt x="20275" y="4225"/>
                    <a:pt x="20275" y="3952"/>
                  </a:cubicBezTo>
                  <a:cubicBezTo>
                    <a:pt x="20305" y="3830"/>
                    <a:pt x="20305" y="3678"/>
                    <a:pt x="20305" y="3556"/>
                  </a:cubicBezTo>
                  <a:cubicBezTo>
                    <a:pt x="20336" y="3283"/>
                    <a:pt x="20366" y="3009"/>
                    <a:pt x="20366" y="2736"/>
                  </a:cubicBezTo>
                  <a:cubicBezTo>
                    <a:pt x="20366" y="2675"/>
                    <a:pt x="20396" y="2584"/>
                    <a:pt x="20396" y="2523"/>
                  </a:cubicBezTo>
                  <a:cubicBezTo>
                    <a:pt x="20396" y="2462"/>
                    <a:pt x="20396" y="2401"/>
                    <a:pt x="20396" y="2310"/>
                  </a:cubicBezTo>
                  <a:cubicBezTo>
                    <a:pt x="20427" y="2067"/>
                    <a:pt x="20427" y="1794"/>
                    <a:pt x="20427" y="1520"/>
                  </a:cubicBezTo>
                  <a:cubicBezTo>
                    <a:pt x="20427" y="1459"/>
                    <a:pt x="20427" y="1429"/>
                    <a:pt x="20427" y="1368"/>
                  </a:cubicBezTo>
                  <a:cubicBezTo>
                    <a:pt x="20427" y="1277"/>
                    <a:pt x="20457" y="1186"/>
                    <a:pt x="20457" y="1094"/>
                  </a:cubicBezTo>
                  <a:cubicBezTo>
                    <a:pt x="20457" y="730"/>
                    <a:pt x="20457" y="365"/>
                    <a:pt x="20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8"/>
            <p:cNvSpPr/>
            <p:nvPr/>
          </p:nvSpPr>
          <p:spPr>
            <a:xfrm>
              <a:off x="4761000" y="4495025"/>
              <a:ext cx="509900" cy="28900"/>
            </a:xfrm>
            <a:custGeom>
              <a:avLst/>
              <a:gdLst/>
              <a:ahLst/>
              <a:cxnLst/>
              <a:rect l="l" t="t" r="r" b="b"/>
              <a:pathLst>
                <a:path w="20396" h="1156" extrusionOk="0">
                  <a:moveTo>
                    <a:pt x="0" y="1"/>
                  </a:moveTo>
                  <a:cubicBezTo>
                    <a:pt x="0" y="62"/>
                    <a:pt x="0" y="92"/>
                    <a:pt x="0" y="153"/>
                  </a:cubicBezTo>
                  <a:cubicBezTo>
                    <a:pt x="31" y="427"/>
                    <a:pt x="31" y="700"/>
                    <a:pt x="31" y="943"/>
                  </a:cubicBezTo>
                  <a:cubicBezTo>
                    <a:pt x="31" y="1034"/>
                    <a:pt x="61" y="1095"/>
                    <a:pt x="61" y="1156"/>
                  </a:cubicBezTo>
                  <a:lnTo>
                    <a:pt x="20365" y="1156"/>
                  </a:lnTo>
                  <a:cubicBezTo>
                    <a:pt x="20365" y="1095"/>
                    <a:pt x="20365" y="1034"/>
                    <a:pt x="20365" y="943"/>
                  </a:cubicBezTo>
                  <a:cubicBezTo>
                    <a:pt x="20396" y="700"/>
                    <a:pt x="20396" y="427"/>
                    <a:pt x="20396" y="153"/>
                  </a:cubicBezTo>
                  <a:cubicBezTo>
                    <a:pt x="20396" y="92"/>
                    <a:pt x="20396" y="62"/>
                    <a:pt x="20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8"/>
            <p:cNvSpPr/>
            <p:nvPr/>
          </p:nvSpPr>
          <p:spPr>
            <a:xfrm>
              <a:off x="4767075" y="4579375"/>
              <a:ext cx="498500" cy="28900"/>
            </a:xfrm>
            <a:custGeom>
              <a:avLst/>
              <a:gdLst/>
              <a:ahLst/>
              <a:cxnLst/>
              <a:rect l="l" t="t" r="r" b="b"/>
              <a:pathLst>
                <a:path w="19940" h="1156" extrusionOk="0">
                  <a:moveTo>
                    <a:pt x="0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153"/>
                    <a:pt x="31" y="305"/>
                    <a:pt x="31" y="426"/>
                  </a:cubicBezTo>
                  <a:cubicBezTo>
                    <a:pt x="61" y="670"/>
                    <a:pt x="92" y="913"/>
                    <a:pt x="152" y="1156"/>
                  </a:cubicBezTo>
                  <a:lnTo>
                    <a:pt x="19788" y="1156"/>
                  </a:lnTo>
                  <a:cubicBezTo>
                    <a:pt x="19818" y="913"/>
                    <a:pt x="19849" y="670"/>
                    <a:pt x="19879" y="426"/>
                  </a:cubicBezTo>
                  <a:cubicBezTo>
                    <a:pt x="19910" y="305"/>
                    <a:pt x="19910" y="153"/>
                    <a:pt x="19940" y="31"/>
                  </a:cubicBezTo>
                  <a:cubicBezTo>
                    <a:pt x="19940" y="31"/>
                    <a:pt x="19940" y="1"/>
                    <a:pt x="19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8"/>
            <p:cNvSpPr/>
            <p:nvPr/>
          </p:nvSpPr>
          <p:spPr>
            <a:xfrm>
              <a:off x="4780000" y="4664500"/>
              <a:ext cx="472675" cy="28125"/>
            </a:xfrm>
            <a:custGeom>
              <a:avLst/>
              <a:gdLst/>
              <a:ahLst/>
              <a:cxnLst/>
              <a:rect l="l" t="t" r="r" b="b"/>
              <a:pathLst>
                <a:path w="18907" h="1125" extrusionOk="0">
                  <a:moveTo>
                    <a:pt x="0" y="0"/>
                  </a:moveTo>
                  <a:cubicBezTo>
                    <a:pt x="31" y="91"/>
                    <a:pt x="31" y="183"/>
                    <a:pt x="61" y="274"/>
                  </a:cubicBezTo>
                  <a:cubicBezTo>
                    <a:pt x="91" y="426"/>
                    <a:pt x="122" y="578"/>
                    <a:pt x="152" y="699"/>
                  </a:cubicBezTo>
                  <a:cubicBezTo>
                    <a:pt x="182" y="851"/>
                    <a:pt x="213" y="1003"/>
                    <a:pt x="243" y="1125"/>
                  </a:cubicBezTo>
                  <a:lnTo>
                    <a:pt x="18633" y="1125"/>
                  </a:lnTo>
                  <a:cubicBezTo>
                    <a:pt x="18693" y="1003"/>
                    <a:pt x="18724" y="851"/>
                    <a:pt x="18754" y="699"/>
                  </a:cubicBezTo>
                  <a:cubicBezTo>
                    <a:pt x="18785" y="578"/>
                    <a:pt x="18815" y="426"/>
                    <a:pt x="18845" y="274"/>
                  </a:cubicBezTo>
                  <a:cubicBezTo>
                    <a:pt x="18845" y="183"/>
                    <a:pt x="18876" y="91"/>
                    <a:pt x="18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8"/>
            <p:cNvSpPr/>
            <p:nvPr/>
          </p:nvSpPr>
          <p:spPr>
            <a:xfrm>
              <a:off x="4801275" y="4748850"/>
              <a:ext cx="430125" cy="28125"/>
            </a:xfrm>
            <a:custGeom>
              <a:avLst/>
              <a:gdLst/>
              <a:ahLst/>
              <a:cxnLst/>
              <a:rect l="l" t="t" r="r" b="b"/>
              <a:pathLst>
                <a:path w="17205" h="1125" extrusionOk="0">
                  <a:moveTo>
                    <a:pt x="0" y="0"/>
                  </a:moveTo>
                  <a:cubicBezTo>
                    <a:pt x="61" y="182"/>
                    <a:pt x="122" y="395"/>
                    <a:pt x="183" y="578"/>
                  </a:cubicBezTo>
                  <a:cubicBezTo>
                    <a:pt x="213" y="730"/>
                    <a:pt x="274" y="851"/>
                    <a:pt x="304" y="1003"/>
                  </a:cubicBezTo>
                  <a:cubicBezTo>
                    <a:pt x="335" y="1034"/>
                    <a:pt x="335" y="1094"/>
                    <a:pt x="365" y="1125"/>
                  </a:cubicBezTo>
                  <a:lnTo>
                    <a:pt x="16839" y="1125"/>
                  </a:lnTo>
                  <a:cubicBezTo>
                    <a:pt x="16839" y="1094"/>
                    <a:pt x="16870" y="1034"/>
                    <a:pt x="16870" y="1003"/>
                  </a:cubicBezTo>
                  <a:cubicBezTo>
                    <a:pt x="16931" y="851"/>
                    <a:pt x="16961" y="730"/>
                    <a:pt x="17022" y="578"/>
                  </a:cubicBezTo>
                  <a:cubicBezTo>
                    <a:pt x="17083" y="395"/>
                    <a:pt x="17143" y="182"/>
                    <a:pt x="17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8"/>
            <p:cNvSpPr/>
            <p:nvPr/>
          </p:nvSpPr>
          <p:spPr>
            <a:xfrm>
              <a:off x="4831675" y="4833200"/>
              <a:ext cx="369325" cy="28900"/>
            </a:xfrm>
            <a:custGeom>
              <a:avLst/>
              <a:gdLst/>
              <a:ahLst/>
              <a:cxnLst/>
              <a:rect l="l" t="t" r="r" b="b"/>
              <a:pathLst>
                <a:path w="14773" h="1156" extrusionOk="0">
                  <a:moveTo>
                    <a:pt x="0" y="0"/>
                  </a:moveTo>
                  <a:cubicBezTo>
                    <a:pt x="0" y="30"/>
                    <a:pt x="30" y="61"/>
                    <a:pt x="30" y="61"/>
                  </a:cubicBezTo>
                  <a:cubicBezTo>
                    <a:pt x="152" y="334"/>
                    <a:pt x="274" y="608"/>
                    <a:pt x="395" y="881"/>
                  </a:cubicBezTo>
                  <a:cubicBezTo>
                    <a:pt x="426" y="973"/>
                    <a:pt x="486" y="1064"/>
                    <a:pt x="517" y="1155"/>
                  </a:cubicBezTo>
                  <a:lnTo>
                    <a:pt x="14225" y="1155"/>
                  </a:lnTo>
                  <a:cubicBezTo>
                    <a:pt x="14286" y="1064"/>
                    <a:pt x="14316" y="973"/>
                    <a:pt x="14377" y="881"/>
                  </a:cubicBezTo>
                  <a:cubicBezTo>
                    <a:pt x="14499" y="608"/>
                    <a:pt x="14620" y="334"/>
                    <a:pt x="14742" y="61"/>
                  </a:cubicBezTo>
                  <a:cubicBezTo>
                    <a:pt x="14742" y="61"/>
                    <a:pt x="14742" y="30"/>
                    <a:pt x="14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8"/>
            <p:cNvSpPr/>
            <p:nvPr/>
          </p:nvSpPr>
          <p:spPr>
            <a:xfrm>
              <a:off x="4874975" y="4917525"/>
              <a:ext cx="281950" cy="28900"/>
            </a:xfrm>
            <a:custGeom>
              <a:avLst/>
              <a:gdLst/>
              <a:ahLst/>
              <a:cxnLst/>
              <a:rect l="l" t="t" r="r" b="b"/>
              <a:pathLst>
                <a:path w="11278" h="1156" extrusionOk="0">
                  <a:moveTo>
                    <a:pt x="1" y="1"/>
                  </a:moveTo>
                  <a:cubicBezTo>
                    <a:pt x="92" y="122"/>
                    <a:pt x="153" y="244"/>
                    <a:pt x="213" y="366"/>
                  </a:cubicBezTo>
                  <a:cubicBezTo>
                    <a:pt x="426" y="670"/>
                    <a:pt x="608" y="943"/>
                    <a:pt x="760" y="1156"/>
                  </a:cubicBezTo>
                  <a:lnTo>
                    <a:pt x="10548" y="1156"/>
                  </a:lnTo>
                  <a:cubicBezTo>
                    <a:pt x="10700" y="943"/>
                    <a:pt x="10882" y="670"/>
                    <a:pt x="11065" y="366"/>
                  </a:cubicBezTo>
                  <a:cubicBezTo>
                    <a:pt x="11125" y="244"/>
                    <a:pt x="11217" y="122"/>
                    <a:pt x="1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48"/>
          <p:cNvSpPr txBox="1">
            <a:spLocks noGrp="1"/>
          </p:cNvSpPr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LẬP DÀN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7" name="Google Shape;3237;p48"/>
          <p:cNvSpPr/>
          <p:nvPr/>
        </p:nvSpPr>
        <p:spPr>
          <a:xfrm rot="3927315">
            <a:off x="-2246586" y="1530568"/>
            <a:ext cx="4565508" cy="4080338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200C3-E4D5-9D46-999E-9F98CF3647BE}"/>
              </a:ext>
            </a:extLst>
          </p:cNvPr>
          <p:cNvSpPr/>
          <p:nvPr/>
        </p:nvSpPr>
        <p:spPr>
          <a:xfrm>
            <a:off x="2067450" y="1431265"/>
            <a:ext cx="5608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Tìm ý cho bài nói bằng cách đặt ra và trả lời các câu hỏi như:</a:t>
            </a:r>
            <a:endParaRPr lang="en-VN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Đó là sự kiện nào? Xảy ra khi nào? Ở đâu? Liên quan tới những ai? Diễn ra theo trình tự như thế nào? Đâu là các sự việc mở đầu, diễn biến và kết thúc của sự kiện?</a:t>
            </a:r>
            <a:endParaRPr lang="en-VN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Sự kiện đó có ý nghĩa như thế nào vào thời điểm mà nó xảy ra và với cuộc sống của chúng ta ngày nay?</a:t>
            </a:r>
            <a:endParaRPr lang="en-VN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2" name="Google Shape;3252;p49"/>
          <p:cNvGrpSpPr/>
          <p:nvPr/>
        </p:nvGrpSpPr>
        <p:grpSpPr>
          <a:xfrm>
            <a:off x="6833531" y="540000"/>
            <a:ext cx="1462565" cy="4063530"/>
            <a:chOff x="6833531" y="540000"/>
            <a:chExt cx="1462565" cy="4063530"/>
          </a:xfrm>
        </p:grpSpPr>
        <p:sp>
          <p:nvSpPr>
            <p:cNvPr id="3253" name="Google Shape;3253;p49"/>
            <p:cNvSpPr/>
            <p:nvPr/>
          </p:nvSpPr>
          <p:spPr>
            <a:xfrm>
              <a:off x="6914252" y="3363953"/>
              <a:ext cx="1167210" cy="285876"/>
            </a:xfrm>
            <a:custGeom>
              <a:avLst/>
              <a:gdLst/>
              <a:ahLst/>
              <a:cxnLst/>
              <a:rect l="l" t="t" r="r" b="b"/>
              <a:pathLst>
                <a:path w="33676" h="8248" extrusionOk="0">
                  <a:moveTo>
                    <a:pt x="17675" y="0"/>
                  </a:moveTo>
                  <a:cubicBezTo>
                    <a:pt x="16744" y="0"/>
                    <a:pt x="15813" y="6"/>
                    <a:pt x="14882" y="15"/>
                  </a:cubicBezTo>
                  <a:cubicBezTo>
                    <a:pt x="12337" y="39"/>
                    <a:pt x="9793" y="135"/>
                    <a:pt x="7225" y="255"/>
                  </a:cubicBezTo>
                  <a:cubicBezTo>
                    <a:pt x="6025" y="303"/>
                    <a:pt x="4777" y="327"/>
                    <a:pt x="3600" y="543"/>
                  </a:cubicBezTo>
                  <a:cubicBezTo>
                    <a:pt x="2568" y="711"/>
                    <a:pt x="1560" y="1119"/>
                    <a:pt x="840" y="1863"/>
                  </a:cubicBezTo>
                  <a:cubicBezTo>
                    <a:pt x="504" y="2223"/>
                    <a:pt x="240" y="2607"/>
                    <a:pt x="72" y="3063"/>
                  </a:cubicBezTo>
                  <a:cubicBezTo>
                    <a:pt x="0" y="3255"/>
                    <a:pt x="168" y="3399"/>
                    <a:pt x="312" y="3399"/>
                  </a:cubicBezTo>
                  <a:cubicBezTo>
                    <a:pt x="336" y="3471"/>
                    <a:pt x="408" y="3543"/>
                    <a:pt x="504" y="3567"/>
                  </a:cubicBezTo>
                  <a:cubicBezTo>
                    <a:pt x="1056" y="3687"/>
                    <a:pt x="1536" y="3951"/>
                    <a:pt x="2016" y="4191"/>
                  </a:cubicBezTo>
                  <a:cubicBezTo>
                    <a:pt x="2544" y="4455"/>
                    <a:pt x="3072" y="4719"/>
                    <a:pt x="3624" y="4911"/>
                  </a:cubicBezTo>
                  <a:cubicBezTo>
                    <a:pt x="4753" y="5343"/>
                    <a:pt x="5929" y="5631"/>
                    <a:pt x="7105" y="5943"/>
                  </a:cubicBezTo>
                  <a:cubicBezTo>
                    <a:pt x="9457" y="6567"/>
                    <a:pt x="11809" y="7119"/>
                    <a:pt x="14210" y="7527"/>
                  </a:cubicBezTo>
                  <a:cubicBezTo>
                    <a:pt x="16586" y="7960"/>
                    <a:pt x="18986" y="8224"/>
                    <a:pt x="21410" y="8248"/>
                  </a:cubicBezTo>
                  <a:cubicBezTo>
                    <a:pt x="23811" y="8248"/>
                    <a:pt x="26211" y="8032"/>
                    <a:pt x="28539" y="7479"/>
                  </a:cubicBezTo>
                  <a:cubicBezTo>
                    <a:pt x="29499" y="7239"/>
                    <a:pt x="30459" y="6951"/>
                    <a:pt x="31323" y="6495"/>
                  </a:cubicBezTo>
                  <a:cubicBezTo>
                    <a:pt x="32163" y="6039"/>
                    <a:pt x="32979" y="5367"/>
                    <a:pt x="33388" y="4479"/>
                  </a:cubicBezTo>
                  <a:cubicBezTo>
                    <a:pt x="33628" y="3975"/>
                    <a:pt x="33676" y="3447"/>
                    <a:pt x="33412" y="2943"/>
                  </a:cubicBezTo>
                  <a:cubicBezTo>
                    <a:pt x="33171" y="2511"/>
                    <a:pt x="32787" y="2199"/>
                    <a:pt x="32379" y="1959"/>
                  </a:cubicBezTo>
                  <a:cubicBezTo>
                    <a:pt x="31443" y="1407"/>
                    <a:pt x="30363" y="1047"/>
                    <a:pt x="29307" y="783"/>
                  </a:cubicBezTo>
                  <a:cubicBezTo>
                    <a:pt x="27075" y="207"/>
                    <a:pt x="24771" y="111"/>
                    <a:pt x="22514" y="63"/>
                  </a:cubicBezTo>
                  <a:cubicBezTo>
                    <a:pt x="20901" y="17"/>
                    <a:pt x="19288" y="0"/>
                    <a:pt x="17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7053998" y="540000"/>
              <a:ext cx="396025" cy="836380"/>
            </a:xfrm>
            <a:custGeom>
              <a:avLst/>
              <a:gdLst/>
              <a:ahLst/>
              <a:cxnLst/>
              <a:rect l="l" t="t" r="r" b="b"/>
              <a:pathLst>
                <a:path w="11426" h="24131" extrusionOk="0">
                  <a:moveTo>
                    <a:pt x="8837" y="1"/>
                  </a:moveTo>
                  <a:cubicBezTo>
                    <a:pt x="8709" y="1"/>
                    <a:pt x="8579" y="10"/>
                    <a:pt x="8449" y="29"/>
                  </a:cubicBezTo>
                  <a:cubicBezTo>
                    <a:pt x="7633" y="149"/>
                    <a:pt x="6913" y="629"/>
                    <a:pt x="6433" y="1301"/>
                  </a:cubicBezTo>
                  <a:cubicBezTo>
                    <a:pt x="5881" y="2021"/>
                    <a:pt x="5617" y="2933"/>
                    <a:pt x="5473" y="3797"/>
                  </a:cubicBezTo>
                  <a:cubicBezTo>
                    <a:pt x="5305" y="4757"/>
                    <a:pt x="5233" y="5717"/>
                    <a:pt x="4993" y="6653"/>
                  </a:cubicBezTo>
                  <a:cubicBezTo>
                    <a:pt x="4873" y="7109"/>
                    <a:pt x="4729" y="7541"/>
                    <a:pt x="4489" y="7973"/>
                  </a:cubicBezTo>
                  <a:cubicBezTo>
                    <a:pt x="4249" y="8357"/>
                    <a:pt x="3985" y="8717"/>
                    <a:pt x="3721" y="9078"/>
                  </a:cubicBezTo>
                  <a:cubicBezTo>
                    <a:pt x="3457" y="9438"/>
                    <a:pt x="3193" y="9798"/>
                    <a:pt x="2953" y="10182"/>
                  </a:cubicBezTo>
                  <a:cubicBezTo>
                    <a:pt x="2713" y="10590"/>
                    <a:pt x="2545" y="11046"/>
                    <a:pt x="2425" y="11502"/>
                  </a:cubicBezTo>
                  <a:cubicBezTo>
                    <a:pt x="2305" y="11982"/>
                    <a:pt x="2233" y="12462"/>
                    <a:pt x="2137" y="12942"/>
                  </a:cubicBezTo>
                  <a:cubicBezTo>
                    <a:pt x="2017" y="13398"/>
                    <a:pt x="1849" y="13854"/>
                    <a:pt x="1633" y="14286"/>
                  </a:cubicBezTo>
                  <a:cubicBezTo>
                    <a:pt x="1201" y="15102"/>
                    <a:pt x="649" y="15870"/>
                    <a:pt x="360" y="16782"/>
                  </a:cubicBezTo>
                  <a:cubicBezTo>
                    <a:pt x="96" y="17574"/>
                    <a:pt x="0" y="18414"/>
                    <a:pt x="72" y="19231"/>
                  </a:cubicBezTo>
                  <a:cubicBezTo>
                    <a:pt x="120" y="20095"/>
                    <a:pt x="312" y="20911"/>
                    <a:pt x="673" y="21703"/>
                  </a:cubicBezTo>
                  <a:cubicBezTo>
                    <a:pt x="1033" y="22471"/>
                    <a:pt x="1537" y="23239"/>
                    <a:pt x="2233" y="23743"/>
                  </a:cubicBezTo>
                  <a:cubicBezTo>
                    <a:pt x="2524" y="23976"/>
                    <a:pt x="2877" y="24130"/>
                    <a:pt x="3256" y="24130"/>
                  </a:cubicBezTo>
                  <a:cubicBezTo>
                    <a:pt x="3345" y="24130"/>
                    <a:pt x="3437" y="24121"/>
                    <a:pt x="3529" y="24103"/>
                  </a:cubicBezTo>
                  <a:cubicBezTo>
                    <a:pt x="3985" y="24031"/>
                    <a:pt x="4345" y="23671"/>
                    <a:pt x="4657" y="23359"/>
                  </a:cubicBezTo>
                  <a:cubicBezTo>
                    <a:pt x="5305" y="22663"/>
                    <a:pt x="5905" y="21943"/>
                    <a:pt x="6481" y="21199"/>
                  </a:cubicBezTo>
                  <a:cubicBezTo>
                    <a:pt x="7657" y="19735"/>
                    <a:pt x="8665" y="18126"/>
                    <a:pt x="9433" y="16422"/>
                  </a:cubicBezTo>
                  <a:cubicBezTo>
                    <a:pt x="10250" y="14598"/>
                    <a:pt x="10754" y="12654"/>
                    <a:pt x="11018" y="10662"/>
                  </a:cubicBezTo>
                  <a:cubicBezTo>
                    <a:pt x="11282" y="8645"/>
                    <a:pt x="11306" y="6605"/>
                    <a:pt x="11306" y="4541"/>
                  </a:cubicBezTo>
                  <a:cubicBezTo>
                    <a:pt x="11306" y="4181"/>
                    <a:pt x="11306" y="3821"/>
                    <a:pt x="11306" y="3461"/>
                  </a:cubicBezTo>
                  <a:cubicBezTo>
                    <a:pt x="11402" y="3389"/>
                    <a:pt x="11426" y="3269"/>
                    <a:pt x="11426" y="3149"/>
                  </a:cubicBezTo>
                  <a:cubicBezTo>
                    <a:pt x="11282" y="2357"/>
                    <a:pt x="11114" y="1517"/>
                    <a:pt x="10610" y="869"/>
                  </a:cubicBezTo>
                  <a:cubicBezTo>
                    <a:pt x="10184" y="280"/>
                    <a:pt x="9535" y="1"/>
                    <a:pt x="8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7514859" y="636630"/>
              <a:ext cx="781236" cy="1725825"/>
            </a:xfrm>
            <a:custGeom>
              <a:avLst/>
              <a:gdLst/>
              <a:ahLst/>
              <a:cxnLst/>
              <a:rect l="l" t="t" r="r" b="b"/>
              <a:pathLst>
                <a:path w="22540" h="49793" extrusionOk="0">
                  <a:moveTo>
                    <a:pt x="10097" y="0"/>
                  </a:moveTo>
                  <a:cubicBezTo>
                    <a:pt x="9066" y="0"/>
                    <a:pt x="8198" y="640"/>
                    <a:pt x="7586" y="1441"/>
                  </a:cubicBezTo>
                  <a:cubicBezTo>
                    <a:pt x="6914" y="2329"/>
                    <a:pt x="6530" y="3409"/>
                    <a:pt x="5929" y="4369"/>
                  </a:cubicBezTo>
                  <a:cubicBezTo>
                    <a:pt x="5353" y="5281"/>
                    <a:pt x="4513" y="6002"/>
                    <a:pt x="3673" y="6674"/>
                  </a:cubicBezTo>
                  <a:cubicBezTo>
                    <a:pt x="2857" y="7322"/>
                    <a:pt x="1993" y="7970"/>
                    <a:pt x="1321" y="8786"/>
                  </a:cubicBezTo>
                  <a:cubicBezTo>
                    <a:pt x="649" y="9602"/>
                    <a:pt x="121" y="10586"/>
                    <a:pt x="49" y="11642"/>
                  </a:cubicBezTo>
                  <a:cubicBezTo>
                    <a:pt x="1" y="12122"/>
                    <a:pt x="73" y="12626"/>
                    <a:pt x="265" y="13082"/>
                  </a:cubicBezTo>
                  <a:cubicBezTo>
                    <a:pt x="721" y="15410"/>
                    <a:pt x="1249" y="17739"/>
                    <a:pt x="1873" y="20043"/>
                  </a:cubicBezTo>
                  <a:cubicBezTo>
                    <a:pt x="2209" y="21291"/>
                    <a:pt x="2545" y="22515"/>
                    <a:pt x="2929" y="23715"/>
                  </a:cubicBezTo>
                  <a:cubicBezTo>
                    <a:pt x="3121" y="24339"/>
                    <a:pt x="3313" y="24939"/>
                    <a:pt x="3505" y="25539"/>
                  </a:cubicBezTo>
                  <a:cubicBezTo>
                    <a:pt x="3673" y="26044"/>
                    <a:pt x="3817" y="26572"/>
                    <a:pt x="4105" y="27028"/>
                  </a:cubicBezTo>
                  <a:cubicBezTo>
                    <a:pt x="4369" y="27484"/>
                    <a:pt x="4777" y="27820"/>
                    <a:pt x="5305" y="27916"/>
                  </a:cubicBezTo>
                  <a:cubicBezTo>
                    <a:pt x="5398" y="27927"/>
                    <a:pt x="5491" y="27933"/>
                    <a:pt x="5584" y="27933"/>
                  </a:cubicBezTo>
                  <a:cubicBezTo>
                    <a:pt x="6072" y="27933"/>
                    <a:pt x="6566" y="27785"/>
                    <a:pt x="7010" y="27604"/>
                  </a:cubicBezTo>
                  <a:cubicBezTo>
                    <a:pt x="7322" y="27484"/>
                    <a:pt x="7610" y="27340"/>
                    <a:pt x="7874" y="27172"/>
                  </a:cubicBezTo>
                  <a:lnTo>
                    <a:pt x="7874" y="27172"/>
                  </a:lnTo>
                  <a:cubicBezTo>
                    <a:pt x="7730" y="27604"/>
                    <a:pt x="7562" y="28060"/>
                    <a:pt x="7346" y="28492"/>
                  </a:cubicBezTo>
                  <a:cubicBezTo>
                    <a:pt x="6986" y="29116"/>
                    <a:pt x="6482" y="29596"/>
                    <a:pt x="5905" y="30004"/>
                  </a:cubicBezTo>
                  <a:cubicBezTo>
                    <a:pt x="5305" y="30436"/>
                    <a:pt x="4705" y="30796"/>
                    <a:pt x="4153" y="31300"/>
                  </a:cubicBezTo>
                  <a:cubicBezTo>
                    <a:pt x="3649" y="31756"/>
                    <a:pt x="3241" y="32332"/>
                    <a:pt x="2953" y="32956"/>
                  </a:cubicBezTo>
                  <a:cubicBezTo>
                    <a:pt x="2377" y="34252"/>
                    <a:pt x="2257" y="35692"/>
                    <a:pt x="2401" y="37085"/>
                  </a:cubicBezTo>
                  <a:cubicBezTo>
                    <a:pt x="2713" y="40205"/>
                    <a:pt x="4249" y="43373"/>
                    <a:pt x="3193" y="46494"/>
                  </a:cubicBezTo>
                  <a:cubicBezTo>
                    <a:pt x="3025" y="47046"/>
                    <a:pt x="2737" y="47574"/>
                    <a:pt x="2353" y="48030"/>
                  </a:cubicBezTo>
                  <a:cubicBezTo>
                    <a:pt x="2341" y="48028"/>
                    <a:pt x="2328" y="48027"/>
                    <a:pt x="2316" y="48027"/>
                  </a:cubicBezTo>
                  <a:cubicBezTo>
                    <a:pt x="2155" y="48027"/>
                    <a:pt x="1974" y="48165"/>
                    <a:pt x="2041" y="48366"/>
                  </a:cubicBezTo>
                  <a:cubicBezTo>
                    <a:pt x="2185" y="48774"/>
                    <a:pt x="2329" y="49182"/>
                    <a:pt x="2449" y="49590"/>
                  </a:cubicBezTo>
                  <a:cubicBezTo>
                    <a:pt x="2505" y="49715"/>
                    <a:pt x="2626" y="49792"/>
                    <a:pt x="2745" y="49792"/>
                  </a:cubicBezTo>
                  <a:cubicBezTo>
                    <a:pt x="2831" y="49792"/>
                    <a:pt x="2917" y="49752"/>
                    <a:pt x="2977" y="49662"/>
                  </a:cubicBezTo>
                  <a:cubicBezTo>
                    <a:pt x="3433" y="48870"/>
                    <a:pt x="3889" y="48102"/>
                    <a:pt x="4345" y="47310"/>
                  </a:cubicBezTo>
                  <a:cubicBezTo>
                    <a:pt x="4537" y="46974"/>
                    <a:pt x="4729" y="46590"/>
                    <a:pt x="4969" y="46278"/>
                  </a:cubicBezTo>
                  <a:cubicBezTo>
                    <a:pt x="5209" y="45989"/>
                    <a:pt x="5521" y="45869"/>
                    <a:pt x="5881" y="45821"/>
                  </a:cubicBezTo>
                  <a:cubicBezTo>
                    <a:pt x="6241" y="45797"/>
                    <a:pt x="6602" y="45797"/>
                    <a:pt x="6938" y="45701"/>
                  </a:cubicBezTo>
                  <a:cubicBezTo>
                    <a:pt x="7202" y="45605"/>
                    <a:pt x="7466" y="45509"/>
                    <a:pt x="7682" y="45365"/>
                  </a:cubicBezTo>
                  <a:cubicBezTo>
                    <a:pt x="8162" y="45053"/>
                    <a:pt x="8546" y="44621"/>
                    <a:pt x="8882" y="44165"/>
                  </a:cubicBezTo>
                  <a:cubicBezTo>
                    <a:pt x="9578" y="43253"/>
                    <a:pt x="10154" y="42173"/>
                    <a:pt x="11162" y="41573"/>
                  </a:cubicBezTo>
                  <a:cubicBezTo>
                    <a:pt x="11834" y="41189"/>
                    <a:pt x="12578" y="41021"/>
                    <a:pt x="13274" y="40733"/>
                  </a:cubicBezTo>
                  <a:cubicBezTo>
                    <a:pt x="13922" y="40469"/>
                    <a:pt x="14522" y="40085"/>
                    <a:pt x="15050" y="39653"/>
                  </a:cubicBezTo>
                  <a:cubicBezTo>
                    <a:pt x="16083" y="38765"/>
                    <a:pt x="16875" y="37565"/>
                    <a:pt x="17235" y="36245"/>
                  </a:cubicBezTo>
                  <a:cubicBezTo>
                    <a:pt x="17667" y="34612"/>
                    <a:pt x="17451" y="32884"/>
                    <a:pt x="17931" y="31252"/>
                  </a:cubicBezTo>
                  <a:cubicBezTo>
                    <a:pt x="18723" y="28612"/>
                    <a:pt x="21075" y="26596"/>
                    <a:pt x="21147" y="23715"/>
                  </a:cubicBezTo>
                  <a:cubicBezTo>
                    <a:pt x="21195" y="22059"/>
                    <a:pt x="20499" y="20427"/>
                    <a:pt x="20979" y="18795"/>
                  </a:cubicBezTo>
                  <a:cubicBezTo>
                    <a:pt x="21195" y="18051"/>
                    <a:pt x="21555" y="17379"/>
                    <a:pt x="21891" y="16683"/>
                  </a:cubicBezTo>
                  <a:cubicBezTo>
                    <a:pt x="22179" y="16035"/>
                    <a:pt x="22539" y="15290"/>
                    <a:pt x="22515" y="14570"/>
                  </a:cubicBezTo>
                  <a:cubicBezTo>
                    <a:pt x="22469" y="13904"/>
                    <a:pt x="21983" y="13391"/>
                    <a:pt x="21309" y="13391"/>
                  </a:cubicBezTo>
                  <a:cubicBezTo>
                    <a:pt x="21280" y="13391"/>
                    <a:pt x="21250" y="13392"/>
                    <a:pt x="21219" y="13394"/>
                  </a:cubicBezTo>
                  <a:cubicBezTo>
                    <a:pt x="20499" y="13466"/>
                    <a:pt x="19923" y="13898"/>
                    <a:pt x="19395" y="14330"/>
                  </a:cubicBezTo>
                  <a:cubicBezTo>
                    <a:pt x="18267" y="15338"/>
                    <a:pt x="17379" y="16563"/>
                    <a:pt x="16395" y="17691"/>
                  </a:cubicBezTo>
                  <a:cubicBezTo>
                    <a:pt x="15458" y="18747"/>
                    <a:pt x="14402" y="19635"/>
                    <a:pt x="13298" y="20475"/>
                  </a:cubicBezTo>
                  <a:cubicBezTo>
                    <a:pt x="13202" y="20547"/>
                    <a:pt x="13082" y="20619"/>
                    <a:pt x="12986" y="20691"/>
                  </a:cubicBezTo>
                  <a:cubicBezTo>
                    <a:pt x="13034" y="20619"/>
                    <a:pt x="13058" y="20547"/>
                    <a:pt x="13082" y="20475"/>
                  </a:cubicBezTo>
                  <a:cubicBezTo>
                    <a:pt x="13778" y="18579"/>
                    <a:pt x="14018" y="16467"/>
                    <a:pt x="13490" y="14498"/>
                  </a:cubicBezTo>
                  <a:cubicBezTo>
                    <a:pt x="13370" y="13970"/>
                    <a:pt x="13154" y="13466"/>
                    <a:pt x="12962" y="12962"/>
                  </a:cubicBezTo>
                  <a:cubicBezTo>
                    <a:pt x="12746" y="12458"/>
                    <a:pt x="12506" y="11906"/>
                    <a:pt x="12434" y="11354"/>
                  </a:cubicBezTo>
                  <a:cubicBezTo>
                    <a:pt x="12314" y="10202"/>
                    <a:pt x="12866" y="9122"/>
                    <a:pt x="12962" y="7994"/>
                  </a:cubicBezTo>
                  <a:cubicBezTo>
                    <a:pt x="13010" y="7442"/>
                    <a:pt x="12938" y="6914"/>
                    <a:pt x="12722" y="6386"/>
                  </a:cubicBezTo>
                  <a:cubicBezTo>
                    <a:pt x="12530" y="5857"/>
                    <a:pt x="12290" y="5377"/>
                    <a:pt x="12122" y="4849"/>
                  </a:cubicBezTo>
                  <a:cubicBezTo>
                    <a:pt x="11978" y="4345"/>
                    <a:pt x="12002" y="3841"/>
                    <a:pt x="12074" y="3313"/>
                  </a:cubicBezTo>
                  <a:cubicBezTo>
                    <a:pt x="12170" y="2761"/>
                    <a:pt x="12266" y="2185"/>
                    <a:pt x="12194" y="1633"/>
                  </a:cubicBezTo>
                  <a:cubicBezTo>
                    <a:pt x="12026" y="625"/>
                    <a:pt x="11114" y="25"/>
                    <a:pt x="10154" y="1"/>
                  </a:cubicBezTo>
                  <a:cubicBezTo>
                    <a:pt x="10135" y="0"/>
                    <a:pt x="10116" y="0"/>
                    <a:pt x="10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6932552" y="1539984"/>
              <a:ext cx="512483" cy="1211887"/>
            </a:xfrm>
            <a:custGeom>
              <a:avLst/>
              <a:gdLst/>
              <a:ahLst/>
              <a:cxnLst/>
              <a:rect l="l" t="t" r="r" b="b"/>
              <a:pathLst>
                <a:path w="14786" h="34965" extrusionOk="0">
                  <a:moveTo>
                    <a:pt x="1727" y="1"/>
                  </a:moveTo>
                  <a:cubicBezTo>
                    <a:pt x="1703" y="1"/>
                    <a:pt x="1680" y="2"/>
                    <a:pt x="1656" y="4"/>
                  </a:cubicBezTo>
                  <a:cubicBezTo>
                    <a:pt x="1008" y="52"/>
                    <a:pt x="648" y="676"/>
                    <a:pt x="432" y="1228"/>
                  </a:cubicBezTo>
                  <a:cubicBezTo>
                    <a:pt x="0" y="2380"/>
                    <a:pt x="120" y="3652"/>
                    <a:pt x="384" y="4852"/>
                  </a:cubicBezTo>
                  <a:cubicBezTo>
                    <a:pt x="672" y="6100"/>
                    <a:pt x="1128" y="7324"/>
                    <a:pt x="1368" y="8596"/>
                  </a:cubicBezTo>
                  <a:cubicBezTo>
                    <a:pt x="1512" y="9220"/>
                    <a:pt x="1584" y="9868"/>
                    <a:pt x="1560" y="10493"/>
                  </a:cubicBezTo>
                  <a:cubicBezTo>
                    <a:pt x="1512" y="11237"/>
                    <a:pt x="1368" y="11957"/>
                    <a:pt x="1176" y="12653"/>
                  </a:cubicBezTo>
                  <a:cubicBezTo>
                    <a:pt x="1008" y="13349"/>
                    <a:pt x="816" y="14045"/>
                    <a:pt x="696" y="14741"/>
                  </a:cubicBezTo>
                  <a:cubicBezTo>
                    <a:pt x="576" y="15413"/>
                    <a:pt x="528" y="16061"/>
                    <a:pt x="504" y="16733"/>
                  </a:cubicBezTo>
                  <a:cubicBezTo>
                    <a:pt x="480" y="18053"/>
                    <a:pt x="648" y="19373"/>
                    <a:pt x="1008" y="20622"/>
                  </a:cubicBezTo>
                  <a:cubicBezTo>
                    <a:pt x="1368" y="21894"/>
                    <a:pt x="1920" y="23094"/>
                    <a:pt x="2640" y="24198"/>
                  </a:cubicBezTo>
                  <a:cubicBezTo>
                    <a:pt x="3384" y="25350"/>
                    <a:pt x="4369" y="26358"/>
                    <a:pt x="5209" y="27462"/>
                  </a:cubicBezTo>
                  <a:cubicBezTo>
                    <a:pt x="5641" y="28014"/>
                    <a:pt x="6001" y="28614"/>
                    <a:pt x="6313" y="29238"/>
                  </a:cubicBezTo>
                  <a:cubicBezTo>
                    <a:pt x="6649" y="29910"/>
                    <a:pt x="6937" y="30583"/>
                    <a:pt x="7321" y="31207"/>
                  </a:cubicBezTo>
                  <a:cubicBezTo>
                    <a:pt x="7993" y="32287"/>
                    <a:pt x="8881" y="33223"/>
                    <a:pt x="9913" y="33967"/>
                  </a:cubicBezTo>
                  <a:cubicBezTo>
                    <a:pt x="10417" y="34327"/>
                    <a:pt x="10993" y="34711"/>
                    <a:pt x="11617" y="34903"/>
                  </a:cubicBezTo>
                  <a:cubicBezTo>
                    <a:pt x="11753" y="34945"/>
                    <a:pt x="11887" y="34965"/>
                    <a:pt x="12017" y="34965"/>
                  </a:cubicBezTo>
                  <a:cubicBezTo>
                    <a:pt x="12487" y="34965"/>
                    <a:pt x="12904" y="34701"/>
                    <a:pt x="13129" y="34231"/>
                  </a:cubicBezTo>
                  <a:cubicBezTo>
                    <a:pt x="13273" y="33967"/>
                    <a:pt x="13345" y="33679"/>
                    <a:pt x="13417" y="33391"/>
                  </a:cubicBezTo>
                  <a:cubicBezTo>
                    <a:pt x="13513" y="33007"/>
                    <a:pt x="13585" y="32647"/>
                    <a:pt x="13658" y="32287"/>
                  </a:cubicBezTo>
                  <a:cubicBezTo>
                    <a:pt x="13826" y="31543"/>
                    <a:pt x="13970" y="30799"/>
                    <a:pt x="14090" y="30054"/>
                  </a:cubicBezTo>
                  <a:cubicBezTo>
                    <a:pt x="14594" y="27054"/>
                    <a:pt x="14786" y="24006"/>
                    <a:pt x="14690" y="20982"/>
                  </a:cubicBezTo>
                  <a:cubicBezTo>
                    <a:pt x="14666" y="20430"/>
                    <a:pt x="14642" y="19877"/>
                    <a:pt x="14594" y="19325"/>
                  </a:cubicBezTo>
                  <a:cubicBezTo>
                    <a:pt x="14666" y="19301"/>
                    <a:pt x="14714" y="19205"/>
                    <a:pt x="14714" y="19109"/>
                  </a:cubicBezTo>
                  <a:cubicBezTo>
                    <a:pt x="14570" y="16637"/>
                    <a:pt x="13273" y="14309"/>
                    <a:pt x="11233" y="12917"/>
                  </a:cubicBezTo>
                  <a:cubicBezTo>
                    <a:pt x="10249" y="12221"/>
                    <a:pt x="9121" y="11789"/>
                    <a:pt x="8113" y="11165"/>
                  </a:cubicBezTo>
                  <a:cubicBezTo>
                    <a:pt x="7609" y="10877"/>
                    <a:pt x="7153" y="10517"/>
                    <a:pt x="6769" y="10085"/>
                  </a:cubicBezTo>
                  <a:cubicBezTo>
                    <a:pt x="6361" y="9628"/>
                    <a:pt x="6097" y="9076"/>
                    <a:pt x="5905" y="8500"/>
                  </a:cubicBezTo>
                  <a:cubicBezTo>
                    <a:pt x="5497" y="7252"/>
                    <a:pt x="5377" y="5956"/>
                    <a:pt x="4993" y="4708"/>
                  </a:cubicBezTo>
                  <a:cubicBezTo>
                    <a:pt x="4585" y="3412"/>
                    <a:pt x="3960" y="2164"/>
                    <a:pt x="3144" y="1084"/>
                  </a:cubicBezTo>
                  <a:cubicBezTo>
                    <a:pt x="2797" y="620"/>
                    <a:pt x="2360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7601403" y="2119692"/>
              <a:ext cx="497510" cy="745918"/>
            </a:xfrm>
            <a:custGeom>
              <a:avLst/>
              <a:gdLst/>
              <a:ahLst/>
              <a:cxnLst/>
              <a:rect l="l" t="t" r="r" b="b"/>
              <a:pathLst>
                <a:path w="14354" h="21521" extrusionOk="0">
                  <a:moveTo>
                    <a:pt x="13414" y="0"/>
                  </a:moveTo>
                  <a:cubicBezTo>
                    <a:pt x="13145" y="0"/>
                    <a:pt x="12875" y="102"/>
                    <a:pt x="12649" y="247"/>
                  </a:cubicBezTo>
                  <a:cubicBezTo>
                    <a:pt x="11929" y="703"/>
                    <a:pt x="11473" y="1423"/>
                    <a:pt x="10921" y="2071"/>
                  </a:cubicBezTo>
                  <a:cubicBezTo>
                    <a:pt x="10681" y="2383"/>
                    <a:pt x="10393" y="2671"/>
                    <a:pt x="10033" y="2887"/>
                  </a:cubicBezTo>
                  <a:cubicBezTo>
                    <a:pt x="9697" y="3127"/>
                    <a:pt x="9289" y="3295"/>
                    <a:pt x="8905" y="3464"/>
                  </a:cubicBezTo>
                  <a:cubicBezTo>
                    <a:pt x="8497" y="3632"/>
                    <a:pt x="8089" y="3800"/>
                    <a:pt x="7705" y="4040"/>
                  </a:cubicBezTo>
                  <a:cubicBezTo>
                    <a:pt x="7369" y="4280"/>
                    <a:pt x="7057" y="4568"/>
                    <a:pt x="6817" y="4928"/>
                  </a:cubicBezTo>
                  <a:cubicBezTo>
                    <a:pt x="6361" y="5600"/>
                    <a:pt x="6145" y="6392"/>
                    <a:pt x="5809" y="7112"/>
                  </a:cubicBezTo>
                  <a:cubicBezTo>
                    <a:pt x="5641" y="7472"/>
                    <a:pt x="5473" y="7832"/>
                    <a:pt x="5209" y="8144"/>
                  </a:cubicBezTo>
                  <a:cubicBezTo>
                    <a:pt x="4945" y="8504"/>
                    <a:pt x="4609" y="8792"/>
                    <a:pt x="4249" y="9080"/>
                  </a:cubicBezTo>
                  <a:cubicBezTo>
                    <a:pt x="3552" y="9632"/>
                    <a:pt x="2832" y="10136"/>
                    <a:pt x="2232" y="10832"/>
                  </a:cubicBezTo>
                  <a:cubicBezTo>
                    <a:pt x="1656" y="11528"/>
                    <a:pt x="1200" y="12320"/>
                    <a:pt x="864" y="13184"/>
                  </a:cubicBezTo>
                  <a:cubicBezTo>
                    <a:pt x="120" y="15057"/>
                    <a:pt x="0" y="17097"/>
                    <a:pt x="72" y="19113"/>
                  </a:cubicBezTo>
                  <a:cubicBezTo>
                    <a:pt x="72" y="19617"/>
                    <a:pt x="120" y="20145"/>
                    <a:pt x="144" y="20673"/>
                  </a:cubicBezTo>
                  <a:cubicBezTo>
                    <a:pt x="168" y="20817"/>
                    <a:pt x="264" y="20961"/>
                    <a:pt x="432" y="20961"/>
                  </a:cubicBezTo>
                  <a:cubicBezTo>
                    <a:pt x="456" y="20961"/>
                    <a:pt x="480" y="20937"/>
                    <a:pt x="504" y="20937"/>
                  </a:cubicBezTo>
                  <a:cubicBezTo>
                    <a:pt x="850" y="21326"/>
                    <a:pt x="1390" y="21521"/>
                    <a:pt x="1914" y="21521"/>
                  </a:cubicBezTo>
                  <a:cubicBezTo>
                    <a:pt x="1973" y="21521"/>
                    <a:pt x="2031" y="21518"/>
                    <a:pt x="2088" y="21513"/>
                  </a:cubicBezTo>
                  <a:cubicBezTo>
                    <a:pt x="3024" y="21417"/>
                    <a:pt x="3768" y="20769"/>
                    <a:pt x="4441" y="20145"/>
                  </a:cubicBezTo>
                  <a:cubicBezTo>
                    <a:pt x="5233" y="19425"/>
                    <a:pt x="6001" y="18705"/>
                    <a:pt x="6769" y="17961"/>
                  </a:cubicBezTo>
                  <a:cubicBezTo>
                    <a:pt x="7489" y="17265"/>
                    <a:pt x="8233" y="16569"/>
                    <a:pt x="8881" y="15801"/>
                  </a:cubicBezTo>
                  <a:cubicBezTo>
                    <a:pt x="9193" y="15441"/>
                    <a:pt x="9505" y="15057"/>
                    <a:pt x="9745" y="14649"/>
                  </a:cubicBezTo>
                  <a:cubicBezTo>
                    <a:pt x="9985" y="14241"/>
                    <a:pt x="10153" y="13785"/>
                    <a:pt x="10297" y="13328"/>
                  </a:cubicBezTo>
                  <a:cubicBezTo>
                    <a:pt x="10441" y="12872"/>
                    <a:pt x="10537" y="12392"/>
                    <a:pt x="10681" y="11936"/>
                  </a:cubicBezTo>
                  <a:cubicBezTo>
                    <a:pt x="10825" y="11504"/>
                    <a:pt x="11017" y="11072"/>
                    <a:pt x="11281" y="10688"/>
                  </a:cubicBezTo>
                  <a:cubicBezTo>
                    <a:pt x="11569" y="10328"/>
                    <a:pt x="11857" y="9968"/>
                    <a:pt x="12145" y="9584"/>
                  </a:cubicBezTo>
                  <a:cubicBezTo>
                    <a:pt x="12409" y="9224"/>
                    <a:pt x="12625" y="8840"/>
                    <a:pt x="12793" y="8408"/>
                  </a:cubicBezTo>
                  <a:cubicBezTo>
                    <a:pt x="13081" y="7616"/>
                    <a:pt x="13105" y="6752"/>
                    <a:pt x="13129" y="5912"/>
                  </a:cubicBezTo>
                  <a:cubicBezTo>
                    <a:pt x="13129" y="5096"/>
                    <a:pt x="13081" y="4256"/>
                    <a:pt x="13201" y="3440"/>
                  </a:cubicBezTo>
                  <a:cubicBezTo>
                    <a:pt x="13273" y="3055"/>
                    <a:pt x="13370" y="2671"/>
                    <a:pt x="13538" y="2311"/>
                  </a:cubicBezTo>
                  <a:cubicBezTo>
                    <a:pt x="13730" y="1927"/>
                    <a:pt x="14018" y="1591"/>
                    <a:pt x="14186" y="1183"/>
                  </a:cubicBezTo>
                  <a:cubicBezTo>
                    <a:pt x="14354" y="775"/>
                    <a:pt x="14234" y="271"/>
                    <a:pt x="13802" y="79"/>
                  </a:cubicBezTo>
                  <a:cubicBezTo>
                    <a:pt x="13676" y="24"/>
                    <a:pt x="13545" y="0"/>
                    <a:pt x="1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7091429" y="629836"/>
              <a:ext cx="817837" cy="2837060"/>
            </a:xfrm>
            <a:custGeom>
              <a:avLst/>
              <a:gdLst/>
              <a:ahLst/>
              <a:cxnLst/>
              <a:rect l="l" t="t" r="r" b="b"/>
              <a:pathLst>
                <a:path w="23596" h="81854" extrusionOk="0">
                  <a:moveTo>
                    <a:pt x="9008" y="1"/>
                  </a:moveTo>
                  <a:cubicBezTo>
                    <a:pt x="8744" y="1"/>
                    <a:pt x="8481" y="54"/>
                    <a:pt x="8233" y="173"/>
                  </a:cubicBezTo>
                  <a:cubicBezTo>
                    <a:pt x="7609" y="485"/>
                    <a:pt x="7273" y="1133"/>
                    <a:pt x="7033" y="1733"/>
                  </a:cubicBezTo>
                  <a:cubicBezTo>
                    <a:pt x="6433" y="3245"/>
                    <a:pt x="6049" y="4877"/>
                    <a:pt x="5833" y="6510"/>
                  </a:cubicBezTo>
                  <a:cubicBezTo>
                    <a:pt x="5713" y="7350"/>
                    <a:pt x="5665" y="8190"/>
                    <a:pt x="5641" y="9030"/>
                  </a:cubicBezTo>
                  <a:cubicBezTo>
                    <a:pt x="5641" y="9750"/>
                    <a:pt x="5665" y="10494"/>
                    <a:pt x="5641" y="11214"/>
                  </a:cubicBezTo>
                  <a:cubicBezTo>
                    <a:pt x="5617" y="11910"/>
                    <a:pt x="5569" y="12630"/>
                    <a:pt x="5353" y="13302"/>
                  </a:cubicBezTo>
                  <a:cubicBezTo>
                    <a:pt x="5137" y="13998"/>
                    <a:pt x="4777" y="14598"/>
                    <a:pt x="4249" y="15126"/>
                  </a:cubicBezTo>
                  <a:cubicBezTo>
                    <a:pt x="3721" y="15630"/>
                    <a:pt x="3169" y="16086"/>
                    <a:pt x="2713" y="16663"/>
                  </a:cubicBezTo>
                  <a:cubicBezTo>
                    <a:pt x="2257" y="17191"/>
                    <a:pt x="1873" y="17767"/>
                    <a:pt x="1537" y="18367"/>
                  </a:cubicBezTo>
                  <a:cubicBezTo>
                    <a:pt x="889" y="19591"/>
                    <a:pt x="505" y="20935"/>
                    <a:pt x="337" y="22303"/>
                  </a:cubicBezTo>
                  <a:cubicBezTo>
                    <a:pt x="1" y="25111"/>
                    <a:pt x="793" y="27920"/>
                    <a:pt x="2281" y="30296"/>
                  </a:cubicBezTo>
                  <a:cubicBezTo>
                    <a:pt x="3049" y="31496"/>
                    <a:pt x="3985" y="32576"/>
                    <a:pt x="5041" y="33512"/>
                  </a:cubicBezTo>
                  <a:cubicBezTo>
                    <a:pt x="6145" y="34520"/>
                    <a:pt x="7417" y="35312"/>
                    <a:pt x="8617" y="36224"/>
                  </a:cubicBezTo>
                  <a:cubicBezTo>
                    <a:pt x="9194" y="36681"/>
                    <a:pt x="9746" y="37161"/>
                    <a:pt x="10250" y="37713"/>
                  </a:cubicBezTo>
                  <a:cubicBezTo>
                    <a:pt x="10250" y="37713"/>
                    <a:pt x="10250" y="37713"/>
                    <a:pt x="10274" y="37737"/>
                  </a:cubicBezTo>
                  <a:cubicBezTo>
                    <a:pt x="10346" y="38049"/>
                    <a:pt x="10490" y="38361"/>
                    <a:pt x="10658" y="38649"/>
                  </a:cubicBezTo>
                  <a:cubicBezTo>
                    <a:pt x="10658" y="38673"/>
                    <a:pt x="10682" y="38673"/>
                    <a:pt x="10682" y="38673"/>
                  </a:cubicBezTo>
                  <a:cubicBezTo>
                    <a:pt x="10802" y="39945"/>
                    <a:pt x="10922" y="41217"/>
                    <a:pt x="11042" y="42489"/>
                  </a:cubicBezTo>
                  <a:cubicBezTo>
                    <a:pt x="11042" y="42513"/>
                    <a:pt x="11042" y="42513"/>
                    <a:pt x="11042" y="42537"/>
                  </a:cubicBezTo>
                  <a:cubicBezTo>
                    <a:pt x="10754" y="42609"/>
                    <a:pt x="10466" y="42777"/>
                    <a:pt x="10202" y="42969"/>
                  </a:cubicBezTo>
                  <a:cubicBezTo>
                    <a:pt x="9025" y="43905"/>
                    <a:pt x="8809" y="45417"/>
                    <a:pt x="8113" y="46666"/>
                  </a:cubicBezTo>
                  <a:cubicBezTo>
                    <a:pt x="7753" y="47338"/>
                    <a:pt x="7273" y="47914"/>
                    <a:pt x="7009" y="48658"/>
                  </a:cubicBezTo>
                  <a:cubicBezTo>
                    <a:pt x="6745" y="49354"/>
                    <a:pt x="6649" y="50122"/>
                    <a:pt x="6601" y="50866"/>
                  </a:cubicBezTo>
                  <a:cubicBezTo>
                    <a:pt x="6505" y="52498"/>
                    <a:pt x="6577" y="54130"/>
                    <a:pt x="6817" y="55762"/>
                  </a:cubicBezTo>
                  <a:cubicBezTo>
                    <a:pt x="6937" y="56531"/>
                    <a:pt x="7105" y="57275"/>
                    <a:pt x="7273" y="58019"/>
                  </a:cubicBezTo>
                  <a:cubicBezTo>
                    <a:pt x="7393" y="58619"/>
                    <a:pt x="7489" y="59267"/>
                    <a:pt x="7369" y="59867"/>
                  </a:cubicBezTo>
                  <a:cubicBezTo>
                    <a:pt x="7345" y="59987"/>
                    <a:pt x="7297" y="60131"/>
                    <a:pt x="7249" y="60251"/>
                  </a:cubicBezTo>
                  <a:cubicBezTo>
                    <a:pt x="6721" y="59315"/>
                    <a:pt x="5953" y="58499"/>
                    <a:pt x="5017" y="57947"/>
                  </a:cubicBezTo>
                  <a:cubicBezTo>
                    <a:pt x="4465" y="57611"/>
                    <a:pt x="3817" y="57299"/>
                    <a:pt x="3145" y="57275"/>
                  </a:cubicBezTo>
                  <a:cubicBezTo>
                    <a:pt x="3121" y="57274"/>
                    <a:pt x="3097" y="57273"/>
                    <a:pt x="3072" y="57273"/>
                  </a:cubicBezTo>
                  <a:cubicBezTo>
                    <a:pt x="2475" y="57273"/>
                    <a:pt x="1906" y="57557"/>
                    <a:pt x="1537" y="58019"/>
                  </a:cubicBezTo>
                  <a:cubicBezTo>
                    <a:pt x="1153" y="58523"/>
                    <a:pt x="961" y="59123"/>
                    <a:pt x="937" y="59723"/>
                  </a:cubicBezTo>
                  <a:cubicBezTo>
                    <a:pt x="913" y="60467"/>
                    <a:pt x="1129" y="61211"/>
                    <a:pt x="1369" y="61907"/>
                  </a:cubicBezTo>
                  <a:cubicBezTo>
                    <a:pt x="1825" y="63275"/>
                    <a:pt x="2353" y="64619"/>
                    <a:pt x="2929" y="65939"/>
                  </a:cubicBezTo>
                  <a:cubicBezTo>
                    <a:pt x="3361" y="66924"/>
                    <a:pt x="3841" y="67908"/>
                    <a:pt x="4369" y="68868"/>
                  </a:cubicBezTo>
                  <a:cubicBezTo>
                    <a:pt x="4225" y="68940"/>
                    <a:pt x="4153" y="69084"/>
                    <a:pt x="4249" y="69252"/>
                  </a:cubicBezTo>
                  <a:cubicBezTo>
                    <a:pt x="5137" y="70932"/>
                    <a:pt x="6025" y="72636"/>
                    <a:pt x="6913" y="74316"/>
                  </a:cubicBezTo>
                  <a:cubicBezTo>
                    <a:pt x="7825" y="76020"/>
                    <a:pt x="8713" y="77725"/>
                    <a:pt x="9626" y="79453"/>
                  </a:cubicBezTo>
                  <a:cubicBezTo>
                    <a:pt x="9842" y="79861"/>
                    <a:pt x="10058" y="80293"/>
                    <a:pt x="10274" y="80701"/>
                  </a:cubicBezTo>
                  <a:cubicBezTo>
                    <a:pt x="10466" y="81061"/>
                    <a:pt x="10634" y="81469"/>
                    <a:pt x="10970" y="81709"/>
                  </a:cubicBezTo>
                  <a:cubicBezTo>
                    <a:pt x="11108" y="81808"/>
                    <a:pt x="11262" y="81854"/>
                    <a:pt x="11416" y="81854"/>
                  </a:cubicBezTo>
                  <a:cubicBezTo>
                    <a:pt x="11636" y="81854"/>
                    <a:pt x="11856" y="81759"/>
                    <a:pt x="12026" y="81589"/>
                  </a:cubicBezTo>
                  <a:cubicBezTo>
                    <a:pt x="12170" y="81421"/>
                    <a:pt x="12290" y="81229"/>
                    <a:pt x="12434" y="81061"/>
                  </a:cubicBezTo>
                  <a:lnTo>
                    <a:pt x="12866" y="80485"/>
                  </a:lnTo>
                  <a:cubicBezTo>
                    <a:pt x="14018" y="78973"/>
                    <a:pt x="15194" y="77437"/>
                    <a:pt x="16346" y="75924"/>
                  </a:cubicBezTo>
                  <a:cubicBezTo>
                    <a:pt x="17474" y="74436"/>
                    <a:pt x="18651" y="72972"/>
                    <a:pt x="19731" y="71460"/>
                  </a:cubicBezTo>
                  <a:cubicBezTo>
                    <a:pt x="20763" y="70044"/>
                    <a:pt x="21747" y="68532"/>
                    <a:pt x="22299" y="66852"/>
                  </a:cubicBezTo>
                  <a:cubicBezTo>
                    <a:pt x="22587" y="66035"/>
                    <a:pt x="22755" y="65147"/>
                    <a:pt x="22683" y="64283"/>
                  </a:cubicBezTo>
                  <a:cubicBezTo>
                    <a:pt x="22635" y="63395"/>
                    <a:pt x="22299" y="62555"/>
                    <a:pt x="22251" y="61667"/>
                  </a:cubicBezTo>
                  <a:cubicBezTo>
                    <a:pt x="22155" y="60035"/>
                    <a:pt x="22947" y="58259"/>
                    <a:pt x="22131" y="56723"/>
                  </a:cubicBezTo>
                  <a:cubicBezTo>
                    <a:pt x="21827" y="56175"/>
                    <a:pt x="21266" y="55713"/>
                    <a:pt x="20650" y="55713"/>
                  </a:cubicBezTo>
                  <a:cubicBezTo>
                    <a:pt x="20537" y="55713"/>
                    <a:pt x="20422" y="55729"/>
                    <a:pt x="20307" y="55762"/>
                  </a:cubicBezTo>
                  <a:cubicBezTo>
                    <a:pt x="19587" y="55978"/>
                    <a:pt x="19155" y="56699"/>
                    <a:pt x="18795" y="57299"/>
                  </a:cubicBezTo>
                  <a:cubicBezTo>
                    <a:pt x="17882" y="58907"/>
                    <a:pt x="17018" y="60539"/>
                    <a:pt x="16226" y="62195"/>
                  </a:cubicBezTo>
                  <a:cubicBezTo>
                    <a:pt x="16226" y="62195"/>
                    <a:pt x="16226" y="62219"/>
                    <a:pt x="16202" y="62219"/>
                  </a:cubicBezTo>
                  <a:cubicBezTo>
                    <a:pt x="16250" y="60107"/>
                    <a:pt x="16634" y="57995"/>
                    <a:pt x="16754" y="55906"/>
                  </a:cubicBezTo>
                  <a:cubicBezTo>
                    <a:pt x="16826" y="54490"/>
                    <a:pt x="16778" y="53050"/>
                    <a:pt x="16418" y="51682"/>
                  </a:cubicBezTo>
                  <a:cubicBezTo>
                    <a:pt x="16250" y="50938"/>
                    <a:pt x="15938" y="50266"/>
                    <a:pt x="15602" y="49594"/>
                  </a:cubicBezTo>
                  <a:cubicBezTo>
                    <a:pt x="15434" y="49258"/>
                    <a:pt x="15266" y="48922"/>
                    <a:pt x="15146" y="48586"/>
                  </a:cubicBezTo>
                  <a:cubicBezTo>
                    <a:pt x="14978" y="48226"/>
                    <a:pt x="14882" y="47842"/>
                    <a:pt x="14810" y="47458"/>
                  </a:cubicBezTo>
                  <a:cubicBezTo>
                    <a:pt x="14666" y="46714"/>
                    <a:pt x="14594" y="45945"/>
                    <a:pt x="14402" y="45201"/>
                  </a:cubicBezTo>
                  <a:cubicBezTo>
                    <a:pt x="14258" y="44553"/>
                    <a:pt x="13970" y="43953"/>
                    <a:pt x="13562" y="43425"/>
                  </a:cubicBezTo>
                  <a:cubicBezTo>
                    <a:pt x="13274" y="43089"/>
                    <a:pt x="12938" y="42801"/>
                    <a:pt x="12530" y="42633"/>
                  </a:cubicBezTo>
                  <a:cubicBezTo>
                    <a:pt x="12506" y="40929"/>
                    <a:pt x="12410" y="39249"/>
                    <a:pt x="12218" y="37593"/>
                  </a:cubicBezTo>
                  <a:cubicBezTo>
                    <a:pt x="12194" y="37521"/>
                    <a:pt x="12194" y="37473"/>
                    <a:pt x="12146" y="37425"/>
                  </a:cubicBezTo>
                  <a:cubicBezTo>
                    <a:pt x="12146" y="37329"/>
                    <a:pt x="12122" y="37233"/>
                    <a:pt x="12122" y="37137"/>
                  </a:cubicBezTo>
                  <a:cubicBezTo>
                    <a:pt x="12914" y="36633"/>
                    <a:pt x="13538" y="35864"/>
                    <a:pt x="14138" y="35144"/>
                  </a:cubicBezTo>
                  <a:cubicBezTo>
                    <a:pt x="15146" y="33896"/>
                    <a:pt x="16154" y="32624"/>
                    <a:pt x="17042" y="31304"/>
                  </a:cubicBezTo>
                  <a:cubicBezTo>
                    <a:pt x="18795" y="28688"/>
                    <a:pt x="20139" y="25615"/>
                    <a:pt x="19923" y="22423"/>
                  </a:cubicBezTo>
                  <a:cubicBezTo>
                    <a:pt x="19851" y="21631"/>
                    <a:pt x="19683" y="20863"/>
                    <a:pt x="19467" y="20095"/>
                  </a:cubicBezTo>
                  <a:cubicBezTo>
                    <a:pt x="19227" y="19327"/>
                    <a:pt x="19011" y="18535"/>
                    <a:pt x="19059" y="17695"/>
                  </a:cubicBezTo>
                  <a:cubicBezTo>
                    <a:pt x="19131" y="16903"/>
                    <a:pt x="19347" y="16086"/>
                    <a:pt x="19275" y="15294"/>
                  </a:cubicBezTo>
                  <a:cubicBezTo>
                    <a:pt x="19203" y="14646"/>
                    <a:pt x="18987" y="14046"/>
                    <a:pt x="18627" y="13518"/>
                  </a:cubicBezTo>
                  <a:cubicBezTo>
                    <a:pt x="18579" y="13422"/>
                    <a:pt x="18506" y="13350"/>
                    <a:pt x="18434" y="13254"/>
                  </a:cubicBezTo>
                  <a:lnTo>
                    <a:pt x="18434" y="13254"/>
                  </a:lnTo>
                  <a:cubicBezTo>
                    <a:pt x="18472" y="13270"/>
                    <a:pt x="18512" y="13278"/>
                    <a:pt x="18553" y="13278"/>
                  </a:cubicBezTo>
                  <a:cubicBezTo>
                    <a:pt x="18696" y="13278"/>
                    <a:pt x="18837" y="13182"/>
                    <a:pt x="18819" y="13014"/>
                  </a:cubicBezTo>
                  <a:cubicBezTo>
                    <a:pt x="18795" y="11838"/>
                    <a:pt x="19371" y="10782"/>
                    <a:pt x="19899" y="9774"/>
                  </a:cubicBezTo>
                  <a:cubicBezTo>
                    <a:pt x="19971" y="9774"/>
                    <a:pt x="20043" y="9774"/>
                    <a:pt x="20091" y="9750"/>
                  </a:cubicBezTo>
                  <a:cubicBezTo>
                    <a:pt x="21387" y="9150"/>
                    <a:pt x="22563" y="8262"/>
                    <a:pt x="23475" y="7182"/>
                  </a:cubicBezTo>
                  <a:cubicBezTo>
                    <a:pt x="23571" y="7062"/>
                    <a:pt x="23595" y="6894"/>
                    <a:pt x="23475" y="6774"/>
                  </a:cubicBezTo>
                  <a:cubicBezTo>
                    <a:pt x="23424" y="6723"/>
                    <a:pt x="23347" y="6692"/>
                    <a:pt x="23271" y="6692"/>
                  </a:cubicBezTo>
                  <a:cubicBezTo>
                    <a:pt x="23203" y="6692"/>
                    <a:pt x="23136" y="6717"/>
                    <a:pt x="23091" y="6774"/>
                  </a:cubicBezTo>
                  <a:cubicBezTo>
                    <a:pt x="22299" y="7710"/>
                    <a:pt x="21363" y="8478"/>
                    <a:pt x="20283" y="9030"/>
                  </a:cubicBezTo>
                  <a:cubicBezTo>
                    <a:pt x="20451" y="8694"/>
                    <a:pt x="20595" y="8334"/>
                    <a:pt x="20715" y="7974"/>
                  </a:cubicBezTo>
                  <a:cubicBezTo>
                    <a:pt x="20955" y="7326"/>
                    <a:pt x="21051" y="6606"/>
                    <a:pt x="21147" y="5909"/>
                  </a:cubicBezTo>
                  <a:cubicBezTo>
                    <a:pt x="21267" y="5093"/>
                    <a:pt x="21387" y="4253"/>
                    <a:pt x="21507" y="3413"/>
                  </a:cubicBezTo>
                  <a:cubicBezTo>
                    <a:pt x="21531" y="3269"/>
                    <a:pt x="21483" y="3125"/>
                    <a:pt x="21315" y="3077"/>
                  </a:cubicBezTo>
                  <a:cubicBezTo>
                    <a:pt x="21294" y="3069"/>
                    <a:pt x="21270" y="3065"/>
                    <a:pt x="21246" y="3065"/>
                  </a:cubicBezTo>
                  <a:cubicBezTo>
                    <a:pt x="21132" y="3065"/>
                    <a:pt x="20999" y="3151"/>
                    <a:pt x="20979" y="3269"/>
                  </a:cubicBezTo>
                  <a:cubicBezTo>
                    <a:pt x="20859" y="4013"/>
                    <a:pt x="20763" y="4757"/>
                    <a:pt x="20643" y="5501"/>
                  </a:cubicBezTo>
                  <a:cubicBezTo>
                    <a:pt x="20547" y="6222"/>
                    <a:pt x="20451" y="6942"/>
                    <a:pt x="20235" y="7638"/>
                  </a:cubicBezTo>
                  <a:cubicBezTo>
                    <a:pt x="19923" y="8718"/>
                    <a:pt x="19275" y="9678"/>
                    <a:pt x="18819" y="10710"/>
                  </a:cubicBezTo>
                  <a:cubicBezTo>
                    <a:pt x="18771" y="10590"/>
                    <a:pt x="18699" y="10518"/>
                    <a:pt x="18627" y="10422"/>
                  </a:cubicBezTo>
                  <a:cubicBezTo>
                    <a:pt x="18362" y="10110"/>
                    <a:pt x="18002" y="9894"/>
                    <a:pt x="17666" y="9654"/>
                  </a:cubicBezTo>
                  <a:cubicBezTo>
                    <a:pt x="17090" y="9222"/>
                    <a:pt x="16730" y="8550"/>
                    <a:pt x="16754" y="7806"/>
                  </a:cubicBezTo>
                  <a:cubicBezTo>
                    <a:pt x="16754" y="7626"/>
                    <a:pt x="16610" y="7536"/>
                    <a:pt x="16466" y="7536"/>
                  </a:cubicBezTo>
                  <a:cubicBezTo>
                    <a:pt x="16322" y="7536"/>
                    <a:pt x="16178" y="7626"/>
                    <a:pt x="16178" y="7806"/>
                  </a:cubicBezTo>
                  <a:cubicBezTo>
                    <a:pt x="16178" y="8574"/>
                    <a:pt x="16490" y="9342"/>
                    <a:pt x="17042" y="9870"/>
                  </a:cubicBezTo>
                  <a:cubicBezTo>
                    <a:pt x="17330" y="10134"/>
                    <a:pt x="17690" y="10326"/>
                    <a:pt x="18002" y="10566"/>
                  </a:cubicBezTo>
                  <a:cubicBezTo>
                    <a:pt x="18242" y="10782"/>
                    <a:pt x="18482" y="11094"/>
                    <a:pt x="18386" y="11430"/>
                  </a:cubicBezTo>
                  <a:cubicBezTo>
                    <a:pt x="18362" y="11526"/>
                    <a:pt x="18386" y="11622"/>
                    <a:pt x="18434" y="11670"/>
                  </a:cubicBezTo>
                  <a:cubicBezTo>
                    <a:pt x="18314" y="12102"/>
                    <a:pt x="18242" y="12558"/>
                    <a:pt x="18266" y="13014"/>
                  </a:cubicBezTo>
                  <a:cubicBezTo>
                    <a:pt x="18266" y="13014"/>
                    <a:pt x="18266" y="13038"/>
                    <a:pt x="18266" y="13038"/>
                  </a:cubicBezTo>
                  <a:cubicBezTo>
                    <a:pt x="17594" y="12246"/>
                    <a:pt x="16634" y="11670"/>
                    <a:pt x="15602" y="11526"/>
                  </a:cubicBezTo>
                  <a:cubicBezTo>
                    <a:pt x="15409" y="11496"/>
                    <a:pt x="15207" y="11476"/>
                    <a:pt x="15007" y="11476"/>
                  </a:cubicBezTo>
                  <a:cubicBezTo>
                    <a:pt x="14884" y="11476"/>
                    <a:pt x="14761" y="11484"/>
                    <a:pt x="14642" y="11502"/>
                  </a:cubicBezTo>
                  <a:cubicBezTo>
                    <a:pt x="14486" y="11514"/>
                    <a:pt x="14306" y="11544"/>
                    <a:pt x="14132" y="11544"/>
                  </a:cubicBezTo>
                  <a:cubicBezTo>
                    <a:pt x="13958" y="11544"/>
                    <a:pt x="13790" y="11514"/>
                    <a:pt x="13658" y="11406"/>
                  </a:cubicBezTo>
                  <a:cubicBezTo>
                    <a:pt x="13418" y="11190"/>
                    <a:pt x="13346" y="10854"/>
                    <a:pt x="13298" y="10590"/>
                  </a:cubicBezTo>
                  <a:cubicBezTo>
                    <a:pt x="13202" y="10158"/>
                    <a:pt x="13106" y="9750"/>
                    <a:pt x="13034" y="9318"/>
                  </a:cubicBezTo>
                  <a:cubicBezTo>
                    <a:pt x="12674" y="7566"/>
                    <a:pt x="12338" y="5837"/>
                    <a:pt x="11978" y="4085"/>
                  </a:cubicBezTo>
                  <a:cubicBezTo>
                    <a:pt x="11690" y="2717"/>
                    <a:pt x="11450" y="1037"/>
                    <a:pt x="10082" y="293"/>
                  </a:cubicBezTo>
                  <a:cubicBezTo>
                    <a:pt x="9757" y="109"/>
                    <a:pt x="9383" y="1"/>
                    <a:pt x="9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6833531" y="2664290"/>
              <a:ext cx="1302003" cy="953150"/>
            </a:xfrm>
            <a:custGeom>
              <a:avLst/>
              <a:gdLst/>
              <a:ahLst/>
              <a:cxnLst/>
              <a:rect l="l" t="t" r="r" b="b"/>
              <a:pathLst>
                <a:path w="37565" h="27500" extrusionOk="0">
                  <a:moveTo>
                    <a:pt x="36604" y="1"/>
                  </a:moveTo>
                  <a:cubicBezTo>
                    <a:pt x="36505" y="1"/>
                    <a:pt x="36406" y="52"/>
                    <a:pt x="36365" y="136"/>
                  </a:cubicBezTo>
                  <a:cubicBezTo>
                    <a:pt x="35260" y="2056"/>
                    <a:pt x="34156" y="3976"/>
                    <a:pt x="32644" y="5632"/>
                  </a:cubicBezTo>
                  <a:cubicBezTo>
                    <a:pt x="31924" y="6400"/>
                    <a:pt x="31132" y="7072"/>
                    <a:pt x="30268" y="7720"/>
                  </a:cubicBezTo>
                  <a:cubicBezTo>
                    <a:pt x="29428" y="8321"/>
                    <a:pt x="28540" y="8945"/>
                    <a:pt x="27796" y="9665"/>
                  </a:cubicBezTo>
                  <a:cubicBezTo>
                    <a:pt x="27004" y="10457"/>
                    <a:pt x="26452" y="11369"/>
                    <a:pt x="25971" y="12377"/>
                  </a:cubicBezTo>
                  <a:cubicBezTo>
                    <a:pt x="25707" y="12881"/>
                    <a:pt x="25443" y="13385"/>
                    <a:pt x="25131" y="13841"/>
                  </a:cubicBezTo>
                  <a:cubicBezTo>
                    <a:pt x="24843" y="14297"/>
                    <a:pt x="24483" y="14705"/>
                    <a:pt x="24099" y="15089"/>
                  </a:cubicBezTo>
                  <a:cubicBezTo>
                    <a:pt x="23331" y="15857"/>
                    <a:pt x="22467" y="16529"/>
                    <a:pt x="21699" y="17297"/>
                  </a:cubicBezTo>
                  <a:cubicBezTo>
                    <a:pt x="20955" y="18018"/>
                    <a:pt x="20307" y="18858"/>
                    <a:pt x="19779" y="19770"/>
                  </a:cubicBezTo>
                  <a:cubicBezTo>
                    <a:pt x="19155" y="20826"/>
                    <a:pt x="18675" y="22002"/>
                    <a:pt x="18387" y="23202"/>
                  </a:cubicBezTo>
                  <a:cubicBezTo>
                    <a:pt x="18459" y="22218"/>
                    <a:pt x="18459" y="21210"/>
                    <a:pt x="18291" y="20226"/>
                  </a:cubicBezTo>
                  <a:cubicBezTo>
                    <a:pt x="18123" y="19146"/>
                    <a:pt x="17739" y="18090"/>
                    <a:pt x="17115" y="17177"/>
                  </a:cubicBezTo>
                  <a:cubicBezTo>
                    <a:pt x="16803" y="16673"/>
                    <a:pt x="16418" y="16217"/>
                    <a:pt x="16106" y="15713"/>
                  </a:cubicBezTo>
                  <a:cubicBezTo>
                    <a:pt x="15770" y="15209"/>
                    <a:pt x="15506" y="14681"/>
                    <a:pt x="15266" y="14153"/>
                  </a:cubicBezTo>
                  <a:cubicBezTo>
                    <a:pt x="14810" y="13097"/>
                    <a:pt x="14450" y="12017"/>
                    <a:pt x="13874" y="11033"/>
                  </a:cubicBezTo>
                  <a:cubicBezTo>
                    <a:pt x="13370" y="10193"/>
                    <a:pt x="12746" y="9401"/>
                    <a:pt x="12026" y="8729"/>
                  </a:cubicBezTo>
                  <a:cubicBezTo>
                    <a:pt x="11282" y="8057"/>
                    <a:pt x="10442" y="7528"/>
                    <a:pt x="9530" y="7192"/>
                  </a:cubicBezTo>
                  <a:cubicBezTo>
                    <a:pt x="9050" y="7024"/>
                    <a:pt x="8546" y="6928"/>
                    <a:pt x="8018" y="6880"/>
                  </a:cubicBezTo>
                  <a:cubicBezTo>
                    <a:pt x="7418" y="6808"/>
                    <a:pt x="6817" y="6832"/>
                    <a:pt x="6217" y="6760"/>
                  </a:cubicBezTo>
                  <a:cubicBezTo>
                    <a:pt x="5689" y="6712"/>
                    <a:pt x="5161" y="6592"/>
                    <a:pt x="4657" y="6328"/>
                  </a:cubicBezTo>
                  <a:cubicBezTo>
                    <a:pt x="4249" y="6112"/>
                    <a:pt x="3865" y="5848"/>
                    <a:pt x="3481" y="5584"/>
                  </a:cubicBezTo>
                  <a:cubicBezTo>
                    <a:pt x="2761" y="5056"/>
                    <a:pt x="1993" y="4480"/>
                    <a:pt x="1081" y="4336"/>
                  </a:cubicBezTo>
                  <a:cubicBezTo>
                    <a:pt x="928" y="4319"/>
                    <a:pt x="763" y="4302"/>
                    <a:pt x="604" y="4302"/>
                  </a:cubicBezTo>
                  <a:cubicBezTo>
                    <a:pt x="537" y="4302"/>
                    <a:pt x="472" y="4305"/>
                    <a:pt x="409" y="4312"/>
                  </a:cubicBezTo>
                  <a:cubicBezTo>
                    <a:pt x="241" y="4312"/>
                    <a:pt x="145" y="4432"/>
                    <a:pt x="121" y="4600"/>
                  </a:cubicBezTo>
                  <a:cubicBezTo>
                    <a:pt x="1" y="6976"/>
                    <a:pt x="1801" y="8825"/>
                    <a:pt x="3529" y="10217"/>
                  </a:cubicBezTo>
                  <a:cubicBezTo>
                    <a:pt x="4441" y="10985"/>
                    <a:pt x="5425" y="11705"/>
                    <a:pt x="6241" y="12593"/>
                  </a:cubicBezTo>
                  <a:cubicBezTo>
                    <a:pt x="7034" y="13433"/>
                    <a:pt x="7610" y="14441"/>
                    <a:pt x="8114" y="15497"/>
                  </a:cubicBezTo>
                  <a:cubicBezTo>
                    <a:pt x="9074" y="17561"/>
                    <a:pt x="9650" y="19794"/>
                    <a:pt x="10706" y="21786"/>
                  </a:cubicBezTo>
                  <a:cubicBezTo>
                    <a:pt x="11210" y="22722"/>
                    <a:pt x="11810" y="23610"/>
                    <a:pt x="12578" y="24378"/>
                  </a:cubicBezTo>
                  <a:cubicBezTo>
                    <a:pt x="13346" y="25146"/>
                    <a:pt x="14258" y="25674"/>
                    <a:pt x="15290" y="26082"/>
                  </a:cubicBezTo>
                  <a:cubicBezTo>
                    <a:pt x="15842" y="26274"/>
                    <a:pt x="16394" y="26466"/>
                    <a:pt x="16899" y="26730"/>
                  </a:cubicBezTo>
                  <a:cubicBezTo>
                    <a:pt x="17043" y="26802"/>
                    <a:pt x="17187" y="26898"/>
                    <a:pt x="17307" y="26970"/>
                  </a:cubicBezTo>
                  <a:cubicBezTo>
                    <a:pt x="17355" y="27042"/>
                    <a:pt x="17403" y="27090"/>
                    <a:pt x="17475" y="27090"/>
                  </a:cubicBezTo>
                  <a:cubicBezTo>
                    <a:pt x="17523" y="27114"/>
                    <a:pt x="17547" y="27162"/>
                    <a:pt x="17595" y="27186"/>
                  </a:cubicBezTo>
                  <a:cubicBezTo>
                    <a:pt x="17811" y="27354"/>
                    <a:pt x="18051" y="27498"/>
                    <a:pt x="18339" y="27498"/>
                  </a:cubicBezTo>
                  <a:cubicBezTo>
                    <a:pt x="18355" y="27499"/>
                    <a:pt x="18370" y="27500"/>
                    <a:pt x="18386" y="27500"/>
                  </a:cubicBezTo>
                  <a:cubicBezTo>
                    <a:pt x="18891" y="27500"/>
                    <a:pt x="19286" y="27130"/>
                    <a:pt x="19635" y="26850"/>
                  </a:cubicBezTo>
                  <a:cubicBezTo>
                    <a:pt x="19827" y="26706"/>
                    <a:pt x="20019" y="26538"/>
                    <a:pt x="20235" y="26466"/>
                  </a:cubicBezTo>
                  <a:cubicBezTo>
                    <a:pt x="20475" y="26370"/>
                    <a:pt x="20739" y="26322"/>
                    <a:pt x="21003" y="26322"/>
                  </a:cubicBezTo>
                  <a:cubicBezTo>
                    <a:pt x="21095" y="26318"/>
                    <a:pt x="21186" y="26317"/>
                    <a:pt x="21279" y="26317"/>
                  </a:cubicBezTo>
                  <a:cubicBezTo>
                    <a:pt x="21680" y="26317"/>
                    <a:pt x="22085" y="26348"/>
                    <a:pt x="22485" y="26348"/>
                  </a:cubicBezTo>
                  <a:cubicBezTo>
                    <a:pt x="23077" y="26348"/>
                    <a:pt x="23658" y="26279"/>
                    <a:pt x="24195" y="25938"/>
                  </a:cubicBezTo>
                  <a:cubicBezTo>
                    <a:pt x="25059" y="25410"/>
                    <a:pt x="25539" y="24498"/>
                    <a:pt x="26212" y="23778"/>
                  </a:cubicBezTo>
                  <a:cubicBezTo>
                    <a:pt x="26908" y="22986"/>
                    <a:pt x="27892" y="22578"/>
                    <a:pt x="28804" y="22122"/>
                  </a:cubicBezTo>
                  <a:cubicBezTo>
                    <a:pt x="29284" y="21882"/>
                    <a:pt x="29740" y="21618"/>
                    <a:pt x="30148" y="21306"/>
                  </a:cubicBezTo>
                  <a:cubicBezTo>
                    <a:pt x="30580" y="20970"/>
                    <a:pt x="30916" y="20538"/>
                    <a:pt x="31204" y="20082"/>
                  </a:cubicBezTo>
                  <a:cubicBezTo>
                    <a:pt x="31780" y="19122"/>
                    <a:pt x="32092" y="18042"/>
                    <a:pt x="32740" y="17153"/>
                  </a:cubicBezTo>
                  <a:cubicBezTo>
                    <a:pt x="33364" y="16241"/>
                    <a:pt x="34300" y="15593"/>
                    <a:pt x="34972" y="14729"/>
                  </a:cubicBezTo>
                  <a:cubicBezTo>
                    <a:pt x="35669" y="13841"/>
                    <a:pt x="35981" y="12761"/>
                    <a:pt x="36005" y="11609"/>
                  </a:cubicBezTo>
                  <a:cubicBezTo>
                    <a:pt x="36053" y="10457"/>
                    <a:pt x="35885" y="9305"/>
                    <a:pt x="35861" y="8129"/>
                  </a:cubicBezTo>
                  <a:cubicBezTo>
                    <a:pt x="35861" y="7576"/>
                    <a:pt x="35885" y="7000"/>
                    <a:pt x="36005" y="6448"/>
                  </a:cubicBezTo>
                  <a:cubicBezTo>
                    <a:pt x="36149" y="5848"/>
                    <a:pt x="36389" y="5296"/>
                    <a:pt x="36653" y="4744"/>
                  </a:cubicBezTo>
                  <a:cubicBezTo>
                    <a:pt x="37109" y="3712"/>
                    <a:pt x="37565" y="2632"/>
                    <a:pt x="37421" y="1480"/>
                  </a:cubicBezTo>
                  <a:cubicBezTo>
                    <a:pt x="37349" y="952"/>
                    <a:pt x="37157" y="472"/>
                    <a:pt x="36797" y="88"/>
                  </a:cubicBezTo>
                  <a:cubicBezTo>
                    <a:pt x="36746" y="27"/>
                    <a:pt x="36675" y="1"/>
                    <a:pt x="36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7167887" y="804761"/>
              <a:ext cx="525931" cy="1108011"/>
            </a:xfrm>
            <a:custGeom>
              <a:avLst/>
              <a:gdLst/>
              <a:ahLst/>
              <a:cxnLst/>
              <a:rect l="l" t="t" r="r" b="b"/>
              <a:pathLst>
                <a:path w="15174" h="31968" extrusionOk="0">
                  <a:moveTo>
                    <a:pt x="7039" y="1"/>
                  </a:moveTo>
                  <a:cubicBezTo>
                    <a:pt x="6928" y="1"/>
                    <a:pt x="6819" y="59"/>
                    <a:pt x="6771" y="190"/>
                  </a:cubicBezTo>
                  <a:cubicBezTo>
                    <a:pt x="6363" y="1511"/>
                    <a:pt x="6291" y="2879"/>
                    <a:pt x="6363" y="4247"/>
                  </a:cubicBezTo>
                  <a:cubicBezTo>
                    <a:pt x="6219" y="4103"/>
                    <a:pt x="6075" y="3959"/>
                    <a:pt x="5955" y="3815"/>
                  </a:cubicBezTo>
                  <a:cubicBezTo>
                    <a:pt x="5835" y="3671"/>
                    <a:pt x="5739" y="3551"/>
                    <a:pt x="5643" y="3431"/>
                  </a:cubicBezTo>
                  <a:cubicBezTo>
                    <a:pt x="5547" y="3287"/>
                    <a:pt x="5427" y="3143"/>
                    <a:pt x="5331" y="2975"/>
                  </a:cubicBezTo>
                  <a:cubicBezTo>
                    <a:pt x="5282" y="2893"/>
                    <a:pt x="5189" y="2845"/>
                    <a:pt x="5089" y="2845"/>
                  </a:cubicBezTo>
                  <a:cubicBezTo>
                    <a:pt x="5042" y="2845"/>
                    <a:pt x="4993" y="2856"/>
                    <a:pt x="4947" y="2879"/>
                  </a:cubicBezTo>
                  <a:cubicBezTo>
                    <a:pt x="4827" y="2951"/>
                    <a:pt x="4779" y="3143"/>
                    <a:pt x="4851" y="3263"/>
                  </a:cubicBezTo>
                  <a:cubicBezTo>
                    <a:pt x="5259" y="3887"/>
                    <a:pt x="5739" y="4463"/>
                    <a:pt x="6315" y="4943"/>
                  </a:cubicBezTo>
                  <a:cubicBezTo>
                    <a:pt x="6339" y="4967"/>
                    <a:pt x="6387" y="4991"/>
                    <a:pt x="6411" y="5015"/>
                  </a:cubicBezTo>
                  <a:cubicBezTo>
                    <a:pt x="6459" y="5495"/>
                    <a:pt x="6531" y="5975"/>
                    <a:pt x="6603" y="6431"/>
                  </a:cubicBezTo>
                  <a:cubicBezTo>
                    <a:pt x="6771" y="7487"/>
                    <a:pt x="6964" y="8543"/>
                    <a:pt x="7132" y="9599"/>
                  </a:cubicBezTo>
                  <a:cubicBezTo>
                    <a:pt x="7300" y="10607"/>
                    <a:pt x="7420" y="11640"/>
                    <a:pt x="7492" y="12648"/>
                  </a:cubicBezTo>
                  <a:cubicBezTo>
                    <a:pt x="7540" y="13344"/>
                    <a:pt x="7564" y="14016"/>
                    <a:pt x="7588" y="14688"/>
                  </a:cubicBezTo>
                  <a:cubicBezTo>
                    <a:pt x="6988" y="14088"/>
                    <a:pt x="6219" y="13752"/>
                    <a:pt x="5427" y="13488"/>
                  </a:cubicBezTo>
                  <a:cubicBezTo>
                    <a:pt x="5427" y="13464"/>
                    <a:pt x="5427" y="13440"/>
                    <a:pt x="5427" y="13440"/>
                  </a:cubicBezTo>
                  <a:cubicBezTo>
                    <a:pt x="5355" y="12408"/>
                    <a:pt x="5067" y="11424"/>
                    <a:pt x="4635" y="10511"/>
                  </a:cubicBezTo>
                  <a:cubicBezTo>
                    <a:pt x="4589" y="10419"/>
                    <a:pt x="4494" y="10376"/>
                    <a:pt x="4399" y="10376"/>
                  </a:cubicBezTo>
                  <a:cubicBezTo>
                    <a:pt x="4347" y="10376"/>
                    <a:pt x="4294" y="10390"/>
                    <a:pt x="4251" y="10415"/>
                  </a:cubicBezTo>
                  <a:cubicBezTo>
                    <a:pt x="4107" y="10487"/>
                    <a:pt x="4083" y="10655"/>
                    <a:pt x="4131" y="10799"/>
                  </a:cubicBezTo>
                  <a:cubicBezTo>
                    <a:pt x="4515" y="11568"/>
                    <a:pt x="4755" y="12432"/>
                    <a:pt x="4851" y="13296"/>
                  </a:cubicBezTo>
                  <a:cubicBezTo>
                    <a:pt x="4515" y="13176"/>
                    <a:pt x="4179" y="13080"/>
                    <a:pt x="3867" y="12960"/>
                  </a:cubicBezTo>
                  <a:cubicBezTo>
                    <a:pt x="3411" y="12792"/>
                    <a:pt x="2979" y="12600"/>
                    <a:pt x="2595" y="12312"/>
                  </a:cubicBezTo>
                  <a:cubicBezTo>
                    <a:pt x="2562" y="12292"/>
                    <a:pt x="2524" y="12283"/>
                    <a:pt x="2484" y="12283"/>
                  </a:cubicBezTo>
                  <a:cubicBezTo>
                    <a:pt x="2378" y="12283"/>
                    <a:pt x="2263" y="12345"/>
                    <a:pt x="2211" y="12432"/>
                  </a:cubicBezTo>
                  <a:cubicBezTo>
                    <a:pt x="2115" y="12552"/>
                    <a:pt x="2187" y="12720"/>
                    <a:pt x="2307" y="12816"/>
                  </a:cubicBezTo>
                  <a:cubicBezTo>
                    <a:pt x="3627" y="13728"/>
                    <a:pt x="5355" y="13776"/>
                    <a:pt x="6699" y="14664"/>
                  </a:cubicBezTo>
                  <a:cubicBezTo>
                    <a:pt x="7036" y="14904"/>
                    <a:pt x="7324" y="15168"/>
                    <a:pt x="7540" y="15504"/>
                  </a:cubicBezTo>
                  <a:cubicBezTo>
                    <a:pt x="7564" y="15552"/>
                    <a:pt x="7588" y="15576"/>
                    <a:pt x="7612" y="15600"/>
                  </a:cubicBezTo>
                  <a:cubicBezTo>
                    <a:pt x="7612" y="16680"/>
                    <a:pt x="7612" y="17760"/>
                    <a:pt x="7612" y="18864"/>
                  </a:cubicBezTo>
                  <a:cubicBezTo>
                    <a:pt x="7612" y="19200"/>
                    <a:pt x="7588" y="19560"/>
                    <a:pt x="7588" y="19920"/>
                  </a:cubicBezTo>
                  <a:cubicBezTo>
                    <a:pt x="7300" y="19848"/>
                    <a:pt x="7012" y="19680"/>
                    <a:pt x="6747" y="19512"/>
                  </a:cubicBezTo>
                  <a:cubicBezTo>
                    <a:pt x="6339" y="19224"/>
                    <a:pt x="5955" y="18888"/>
                    <a:pt x="5547" y="18624"/>
                  </a:cubicBezTo>
                  <a:cubicBezTo>
                    <a:pt x="5091" y="18312"/>
                    <a:pt x="4587" y="18144"/>
                    <a:pt x="4059" y="18048"/>
                  </a:cubicBezTo>
                  <a:cubicBezTo>
                    <a:pt x="3483" y="17976"/>
                    <a:pt x="2907" y="17976"/>
                    <a:pt x="2331" y="17952"/>
                  </a:cubicBezTo>
                  <a:cubicBezTo>
                    <a:pt x="1731" y="17928"/>
                    <a:pt x="1107" y="17880"/>
                    <a:pt x="555" y="17592"/>
                  </a:cubicBezTo>
                  <a:cubicBezTo>
                    <a:pt x="510" y="17568"/>
                    <a:pt x="465" y="17557"/>
                    <a:pt x="422" y="17557"/>
                  </a:cubicBezTo>
                  <a:cubicBezTo>
                    <a:pt x="172" y="17557"/>
                    <a:pt x="0" y="17929"/>
                    <a:pt x="267" y="18072"/>
                  </a:cubicBezTo>
                  <a:cubicBezTo>
                    <a:pt x="1179" y="18552"/>
                    <a:pt x="2187" y="18504"/>
                    <a:pt x="3195" y="18528"/>
                  </a:cubicBezTo>
                  <a:cubicBezTo>
                    <a:pt x="2259" y="19080"/>
                    <a:pt x="1851" y="20352"/>
                    <a:pt x="843" y="20808"/>
                  </a:cubicBezTo>
                  <a:cubicBezTo>
                    <a:pt x="699" y="20856"/>
                    <a:pt x="675" y="21048"/>
                    <a:pt x="723" y="21169"/>
                  </a:cubicBezTo>
                  <a:cubicBezTo>
                    <a:pt x="790" y="21269"/>
                    <a:pt x="892" y="21311"/>
                    <a:pt x="988" y="21311"/>
                  </a:cubicBezTo>
                  <a:cubicBezTo>
                    <a:pt x="1030" y="21311"/>
                    <a:pt x="1071" y="21303"/>
                    <a:pt x="1107" y="21289"/>
                  </a:cubicBezTo>
                  <a:cubicBezTo>
                    <a:pt x="1731" y="21000"/>
                    <a:pt x="2163" y="20424"/>
                    <a:pt x="2571" y="19896"/>
                  </a:cubicBezTo>
                  <a:cubicBezTo>
                    <a:pt x="2763" y="19656"/>
                    <a:pt x="2979" y="19392"/>
                    <a:pt x="3219" y="19200"/>
                  </a:cubicBezTo>
                  <a:cubicBezTo>
                    <a:pt x="3315" y="19104"/>
                    <a:pt x="3435" y="19032"/>
                    <a:pt x="3555" y="18960"/>
                  </a:cubicBezTo>
                  <a:cubicBezTo>
                    <a:pt x="3651" y="18912"/>
                    <a:pt x="3843" y="18864"/>
                    <a:pt x="3939" y="18864"/>
                  </a:cubicBezTo>
                  <a:cubicBezTo>
                    <a:pt x="4059" y="18840"/>
                    <a:pt x="4155" y="18768"/>
                    <a:pt x="4203" y="18648"/>
                  </a:cubicBezTo>
                  <a:cubicBezTo>
                    <a:pt x="4539" y="18744"/>
                    <a:pt x="4875" y="18864"/>
                    <a:pt x="5187" y="19056"/>
                  </a:cubicBezTo>
                  <a:cubicBezTo>
                    <a:pt x="5619" y="19320"/>
                    <a:pt x="5979" y="19656"/>
                    <a:pt x="6411" y="19944"/>
                  </a:cubicBezTo>
                  <a:cubicBezTo>
                    <a:pt x="6699" y="20160"/>
                    <a:pt x="7060" y="20352"/>
                    <a:pt x="7420" y="20448"/>
                  </a:cubicBezTo>
                  <a:cubicBezTo>
                    <a:pt x="7348" y="20592"/>
                    <a:pt x="7468" y="20760"/>
                    <a:pt x="7588" y="20808"/>
                  </a:cubicBezTo>
                  <a:cubicBezTo>
                    <a:pt x="7588" y="21601"/>
                    <a:pt x="7612" y="22369"/>
                    <a:pt x="7636" y="23161"/>
                  </a:cubicBezTo>
                  <a:cubicBezTo>
                    <a:pt x="6219" y="23161"/>
                    <a:pt x="5307" y="24553"/>
                    <a:pt x="4203" y="25201"/>
                  </a:cubicBezTo>
                  <a:cubicBezTo>
                    <a:pt x="3867" y="25393"/>
                    <a:pt x="3555" y="25513"/>
                    <a:pt x="3171" y="25513"/>
                  </a:cubicBezTo>
                  <a:cubicBezTo>
                    <a:pt x="3163" y="25512"/>
                    <a:pt x="3156" y="25512"/>
                    <a:pt x="3149" y="25512"/>
                  </a:cubicBezTo>
                  <a:cubicBezTo>
                    <a:pt x="2811" y="25512"/>
                    <a:pt x="2819" y="26041"/>
                    <a:pt x="3171" y="26065"/>
                  </a:cubicBezTo>
                  <a:cubicBezTo>
                    <a:pt x="3195" y="26066"/>
                    <a:pt x="3218" y="26066"/>
                    <a:pt x="3241" y="26066"/>
                  </a:cubicBezTo>
                  <a:cubicBezTo>
                    <a:pt x="4758" y="26066"/>
                    <a:pt x="5638" y="24543"/>
                    <a:pt x="6868" y="23905"/>
                  </a:cubicBezTo>
                  <a:cubicBezTo>
                    <a:pt x="7012" y="23833"/>
                    <a:pt x="7132" y="23785"/>
                    <a:pt x="7324" y="23737"/>
                  </a:cubicBezTo>
                  <a:cubicBezTo>
                    <a:pt x="7420" y="23713"/>
                    <a:pt x="7540" y="23713"/>
                    <a:pt x="7636" y="23713"/>
                  </a:cubicBezTo>
                  <a:cubicBezTo>
                    <a:pt x="7660" y="24145"/>
                    <a:pt x="7684" y="24577"/>
                    <a:pt x="7708" y="25033"/>
                  </a:cubicBezTo>
                  <a:cubicBezTo>
                    <a:pt x="7852" y="27049"/>
                    <a:pt x="8140" y="29089"/>
                    <a:pt x="8740" y="31033"/>
                  </a:cubicBezTo>
                  <a:cubicBezTo>
                    <a:pt x="8812" y="31274"/>
                    <a:pt x="8908" y="31514"/>
                    <a:pt x="8980" y="31778"/>
                  </a:cubicBezTo>
                  <a:cubicBezTo>
                    <a:pt x="9027" y="31909"/>
                    <a:pt x="9140" y="31967"/>
                    <a:pt x="9254" y="31967"/>
                  </a:cubicBezTo>
                  <a:cubicBezTo>
                    <a:pt x="9429" y="31967"/>
                    <a:pt x="9605" y="31828"/>
                    <a:pt x="9532" y="31610"/>
                  </a:cubicBezTo>
                  <a:cubicBezTo>
                    <a:pt x="8860" y="29713"/>
                    <a:pt x="8500" y="27721"/>
                    <a:pt x="8332" y="25705"/>
                  </a:cubicBezTo>
                  <a:cubicBezTo>
                    <a:pt x="8260" y="25057"/>
                    <a:pt x="8236" y="24409"/>
                    <a:pt x="8212" y="23761"/>
                  </a:cubicBezTo>
                  <a:lnTo>
                    <a:pt x="8212" y="23761"/>
                  </a:lnTo>
                  <a:cubicBezTo>
                    <a:pt x="8733" y="23949"/>
                    <a:pt x="9271" y="24006"/>
                    <a:pt x="9817" y="24006"/>
                  </a:cubicBezTo>
                  <a:cubicBezTo>
                    <a:pt x="10176" y="24006"/>
                    <a:pt x="10538" y="23981"/>
                    <a:pt x="10900" y="23953"/>
                  </a:cubicBezTo>
                  <a:lnTo>
                    <a:pt x="10900" y="23953"/>
                  </a:lnTo>
                  <a:cubicBezTo>
                    <a:pt x="10876" y="24001"/>
                    <a:pt x="10876" y="24073"/>
                    <a:pt x="10924" y="24145"/>
                  </a:cubicBezTo>
                  <a:cubicBezTo>
                    <a:pt x="11500" y="24913"/>
                    <a:pt x="12244" y="25489"/>
                    <a:pt x="13132" y="25873"/>
                  </a:cubicBezTo>
                  <a:cubicBezTo>
                    <a:pt x="13151" y="25880"/>
                    <a:pt x="13170" y="25884"/>
                    <a:pt x="13191" y="25884"/>
                  </a:cubicBezTo>
                  <a:cubicBezTo>
                    <a:pt x="13301" y="25884"/>
                    <a:pt x="13428" y="25782"/>
                    <a:pt x="13468" y="25681"/>
                  </a:cubicBezTo>
                  <a:cubicBezTo>
                    <a:pt x="13516" y="25513"/>
                    <a:pt x="13420" y="25393"/>
                    <a:pt x="13276" y="25321"/>
                  </a:cubicBezTo>
                  <a:cubicBezTo>
                    <a:pt x="12556" y="25033"/>
                    <a:pt x="11908" y="24505"/>
                    <a:pt x="11428" y="23905"/>
                  </a:cubicBezTo>
                  <a:cubicBezTo>
                    <a:pt x="11797" y="23870"/>
                    <a:pt x="12166" y="23847"/>
                    <a:pt x="12535" y="23847"/>
                  </a:cubicBezTo>
                  <a:cubicBezTo>
                    <a:pt x="12670" y="23847"/>
                    <a:pt x="12805" y="23850"/>
                    <a:pt x="12940" y="23857"/>
                  </a:cubicBezTo>
                  <a:cubicBezTo>
                    <a:pt x="13396" y="23881"/>
                    <a:pt x="13852" y="23977"/>
                    <a:pt x="14260" y="24193"/>
                  </a:cubicBezTo>
                  <a:cubicBezTo>
                    <a:pt x="14304" y="24216"/>
                    <a:pt x="14347" y="24227"/>
                    <a:pt x="14388" y="24227"/>
                  </a:cubicBezTo>
                  <a:cubicBezTo>
                    <a:pt x="14641" y="24227"/>
                    <a:pt x="14813" y="23837"/>
                    <a:pt x="14524" y="23713"/>
                  </a:cubicBezTo>
                  <a:cubicBezTo>
                    <a:pt x="13878" y="23390"/>
                    <a:pt x="13197" y="23298"/>
                    <a:pt x="12502" y="23298"/>
                  </a:cubicBezTo>
                  <a:cubicBezTo>
                    <a:pt x="11592" y="23298"/>
                    <a:pt x="10661" y="23455"/>
                    <a:pt x="9758" y="23455"/>
                  </a:cubicBezTo>
                  <a:cubicBezTo>
                    <a:pt x="9658" y="23455"/>
                    <a:pt x="9559" y="23453"/>
                    <a:pt x="9460" y="23449"/>
                  </a:cubicBezTo>
                  <a:cubicBezTo>
                    <a:pt x="9028" y="23425"/>
                    <a:pt x="8572" y="23329"/>
                    <a:pt x="8188" y="23161"/>
                  </a:cubicBezTo>
                  <a:cubicBezTo>
                    <a:pt x="8164" y="22249"/>
                    <a:pt x="8164" y="21337"/>
                    <a:pt x="8164" y="20424"/>
                  </a:cubicBezTo>
                  <a:cubicBezTo>
                    <a:pt x="8188" y="20400"/>
                    <a:pt x="8212" y="20376"/>
                    <a:pt x="8212" y="20352"/>
                  </a:cubicBezTo>
                  <a:cubicBezTo>
                    <a:pt x="9052" y="19368"/>
                    <a:pt x="9628" y="18216"/>
                    <a:pt x="10156" y="17040"/>
                  </a:cubicBezTo>
                  <a:cubicBezTo>
                    <a:pt x="10348" y="16632"/>
                    <a:pt x="10540" y="16200"/>
                    <a:pt x="10732" y="15768"/>
                  </a:cubicBezTo>
                  <a:cubicBezTo>
                    <a:pt x="10780" y="15792"/>
                    <a:pt x="10828" y="15816"/>
                    <a:pt x="10876" y="15816"/>
                  </a:cubicBezTo>
                  <a:cubicBezTo>
                    <a:pt x="11090" y="15835"/>
                    <a:pt x="11305" y="15844"/>
                    <a:pt x="11520" y="15844"/>
                  </a:cubicBezTo>
                  <a:cubicBezTo>
                    <a:pt x="12682" y="15844"/>
                    <a:pt x="13851" y="15571"/>
                    <a:pt x="14884" y="15024"/>
                  </a:cubicBezTo>
                  <a:cubicBezTo>
                    <a:pt x="15173" y="14900"/>
                    <a:pt x="15001" y="14510"/>
                    <a:pt x="14748" y="14510"/>
                  </a:cubicBezTo>
                  <a:cubicBezTo>
                    <a:pt x="14707" y="14510"/>
                    <a:pt x="14664" y="14520"/>
                    <a:pt x="14620" y="14544"/>
                  </a:cubicBezTo>
                  <a:cubicBezTo>
                    <a:pt x="13653" y="15038"/>
                    <a:pt x="12581" y="15284"/>
                    <a:pt x="11508" y="15284"/>
                  </a:cubicBezTo>
                  <a:cubicBezTo>
                    <a:pt x="11329" y="15284"/>
                    <a:pt x="11150" y="15278"/>
                    <a:pt x="10972" y="15264"/>
                  </a:cubicBezTo>
                  <a:cubicBezTo>
                    <a:pt x="11308" y="14544"/>
                    <a:pt x="11668" y="13824"/>
                    <a:pt x="12100" y="13152"/>
                  </a:cubicBezTo>
                  <a:cubicBezTo>
                    <a:pt x="12532" y="12504"/>
                    <a:pt x="13036" y="11880"/>
                    <a:pt x="13660" y="11376"/>
                  </a:cubicBezTo>
                  <a:cubicBezTo>
                    <a:pt x="13780" y="11280"/>
                    <a:pt x="13756" y="11087"/>
                    <a:pt x="13660" y="10991"/>
                  </a:cubicBezTo>
                  <a:cubicBezTo>
                    <a:pt x="13604" y="10935"/>
                    <a:pt x="13536" y="10910"/>
                    <a:pt x="13468" y="10910"/>
                  </a:cubicBezTo>
                  <a:cubicBezTo>
                    <a:pt x="13392" y="10910"/>
                    <a:pt x="13315" y="10941"/>
                    <a:pt x="13252" y="10991"/>
                  </a:cubicBezTo>
                  <a:cubicBezTo>
                    <a:pt x="12148" y="11904"/>
                    <a:pt x="11380" y="13152"/>
                    <a:pt x="10732" y="14424"/>
                  </a:cubicBezTo>
                  <a:cubicBezTo>
                    <a:pt x="10108" y="15744"/>
                    <a:pt x="9580" y="17112"/>
                    <a:pt x="8884" y="18384"/>
                  </a:cubicBezTo>
                  <a:cubicBezTo>
                    <a:pt x="8668" y="18792"/>
                    <a:pt x="8428" y="19152"/>
                    <a:pt x="8164" y="19512"/>
                  </a:cubicBezTo>
                  <a:cubicBezTo>
                    <a:pt x="8164" y="17496"/>
                    <a:pt x="8188" y="15480"/>
                    <a:pt x="8092" y="13464"/>
                  </a:cubicBezTo>
                  <a:cubicBezTo>
                    <a:pt x="8092" y="13248"/>
                    <a:pt x="8068" y="13032"/>
                    <a:pt x="8068" y="12792"/>
                  </a:cubicBezTo>
                  <a:cubicBezTo>
                    <a:pt x="8956" y="11424"/>
                    <a:pt x="9724" y="9959"/>
                    <a:pt x="10300" y="8423"/>
                  </a:cubicBezTo>
                  <a:cubicBezTo>
                    <a:pt x="10348" y="8279"/>
                    <a:pt x="10228" y="8135"/>
                    <a:pt x="10108" y="8087"/>
                  </a:cubicBezTo>
                  <a:cubicBezTo>
                    <a:pt x="10078" y="8079"/>
                    <a:pt x="10050" y="8075"/>
                    <a:pt x="10023" y="8075"/>
                  </a:cubicBezTo>
                  <a:cubicBezTo>
                    <a:pt x="9899" y="8075"/>
                    <a:pt x="9807" y="8161"/>
                    <a:pt x="9748" y="8279"/>
                  </a:cubicBezTo>
                  <a:cubicBezTo>
                    <a:pt x="9292" y="9527"/>
                    <a:pt x="8692" y="10727"/>
                    <a:pt x="7996" y="11880"/>
                  </a:cubicBezTo>
                  <a:cubicBezTo>
                    <a:pt x="7948" y="11376"/>
                    <a:pt x="7876" y="10871"/>
                    <a:pt x="7828" y="10391"/>
                  </a:cubicBezTo>
                  <a:cubicBezTo>
                    <a:pt x="7684" y="9335"/>
                    <a:pt x="7492" y="8303"/>
                    <a:pt x="7300" y="7247"/>
                  </a:cubicBezTo>
                  <a:cubicBezTo>
                    <a:pt x="6964" y="5231"/>
                    <a:pt x="6651" y="3143"/>
                    <a:pt x="7108" y="1103"/>
                  </a:cubicBezTo>
                  <a:cubicBezTo>
                    <a:pt x="7156" y="862"/>
                    <a:pt x="7228" y="598"/>
                    <a:pt x="7324" y="358"/>
                  </a:cubicBezTo>
                  <a:cubicBezTo>
                    <a:pt x="7382" y="140"/>
                    <a:pt x="7210" y="1"/>
                    <a:pt x="7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7332691" y="1682259"/>
              <a:ext cx="31645" cy="79302"/>
            </a:xfrm>
            <a:custGeom>
              <a:avLst/>
              <a:gdLst/>
              <a:ahLst/>
              <a:cxnLst/>
              <a:rect l="l" t="t" r="r" b="b"/>
              <a:pathLst>
                <a:path w="913" h="2288" extrusionOk="0">
                  <a:moveTo>
                    <a:pt x="656" y="0"/>
                  </a:moveTo>
                  <a:cubicBezTo>
                    <a:pt x="646" y="0"/>
                    <a:pt x="635" y="1"/>
                    <a:pt x="624" y="3"/>
                  </a:cubicBezTo>
                  <a:cubicBezTo>
                    <a:pt x="480" y="3"/>
                    <a:pt x="336" y="123"/>
                    <a:pt x="336" y="267"/>
                  </a:cubicBezTo>
                  <a:cubicBezTo>
                    <a:pt x="360" y="843"/>
                    <a:pt x="264" y="1395"/>
                    <a:pt x="48" y="1947"/>
                  </a:cubicBezTo>
                  <a:cubicBezTo>
                    <a:pt x="0" y="2067"/>
                    <a:pt x="96" y="2259"/>
                    <a:pt x="240" y="2283"/>
                  </a:cubicBezTo>
                  <a:cubicBezTo>
                    <a:pt x="262" y="2286"/>
                    <a:pt x="282" y="2288"/>
                    <a:pt x="302" y="2288"/>
                  </a:cubicBezTo>
                  <a:cubicBezTo>
                    <a:pt x="438" y="2288"/>
                    <a:pt x="537" y="2217"/>
                    <a:pt x="600" y="2091"/>
                  </a:cubicBezTo>
                  <a:cubicBezTo>
                    <a:pt x="816" y="1515"/>
                    <a:pt x="912" y="891"/>
                    <a:pt x="888" y="267"/>
                  </a:cubicBezTo>
                  <a:cubicBezTo>
                    <a:pt x="888" y="134"/>
                    <a:pt x="786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7464950" y="2093628"/>
              <a:ext cx="54936" cy="25025"/>
            </a:xfrm>
            <a:custGeom>
              <a:avLst/>
              <a:gdLst/>
              <a:ahLst/>
              <a:cxnLst/>
              <a:rect l="l" t="t" r="r" b="b"/>
              <a:pathLst>
                <a:path w="1585" h="722" extrusionOk="0">
                  <a:moveTo>
                    <a:pt x="526" y="0"/>
                  </a:moveTo>
                  <a:cubicBezTo>
                    <a:pt x="447" y="0"/>
                    <a:pt x="367" y="5"/>
                    <a:pt x="289" y="15"/>
                  </a:cubicBezTo>
                  <a:cubicBezTo>
                    <a:pt x="193" y="15"/>
                    <a:pt x="145" y="39"/>
                    <a:pt x="73" y="87"/>
                  </a:cubicBezTo>
                  <a:cubicBezTo>
                    <a:pt x="25" y="135"/>
                    <a:pt x="1" y="231"/>
                    <a:pt x="1" y="303"/>
                  </a:cubicBezTo>
                  <a:cubicBezTo>
                    <a:pt x="1" y="375"/>
                    <a:pt x="25" y="447"/>
                    <a:pt x="73" y="495"/>
                  </a:cubicBezTo>
                  <a:cubicBezTo>
                    <a:pt x="112" y="534"/>
                    <a:pt x="183" y="574"/>
                    <a:pt x="247" y="574"/>
                  </a:cubicBezTo>
                  <a:cubicBezTo>
                    <a:pt x="261" y="574"/>
                    <a:pt x="276" y="572"/>
                    <a:pt x="289" y="567"/>
                  </a:cubicBezTo>
                  <a:cubicBezTo>
                    <a:pt x="361" y="567"/>
                    <a:pt x="457" y="543"/>
                    <a:pt x="529" y="543"/>
                  </a:cubicBezTo>
                  <a:cubicBezTo>
                    <a:pt x="577" y="543"/>
                    <a:pt x="625" y="567"/>
                    <a:pt x="649" y="567"/>
                  </a:cubicBezTo>
                  <a:lnTo>
                    <a:pt x="721" y="567"/>
                  </a:lnTo>
                  <a:cubicBezTo>
                    <a:pt x="817" y="567"/>
                    <a:pt x="889" y="591"/>
                    <a:pt x="961" y="615"/>
                  </a:cubicBezTo>
                  <a:cubicBezTo>
                    <a:pt x="1009" y="615"/>
                    <a:pt x="1033" y="639"/>
                    <a:pt x="1081" y="663"/>
                  </a:cubicBezTo>
                  <a:lnTo>
                    <a:pt x="1129" y="663"/>
                  </a:lnTo>
                  <a:lnTo>
                    <a:pt x="1153" y="687"/>
                  </a:lnTo>
                  <a:cubicBezTo>
                    <a:pt x="1204" y="704"/>
                    <a:pt x="1255" y="721"/>
                    <a:pt x="1306" y="721"/>
                  </a:cubicBezTo>
                  <a:cubicBezTo>
                    <a:pt x="1327" y="721"/>
                    <a:pt x="1348" y="718"/>
                    <a:pt x="1369" y="711"/>
                  </a:cubicBezTo>
                  <a:cubicBezTo>
                    <a:pt x="1441" y="687"/>
                    <a:pt x="1489" y="639"/>
                    <a:pt x="1537" y="567"/>
                  </a:cubicBezTo>
                  <a:cubicBezTo>
                    <a:pt x="1585" y="447"/>
                    <a:pt x="1585" y="255"/>
                    <a:pt x="1441" y="207"/>
                  </a:cubicBezTo>
                  <a:cubicBezTo>
                    <a:pt x="1154" y="73"/>
                    <a:pt x="837" y="0"/>
                    <a:pt x="526" y="0"/>
                  </a:cubicBezTo>
                  <a:close/>
                </a:path>
              </a:pathLst>
            </a:custGeom>
            <a:solidFill>
              <a:srgbClr val="62A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6954179" y="2279747"/>
              <a:ext cx="1073212" cy="1345085"/>
            </a:xfrm>
            <a:custGeom>
              <a:avLst/>
              <a:gdLst/>
              <a:ahLst/>
              <a:cxnLst/>
              <a:rect l="l" t="t" r="r" b="b"/>
              <a:pathLst>
                <a:path w="30964" h="38808" extrusionOk="0">
                  <a:moveTo>
                    <a:pt x="14865" y="1"/>
                  </a:moveTo>
                  <a:cubicBezTo>
                    <a:pt x="14727" y="1"/>
                    <a:pt x="14594" y="85"/>
                    <a:pt x="14594" y="262"/>
                  </a:cubicBezTo>
                  <a:cubicBezTo>
                    <a:pt x="14738" y="2326"/>
                    <a:pt x="14906" y="4390"/>
                    <a:pt x="15098" y="6454"/>
                  </a:cubicBezTo>
                  <a:cubicBezTo>
                    <a:pt x="15146" y="7078"/>
                    <a:pt x="15218" y="7726"/>
                    <a:pt x="15266" y="8374"/>
                  </a:cubicBezTo>
                  <a:cubicBezTo>
                    <a:pt x="15170" y="8254"/>
                    <a:pt x="15050" y="8134"/>
                    <a:pt x="14954" y="8038"/>
                  </a:cubicBezTo>
                  <a:cubicBezTo>
                    <a:pt x="14354" y="7438"/>
                    <a:pt x="13610" y="6982"/>
                    <a:pt x="13106" y="6310"/>
                  </a:cubicBezTo>
                  <a:cubicBezTo>
                    <a:pt x="12841" y="5998"/>
                    <a:pt x="12649" y="5614"/>
                    <a:pt x="12601" y="5182"/>
                  </a:cubicBezTo>
                  <a:cubicBezTo>
                    <a:pt x="12601" y="5038"/>
                    <a:pt x="12481" y="4894"/>
                    <a:pt x="12337" y="4894"/>
                  </a:cubicBezTo>
                  <a:cubicBezTo>
                    <a:pt x="12193" y="4894"/>
                    <a:pt x="12049" y="5038"/>
                    <a:pt x="12049" y="5182"/>
                  </a:cubicBezTo>
                  <a:cubicBezTo>
                    <a:pt x="12121" y="6046"/>
                    <a:pt x="12649" y="6742"/>
                    <a:pt x="13274" y="7318"/>
                  </a:cubicBezTo>
                  <a:cubicBezTo>
                    <a:pt x="13370" y="7414"/>
                    <a:pt x="13466" y="7486"/>
                    <a:pt x="13586" y="7582"/>
                  </a:cubicBezTo>
                  <a:cubicBezTo>
                    <a:pt x="13562" y="7606"/>
                    <a:pt x="13538" y="7606"/>
                    <a:pt x="13514" y="7630"/>
                  </a:cubicBezTo>
                  <a:lnTo>
                    <a:pt x="12505" y="8638"/>
                  </a:lnTo>
                  <a:cubicBezTo>
                    <a:pt x="12409" y="8734"/>
                    <a:pt x="12385" y="8927"/>
                    <a:pt x="12505" y="9047"/>
                  </a:cubicBezTo>
                  <a:cubicBezTo>
                    <a:pt x="12565" y="9095"/>
                    <a:pt x="12637" y="9119"/>
                    <a:pt x="12709" y="9119"/>
                  </a:cubicBezTo>
                  <a:cubicBezTo>
                    <a:pt x="12781" y="9119"/>
                    <a:pt x="12853" y="9095"/>
                    <a:pt x="12913" y="9047"/>
                  </a:cubicBezTo>
                  <a:cubicBezTo>
                    <a:pt x="13250" y="8686"/>
                    <a:pt x="13586" y="8350"/>
                    <a:pt x="13922" y="8014"/>
                  </a:cubicBezTo>
                  <a:cubicBezTo>
                    <a:pt x="13946" y="7990"/>
                    <a:pt x="13970" y="7966"/>
                    <a:pt x="13970" y="7918"/>
                  </a:cubicBezTo>
                  <a:cubicBezTo>
                    <a:pt x="14378" y="8254"/>
                    <a:pt x="14786" y="8614"/>
                    <a:pt x="15098" y="9047"/>
                  </a:cubicBezTo>
                  <a:cubicBezTo>
                    <a:pt x="15218" y="9239"/>
                    <a:pt x="15314" y="9431"/>
                    <a:pt x="15386" y="9623"/>
                  </a:cubicBezTo>
                  <a:cubicBezTo>
                    <a:pt x="15386" y="9719"/>
                    <a:pt x="15410" y="9815"/>
                    <a:pt x="15410" y="9911"/>
                  </a:cubicBezTo>
                  <a:cubicBezTo>
                    <a:pt x="15386" y="9911"/>
                    <a:pt x="15386" y="9935"/>
                    <a:pt x="15386" y="9959"/>
                  </a:cubicBezTo>
                  <a:cubicBezTo>
                    <a:pt x="15290" y="10079"/>
                    <a:pt x="15338" y="10223"/>
                    <a:pt x="15434" y="10295"/>
                  </a:cubicBezTo>
                  <a:cubicBezTo>
                    <a:pt x="15506" y="11087"/>
                    <a:pt x="15578" y="11879"/>
                    <a:pt x="15650" y="12647"/>
                  </a:cubicBezTo>
                  <a:cubicBezTo>
                    <a:pt x="15818" y="14711"/>
                    <a:pt x="15938" y="16775"/>
                    <a:pt x="16010" y="18840"/>
                  </a:cubicBezTo>
                  <a:cubicBezTo>
                    <a:pt x="16058" y="20784"/>
                    <a:pt x="16034" y="22752"/>
                    <a:pt x="15938" y="24696"/>
                  </a:cubicBezTo>
                  <a:cubicBezTo>
                    <a:pt x="15386" y="24120"/>
                    <a:pt x="14882" y="23520"/>
                    <a:pt x="14522" y="22800"/>
                  </a:cubicBezTo>
                  <a:cubicBezTo>
                    <a:pt x="14306" y="22368"/>
                    <a:pt x="14162" y="21912"/>
                    <a:pt x="13970" y="21456"/>
                  </a:cubicBezTo>
                  <a:cubicBezTo>
                    <a:pt x="13826" y="21072"/>
                    <a:pt x="13658" y="20688"/>
                    <a:pt x="13490" y="20328"/>
                  </a:cubicBezTo>
                  <a:cubicBezTo>
                    <a:pt x="13514" y="20280"/>
                    <a:pt x="13562" y="20232"/>
                    <a:pt x="13562" y="20160"/>
                  </a:cubicBezTo>
                  <a:cubicBezTo>
                    <a:pt x="13586" y="19176"/>
                    <a:pt x="13610" y="18215"/>
                    <a:pt x="13634" y="17231"/>
                  </a:cubicBezTo>
                  <a:cubicBezTo>
                    <a:pt x="13658" y="16391"/>
                    <a:pt x="13634" y="15527"/>
                    <a:pt x="13442" y="14711"/>
                  </a:cubicBezTo>
                  <a:cubicBezTo>
                    <a:pt x="13322" y="14231"/>
                    <a:pt x="13130" y="13775"/>
                    <a:pt x="12889" y="13367"/>
                  </a:cubicBezTo>
                  <a:cubicBezTo>
                    <a:pt x="12831" y="13272"/>
                    <a:pt x="12746" y="13233"/>
                    <a:pt x="12661" y="13233"/>
                  </a:cubicBezTo>
                  <a:cubicBezTo>
                    <a:pt x="12467" y="13233"/>
                    <a:pt x="12276" y="13438"/>
                    <a:pt x="12409" y="13655"/>
                  </a:cubicBezTo>
                  <a:cubicBezTo>
                    <a:pt x="13274" y="15071"/>
                    <a:pt x="13082" y="16895"/>
                    <a:pt x="13034" y="18479"/>
                  </a:cubicBezTo>
                  <a:lnTo>
                    <a:pt x="13010" y="19488"/>
                  </a:lnTo>
                  <a:cubicBezTo>
                    <a:pt x="12193" y="18167"/>
                    <a:pt x="11113" y="17015"/>
                    <a:pt x="9985" y="15983"/>
                  </a:cubicBezTo>
                  <a:cubicBezTo>
                    <a:pt x="9217" y="15287"/>
                    <a:pt x="8425" y="14639"/>
                    <a:pt x="7633" y="13991"/>
                  </a:cubicBezTo>
                  <a:cubicBezTo>
                    <a:pt x="7570" y="13940"/>
                    <a:pt x="7493" y="13910"/>
                    <a:pt x="7417" y="13910"/>
                  </a:cubicBezTo>
                  <a:cubicBezTo>
                    <a:pt x="7349" y="13910"/>
                    <a:pt x="7282" y="13934"/>
                    <a:pt x="7225" y="13991"/>
                  </a:cubicBezTo>
                  <a:cubicBezTo>
                    <a:pt x="7129" y="14087"/>
                    <a:pt x="7105" y="14279"/>
                    <a:pt x="7225" y="14375"/>
                  </a:cubicBezTo>
                  <a:cubicBezTo>
                    <a:pt x="8641" y="15527"/>
                    <a:pt x="10033" y="16679"/>
                    <a:pt x="11233" y="18023"/>
                  </a:cubicBezTo>
                  <a:cubicBezTo>
                    <a:pt x="10897" y="17951"/>
                    <a:pt x="10537" y="17927"/>
                    <a:pt x="10201" y="17903"/>
                  </a:cubicBezTo>
                  <a:cubicBezTo>
                    <a:pt x="9601" y="17831"/>
                    <a:pt x="8857" y="17687"/>
                    <a:pt x="8545" y="17135"/>
                  </a:cubicBezTo>
                  <a:cubicBezTo>
                    <a:pt x="8487" y="17040"/>
                    <a:pt x="8401" y="17001"/>
                    <a:pt x="8316" y="17001"/>
                  </a:cubicBezTo>
                  <a:cubicBezTo>
                    <a:pt x="8121" y="17001"/>
                    <a:pt x="7924" y="17206"/>
                    <a:pt x="8041" y="17423"/>
                  </a:cubicBezTo>
                  <a:cubicBezTo>
                    <a:pt x="8425" y="18071"/>
                    <a:pt x="9193" y="18311"/>
                    <a:pt x="9889" y="18407"/>
                  </a:cubicBezTo>
                  <a:cubicBezTo>
                    <a:pt x="10585" y="18503"/>
                    <a:pt x="11425" y="18479"/>
                    <a:pt x="11977" y="18984"/>
                  </a:cubicBezTo>
                  <a:cubicBezTo>
                    <a:pt x="12001" y="19008"/>
                    <a:pt x="12001" y="19008"/>
                    <a:pt x="12025" y="19008"/>
                  </a:cubicBezTo>
                  <a:cubicBezTo>
                    <a:pt x="12289" y="19392"/>
                    <a:pt x="12553" y="19800"/>
                    <a:pt x="12793" y="20208"/>
                  </a:cubicBezTo>
                  <a:cubicBezTo>
                    <a:pt x="13010" y="20616"/>
                    <a:pt x="13202" y="21000"/>
                    <a:pt x="13370" y="21432"/>
                  </a:cubicBezTo>
                  <a:cubicBezTo>
                    <a:pt x="13562" y="21888"/>
                    <a:pt x="13730" y="22368"/>
                    <a:pt x="13922" y="22848"/>
                  </a:cubicBezTo>
                  <a:cubicBezTo>
                    <a:pt x="14378" y="23856"/>
                    <a:pt x="15098" y="24672"/>
                    <a:pt x="15866" y="25464"/>
                  </a:cubicBezTo>
                  <a:cubicBezTo>
                    <a:pt x="15818" y="26184"/>
                    <a:pt x="15746" y="26904"/>
                    <a:pt x="15674" y="27600"/>
                  </a:cubicBezTo>
                  <a:cubicBezTo>
                    <a:pt x="15650" y="27624"/>
                    <a:pt x="15650" y="27648"/>
                    <a:pt x="15626" y="27672"/>
                  </a:cubicBezTo>
                  <a:cubicBezTo>
                    <a:pt x="15602" y="27744"/>
                    <a:pt x="15602" y="27840"/>
                    <a:pt x="15626" y="27912"/>
                  </a:cubicBezTo>
                  <a:cubicBezTo>
                    <a:pt x="15482" y="28969"/>
                    <a:pt x="15314" y="30001"/>
                    <a:pt x="15098" y="31033"/>
                  </a:cubicBezTo>
                  <a:cubicBezTo>
                    <a:pt x="15050" y="31297"/>
                    <a:pt x="15002" y="31537"/>
                    <a:pt x="14954" y="31777"/>
                  </a:cubicBezTo>
                  <a:cubicBezTo>
                    <a:pt x="14906" y="31945"/>
                    <a:pt x="15002" y="32065"/>
                    <a:pt x="15122" y="32113"/>
                  </a:cubicBezTo>
                  <a:cubicBezTo>
                    <a:pt x="15002" y="33793"/>
                    <a:pt x="14378" y="35401"/>
                    <a:pt x="14306" y="37081"/>
                  </a:cubicBezTo>
                  <a:cubicBezTo>
                    <a:pt x="14306" y="37105"/>
                    <a:pt x="14306" y="37129"/>
                    <a:pt x="14306" y="37153"/>
                  </a:cubicBezTo>
                  <a:cubicBezTo>
                    <a:pt x="13994" y="36673"/>
                    <a:pt x="13682" y="36217"/>
                    <a:pt x="13298" y="35809"/>
                  </a:cubicBezTo>
                  <a:cubicBezTo>
                    <a:pt x="13010" y="35521"/>
                    <a:pt x="12721" y="35281"/>
                    <a:pt x="12385" y="35041"/>
                  </a:cubicBezTo>
                  <a:cubicBezTo>
                    <a:pt x="12025" y="34825"/>
                    <a:pt x="11665" y="34633"/>
                    <a:pt x="11305" y="34417"/>
                  </a:cubicBezTo>
                  <a:cubicBezTo>
                    <a:pt x="11257" y="34393"/>
                    <a:pt x="11209" y="34369"/>
                    <a:pt x="11161" y="34321"/>
                  </a:cubicBezTo>
                  <a:cubicBezTo>
                    <a:pt x="11089" y="33745"/>
                    <a:pt x="11329" y="33169"/>
                    <a:pt x="11545" y="32593"/>
                  </a:cubicBezTo>
                  <a:lnTo>
                    <a:pt x="11569" y="32593"/>
                  </a:lnTo>
                  <a:cubicBezTo>
                    <a:pt x="11605" y="32594"/>
                    <a:pt x="11640" y="32595"/>
                    <a:pt x="11675" y="32595"/>
                  </a:cubicBezTo>
                  <a:cubicBezTo>
                    <a:pt x="12716" y="32595"/>
                    <a:pt x="13695" y="31912"/>
                    <a:pt x="14090" y="30937"/>
                  </a:cubicBezTo>
                  <a:cubicBezTo>
                    <a:pt x="14162" y="30817"/>
                    <a:pt x="14042" y="30649"/>
                    <a:pt x="13898" y="30601"/>
                  </a:cubicBezTo>
                  <a:cubicBezTo>
                    <a:pt x="13868" y="30592"/>
                    <a:pt x="13840" y="30588"/>
                    <a:pt x="13813" y="30588"/>
                  </a:cubicBezTo>
                  <a:cubicBezTo>
                    <a:pt x="13689" y="30588"/>
                    <a:pt x="13601" y="30674"/>
                    <a:pt x="13562" y="30793"/>
                  </a:cubicBezTo>
                  <a:cubicBezTo>
                    <a:pt x="13274" y="31513"/>
                    <a:pt x="12529" y="31993"/>
                    <a:pt x="11761" y="32041"/>
                  </a:cubicBezTo>
                  <a:cubicBezTo>
                    <a:pt x="12001" y="31345"/>
                    <a:pt x="12121" y="30553"/>
                    <a:pt x="11881" y="29833"/>
                  </a:cubicBezTo>
                  <a:cubicBezTo>
                    <a:pt x="11842" y="29714"/>
                    <a:pt x="11737" y="29628"/>
                    <a:pt x="11621" y="29628"/>
                  </a:cubicBezTo>
                  <a:cubicBezTo>
                    <a:pt x="11596" y="29628"/>
                    <a:pt x="11571" y="29632"/>
                    <a:pt x="11545" y="29641"/>
                  </a:cubicBezTo>
                  <a:cubicBezTo>
                    <a:pt x="11401" y="29689"/>
                    <a:pt x="11305" y="29857"/>
                    <a:pt x="11353" y="30001"/>
                  </a:cubicBezTo>
                  <a:cubicBezTo>
                    <a:pt x="11593" y="30721"/>
                    <a:pt x="11377" y="31513"/>
                    <a:pt x="11113" y="32209"/>
                  </a:cubicBezTo>
                  <a:cubicBezTo>
                    <a:pt x="10897" y="32785"/>
                    <a:pt x="10657" y="33361"/>
                    <a:pt x="10609" y="33961"/>
                  </a:cubicBezTo>
                  <a:cubicBezTo>
                    <a:pt x="9961" y="33457"/>
                    <a:pt x="9433" y="32857"/>
                    <a:pt x="8953" y="32209"/>
                  </a:cubicBezTo>
                  <a:cubicBezTo>
                    <a:pt x="8929" y="32089"/>
                    <a:pt x="8881" y="31993"/>
                    <a:pt x="8833" y="31873"/>
                  </a:cubicBezTo>
                  <a:cubicBezTo>
                    <a:pt x="8905" y="31801"/>
                    <a:pt x="8929" y="31705"/>
                    <a:pt x="8857" y="31585"/>
                  </a:cubicBezTo>
                  <a:cubicBezTo>
                    <a:pt x="8305" y="30553"/>
                    <a:pt x="8305" y="29353"/>
                    <a:pt x="8449" y="28224"/>
                  </a:cubicBezTo>
                  <a:cubicBezTo>
                    <a:pt x="8473" y="27888"/>
                    <a:pt x="8521" y="27528"/>
                    <a:pt x="8569" y="27192"/>
                  </a:cubicBezTo>
                  <a:cubicBezTo>
                    <a:pt x="9265" y="27000"/>
                    <a:pt x="10057" y="26808"/>
                    <a:pt x="10393" y="26136"/>
                  </a:cubicBezTo>
                  <a:cubicBezTo>
                    <a:pt x="10465" y="25992"/>
                    <a:pt x="10417" y="25848"/>
                    <a:pt x="10297" y="25752"/>
                  </a:cubicBezTo>
                  <a:cubicBezTo>
                    <a:pt x="10259" y="25729"/>
                    <a:pt x="10213" y="25718"/>
                    <a:pt x="10166" y="25718"/>
                  </a:cubicBezTo>
                  <a:cubicBezTo>
                    <a:pt x="10066" y="25718"/>
                    <a:pt x="9962" y="25767"/>
                    <a:pt x="9913" y="25848"/>
                  </a:cubicBezTo>
                  <a:cubicBezTo>
                    <a:pt x="9889" y="25896"/>
                    <a:pt x="9865" y="25920"/>
                    <a:pt x="9841" y="25968"/>
                  </a:cubicBezTo>
                  <a:cubicBezTo>
                    <a:pt x="9841" y="25968"/>
                    <a:pt x="9817" y="25992"/>
                    <a:pt x="9817" y="26016"/>
                  </a:cubicBezTo>
                  <a:cubicBezTo>
                    <a:pt x="9769" y="26064"/>
                    <a:pt x="9697" y="26136"/>
                    <a:pt x="9649" y="26184"/>
                  </a:cubicBezTo>
                  <a:lnTo>
                    <a:pt x="9625" y="26184"/>
                  </a:lnTo>
                  <a:cubicBezTo>
                    <a:pt x="9625" y="26208"/>
                    <a:pt x="9601" y="26208"/>
                    <a:pt x="9577" y="26232"/>
                  </a:cubicBezTo>
                  <a:cubicBezTo>
                    <a:pt x="9553" y="26232"/>
                    <a:pt x="9529" y="26256"/>
                    <a:pt x="9481" y="26280"/>
                  </a:cubicBezTo>
                  <a:cubicBezTo>
                    <a:pt x="9409" y="26328"/>
                    <a:pt x="9337" y="26352"/>
                    <a:pt x="9265" y="26400"/>
                  </a:cubicBezTo>
                  <a:cubicBezTo>
                    <a:pt x="9241" y="26400"/>
                    <a:pt x="9217" y="26400"/>
                    <a:pt x="9193" y="26424"/>
                  </a:cubicBezTo>
                  <a:cubicBezTo>
                    <a:pt x="9145" y="26424"/>
                    <a:pt x="9121" y="26448"/>
                    <a:pt x="9073" y="26448"/>
                  </a:cubicBezTo>
                  <a:cubicBezTo>
                    <a:pt x="9001" y="26496"/>
                    <a:pt x="8929" y="26520"/>
                    <a:pt x="8857" y="26544"/>
                  </a:cubicBezTo>
                  <a:cubicBezTo>
                    <a:pt x="8785" y="26544"/>
                    <a:pt x="8737" y="26568"/>
                    <a:pt x="8665" y="26592"/>
                  </a:cubicBezTo>
                  <a:cubicBezTo>
                    <a:pt x="8761" y="25944"/>
                    <a:pt x="8809" y="25296"/>
                    <a:pt x="8785" y="24648"/>
                  </a:cubicBezTo>
                  <a:cubicBezTo>
                    <a:pt x="8761" y="23952"/>
                    <a:pt x="8617" y="23280"/>
                    <a:pt x="8329" y="22656"/>
                  </a:cubicBezTo>
                  <a:cubicBezTo>
                    <a:pt x="8283" y="22564"/>
                    <a:pt x="8187" y="22521"/>
                    <a:pt x="8093" y="22521"/>
                  </a:cubicBezTo>
                  <a:cubicBezTo>
                    <a:pt x="8040" y="22521"/>
                    <a:pt x="7988" y="22534"/>
                    <a:pt x="7945" y="22560"/>
                  </a:cubicBezTo>
                  <a:cubicBezTo>
                    <a:pt x="7801" y="22632"/>
                    <a:pt x="7777" y="22800"/>
                    <a:pt x="7849" y="22944"/>
                  </a:cubicBezTo>
                  <a:cubicBezTo>
                    <a:pt x="8353" y="24000"/>
                    <a:pt x="8281" y="25248"/>
                    <a:pt x="8137" y="26400"/>
                  </a:cubicBezTo>
                  <a:cubicBezTo>
                    <a:pt x="8113" y="26544"/>
                    <a:pt x="8089" y="26688"/>
                    <a:pt x="8065" y="26832"/>
                  </a:cubicBezTo>
                  <a:cubicBezTo>
                    <a:pt x="8041" y="26904"/>
                    <a:pt x="8017" y="26976"/>
                    <a:pt x="8041" y="27048"/>
                  </a:cubicBezTo>
                  <a:cubicBezTo>
                    <a:pt x="7897" y="28008"/>
                    <a:pt x="7753" y="28969"/>
                    <a:pt x="7825" y="29953"/>
                  </a:cubicBezTo>
                  <a:cubicBezTo>
                    <a:pt x="7849" y="30049"/>
                    <a:pt x="7849" y="30145"/>
                    <a:pt x="7873" y="30265"/>
                  </a:cubicBezTo>
                  <a:cubicBezTo>
                    <a:pt x="7849" y="30217"/>
                    <a:pt x="7825" y="30169"/>
                    <a:pt x="7801" y="30121"/>
                  </a:cubicBezTo>
                  <a:cubicBezTo>
                    <a:pt x="7801" y="30073"/>
                    <a:pt x="7801" y="30001"/>
                    <a:pt x="7777" y="29977"/>
                  </a:cubicBezTo>
                  <a:cubicBezTo>
                    <a:pt x="7753" y="29929"/>
                    <a:pt x="7729" y="29905"/>
                    <a:pt x="7705" y="29857"/>
                  </a:cubicBezTo>
                  <a:cubicBezTo>
                    <a:pt x="7273" y="28824"/>
                    <a:pt x="6937" y="27768"/>
                    <a:pt x="6577" y="26712"/>
                  </a:cubicBezTo>
                  <a:cubicBezTo>
                    <a:pt x="6145" y="25344"/>
                    <a:pt x="5713" y="23952"/>
                    <a:pt x="4969" y="22728"/>
                  </a:cubicBezTo>
                  <a:cubicBezTo>
                    <a:pt x="4969" y="22704"/>
                    <a:pt x="4993" y="22680"/>
                    <a:pt x="4993" y="22656"/>
                  </a:cubicBezTo>
                  <a:cubicBezTo>
                    <a:pt x="5065" y="21864"/>
                    <a:pt x="4969" y="21072"/>
                    <a:pt x="4705" y="20328"/>
                  </a:cubicBezTo>
                  <a:cubicBezTo>
                    <a:pt x="4665" y="20209"/>
                    <a:pt x="4577" y="20123"/>
                    <a:pt x="4453" y="20123"/>
                  </a:cubicBezTo>
                  <a:cubicBezTo>
                    <a:pt x="4427" y="20123"/>
                    <a:pt x="4398" y="20127"/>
                    <a:pt x="4369" y="20136"/>
                  </a:cubicBezTo>
                  <a:cubicBezTo>
                    <a:pt x="4225" y="20160"/>
                    <a:pt x="4129" y="20328"/>
                    <a:pt x="4177" y="20472"/>
                  </a:cubicBezTo>
                  <a:cubicBezTo>
                    <a:pt x="4345" y="20952"/>
                    <a:pt x="4441" y="21456"/>
                    <a:pt x="4465" y="21960"/>
                  </a:cubicBezTo>
                  <a:cubicBezTo>
                    <a:pt x="3985" y="21360"/>
                    <a:pt x="3408" y="20832"/>
                    <a:pt x="2784" y="20400"/>
                  </a:cubicBezTo>
                  <a:cubicBezTo>
                    <a:pt x="2040" y="19920"/>
                    <a:pt x="1248" y="19536"/>
                    <a:pt x="456" y="19176"/>
                  </a:cubicBezTo>
                  <a:cubicBezTo>
                    <a:pt x="404" y="19150"/>
                    <a:pt x="350" y="19136"/>
                    <a:pt x="297" y="19136"/>
                  </a:cubicBezTo>
                  <a:cubicBezTo>
                    <a:pt x="204" y="19136"/>
                    <a:pt x="118" y="19179"/>
                    <a:pt x="72" y="19272"/>
                  </a:cubicBezTo>
                  <a:cubicBezTo>
                    <a:pt x="0" y="19392"/>
                    <a:pt x="24" y="19584"/>
                    <a:pt x="168" y="19656"/>
                  </a:cubicBezTo>
                  <a:cubicBezTo>
                    <a:pt x="1560" y="20304"/>
                    <a:pt x="3000" y="21000"/>
                    <a:pt x="3961" y="22248"/>
                  </a:cubicBezTo>
                  <a:cubicBezTo>
                    <a:pt x="4033" y="22320"/>
                    <a:pt x="4081" y="22392"/>
                    <a:pt x="4129" y="22464"/>
                  </a:cubicBezTo>
                  <a:cubicBezTo>
                    <a:pt x="3961" y="22440"/>
                    <a:pt x="3793" y="22440"/>
                    <a:pt x="3625" y="22440"/>
                  </a:cubicBezTo>
                  <a:cubicBezTo>
                    <a:pt x="3432" y="22416"/>
                    <a:pt x="3264" y="22416"/>
                    <a:pt x="3096" y="22392"/>
                  </a:cubicBezTo>
                  <a:cubicBezTo>
                    <a:pt x="3048" y="22368"/>
                    <a:pt x="3000" y="22368"/>
                    <a:pt x="2976" y="22344"/>
                  </a:cubicBezTo>
                  <a:cubicBezTo>
                    <a:pt x="2952" y="22344"/>
                    <a:pt x="2928" y="22344"/>
                    <a:pt x="2904" y="22320"/>
                  </a:cubicBezTo>
                  <a:lnTo>
                    <a:pt x="2880" y="22320"/>
                  </a:lnTo>
                  <a:cubicBezTo>
                    <a:pt x="2832" y="22296"/>
                    <a:pt x="2784" y="22272"/>
                    <a:pt x="2760" y="22248"/>
                  </a:cubicBezTo>
                  <a:cubicBezTo>
                    <a:pt x="2712" y="22224"/>
                    <a:pt x="2712" y="22200"/>
                    <a:pt x="2664" y="22176"/>
                  </a:cubicBezTo>
                  <a:cubicBezTo>
                    <a:pt x="2609" y="22115"/>
                    <a:pt x="2546" y="22090"/>
                    <a:pt x="2483" y="22090"/>
                  </a:cubicBezTo>
                  <a:cubicBezTo>
                    <a:pt x="2273" y="22090"/>
                    <a:pt x="2077" y="22375"/>
                    <a:pt x="2280" y="22560"/>
                  </a:cubicBezTo>
                  <a:cubicBezTo>
                    <a:pt x="2592" y="22896"/>
                    <a:pt x="3024" y="22968"/>
                    <a:pt x="3481" y="22992"/>
                  </a:cubicBezTo>
                  <a:cubicBezTo>
                    <a:pt x="3673" y="22992"/>
                    <a:pt x="3889" y="22992"/>
                    <a:pt x="4081" y="23016"/>
                  </a:cubicBezTo>
                  <a:cubicBezTo>
                    <a:pt x="4153" y="23016"/>
                    <a:pt x="4129" y="23016"/>
                    <a:pt x="4201" y="23040"/>
                  </a:cubicBezTo>
                  <a:cubicBezTo>
                    <a:pt x="4249" y="23040"/>
                    <a:pt x="4297" y="23064"/>
                    <a:pt x="4345" y="23064"/>
                  </a:cubicBezTo>
                  <a:cubicBezTo>
                    <a:pt x="4465" y="23088"/>
                    <a:pt x="4489" y="23112"/>
                    <a:pt x="4585" y="23160"/>
                  </a:cubicBezTo>
                  <a:cubicBezTo>
                    <a:pt x="5185" y="24192"/>
                    <a:pt x="5569" y="25368"/>
                    <a:pt x="5929" y="26496"/>
                  </a:cubicBezTo>
                  <a:cubicBezTo>
                    <a:pt x="6121" y="27048"/>
                    <a:pt x="6289" y="27600"/>
                    <a:pt x="6481" y="28152"/>
                  </a:cubicBezTo>
                  <a:cubicBezTo>
                    <a:pt x="6169" y="27888"/>
                    <a:pt x="5809" y="27720"/>
                    <a:pt x="5401" y="27624"/>
                  </a:cubicBezTo>
                  <a:cubicBezTo>
                    <a:pt x="5382" y="27621"/>
                    <a:pt x="5364" y="27620"/>
                    <a:pt x="5345" y="27620"/>
                  </a:cubicBezTo>
                  <a:cubicBezTo>
                    <a:pt x="5216" y="27620"/>
                    <a:pt x="5086" y="27691"/>
                    <a:pt x="5065" y="27816"/>
                  </a:cubicBezTo>
                  <a:cubicBezTo>
                    <a:pt x="5017" y="27960"/>
                    <a:pt x="5089" y="28128"/>
                    <a:pt x="5257" y="28176"/>
                  </a:cubicBezTo>
                  <a:cubicBezTo>
                    <a:pt x="5353" y="28176"/>
                    <a:pt x="5449" y="28224"/>
                    <a:pt x="5521" y="28248"/>
                  </a:cubicBezTo>
                  <a:cubicBezTo>
                    <a:pt x="5545" y="28248"/>
                    <a:pt x="5569" y="28272"/>
                    <a:pt x="5593" y="28272"/>
                  </a:cubicBezTo>
                  <a:lnTo>
                    <a:pt x="5617" y="28272"/>
                  </a:lnTo>
                  <a:cubicBezTo>
                    <a:pt x="5665" y="28296"/>
                    <a:pt x="5713" y="28320"/>
                    <a:pt x="5737" y="28344"/>
                  </a:cubicBezTo>
                  <a:cubicBezTo>
                    <a:pt x="5833" y="28368"/>
                    <a:pt x="5905" y="28416"/>
                    <a:pt x="5977" y="28488"/>
                  </a:cubicBezTo>
                  <a:cubicBezTo>
                    <a:pt x="6001" y="28488"/>
                    <a:pt x="6025" y="28512"/>
                    <a:pt x="6049" y="28512"/>
                  </a:cubicBezTo>
                  <a:cubicBezTo>
                    <a:pt x="6049" y="28536"/>
                    <a:pt x="6049" y="28536"/>
                    <a:pt x="6049" y="28536"/>
                  </a:cubicBezTo>
                  <a:cubicBezTo>
                    <a:pt x="6097" y="28560"/>
                    <a:pt x="6145" y="28608"/>
                    <a:pt x="6169" y="28632"/>
                  </a:cubicBezTo>
                  <a:cubicBezTo>
                    <a:pt x="6241" y="28704"/>
                    <a:pt x="6313" y="28752"/>
                    <a:pt x="6361" y="28824"/>
                  </a:cubicBezTo>
                  <a:cubicBezTo>
                    <a:pt x="6385" y="28849"/>
                    <a:pt x="6385" y="28873"/>
                    <a:pt x="6409" y="28897"/>
                  </a:cubicBezTo>
                  <a:cubicBezTo>
                    <a:pt x="6457" y="28945"/>
                    <a:pt x="6481" y="28969"/>
                    <a:pt x="6505" y="29017"/>
                  </a:cubicBezTo>
                  <a:cubicBezTo>
                    <a:pt x="6553" y="29113"/>
                    <a:pt x="6601" y="29185"/>
                    <a:pt x="6649" y="29281"/>
                  </a:cubicBezTo>
                  <a:cubicBezTo>
                    <a:pt x="6649" y="29281"/>
                    <a:pt x="6649" y="29305"/>
                    <a:pt x="6649" y="29305"/>
                  </a:cubicBezTo>
                  <a:cubicBezTo>
                    <a:pt x="6673" y="29329"/>
                    <a:pt x="6673" y="29353"/>
                    <a:pt x="6673" y="29353"/>
                  </a:cubicBezTo>
                  <a:cubicBezTo>
                    <a:pt x="6697" y="29401"/>
                    <a:pt x="6721" y="29449"/>
                    <a:pt x="6721" y="29497"/>
                  </a:cubicBezTo>
                  <a:cubicBezTo>
                    <a:pt x="6745" y="29569"/>
                    <a:pt x="6793" y="29641"/>
                    <a:pt x="6865" y="29665"/>
                  </a:cubicBezTo>
                  <a:cubicBezTo>
                    <a:pt x="6985" y="29833"/>
                    <a:pt x="7105" y="30001"/>
                    <a:pt x="7225" y="30169"/>
                  </a:cubicBezTo>
                  <a:cubicBezTo>
                    <a:pt x="7561" y="30961"/>
                    <a:pt x="7969" y="31753"/>
                    <a:pt x="8449" y="32449"/>
                  </a:cubicBezTo>
                  <a:cubicBezTo>
                    <a:pt x="8449" y="32497"/>
                    <a:pt x="8473" y="32545"/>
                    <a:pt x="8473" y="32593"/>
                  </a:cubicBezTo>
                  <a:cubicBezTo>
                    <a:pt x="8497" y="32689"/>
                    <a:pt x="8593" y="32761"/>
                    <a:pt x="8689" y="32785"/>
                  </a:cubicBezTo>
                  <a:cubicBezTo>
                    <a:pt x="9001" y="33217"/>
                    <a:pt x="9361" y="33625"/>
                    <a:pt x="9769" y="34009"/>
                  </a:cubicBezTo>
                  <a:cubicBezTo>
                    <a:pt x="9563" y="34056"/>
                    <a:pt x="9345" y="34081"/>
                    <a:pt x="9125" y="34081"/>
                  </a:cubicBezTo>
                  <a:cubicBezTo>
                    <a:pt x="8783" y="34081"/>
                    <a:pt x="8434" y="34021"/>
                    <a:pt x="8113" y="33889"/>
                  </a:cubicBezTo>
                  <a:cubicBezTo>
                    <a:pt x="8070" y="33863"/>
                    <a:pt x="8021" y="33850"/>
                    <a:pt x="7972" y="33850"/>
                  </a:cubicBezTo>
                  <a:cubicBezTo>
                    <a:pt x="7885" y="33850"/>
                    <a:pt x="7799" y="33893"/>
                    <a:pt x="7753" y="33985"/>
                  </a:cubicBezTo>
                  <a:cubicBezTo>
                    <a:pt x="7681" y="34105"/>
                    <a:pt x="7705" y="34297"/>
                    <a:pt x="7849" y="34369"/>
                  </a:cubicBezTo>
                  <a:cubicBezTo>
                    <a:pt x="8250" y="34550"/>
                    <a:pt x="8685" y="34640"/>
                    <a:pt x="9125" y="34640"/>
                  </a:cubicBezTo>
                  <a:cubicBezTo>
                    <a:pt x="9503" y="34640"/>
                    <a:pt x="9884" y="34574"/>
                    <a:pt x="10249" y="34441"/>
                  </a:cubicBezTo>
                  <a:cubicBezTo>
                    <a:pt x="10249" y="34441"/>
                    <a:pt x="10273" y="34417"/>
                    <a:pt x="10297" y="34417"/>
                  </a:cubicBezTo>
                  <a:cubicBezTo>
                    <a:pt x="10345" y="34465"/>
                    <a:pt x="10417" y="34513"/>
                    <a:pt x="10465" y="34561"/>
                  </a:cubicBezTo>
                  <a:cubicBezTo>
                    <a:pt x="11185" y="35065"/>
                    <a:pt x="12001" y="35377"/>
                    <a:pt x="12649" y="35953"/>
                  </a:cubicBezTo>
                  <a:cubicBezTo>
                    <a:pt x="13274" y="36553"/>
                    <a:pt x="13730" y="37297"/>
                    <a:pt x="14186" y="38017"/>
                  </a:cubicBezTo>
                  <a:cubicBezTo>
                    <a:pt x="14234" y="38089"/>
                    <a:pt x="14306" y="38113"/>
                    <a:pt x="14354" y="38137"/>
                  </a:cubicBezTo>
                  <a:cubicBezTo>
                    <a:pt x="14378" y="38305"/>
                    <a:pt x="14426" y="38449"/>
                    <a:pt x="14450" y="38617"/>
                  </a:cubicBezTo>
                  <a:cubicBezTo>
                    <a:pt x="14487" y="38749"/>
                    <a:pt x="14591" y="38807"/>
                    <a:pt x="14700" y="38807"/>
                  </a:cubicBezTo>
                  <a:cubicBezTo>
                    <a:pt x="14868" y="38807"/>
                    <a:pt x="15045" y="38668"/>
                    <a:pt x="15002" y="38449"/>
                  </a:cubicBezTo>
                  <a:cubicBezTo>
                    <a:pt x="14954" y="38353"/>
                    <a:pt x="14954" y="38233"/>
                    <a:pt x="14930" y="38113"/>
                  </a:cubicBezTo>
                  <a:lnTo>
                    <a:pt x="14930" y="38113"/>
                  </a:lnTo>
                  <a:lnTo>
                    <a:pt x="15170" y="38233"/>
                  </a:lnTo>
                  <a:cubicBezTo>
                    <a:pt x="15212" y="38262"/>
                    <a:pt x="15254" y="38273"/>
                    <a:pt x="15296" y="38273"/>
                  </a:cubicBezTo>
                  <a:cubicBezTo>
                    <a:pt x="15326" y="38273"/>
                    <a:pt x="15356" y="38267"/>
                    <a:pt x="15386" y="38257"/>
                  </a:cubicBezTo>
                  <a:cubicBezTo>
                    <a:pt x="15458" y="38257"/>
                    <a:pt x="15530" y="38209"/>
                    <a:pt x="15554" y="38137"/>
                  </a:cubicBezTo>
                  <a:cubicBezTo>
                    <a:pt x="15578" y="38065"/>
                    <a:pt x="15602" y="37993"/>
                    <a:pt x="15578" y="37921"/>
                  </a:cubicBezTo>
                  <a:cubicBezTo>
                    <a:pt x="15578" y="37897"/>
                    <a:pt x="15554" y="37873"/>
                    <a:pt x="15530" y="37849"/>
                  </a:cubicBezTo>
                  <a:cubicBezTo>
                    <a:pt x="16274" y="35953"/>
                    <a:pt x="17642" y="34441"/>
                    <a:pt x="19154" y="33145"/>
                  </a:cubicBezTo>
                  <a:cubicBezTo>
                    <a:pt x="19248" y="33130"/>
                    <a:pt x="19341" y="33123"/>
                    <a:pt x="19435" y="33123"/>
                  </a:cubicBezTo>
                  <a:cubicBezTo>
                    <a:pt x="19940" y="33123"/>
                    <a:pt x="20440" y="33323"/>
                    <a:pt x="20906" y="33505"/>
                  </a:cubicBezTo>
                  <a:cubicBezTo>
                    <a:pt x="21398" y="33702"/>
                    <a:pt x="21906" y="33866"/>
                    <a:pt x="22444" y="33866"/>
                  </a:cubicBezTo>
                  <a:cubicBezTo>
                    <a:pt x="22562" y="33866"/>
                    <a:pt x="22681" y="33858"/>
                    <a:pt x="22803" y="33841"/>
                  </a:cubicBezTo>
                  <a:cubicBezTo>
                    <a:pt x="22971" y="33817"/>
                    <a:pt x="23043" y="33625"/>
                    <a:pt x="22995" y="33505"/>
                  </a:cubicBezTo>
                  <a:cubicBezTo>
                    <a:pt x="22974" y="33364"/>
                    <a:pt x="22852" y="33307"/>
                    <a:pt x="22728" y="33307"/>
                  </a:cubicBezTo>
                  <a:cubicBezTo>
                    <a:pt x="22705" y="33307"/>
                    <a:pt x="22681" y="33309"/>
                    <a:pt x="22659" y="33313"/>
                  </a:cubicBezTo>
                  <a:cubicBezTo>
                    <a:pt x="22586" y="33321"/>
                    <a:pt x="22515" y="33325"/>
                    <a:pt x="22444" y="33325"/>
                  </a:cubicBezTo>
                  <a:cubicBezTo>
                    <a:pt x="22114" y="33325"/>
                    <a:pt x="21794" y="33239"/>
                    <a:pt x="21458" y="33121"/>
                  </a:cubicBezTo>
                  <a:cubicBezTo>
                    <a:pt x="22082" y="32641"/>
                    <a:pt x="22875" y="32353"/>
                    <a:pt x="23667" y="32305"/>
                  </a:cubicBezTo>
                  <a:cubicBezTo>
                    <a:pt x="23811" y="32305"/>
                    <a:pt x="23955" y="32185"/>
                    <a:pt x="23955" y="32041"/>
                  </a:cubicBezTo>
                  <a:cubicBezTo>
                    <a:pt x="23955" y="31897"/>
                    <a:pt x="23811" y="31753"/>
                    <a:pt x="23667" y="31753"/>
                  </a:cubicBezTo>
                  <a:cubicBezTo>
                    <a:pt x="22659" y="31801"/>
                    <a:pt x="21698" y="32185"/>
                    <a:pt x="20930" y="32857"/>
                  </a:cubicBezTo>
                  <a:cubicBezTo>
                    <a:pt x="20906" y="32857"/>
                    <a:pt x="20882" y="32881"/>
                    <a:pt x="20882" y="32905"/>
                  </a:cubicBezTo>
                  <a:cubicBezTo>
                    <a:pt x="20522" y="32761"/>
                    <a:pt x="20186" y="32665"/>
                    <a:pt x="19826" y="32593"/>
                  </a:cubicBezTo>
                  <a:cubicBezTo>
                    <a:pt x="20282" y="32233"/>
                    <a:pt x="20738" y="31873"/>
                    <a:pt x="21194" y="31537"/>
                  </a:cubicBezTo>
                  <a:cubicBezTo>
                    <a:pt x="21746" y="31129"/>
                    <a:pt x="22298" y="30697"/>
                    <a:pt x="22827" y="30289"/>
                  </a:cubicBezTo>
                  <a:lnTo>
                    <a:pt x="22995" y="30289"/>
                  </a:lnTo>
                  <a:cubicBezTo>
                    <a:pt x="23202" y="30259"/>
                    <a:pt x="23419" y="30238"/>
                    <a:pt x="23634" y="30238"/>
                  </a:cubicBezTo>
                  <a:cubicBezTo>
                    <a:pt x="23766" y="30238"/>
                    <a:pt x="23898" y="30246"/>
                    <a:pt x="24027" y="30265"/>
                  </a:cubicBezTo>
                  <a:cubicBezTo>
                    <a:pt x="24363" y="30313"/>
                    <a:pt x="24675" y="30385"/>
                    <a:pt x="25011" y="30433"/>
                  </a:cubicBezTo>
                  <a:cubicBezTo>
                    <a:pt x="25095" y="30439"/>
                    <a:pt x="25180" y="30442"/>
                    <a:pt x="25264" y="30442"/>
                  </a:cubicBezTo>
                  <a:cubicBezTo>
                    <a:pt x="25845" y="30442"/>
                    <a:pt x="26407" y="30297"/>
                    <a:pt x="26931" y="30025"/>
                  </a:cubicBezTo>
                  <a:cubicBezTo>
                    <a:pt x="27198" y="29881"/>
                    <a:pt x="27026" y="29509"/>
                    <a:pt x="26776" y="29509"/>
                  </a:cubicBezTo>
                  <a:cubicBezTo>
                    <a:pt x="26733" y="29509"/>
                    <a:pt x="26688" y="29520"/>
                    <a:pt x="26643" y="29545"/>
                  </a:cubicBezTo>
                  <a:cubicBezTo>
                    <a:pt x="26226" y="29772"/>
                    <a:pt x="25750" y="29880"/>
                    <a:pt x="25273" y="29880"/>
                  </a:cubicBezTo>
                  <a:cubicBezTo>
                    <a:pt x="25145" y="29880"/>
                    <a:pt x="25017" y="29872"/>
                    <a:pt x="24891" y="29857"/>
                  </a:cubicBezTo>
                  <a:cubicBezTo>
                    <a:pt x="24555" y="29809"/>
                    <a:pt x="24219" y="29713"/>
                    <a:pt x="23883" y="29689"/>
                  </a:cubicBezTo>
                  <a:lnTo>
                    <a:pt x="23595" y="29689"/>
                  </a:lnTo>
                  <a:cubicBezTo>
                    <a:pt x="24003" y="29329"/>
                    <a:pt x="24435" y="28969"/>
                    <a:pt x="24819" y="28584"/>
                  </a:cubicBezTo>
                  <a:cubicBezTo>
                    <a:pt x="25107" y="28320"/>
                    <a:pt x="25371" y="28032"/>
                    <a:pt x="25635" y="27744"/>
                  </a:cubicBezTo>
                  <a:cubicBezTo>
                    <a:pt x="25707" y="27744"/>
                    <a:pt x="25803" y="27720"/>
                    <a:pt x="25851" y="27624"/>
                  </a:cubicBezTo>
                  <a:cubicBezTo>
                    <a:pt x="25923" y="27504"/>
                    <a:pt x="25995" y="27384"/>
                    <a:pt x="26043" y="27288"/>
                  </a:cubicBezTo>
                  <a:cubicBezTo>
                    <a:pt x="26067" y="27240"/>
                    <a:pt x="26091" y="27216"/>
                    <a:pt x="26115" y="27192"/>
                  </a:cubicBezTo>
                  <a:cubicBezTo>
                    <a:pt x="26691" y="26784"/>
                    <a:pt x="27363" y="26568"/>
                    <a:pt x="28011" y="26328"/>
                  </a:cubicBezTo>
                  <a:cubicBezTo>
                    <a:pt x="28755" y="26040"/>
                    <a:pt x="29523" y="25728"/>
                    <a:pt x="30123" y="25200"/>
                  </a:cubicBezTo>
                  <a:cubicBezTo>
                    <a:pt x="30459" y="24912"/>
                    <a:pt x="30723" y="24552"/>
                    <a:pt x="30915" y="24168"/>
                  </a:cubicBezTo>
                  <a:cubicBezTo>
                    <a:pt x="30963" y="24024"/>
                    <a:pt x="30939" y="23856"/>
                    <a:pt x="30795" y="23784"/>
                  </a:cubicBezTo>
                  <a:cubicBezTo>
                    <a:pt x="30761" y="23758"/>
                    <a:pt x="30711" y="23745"/>
                    <a:pt x="30659" y="23745"/>
                  </a:cubicBezTo>
                  <a:cubicBezTo>
                    <a:pt x="30566" y="23745"/>
                    <a:pt x="30466" y="23788"/>
                    <a:pt x="30435" y="23880"/>
                  </a:cubicBezTo>
                  <a:cubicBezTo>
                    <a:pt x="29835" y="25248"/>
                    <a:pt x="28227" y="25632"/>
                    <a:pt x="26931" y="26136"/>
                  </a:cubicBezTo>
                  <a:cubicBezTo>
                    <a:pt x="27195" y="25800"/>
                    <a:pt x="27435" y="25440"/>
                    <a:pt x="27675" y="25080"/>
                  </a:cubicBezTo>
                  <a:cubicBezTo>
                    <a:pt x="28611" y="23664"/>
                    <a:pt x="29427" y="22176"/>
                    <a:pt x="30243" y="20688"/>
                  </a:cubicBezTo>
                  <a:cubicBezTo>
                    <a:pt x="30375" y="20457"/>
                    <a:pt x="30179" y="20261"/>
                    <a:pt x="29989" y="20261"/>
                  </a:cubicBezTo>
                  <a:cubicBezTo>
                    <a:pt x="29902" y="20261"/>
                    <a:pt x="29816" y="20302"/>
                    <a:pt x="29763" y="20400"/>
                  </a:cubicBezTo>
                  <a:cubicBezTo>
                    <a:pt x="28707" y="22344"/>
                    <a:pt x="27627" y="24312"/>
                    <a:pt x="26307" y="26064"/>
                  </a:cubicBezTo>
                  <a:cubicBezTo>
                    <a:pt x="26307" y="25128"/>
                    <a:pt x="26043" y="24144"/>
                    <a:pt x="26019" y="23208"/>
                  </a:cubicBezTo>
                  <a:cubicBezTo>
                    <a:pt x="25995" y="22800"/>
                    <a:pt x="26043" y="22416"/>
                    <a:pt x="26187" y="22032"/>
                  </a:cubicBezTo>
                  <a:cubicBezTo>
                    <a:pt x="26235" y="21888"/>
                    <a:pt x="26115" y="21720"/>
                    <a:pt x="25971" y="21672"/>
                  </a:cubicBezTo>
                  <a:cubicBezTo>
                    <a:pt x="25956" y="21669"/>
                    <a:pt x="25941" y="21668"/>
                    <a:pt x="25926" y="21668"/>
                  </a:cubicBezTo>
                  <a:cubicBezTo>
                    <a:pt x="25798" y="21668"/>
                    <a:pt x="25678" y="21759"/>
                    <a:pt x="25635" y="21888"/>
                  </a:cubicBezTo>
                  <a:cubicBezTo>
                    <a:pt x="25131" y="23328"/>
                    <a:pt x="25851" y="24816"/>
                    <a:pt x="25731" y="26280"/>
                  </a:cubicBezTo>
                  <a:cubicBezTo>
                    <a:pt x="25707" y="26496"/>
                    <a:pt x="25659" y="26688"/>
                    <a:pt x="25587" y="26880"/>
                  </a:cubicBezTo>
                  <a:cubicBezTo>
                    <a:pt x="25539" y="26928"/>
                    <a:pt x="25467" y="26976"/>
                    <a:pt x="25419" y="27024"/>
                  </a:cubicBezTo>
                  <a:cubicBezTo>
                    <a:pt x="25347" y="27072"/>
                    <a:pt x="25323" y="27144"/>
                    <a:pt x="25347" y="27240"/>
                  </a:cubicBezTo>
                  <a:cubicBezTo>
                    <a:pt x="25131" y="27456"/>
                    <a:pt x="24939" y="27696"/>
                    <a:pt x="24723" y="27912"/>
                  </a:cubicBezTo>
                  <a:cubicBezTo>
                    <a:pt x="23667" y="28969"/>
                    <a:pt x="22466" y="29881"/>
                    <a:pt x="21290" y="30769"/>
                  </a:cubicBezTo>
                  <a:cubicBezTo>
                    <a:pt x="21578" y="30481"/>
                    <a:pt x="21890" y="30193"/>
                    <a:pt x="22130" y="29857"/>
                  </a:cubicBezTo>
                  <a:cubicBezTo>
                    <a:pt x="22683" y="29065"/>
                    <a:pt x="22779" y="28080"/>
                    <a:pt x="22923" y="27168"/>
                  </a:cubicBezTo>
                  <a:cubicBezTo>
                    <a:pt x="22995" y="26640"/>
                    <a:pt x="23091" y="26112"/>
                    <a:pt x="23307" y="25632"/>
                  </a:cubicBezTo>
                  <a:cubicBezTo>
                    <a:pt x="23379" y="25512"/>
                    <a:pt x="23355" y="25344"/>
                    <a:pt x="23211" y="25248"/>
                  </a:cubicBezTo>
                  <a:cubicBezTo>
                    <a:pt x="23174" y="25234"/>
                    <a:pt x="23129" y="25226"/>
                    <a:pt x="23082" y="25226"/>
                  </a:cubicBezTo>
                  <a:cubicBezTo>
                    <a:pt x="22975" y="25226"/>
                    <a:pt x="22860" y="25268"/>
                    <a:pt x="22827" y="25368"/>
                  </a:cubicBezTo>
                  <a:cubicBezTo>
                    <a:pt x="22418" y="26256"/>
                    <a:pt x="22394" y="27240"/>
                    <a:pt x="22202" y="28176"/>
                  </a:cubicBezTo>
                  <a:cubicBezTo>
                    <a:pt x="22106" y="28632"/>
                    <a:pt x="21962" y="29065"/>
                    <a:pt x="21722" y="29473"/>
                  </a:cubicBezTo>
                  <a:cubicBezTo>
                    <a:pt x="21482" y="29833"/>
                    <a:pt x="21146" y="30121"/>
                    <a:pt x="20834" y="30433"/>
                  </a:cubicBezTo>
                  <a:cubicBezTo>
                    <a:pt x="20546" y="30721"/>
                    <a:pt x="20258" y="31057"/>
                    <a:pt x="20090" y="31465"/>
                  </a:cubicBezTo>
                  <a:cubicBezTo>
                    <a:pt x="20042" y="31465"/>
                    <a:pt x="20018" y="31489"/>
                    <a:pt x="19994" y="31513"/>
                  </a:cubicBezTo>
                  <a:cubicBezTo>
                    <a:pt x="19322" y="32161"/>
                    <a:pt x="18602" y="32785"/>
                    <a:pt x="17882" y="33385"/>
                  </a:cubicBezTo>
                  <a:cubicBezTo>
                    <a:pt x="17906" y="33001"/>
                    <a:pt x="17882" y="32641"/>
                    <a:pt x="17882" y="32257"/>
                  </a:cubicBezTo>
                  <a:cubicBezTo>
                    <a:pt x="17858" y="31729"/>
                    <a:pt x="17906" y="31105"/>
                    <a:pt x="18338" y="30745"/>
                  </a:cubicBezTo>
                  <a:cubicBezTo>
                    <a:pt x="18458" y="30649"/>
                    <a:pt x="18434" y="30457"/>
                    <a:pt x="18338" y="30337"/>
                  </a:cubicBezTo>
                  <a:cubicBezTo>
                    <a:pt x="18278" y="30289"/>
                    <a:pt x="18206" y="30265"/>
                    <a:pt x="18134" y="30265"/>
                  </a:cubicBezTo>
                  <a:cubicBezTo>
                    <a:pt x="18062" y="30265"/>
                    <a:pt x="17990" y="30289"/>
                    <a:pt x="17930" y="30337"/>
                  </a:cubicBezTo>
                  <a:cubicBezTo>
                    <a:pt x="17450" y="30769"/>
                    <a:pt x="17330" y="31441"/>
                    <a:pt x="17330" y="32041"/>
                  </a:cubicBezTo>
                  <a:cubicBezTo>
                    <a:pt x="17306" y="32689"/>
                    <a:pt x="17450" y="33385"/>
                    <a:pt x="17138" y="33985"/>
                  </a:cubicBezTo>
                  <a:cubicBezTo>
                    <a:pt x="17090" y="34081"/>
                    <a:pt x="17090" y="34201"/>
                    <a:pt x="17162" y="34297"/>
                  </a:cubicBezTo>
                  <a:cubicBezTo>
                    <a:pt x="16298" y="35257"/>
                    <a:pt x="15530" y="36337"/>
                    <a:pt x="15050" y="37561"/>
                  </a:cubicBezTo>
                  <a:cubicBezTo>
                    <a:pt x="15002" y="37513"/>
                    <a:pt x="14930" y="37489"/>
                    <a:pt x="14858" y="37465"/>
                  </a:cubicBezTo>
                  <a:cubicBezTo>
                    <a:pt x="14834" y="36073"/>
                    <a:pt x="15290" y="34657"/>
                    <a:pt x="15530" y="33313"/>
                  </a:cubicBezTo>
                  <a:cubicBezTo>
                    <a:pt x="15626" y="32809"/>
                    <a:pt x="15674" y="32281"/>
                    <a:pt x="15698" y="31777"/>
                  </a:cubicBezTo>
                  <a:cubicBezTo>
                    <a:pt x="15698" y="31657"/>
                    <a:pt x="15650" y="31585"/>
                    <a:pt x="15578" y="31537"/>
                  </a:cubicBezTo>
                  <a:cubicBezTo>
                    <a:pt x="15842" y="30313"/>
                    <a:pt x="16034" y="29041"/>
                    <a:pt x="16202" y="27792"/>
                  </a:cubicBezTo>
                  <a:cubicBezTo>
                    <a:pt x="16610" y="27000"/>
                    <a:pt x="17090" y="26256"/>
                    <a:pt x="17666" y="25608"/>
                  </a:cubicBezTo>
                  <a:cubicBezTo>
                    <a:pt x="18266" y="24912"/>
                    <a:pt x="18986" y="24312"/>
                    <a:pt x="19586" y="23640"/>
                  </a:cubicBezTo>
                  <a:cubicBezTo>
                    <a:pt x="19898" y="23280"/>
                    <a:pt x="20186" y="22896"/>
                    <a:pt x="20402" y="22464"/>
                  </a:cubicBezTo>
                  <a:cubicBezTo>
                    <a:pt x="20642" y="22032"/>
                    <a:pt x="20834" y="21576"/>
                    <a:pt x="21002" y="21120"/>
                  </a:cubicBezTo>
                  <a:cubicBezTo>
                    <a:pt x="21194" y="20544"/>
                    <a:pt x="21410" y="19992"/>
                    <a:pt x="21602" y="19440"/>
                  </a:cubicBezTo>
                  <a:cubicBezTo>
                    <a:pt x="22539" y="18695"/>
                    <a:pt x="24099" y="18719"/>
                    <a:pt x="24651" y="17495"/>
                  </a:cubicBezTo>
                  <a:cubicBezTo>
                    <a:pt x="24699" y="17351"/>
                    <a:pt x="24699" y="17183"/>
                    <a:pt x="24555" y="17111"/>
                  </a:cubicBezTo>
                  <a:cubicBezTo>
                    <a:pt x="24512" y="17085"/>
                    <a:pt x="24456" y="17072"/>
                    <a:pt x="24401" y="17072"/>
                  </a:cubicBezTo>
                  <a:cubicBezTo>
                    <a:pt x="24301" y="17072"/>
                    <a:pt x="24201" y="17115"/>
                    <a:pt x="24171" y="17207"/>
                  </a:cubicBezTo>
                  <a:cubicBezTo>
                    <a:pt x="23931" y="17759"/>
                    <a:pt x="23355" y="18023"/>
                    <a:pt x="22803" y="18239"/>
                  </a:cubicBezTo>
                  <a:cubicBezTo>
                    <a:pt x="22515" y="18359"/>
                    <a:pt x="22202" y="18455"/>
                    <a:pt x="21890" y="18599"/>
                  </a:cubicBezTo>
                  <a:cubicBezTo>
                    <a:pt x="21962" y="18455"/>
                    <a:pt x="22010" y="18287"/>
                    <a:pt x="22082" y="18119"/>
                  </a:cubicBezTo>
                  <a:cubicBezTo>
                    <a:pt x="22490" y="16991"/>
                    <a:pt x="22899" y="15863"/>
                    <a:pt x="23307" y="14711"/>
                  </a:cubicBezTo>
                  <a:cubicBezTo>
                    <a:pt x="23355" y="14567"/>
                    <a:pt x="23235" y="14423"/>
                    <a:pt x="23115" y="14375"/>
                  </a:cubicBezTo>
                  <a:cubicBezTo>
                    <a:pt x="23085" y="14367"/>
                    <a:pt x="23057" y="14363"/>
                    <a:pt x="23030" y="14363"/>
                  </a:cubicBezTo>
                  <a:cubicBezTo>
                    <a:pt x="22906" y="14363"/>
                    <a:pt x="22814" y="14449"/>
                    <a:pt x="22755" y="14567"/>
                  </a:cubicBezTo>
                  <a:cubicBezTo>
                    <a:pt x="22226" y="16079"/>
                    <a:pt x="21674" y="17591"/>
                    <a:pt x="21122" y="19104"/>
                  </a:cubicBezTo>
                  <a:cubicBezTo>
                    <a:pt x="21098" y="19152"/>
                    <a:pt x="21050" y="19176"/>
                    <a:pt x="21026" y="19224"/>
                  </a:cubicBezTo>
                  <a:cubicBezTo>
                    <a:pt x="20930" y="19320"/>
                    <a:pt x="20930" y="19440"/>
                    <a:pt x="20978" y="19536"/>
                  </a:cubicBezTo>
                  <a:cubicBezTo>
                    <a:pt x="20858" y="19872"/>
                    <a:pt x="20714" y="20232"/>
                    <a:pt x="20594" y="20568"/>
                  </a:cubicBezTo>
                  <a:cubicBezTo>
                    <a:pt x="20474" y="20928"/>
                    <a:pt x="20354" y="21264"/>
                    <a:pt x="20210" y="21600"/>
                  </a:cubicBezTo>
                  <a:cubicBezTo>
                    <a:pt x="20186" y="20352"/>
                    <a:pt x="19898" y="19128"/>
                    <a:pt x="19394" y="17999"/>
                  </a:cubicBezTo>
                  <a:cubicBezTo>
                    <a:pt x="19348" y="17907"/>
                    <a:pt x="19253" y="17864"/>
                    <a:pt x="19158" y="17864"/>
                  </a:cubicBezTo>
                  <a:cubicBezTo>
                    <a:pt x="19106" y="17864"/>
                    <a:pt x="19053" y="17878"/>
                    <a:pt x="19010" y="17903"/>
                  </a:cubicBezTo>
                  <a:cubicBezTo>
                    <a:pt x="18866" y="17975"/>
                    <a:pt x="18842" y="18143"/>
                    <a:pt x="18890" y="18287"/>
                  </a:cubicBezTo>
                  <a:cubicBezTo>
                    <a:pt x="19466" y="19536"/>
                    <a:pt x="19706" y="20928"/>
                    <a:pt x="19634" y="22320"/>
                  </a:cubicBezTo>
                  <a:cubicBezTo>
                    <a:pt x="19634" y="22416"/>
                    <a:pt x="19658" y="22488"/>
                    <a:pt x="19730" y="22536"/>
                  </a:cubicBezTo>
                  <a:cubicBezTo>
                    <a:pt x="19610" y="22728"/>
                    <a:pt x="19490" y="22896"/>
                    <a:pt x="19346" y="23064"/>
                  </a:cubicBezTo>
                  <a:cubicBezTo>
                    <a:pt x="18746" y="23760"/>
                    <a:pt x="18050" y="24360"/>
                    <a:pt x="17450" y="25032"/>
                  </a:cubicBezTo>
                  <a:cubicBezTo>
                    <a:pt x="17042" y="25464"/>
                    <a:pt x="16682" y="25920"/>
                    <a:pt x="16346" y="26424"/>
                  </a:cubicBezTo>
                  <a:cubicBezTo>
                    <a:pt x="16370" y="26232"/>
                    <a:pt x="16394" y="26040"/>
                    <a:pt x="16394" y="25824"/>
                  </a:cubicBezTo>
                  <a:cubicBezTo>
                    <a:pt x="16586" y="23784"/>
                    <a:pt x="16610" y="21720"/>
                    <a:pt x="16586" y="19680"/>
                  </a:cubicBezTo>
                  <a:cubicBezTo>
                    <a:pt x="16538" y="17615"/>
                    <a:pt x="16418" y="15551"/>
                    <a:pt x="16274" y="13487"/>
                  </a:cubicBezTo>
                  <a:cubicBezTo>
                    <a:pt x="16202" y="12455"/>
                    <a:pt x="16106" y="11423"/>
                    <a:pt x="16010" y="10391"/>
                  </a:cubicBezTo>
                  <a:cubicBezTo>
                    <a:pt x="16034" y="10367"/>
                    <a:pt x="16034" y="10319"/>
                    <a:pt x="16034" y="10295"/>
                  </a:cubicBezTo>
                  <a:cubicBezTo>
                    <a:pt x="16034" y="10175"/>
                    <a:pt x="16034" y="10079"/>
                    <a:pt x="16034" y="9983"/>
                  </a:cubicBezTo>
                  <a:cubicBezTo>
                    <a:pt x="17090" y="8326"/>
                    <a:pt x="18146" y="6598"/>
                    <a:pt x="18218" y="4582"/>
                  </a:cubicBezTo>
                  <a:cubicBezTo>
                    <a:pt x="18230" y="4402"/>
                    <a:pt x="18098" y="4312"/>
                    <a:pt x="17960" y="4312"/>
                  </a:cubicBezTo>
                  <a:cubicBezTo>
                    <a:pt x="17822" y="4312"/>
                    <a:pt x="17678" y="4402"/>
                    <a:pt x="17666" y="4582"/>
                  </a:cubicBezTo>
                  <a:cubicBezTo>
                    <a:pt x="17594" y="6262"/>
                    <a:pt x="16778" y="7750"/>
                    <a:pt x="15890" y="9143"/>
                  </a:cubicBezTo>
                  <a:cubicBezTo>
                    <a:pt x="15842" y="8518"/>
                    <a:pt x="15794" y="7894"/>
                    <a:pt x="15722" y="7270"/>
                  </a:cubicBezTo>
                  <a:cubicBezTo>
                    <a:pt x="15530" y="5206"/>
                    <a:pt x="15362" y="3142"/>
                    <a:pt x="15218" y="1054"/>
                  </a:cubicBezTo>
                  <a:cubicBezTo>
                    <a:pt x="15194" y="790"/>
                    <a:pt x="15170" y="526"/>
                    <a:pt x="15170" y="262"/>
                  </a:cubicBezTo>
                  <a:cubicBezTo>
                    <a:pt x="15158" y="91"/>
                    <a:pt x="15009" y="1"/>
                    <a:pt x="14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6961666" y="1680006"/>
              <a:ext cx="386875" cy="977135"/>
            </a:xfrm>
            <a:custGeom>
              <a:avLst/>
              <a:gdLst/>
              <a:ahLst/>
              <a:cxnLst/>
              <a:rect l="l" t="t" r="r" b="b"/>
              <a:pathLst>
                <a:path w="11162" h="28192" extrusionOk="0">
                  <a:moveTo>
                    <a:pt x="710" y="1"/>
                  </a:moveTo>
                  <a:cubicBezTo>
                    <a:pt x="518" y="1"/>
                    <a:pt x="317" y="197"/>
                    <a:pt x="432" y="428"/>
                  </a:cubicBezTo>
                  <a:cubicBezTo>
                    <a:pt x="1320" y="2084"/>
                    <a:pt x="1800" y="3908"/>
                    <a:pt x="2136" y="5756"/>
                  </a:cubicBezTo>
                  <a:cubicBezTo>
                    <a:pt x="2304" y="6741"/>
                    <a:pt x="2424" y="7725"/>
                    <a:pt x="2544" y="8709"/>
                  </a:cubicBezTo>
                  <a:cubicBezTo>
                    <a:pt x="2400" y="8565"/>
                    <a:pt x="2232" y="8397"/>
                    <a:pt x="2112" y="8229"/>
                  </a:cubicBezTo>
                  <a:cubicBezTo>
                    <a:pt x="2088" y="8205"/>
                    <a:pt x="2040" y="8157"/>
                    <a:pt x="2016" y="8133"/>
                  </a:cubicBezTo>
                  <a:cubicBezTo>
                    <a:pt x="2016" y="8133"/>
                    <a:pt x="2016" y="8133"/>
                    <a:pt x="2016" y="8109"/>
                  </a:cubicBezTo>
                  <a:cubicBezTo>
                    <a:pt x="2016" y="8109"/>
                    <a:pt x="1992" y="8085"/>
                    <a:pt x="1992" y="8085"/>
                  </a:cubicBezTo>
                  <a:cubicBezTo>
                    <a:pt x="1944" y="8013"/>
                    <a:pt x="1896" y="7941"/>
                    <a:pt x="1848" y="7869"/>
                  </a:cubicBezTo>
                  <a:cubicBezTo>
                    <a:pt x="1752" y="7725"/>
                    <a:pt x="1656" y="7605"/>
                    <a:pt x="1584" y="7461"/>
                  </a:cubicBezTo>
                  <a:cubicBezTo>
                    <a:pt x="1535" y="7361"/>
                    <a:pt x="1428" y="7308"/>
                    <a:pt x="1327" y="7308"/>
                  </a:cubicBezTo>
                  <a:cubicBezTo>
                    <a:pt x="1281" y="7308"/>
                    <a:pt x="1237" y="7318"/>
                    <a:pt x="1200" y="7341"/>
                  </a:cubicBezTo>
                  <a:cubicBezTo>
                    <a:pt x="1056" y="7437"/>
                    <a:pt x="1008" y="7605"/>
                    <a:pt x="1104" y="7725"/>
                  </a:cubicBezTo>
                  <a:cubicBezTo>
                    <a:pt x="1440" y="8325"/>
                    <a:pt x="1872" y="8877"/>
                    <a:pt x="2400" y="9309"/>
                  </a:cubicBezTo>
                  <a:cubicBezTo>
                    <a:pt x="2448" y="9381"/>
                    <a:pt x="2544" y="9405"/>
                    <a:pt x="2640" y="9405"/>
                  </a:cubicBezTo>
                  <a:cubicBezTo>
                    <a:pt x="2712" y="10077"/>
                    <a:pt x="2784" y="10749"/>
                    <a:pt x="2880" y="11445"/>
                  </a:cubicBezTo>
                  <a:cubicBezTo>
                    <a:pt x="3072" y="12909"/>
                    <a:pt x="3337" y="14373"/>
                    <a:pt x="3721" y="15789"/>
                  </a:cubicBezTo>
                  <a:cubicBezTo>
                    <a:pt x="2856" y="14277"/>
                    <a:pt x="1800" y="12837"/>
                    <a:pt x="624" y="11541"/>
                  </a:cubicBezTo>
                  <a:cubicBezTo>
                    <a:pt x="567" y="11478"/>
                    <a:pt x="501" y="11452"/>
                    <a:pt x="436" y="11452"/>
                  </a:cubicBezTo>
                  <a:cubicBezTo>
                    <a:pt x="227" y="11452"/>
                    <a:pt x="33" y="11724"/>
                    <a:pt x="216" y="11925"/>
                  </a:cubicBezTo>
                  <a:cubicBezTo>
                    <a:pt x="1008" y="12813"/>
                    <a:pt x="1728" y="13725"/>
                    <a:pt x="2376" y="14709"/>
                  </a:cubicBezTo>
                  <a:cubicBezTo>
                    <a:pt x="1728" y="14565"/>
                    <a:pt x="1056" y="14445"/>
                    <a:pt x="384" y="14325"/>
                  </a:cubicBezTo>
                  <a:cubicBezTo>
                    <a:pt x="366" y="14322"/>
                    <a:pt x="348" y="14321"/>
                    <a:pt x="330" y="14321"/>
                  </a:cubicBezTo>
                  <a:cubicBezTo>
                    <a:pt x="205" y="14321"/>
                    <a:pt x="90" y="14392"/>
                    <a:pt x="48" y="14517"/>
                  </a:cubicBezTo>
                  <a:cubicBezTo>
                    <a:pt x="0" y="14661"/>
                    <a:pt x="96" y="14829"/>
                    <a:pt x="240" y="14877"/>
                  </a:cubicBezTo>
                  <a:cubicBezTo>
                    <a:pt x="1032" y="15021"/>
                    <a:pt x="1824" y="15165"/>
                    <a:pt x="2616" y="15309"/>
                  </a:cubicBezTo>
                  <a:cubicBezTo>
                    <a:pt x="2664" y="15309"/>
                    <a:pt x="2712" y="15309"/>
                    <a:pt x="2784" y="15285"/>
                  </a:cubicBezTo>
                  <a:cubicBezTo>
                    <a:pt x="3024" y="15693"/>
                    <a:pt x="3240" y="16078"/>
                    <a:pt x="3481" y="16486"/>
                  </a:cubicBezTo>
                  <a:cubicBezTo>
                    <a:pt x="3505" y="16510"/>
                    <a:pt x="3529" y="16558"/>
                    <a:pt x="3553" y="16582"/>
                  </a:cubicBezTo>
                  <a:cubicBezTo>
                    <a:pt x="3577" y="16582"/>
                    <a:pt x="3577" y="16606"/>
                    <a:pt x="3601" y="16606"/>
                  </a:cubicBezTo>
                  <a:cubicBezTo>
                    <a:pt x="3625" y="16630"/>
                    <a:pt x="3649" y="16678"/>
                    <a:pt x="3673" y="16702"/>
                  </a:cubicBezTo>
                  <a:cubicBezTo>
                    <a:pt x="3721" y="16774"/>
                    <a:pt x="3769" y="16870"/>
                    <a:pt x="3817" y="16942"/>
                  </a:cubicBezTo>
                  <a:cubicBezTo>
                    <a:pt x="3841" y="17014"/>
                    <a:pt x="3865" y="17086"/>
                    <a:pt x="3889" y="17134"/>
                  </a:cubicBezTo>
                  <a:cubicBezTo>
                    <a:pt x="3910" y="17263"/>
                    <a:pt x="4047" y="17353"/>
                    <a:pt x="4179" y="17353"/>
                  </a:cubicBezTo>
                  <a:cubicBezTo>
                    <a:pt x="4195" y="17353"/>
                    <a:pt x="4210" y="17352"/>
                    <a:pt x="4225" y="17350"/>
                  </a:cubicBezTo>
                  <a:cubicBezTo>
                    <a:pt x="4225" y="17326"/>
                    <a:pt x="4225" y="17326"/>
                    <a:pt x="4249" y="17326"/>
                  </a:cubicBezTo>
                  <a:cubicBezTo>
                    <a:pt x="4537" y="18094"/>
                    <a:pt x="4897" y="18838"/>
                    <a:pt x="5329" y="19558"/>
                  </a:cubicBezTo>
                  <a:cubicBezTo>
                    <a:pt x="5809" y="20326"/>
                    <a:pt x="6337" y="21070"/>
                    <a:pt x="6865" y="21814"/>
                  </a:cubicBezTo>
                  <a:cubicBezTo>
                    <a:pt x="6481" y="21550"/>
                    <a:pt x="6049" y="21334"/>
                    <a:pt x="5617" y="21142"/>
                  </a:cubicBezTo>
                  <a:cubicBezTo>
                    <a:pt x="5233" y="20974"/>
                    <a:pt x="4825" y="20830"/>
                    <a:pt x="4417" y="20710"/>
                  </a:cubicBezTo>
                  <a:cubicBezTo>
                    <a:pt x="4369" y="20710"/>
                    <a:pt x="4297" y="20686"/>
                    <a:pt x="4249" y="20662"/>
                  </a:cubicBezTo>
                  <a:cubicBezTo>
                    <a:pt x="4297" y="20590"/>
                    <a:pt x="4297" y="20494"/>
                    <a:pt x="4249" y="20398"/>
                  </a:cubicBezTo>
                  <a:cubicBezTo>
                    <a:pt x="3913" y="19846"/>
                    <a:pt x="3601" y="19270"/>
                    <a:pt x="3265" y="18718"/>
                  </a:cubicBezTo>
                  <a:cubicBezTo>
                    <a:pt x="3215" y="18618"/>
                    <a:pt x="3119" y="18565"/>
                    <a:pt x="3018" y="18565"/>
                  </a:cubicBezTo>
                  <a:cubicBezTo>
                    <a:pt x="2972" y="18565"/>
                    <a:pt x="2925" y="18575"/>
                    <a:pt x="2880" y="18598"/>
                  </a:cubicBezTo>
                  <a:cubicBezTo>
                    <a:pt x="2760" y="18694"/>
                    <a:pt x="2712" y="18862"/>
                    <a:pt x="2784" y="18982"/>
                  </a:cubicBezTo>
                  <a:cubicBezTo>
                    <a:pt x="3072" y="19510"/>
                    <a:pt x="3385" y="20014"/>
                    <a:pt x="3673" y="20518"/>
                  </a:cubicBezTo>
                  <a:cubicBezTo>
                    <a:pt x="3577" y="20494"/>
                    <a:pt x="3481" y="20470"/>
                    <a:pt x="3385" y="20446"/>
                  </a:cubicBezTo>
                  <a:cubicBezTo>
                    <a:pt x="3096" y="20350"/>
                    <a:pt x="2760" y="20182"/>
                    <a:pt x="2664" y="19894"/>
                  </a:cubicBezTo>
                  <a:cubicBezTo>
                    <a:pt x="2625" y="19775"/>
                    <a:pt x="2520" y="19689"/>
                    <a:pt x="2404" y="19689"/>
                  </a:cubicBezTo>
                  <a:cubicBezTo>
                    <a:pt x="2379" y="19689"/>
                    <a:pt x="2354" y="19693"/>
                    <a:pt x="2328" y="19702"/>
                  </a:cubicBezTo>
                  <a:cubicBezTo>
                    <a:pt x="2184" y="19726"/>
                    <a:pt x="2064" y="19894"/>
                    <a:pt x="2112" y="20038"/>
                  </a:cubicBezTo>
                  <a:cubicBezTo>
                    <a:pt x="2376" y="20758"/>
                    <a:pt x="3144" y="20974"/>
                    <a:pt x="3841" y="21142"/>
                  </a:cubicBezTo>
                  <a:cubicBezTo>
                    <a:pt x="4657" y="21334"/>
                    <a:pt x="5449" y="21646"/>
                    <a:pt x="6193" y="22054"/>
                  </a:cubicBezTo>
                  <a:cubicBezTo>
                    <a:pt x="6625" y="22294"/>
                    <a:pt x="7009" y="22558"/>
                    <a:pt x="7393" y="22870"/>
                  </a:cubicBezTo>
                  <a:cubicBezTo>
                    <a:pt x="7445" y="22922"/>
                    <a:pt x="7522" y="22962"/>
                    <a:pt x="7596" y="22962"/>
                  </a:cubicBezTo>
                  <a:cubicBezTo>
                    <a:pt x="7625" y="22962"/>
                    <a:pt x="7654" y="22956"/>
                    <a:pt x="7681" y="22942"/>
                  </a:cubicBezTo>
                  <a:cubicBezTo>
                    <a:pt x="8377" y="23854"/>
                    <a:pt x="9025" y="24814"/>
                    <a:pt x="9529" y="25846"/>
                  </a:cubicBezTo>
                  <a:cubicBezTo>
                    <a:pt x="8929" y="25294"/>
                    <a:pt x="8257" y="24862"/>
                    <a:pt x="7513" y="24526"/>
                  </a:cubicBezTo>
                  <a:cubicBezTo>
                    <a:pt x="7081" y="24334"/>
                    <a:pt x="6649" y="24166"/>
                    <a:pt x="6193" y="24046"/>
                  </a:cubicBezTo>
                  <a:cubicBezTo>
                    <a:pt x="6170" y="24042"/>
                    <a:pt x="6148" y="24040"/>
                    <a:pt x="6127" y="24040"/>
                  </a:cubicBezTo>
                  <a:cubicBezTo>
                    <a:pt x="5816" y="24040"/>
                    <a:pt x="5710" y="24508"/>
                    <a:pt x="6025" y="24598"/>
                  </a:cubicBezTo>
                  <a:cubicBezTo>
                    <a:pt x="6985" y="24838"/>
                    <a:pt x="7873" y="25246"/>
                    <a:pt x="8665" y="25846"/>
                  </a:cubicBezTo>
                  <a:cubicBezTo>
                    <a:pt x="9385" y="26375"/>
                    <a:pt x="10105" y="27095"/>
                    <a:pt x="10369" y="27983"/>
                  </a:cubicBezTo>
                  <a:cubicBezTo>
                    <a:pt x="10418" y="28128"/>
                    <a:pt x="10533" y="28191"/>
                    <a:pt x="10646" y="28191"/>
                  </a:cubicBezTo>
                  <a:cubicBezTo>
                    <a:pt x="10814" y="28191"/>
                    <a:pt x="10979" y="28053"/>
                    <a:pt x="10921" y="27839"/>
                  </a:cubicBezTo>
                  <a:cubicBezTo>
                    <a:pt x="10849" y="27623"/>
                    <a:pt x="10753" y="27407"/>
                    <a:pt x="10657" y="27215"/>
                  </a:cubicBezTo>
                  <a:cubicBezTo>
                    <a:pt x="10657" y="27167"/>
                    <a:pt x="10657" y="27119"/>
                    <a:pt x="10633" y="27047"/>
                  </a:cubicBezTo>
                  <a:cubicBezTo>
                    <a:pt x="10201" y="25702"/>
                    <a:pt x="9457" y="24502"/>
                    <a:pt x="8665" y="23350"/>
                  </a:cubicBezTo>
                  <a:cubicBezTo>
                    <a:pt x="8809" y="23302"/>
                    <a:pt x="8881" y="23158"/>
                    <a:pt x="8857" y="23014"/>
                  </a:cubicBezTo>
                  <a:cubicBezTo>
                    <a:pt x="8689" y="21886"/>
                    <a:pt x="8977" y="20710"/>
                    <a:pt x="9601" y="19774"/>
                  </a:cubicBezTo>
                  <a:cubicBezTo>
                    <a:pt x="9697" y="19654"/>
                    <a:pt x="9625" y="19462"/>
                    <a:pt x="9505" y="19390"/>
                  </a:cubicBezTo>
                  <a:cubicBezTo>
                    <a:pt x="9467" y="19367"/>
                    <a:pt x="9423" y="19356"/>
                    <a:pt x="9379" y="19356"/>
                  </a:cubicBezTo>
                  <a:cubicBezTo>
                    <a:pt x="9285" y="19356"/>
                    <a:pt x="9186" y="19404"/>
                    <a:pt x="9121" y="19486"/>
                  </a:cubicBezTo>
                  <a:cubicBezTo>
                    <a:pt x="8473" y="20470"/>
                    <a:pt x="8185" y="21646"/>
                    <a:pt x="8281" y="22798"/>
                  </a:cubicBezTo>
                  <a:cubicBezTo>
                    <a:pt x="8137" y="22606"/>
                    <a:pt x="7993" y="22414"/>
                    <a:pt x="7849" y="22222"/>
                  </a:cubicBezTo>
                  <a:cubicBezTo>
                    <a:pt x="7537" y="21766"/>
                    <a:pt x="7201" y="21334"/>
                    <a:pt x="6889" y="20902"/>
                  </a:cubicBezTo>
                  <a:cubicBezTo>
                    <a:pt x="6889" y="20830"/>
                    <a:pt x="6889" y="20782"/>
                    <a:pt x="6865" y="20710"/>
                  </a:cubicBezTo>
                  <a:cubicBezTo>
                    <a:pt x="6361" y="19534"/>
                    <a:pt x="6889" y="18238"/>
                    <a:pt x="7297" y="17110"/>
                  </a:cubicBezTo>
                  <a:cubicBezTo>
                    <a:pt x="7345" y="17086"/>
                    <a:pt x="7369" y="17038"/>
                    <a:pt x="7393" y="16990"/>
                  </a:cubicBezTo>
                  <a:cubicBezTo>
                    <a:pt x="7777" y="16294"/>
                    <a:pt x="8449" y="15789"/>
                    <a:pt x="9049" y="15285"/>
                  </a:cubicBezTo>
                  <a:cubicBezTo>
                    <a:pt x="9721" y="14733"/>
                    <a:pt x="10321" y="14133"/>
                    <a:pt x="10609" y="13317"/>
                  </a:cubicBezTo>
                  <a:cubicBezTo>
                    <a:pt x="10777" y="12765"/>
                    <a:pt x="10849" y="12165"/>
                    <a:pt x="11089" y="11637"/>
                  </a:cubicBezTo>
                  <a:cubicBezTo>
                    <a:pt x="11161" y="11517"/>
                    <a:pt x="11137" y="11349"/>
                    <a:pt x="10993" y="11253"/>
                  </a:cubicBezTo>
                  <a:cubicBezTo>
                    <a:pt x="10956" y="11231"/>
                    <a:pt x="10912" y="11220"/>
                    <a:pt x="10867" y="11220"/>
                  </a:cubicBezTo>
                  <a:cubicBezTo>
                    <a:pt x="10766" y="11220"/>
                    <a:pt x="10659" y="11274"/>
                    <a:pt x="10609" y="11373"/>
                  </a:cubicBezTo>
                  <a:cubicBezTo>
                    <a:pt x="10393" y="11829"/>
                    <a:pt x="10297" y="12357"/>
                    <a:pt x="10153" y="12861"/>
                  </a:cubicBezTo>
                  <a:cubicBezTo>
                    <a:pt x="10033" y="13269"/>
                    <a:pt x="9865" y="13653"/>
                    <a:pt x="9601" y="13989"/>
                  </a:cubicBezTo>
                  <a:cubicBezTo>
                    <a:pt x="9073" y="14613"/>
                    <a:pt x="8377" y="15069"/>
                    <a:pt x="7801" y="15621"/>
                  </a:cubicBezTo>
                  <a:cubicBezTo>
                    <a:pt x="7753" y="15669"/>
                    <a:pt x="7705" y="15693"/>
                    <a:pt x="7681" y="15741"/>
                  </a:cubicBezTo>
                  <a:cubicBezTo>
                    <a:pt x="7873" y="14733"/>
                    <a:pt x="7897" y="13701"/>
                    <a:pt x="7777" y="12693"/>
                  </a:cubicBezTo>
                  <a:cubicBezTo>
                    <a:pt x="7657" y="11925"/>
                    <a:pt x="7465" y="11181"/>
                    <a:pt x="7177" y="10485"/>
                  </a:cubicBezTo>
                  <a:cubicBezTo>
                    <a:pt x="7112" y="10356"/>
                    <a:pt x="7009" y="10265"/>
                    <a:pt x="6885" y="10265"/>
                  </a:cubicBezTo>
                  <a:cubicBezTo>
                    <a:pt x="6870" y="10265"/>
                    <a:pt x="6856" y="10266"/>
                    <a:pt x="6841" y="10269"/>
                  </a:cubicBezTo>
                  <a:cubicBezTo>
                    <a:pt x="6697" y="10317"/>
                    <a:pt x="6577" y="10485"/>
                    <a:pt x="6625" y="10629"/>
                  </a:cubicBezTo>
                  <a:cubicBezTo>
                    <a:pt x="7153" y="11877"/>
                    <a:pt x="7369" y="13245"/>
                    <a:pt x="7273" y="14613"/>
                  </a:cubicBezTo>
                  <a:cubicBezTo>
                    <a:pt x="7225" y="15309"/>
                    <a:pt x="7081" y="15981"/>
                    <a:pt x="6865" y="16654"/>
                  </a:cubicBezTo>
                  <a:cubicBezTo>
                    <a:pt x="6649" y="17326"/>
                    <a:pt x="6361" y="17998"/>
                    <a:pt x="6217" y="18694"/>
                  </a:cubicBezTo>
                  <a:cubicBezTo>
                    <a:pt x="6145" y="19054"/>
                    <a:pt x="6097" y="19390"/>
                    <a:pt x="6121" y="19750"/>
                  </a:cubicBezTo>
                  <a:cubicBezTo>
                    <a:pt x="5641" y="19030"/>
                    <a:pt x="5233" y="18262"/>
                    <a:pt x="4897" y="17470"/>
                  </a:cubicBezTo>
                  <a:cubicBezTo>
                    <a:pt x="4177" y="15717"/>
                    <a:pt x="3793" y="13821"/>
                    <a:pt x="3529" y="11949"/>
                  </a:cubicBezTo>
                  <a:cubicBezTo>
                    <a:pt x="3481" y="11781"/>
                    <a:pt x="3457" y="11589"/>
                    <a:pt x="3433" y="11397"/>
                  </a:cubicBezTo>
                  <a:cubicBezTo>
                    <a:pt x="3721" y="10701"/>
                    <a:pt x="4009" y="10029"/>
                    <a:pt x="4273" y="9333"/>
                  </a:cubicBezTo>
                  <a:cubicBezTo>
                    <a:pt x="4537" y="8661"/>
                    <a:pt x="4777" y="7965"/>
                    <a:pt x="4777" y="7245"/>
                  </a:cubicBezTo>
                  <a:cubicBezTo>
                    <a:pt x="4765" y="7065"/>
                    <a:pt x="4621" y="6975"/>
                    <a:pt x="4480" y="6975"/>
                  </a:cubicBezTo>
                  <a:cubicBezTo>
                    <a:pt x="4339" y="6975"/>
                    <a:pt x="4201" y="7065"/>
                    <a:pt x="4201" y="7245"/>
                  </a:cubicBezTo>
                  <a:cubicBezTo>
                    <a:pt x="4225" y="7941"/>
                    <a:pt x="3985" y="8589"/>
                    <a:pt x="3721" y="9213"/>
                  </a:cubicBezTo>
                  <a:cubicBezTo>
                    <a:pt x="3577" y="9573"/>
                    <a:pt x="3433" y="9933"/>
                    <a:pt x="3289" y="10269"/>
                  </a:cubicBezTo>
                  <a:cubicBezTo>
                    <a:pt x="3144" y="8925"/>
                    <a:pt x="3000" y="7581"/>
                    <a:pt x="2784" y="6237"/>
                  </a:cubicBezTo>
                  <a:cubicBezTo>
                    <a:pt x="2472" y="4364"/>
                    <a:pt x="2040" y="2516"/>
                    <a:pt x="1248" y="764"/>
                  </a:cubicBezTo>
                  <a:cubicBezTo>
                    <a:pt x="1128" y="572"/>
                    <a:pt x="1032" y="356"/>
                    <a:pt x="936" y="140"/>
                  </a:cubicBezTo>
                  <a:cubicBezTo>
                    <a:pt x="884" y="42"/>
                    <a:pt x="798" y="1"/>
                    <a:pt x="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7632458" y="1280214"/>
              <a:ext cx="524787" cy="965940"/>
            </a:xfrm>
            <a:custGeom>
              <a:avLst/>
              <a:gdLst/>
              <a:ahLst/>
              <a:cxnLst/>
              <a:rect l="l" t="t" r="r" b="b"/>
              <a:pathLst>
                <a:path w="15141" h="27869" extrusionOk="0">
                  <a:moveTo>
                    <a:pt x="14724" y="0"/>
                  </a:moveTo>
                  <a:cubicBezTo>
                    <a:pt x="14612" y="0"/>
                    <a:pt x="14504" y="60"/>
                    <a:pt x="14466" y="202"/>
                  </a:cubicBezTo>
                  <a:cubicBezTo>
                    <a:pt x="13890" y="2146"/>
                    <a:pt x="12666" y="3826"/>
                    <a:pt x="11513" y="5458"/>
                  </a:cubicBezTo>
                  <a:cubicBezTo>
                    <a:pt x="10913" y="6274"/>
                    <a:pt x="10337" y="7114"/>
                    <a:pt x="9833" y="8003"/>
                  </a:cubicBezTo>
                  <a:cubicBezTo>
                    <a:pt x="9593" y="8411"/>
                    <a:pt x="9377" y="8819"/>
                    <a:pt x="9209" y="9227"/>
                  </a:cubicBezTo>
                  <a:cubicBezTo>
                    <a:pt x="9209" y="9107"/>
                    <a:pt x="9233" y="8987"/>
                    <a:pt x="9233" y="8867"/>
                  </a:cubicBezTo>
                  <a:cubicBezTo>
                    <a:pt x="9305" y="8675"/>
                    <a:pt x="9329" y="8483"/>
                    <a:pt x="9305" y="8291"/>
                  </a:cubicBezTo>
                  <a:cubicBezTo>
                    <a:pt x="9521" y="7042"/>
                    <a:pt x="9929" y="5818"/>
                    <a:pt x="10505" y="4666"/>
                  </a:cubicBezTo>
                  <a:cubicBezTo>
                    <a:pt x="10620" y="4453"/>
                    <a:pt x="10433" y="4252"/>
                    <a:pt x="10249" y="4252"/>
                  </a:cubicBezTo>
                  <a:cubicBezTo>
                    <a:pt x="10164" y="4252"/>
                    <a:pt x="10079" y="4295"/>
                    <a:pt x="10025" y="4402"/>
                  </a:cubicBezTo>
                  <a:cubicBezTo>
                    <a:pt x="9593" y="5242"/>
                    <a:pt x="9233" y="6154"/>
                    <a:pt x="8993" y="7066"/>
                  </a:cubicBezTo>
                  <a:cubicBezTo>
                    <a:pt x="8969" y="7018"/>
                    <a:pt x="8945" y="6946"/>
                    <a:pt x="8945" y="6898"/>
                  </a:cubicBezTo>
                  <a:cubicBezTo>
                    <a:pt x="8801" y="6586"/>
                    <a:pt x="8657" y="6274"/>
                    <a:pt x="8585" y="5938"/>
                  </a:cubicBezTo>
                  <a:cubicBezTo>
                    <a:pt x="8537" y="5650"/>
                    <a:pt x="8513" y="5362"/>
                    <a:pt x="8657" y="5098"/>
                  </a:cubicBezTo>
                  <a:cubicBezTo>
                    <a:pt x="8774" y="4881"/>
                    <a:pt x="8577" y="4676"/>
                    <a:pt x="8390" y="4676"/>
                  </a:cubicBezTo>
                  <a:cubicBezTo>
                    <a:pt x="8308" y="4676"/>
                    <a:pt x="8228" y="4715"/>
                    <a:pt x="8177" y="4810"/>
                  </a:cubicBezTo>
                  <a:cubicBezTo>
                    <a:pt x="7817" y="5506"/>
                    <a:pt x="8057" y="6226"/>
                    <a:pt x="8321" y="6874"/>
                  </a:cubicBezTo>
                  <a:cubicBezTo>
                    <a:pt x="8465" y="7210"/>
                    <a:pt x="8609" y="7547"/>
                    <a:pt x="8705" y="7883"/>
                  </a:cubicBezTo>
                  <a:cubicBezTo>
                    <a:pt x="8729" y="8027"/>
                    <a:pt x="8753" y="8147"/>
                    <a:pt x="8753" y="8267"/>
                  </a:cubicBezTo>
                  <a:cubicBezTo>
                    <a:pt x="8729" y="8411"/>
                    <a:pt x="8705" y="8579"/>
                    <a:pt x="8681" y="8747"/>
                  </a:cubicBezTo>
                  <a:cubicBezTo>
                    <a:pt x="8681" y="8771"/>
                    <a:pt x="8681" y="8771"/>
                    <a:pt x="8681" y="8795"/>
                  </a:cubicBezTo>
                  <a:cubicBezTo>
                    <a:pt x="8657" y="8843"/>
                    <a:pt x="8657" y="8891"/>
                    <a:pt x="8657" y="8915"/>
                  </a:cubicBezTo>
                  <a:cubicBezTo>
                    <a:pt x="8609" y="9419"/>
                    <a:pt x="8585" y="9923"/>
                    <a:pt x="8609" y="10427"/>
                  </a:cubicBezTo>
                  <a:cubicBezTo>
                    <a:pt x="8609" y="10499"/>
                    <a:pt x="8633" y="10547"/>
                    <a:pt x="8657" y="10595"/>
                  </a:cubicBezTo>
                  <a:cubicBezTo>
                    <a:pt x="8633" y="10667"/>
                    <a:pt x="8609" y="10763"/>
                    <a:pt x="8585" y="10859"/>
                  </a:cubicBezTo>
                  <a:cubicBezTo>
                    <a:pt x="7937" y="12803"/>
                    <a:pt x="7505" y="14939"/>
                    <a:pt x="6185" y="16571"/>
                  </a:cubicBezTo>
                  <a:cubicBezTo>
                    <a:pt x="5489" y="17435"/>
                    <a:pt x="4601" y="18132"/>
                    <a:pt x="3929" y="18996"/>
                  </a:cubicBezTo>
                  <a:cubicBezTo>
                    <a:pt x="3617" y="19404"/>
                    <a:pt x="3377" y="19812"/>
                    <a:pt x="3161" y="20244"/>
                  </a:cubicBezTo>
                  <a:cubicBezTo>
                    <a:pt x="3161" y="19980"/>
                    <a:pt x="3137" y="19716"/>
                    <a:pt x="3089" y="19476"/>
                  </a:cubicBezTo>
                  <a:cubicBezTo>
                    <a:pt x="3065" y="19356"/>
                    <a:pt x="3041" y="19260"/>
                    <a:pt x="3017" y="19164"/>
                  </a:cubicBezTo>
                  <a:cubicBezTo>
                    <a:pt x="3065" y="19092"/>
                    <a:pt x="3089" y="18996"/>
                    <a:pt x="3065" y="18900"/>
                  </a:cubicBezTo>
                  <a:cubicBezTo>
                    <a:pt x="2945" y="17988"/>
                    <a:pt x="3353" y="17099"/>
                    <a:pt x="3761" y="16307"/>
                  </a:cubicBezTo>
                  <a:cubicBezTo>
                    <a:pt x="4193" y="15467"/>
                    <a:pt x="4697" y="14627"/>
                    <a:pt x="4841" y="13691"/>
                  </a:cubicBezTo>
                  <a:cubicBezTo>
                    <a:pt x="4937" y="13163"/>
                    <a:pt x="4937" y="12635"/>
                    <a:pt x="4769" y="12131"/>
                  </a:cubicBezTo>
                  <a:cubicBezTo>
                    <a:pt x="4729" y="12012"/>
                    <a:pt x="4625" y="11926"/>
                    <a:pt x="4495" y="11926"/>
                  </a:cubicBezTo>
                  <a:cubicBezTo>
                    <a:pt x="4467" y="11926"/>
                    <a:pt x="4438" y="11930"/>
                    <a:pt x="4409" y="11939"/>
                  </a:cubicBezTo>
                  <a:cubicBezTo>
                    <a:pt x="4289" y="11963"/>
                    <a:pt x="4169" y="12131"/>
                    <a:pt x="4217" y="12275"/>
                  </a:cubicBezTo>
                  <a:cubicBezTo>
                    <a:pt x="4529" y="13139"/>
                    <a:pt x="4241" y="14075"/>
                    <a:pt x="3881" y="14867"/>
                  </a:cubicBezTo>
                  <a:cubicBezTo>
                    <a:pt x="3473" y="15731"/>
                    <a:pt x="2945" y="16547"/>
                    <a:pt x="2656" y="17459"/>
                  </a:cubicBezTo>
                  <a:cubicBezTo>
                    <a:pt x="2608" y="17652"/>
                    <a:pt x="2560" y="17844"/>
                    <a:pt x="2536" y="18036"/>
                  </a:cubicBezTo>
                  <a:cubicBezTo>
                    <a:pt x="2368" y="17676"/>
                    <a:pt x="2224" y="17339"/>
                    <a:pt x="2152" y="16931"/>
                  </a:cubicBezTo>
                  <a:cubicBezTo>
                    <a:pt x="2080" y="16499"/>
                    <a:pt x="2080" y="16043"/>
                    <a:pt x="2128" y="15611"/>
                  </a:cubicBezTo>
                  <a:cubicBezTo>
                    <a:pt x="2176" y="15107"/>
                    <a:pt x="2272" y="14603"/>
                    <a:pt x="2368" y="14099"/>
                  </a:cubicBezTo>
                  <a:cubicBezTo>
                    <a:pt x="2392" y="13955"/>
                    <a:pt x="2320" y="13787"/>
                    <a:pt x="2152" y="13763"/>
                  </a:cubicBezTo>
                  <a:cubicBezTo>
                    <a:pt x="2131" y="13755"/>
                    <a:pt x="2108" y="13751"/>
                    <a:pt x="2083" y="13751"/>
                  </a:cubicBezTo>
                  <a:cubicBezTo>
                    <a:pt x="1970" y="13751"/>
                    <a:pt x="1836" y="13837"/>
                    <a:pt x="1816" y="13955"/>
                  </a:cubicBezTo>
                  <a:cubicBezTo>
                    <a:pt x="1648" y="14843"/>
                    <a:pt x="1480" y="15779"/>
                    <a:pt x="1576" y="16691"/>
                  </a:cubicBezTo>
                  <a:cubicBezTo>
                    <a:pt x="1624" y="17147"/>
                    <a:pt x="1744" y="17604"/>
                    <a:pt x="1912" y="18036"/>
                  </a:cubicBezTo>
                  <a:cubicBezTo>
                    <a:pt x="2104" y="18444"/>
                    <a:pt x="2320" y="18828"/>
                    <a:pt x="2440" y="19236"/>
                  </a:cubicBezTo>
                  <a:cubicBezTo>
                    <a:pt x="2584" y="19716"/>
                    <a:pt x="2632" y="20220"/>
                    <a:pt x="2560" y="20724"/>
                  </a:cubicBezTo>
                  <a:cubicBezTo>
                    <a:pt x="2536" y="20868"/>
                    <a:pt x="2608" y="21012"/>
                    <a:pt x="2752" y="21060"/>
                  </a:cubicBezTo>
                  <a:lnTo>
                    <a:pt x="2800" y="21060"/>
                  </a:lnTo>
                  <a:cubicBezTo>
                    <a:pt x="2728" y="21252"/>
                    <a:pt x="2656" y="21420"/>
                    <a:pt x="2584" y="21612"/>
                  </a:cubicBezTo>
                  <a:cubicBezTo>
                    <a:pt x="1984" y="23364"/>
                    <a:pt x="1672" y="25308"/>
                    <a:pt x="592" y="26868"/>
                  </a:cubicBezTo>
                  <a:cubicBezTo>
                    <a:pt x="472" y="27036"/>
                    <a:pt x="328" y="27228"/>
                    <a:pt x="184" y="27372"/>
                  </a:cubicBezTo>
                  <a:cubicBezTo>
                    <a:pt x="1" y="27593"/>
                    <a:pt x="182" y="27869"/>
                    <a:pt x="385" y="27869"/>
                  </a:cubicBezTo>
                  <a:cubicBezTo>
                    <a:pt x="447" y="27869"/>
                    <a:pt x="512" y="27843"/>
                    <a:pt x="568" y="27781"/>
                  </a:cubicBezTo>
                  <a:cubicBezTo>
                    <a:pt x="1552" y="26700"/>
                    <a:pt x="2032" y="25356"/>
                    <a:pt x="2440" y="23988"/>
                  </a:cubicBezTo>
                  <a:cubicBezTo>
                    <a:pt x="2471" y="24001"/>
                    <a:pt x="2507" y="24007"/>
                    <a:pt x="2544" y="24007"/>
                  </a:cubicBezTo>
                  <a:cubicBezTo>
                    <a:pt x="2650" y="24007"/>
                    <a:pt x="2765" y="23957"/>
                    <a:pt x="2800" y="23868"/>
                  </a:cubicBezTo>
                  <a:cubicBezTo>
                    <a:pt x="3521" y="22284"/>
                    <a:pt x="5537" y="21972"/>
                    <a:pt x="6977" y="21348"/>
                  </a:cubicBezTo>
                  <a:cubicBezTo>
                    <a:pt x="7457" y="21156"/>
                    <a:pt x="7913" y="20892"/>
                    <a:pt x="8321" y="20556"/>
                  </a:cubicBezTo>
                  <a:cubicBezTo>
                    <a:pt x="8441" y="20460"/>
                    <a:pt x="8417" y="20268"/>
                    <a:pt x="8321" y="20148"/>
                  </a:cubicBezTo>
                  <a:cubicBezTo>
                    <a:pt x="8261" y="20100"/>
                    <a:pt x="8189" y="20076"/>
                    <a:pt x="8117" y="20076"/>
                  </a:cubicBezTo>
                  <a:cubicBezTo>
                    <a:pt x="8045" y="20076"/>
                    <a:pt x="7973" y="20100"/>
                    <a:pt x="7913" y="20148"/>
                  </a:cubicBezTo>
                  <a:cubicBezTo>
                    <a:pt x="7217" y="20748"/>
                    <a:pt x="6353" y="21012"/>
                    <a:pt x="5513" y="21324"/>
                  </a:cubicBezTo>
                  <a:cubicBezTo>
                    <a:pt x="4697" y="21612"/>
                    <a:pt x="3881" y="21924"/>
                    <a:pt x="3185" y="22476"/>
                  </a:cubicBezTo>
                  <a:cubicBezTo>
                    <a:pt x="3041" y="22596"/>
                    <a:pt x="2896" y="22740"/>
                    <a:pt x="2776" y="22884"/>
                  </a:cubicBezTo>
                  <a:cubicBezTo>
                    <a:pt x="2800" y="22788"/>
                    <a:pt x="2848" y="22668"/>
                    <a:pt x="2872" y="22548"/>
                  </a:cubicBezTo>
                  <a:cubicBezTo>
                    <a:pt x="3161" y="21636"/>
                    <a:pt x="3473" y="20748"/>
                    <a:pt x="3953" y="19932"/>
                  </a:cubicBezTo>
                  <a:cubicBezTo>
                    <a:pt x="4457" y="19116"/>
                    <a:pt x="5129" y="18492"/>
                    <a:pt x="5801" y="17820"/>
                  </a:cubicBezTo>
                  <a:cubicBezTo>
                    <a:pt x="5801" y="17868"/>
                    <a:pt x="5801" y="17892"/>
                    <a:pt x="5825" y="17916"/>
                  </a:cubicBezTo>
                  <a:cubicBezTo>
                    <a:pt x="5874" y="17997"/>
                    <a:pt x="5977" y="18056"/>
                    <a:pt x="6076" y="18056"/>
                  </a:cubicBezTo>
                  <a:cubicBezTo>
                    <a:pt x="6124" y="18056"/>
                    <a:pt x="6170" y="18043"/>
                    <a:pt x="6209" y="18012"/>
                  </a:cubicBezTo>
                  <a:cubicBezTo>
                    <a:pt x="6665" y="17676"/>
                    <a:pt x="7241" y="17580"/>
                    <a:pt x="7793" y="17532"/>
                  </a:cubicBezTo>
                  <a:cubicBezTo>
                    <a:pt x="7849" y="17606"/>
                    <a:pt x="7949" y="17667"/>
                    <a:pt x="8036" y="17667"/>
                  </a:cubicBezTo>
                  <a:cubicBezTo>
                    <a:pt x="8061" y="17667"/>
                    <a:pt x="8084" y="17662"/>
                    <a:pt x="8105" y="17652"/>
                  </a:cubicBezTo>
                  <a:cubicBezTo>
                    <a:pt x="8261" y="17587"/>
                    <a:pt x="8417" y="17560"/>
                    <a:pt x="8572" y="17560"/>
                  </a:cubicBezTo>
                  <a:cubicBezTo>
                    <a:pt x="8991" y="17560"/>
                    <a:pt x="9407" y="17751"/>
                    <a:pt x="9809" y="17892"/>
                  </a:cubicBezTo>
                  <a:cubicBezTo>
                    <a:pt x="10209" y="18045"/>
                    <a:pt x="10619" y="18170"/>
                    <a:pt x="11026" y="18170"/>
                  </a:cubicBezTo>
                  <a:cubicBezTo>
                    <a:pt x="11254" y="18170"/>
                    <a:pt x="11481" y="18130"/>
                    <a:pt x="11705" y="18036"/>
                  </a:cubicBezTo>
                  <a:cubicBezTo>
                    <a:pt x="11849" y="17964"/>
                    <a:pt x="11873" y="17772"/>
                    <a:pt x="11801" y="17652"/>
                  </a:cubicBezTo>
                  <a:cubicBezTo>
                    <a:pt x="11755" y="17559"/>
                    <a:pt x="11670" y="17516"/>
                    <a:pt x="11576" y="17516"/>
                  </a:cubicBezTo>
                  <a:cubicBezTo>
                    <a:pt x="11524" y="17516"/>
                    <a:pt x="11469" y="17530"/>
                    <a:pt x="11417" y="17556"/>
                  </a:cubicBezTo>
                  <a:cubicBezTo>
                    <a:pt x="11309" y="17604"/>
                    <a:pt x="11189" y="17622"/>
                    <a:pt x="11063" y="17622"/>
                  </a:cubicBezTo>
                  <a:cubicBezTo>
                    <a:pt x="10937" y="17622"/>
                    <a:pt x="10805" y="17604"/>
                    <a:pt x="10673" y="17580"/>
                  </a:cubicBezTo>
                  <a:cubicBezTo>
                    <a:pt x="10385" y="17532"/>
                    <a:pt x="10073" y="17411"/>
                    <a:pt x="9785" y="17291"/>
                  </a:cubicBezTo>
                  <a:cubicBezTo>
                    <a:pt x="9713" y="17267"/>
                    <a:pt x="9641" y="17243"/>
                    <a:pt x="9569" y="17219"/>
                  </a:cubicBezTo>
                  <a:cubicBezTo>
                    <a:pt x="9593" y="17195"/>
                    <a:pt x="9617" y="17195"/>
                    <a:pt x="9641" y="17171"/>
                  </a:cubicBezTo>
                  <a:cubicBezTo>
                    <a:pt x="10049" y="17003"/>
                    <a:pt x="10433" y="16787"/>
                    <a:pt x="10793" y="16547"/>
                  </a:cubicBezTo>
                  <a:cubicBezTo>
                    <a:pt x="11201" y="16259"/>
                    <a:pt x="11561" y="15923"/>
                    <a:pt x="11945" y="15611"/>
                  </a:cubicBezTo>
                  <a:cubicBezTo>
                    <a:pt x="12041" y="15491"/>
                    <a:pt x="12041" y="15299"/>
                    <a:pt x="11945" y="15203"/>
                  </a:cubicBezTo>
                  <a:cubicBezTo>
                    <a:pt x="11889" y="15147"/>
                    <a:pt x="11821" y="15122"/>
                    <a:pt x="11753" y="15122"/>
                  </a:cubicBezTo>
                  <a:cubicBezTo>
                    <a:pt x="11677" y="15122"/>
                    <a:pt x="11601" y="15153"/>
                    <a:pt x="11537" y="15203"/>
                  </a:cubicBezTo>
                  <a:cubicBezTo>
                    <a:pt x="10913" y="15755"/>
                    <a:pt x="10289" y="16307"/>
                    <a:pt x="9521" y="16619"/>
                  </a:cubicBezTo>
                  <a:cubicBezTo>
                    <a:pt x="8777" y="16955"/>
                    <a:pt x="7961" y="16907"/>
                    <a:pt x="7169" y="17051"/>
                  </a:cubicBezTo>
                  <a:cubicBezTo>
                    <a:pt x="6857" y="17099"/>
                    <a:pt x="6545" y="17195"/>
                    <a:pt x="6257" y="17339"/>
                  </a:cubicBezTo>
                  <a:cubicBezTo>
                    <a:pt x="6929" y="16595"/>
                    <a:pt x="7433" y="15755"/>
                    <a:pt x="7817" y="14843"/>
                  </a:cubicBezTo>
                  <a:cubicBezTo>
                    <a:pt x="8009" y="14411"/>
                    <a:pt x="8177" y="13955"/>
                    <a:pt x="8321" y="13499"/>
                  </a:cubicBezTo>
                  <a:cubicBezTo>
                    <a:pt x="8441" y="13499"/>
                    <a:pt x="8537" y="13451"/>
                    <a:pt x="8585" y="13307"/>
                  </a:cubicBezTo>
                  <a:cubicBezTo>
                    <a:pt x="8945" y="12251"/>
                    <a:pt x="10073" y="11747"/>
                    <a:pt x="11033" y="11363"/>
                  </a:cubicBezTo>
                  <a:cubicBezTo>
                    <a:pt x="11585" y="11147"/>
                    <a:pt x="12161" y="10907"/>
                    <a:pt x="12690" y="10571"/>
                  </a:cubicBezTo>
                  <a:cubicBezTo>
                    <a:pt x="13146" y="10283"/>
                    <a:pt x="13578" y="9923"/>
                    <a:pt x="13962" y="9515"/>
                  </a:cubicBezTo>
                  <a:cubicBezTo>
                    <a:pt x="14394" y="9059"/>
                    <a:pt x="14754" y="8555"/>
                    <a:pt x="15042" y="8003"/>
                  </a:cubicBezTo>
                  <a:cubicBezTo>
                    <a:pt x="15140" y="7772"/>
                    <a:pt x="14946" y="7565"/>
                    <a:pt x="14768" y="7565"/>
                  </a:cubicBezTo>
                  <a:cubicBezTo>
                    <a:pt x="14686" y="7565"/>
                    <a:pt x="14607" y="7609"/>
                    <a:pt x="14562" y="7715"/>
                  </a:cubicBezTo>
                  <a:cubicBezTo>
                    <a:pt x="14058" y="8675"/>
                    <a:pt x="13314" y="9515"/>
                    <a:pt x="12401" y="10091"/>
                  </a:cubicBezTo>
                  <a:cubicBezTo>
                    <a:pt x="11369" y="10739"/>
                    <a:pt x="10145" y="10979"/>
                    <a:pt x="9161" y="11699"/>
                  </a:cubicBezTo>
                  <a:cubicBezTo>
                    <a:pt x="9041" y="11795"/>
                    <a:pt x="8897" y="11915"/>
                    <a:pt x="8801" y="12011"/>
                  </a:cubicBezTo>
                  <a:cubicBezTo>
                    <a:pt x="8801" y="11963"/>
                    <a:pt x="8825" y="11891"/>
                    <a:pt x="8849" y="11843"/>
                  </a:cubicBezTo>
                  <a:cubicBezTo>
                    <a:pt x="9161" y="10835"/>
                    <a:pt x="9497" y="9851"/>
                    <a:pt x="9977" y="8915"/>
                  </a:cubicBezTo>
                  <a:cubicBezTo>
                    <a:pt x="10433" y="8003"/>
                    <a:pt x="11009" y="7138"/>
                    <a:pt x="11585" y="6298"/>
                  </a:cubicBezTo>
                  <a:cubicBezTo>
                    <a:pt x="12762" y="4618"/>
                    <a:pt x="14034" y="2986"/>
                    <a:pt x="14778" y="1066"/>
                  </a:cubicBezTo>
                  <a:cubicBezTo>
                    <a:pt x="14850" y="826"/>
                    <a:pt x="14946" y="586"/>
                    <a:pt x="15018" y="346"/>
                  </a:cubicBezTo>
                  <a:cubicBezTo>
                    <a:pt x="15076" y="142"/>
                    <a:pt x="14896" y="0"/>
                    <a:pt x="14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7781908" y="1360519"/>
              <a:ext cx="183109" cy="216660"/>
            </a:xfrm>
            <a:custGeom>
              <a:avLst/>
              <a:gdLst/>
              <a:ahLst/>
              <a:cxnLst/>
              <a:rect l="l" t="t" r="r" b="b"/>
              <a:pathLst>
                <a:path w="5283" h="6251" extrusionOk="0">
                  <a:moveTo>
                    <a:pt x="4898" y="1"/>
                  </a:moveTo>
                  <a:cubicBezTo>
                    <a:pt x="4853" y="1"/>
                    <a:pt x="4804" y="14"/>
                    <a:pt x="4753" y="45"/>
                  </a:cubicBezTo>
                  <a:cubicBezTo>
                    <a:pt x="3097" y="1149"/>
                    <a:pt x="1729" y="2637"/>
                    <a:pt x="769" y="4389"/>
                  </a:cubicBezTo>
                  <a:cubicBezTo>
                    <a:pt x="481" y="4869"/>
                    <a:pt x="265" y="5374"/>
                    <a:pt x="49" y="5902"/>
                  </a:cubicBezTo>
                  <a:cubicBezTo>
                    <a:pt x="1" y="6046"/>
                    <a:pt x="121" y="6214"/>
                    <a:pt x="241" y="6238"/>
                  </a:cubicBezTo>
                  <a:cubicBezTo>
                    <a:pt x="270" y="6246"/>
                    <a:pt x="299" y="6250"/>
                    <a:pt x="325" y="6250"/>
                  </a:cubicBezTo>
                  <a:cubicBezTo>
                    <a:pt x="449" y="6250"/>
                    <a:pt x="537" y="6164"/>
                    <a:pt x="577" y="6046"/>
                  </a:cubicBezTo>
                  <a:cubicBezTo>
                    <a:pt x="1273" y="4293"/>
                    <a:pt x="2377" y="2733"/>
                    <a:pt x="3793" y="1485"/>
                  </a:cubicBezTo>
                  <a:cubicBezTo>
                    <a:pt x="4177" y="1149"/>
                    <a:pt x="4609" y="813"/>
                    <a:pt x="5041" y="525"/>
                  </a:cubicBezTo>
                  <a:cubicBezTo>
                    <a:pt x="5283" y="364"/>
                    <a:pt x="5136" y="1"/>
                    <a:pt x="4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7751477" y="1100403"/>
              <a:ext cx="192710" cy="181965"/>
            </a:xfrm>
            <a:custGeom>
              <a:avLst/>
              <a:gdLst/>
              <a:ahLst/>
              <a:cxnLst/>
              <a:rect l="l" t="t" r="r" b="b"/>
              <a:pathLst>
                <a:path w="5560" h="5250" extrusionOk="0">
                  <a:moveTo>
                    <a:pt x="4331" y="1"/>
                  </a:moveTo>
                  <a:cubicBezTo>
                    <a:pt x="4215" y="1"/>
                    <a:pt x="4110" y="87"/>
                    <a:pt x="4071" y="205"/>
                  </a:cubicBezTo>
                  <a:cubicBezTo>
                    <a:pt x="3783" y="973"/>
                    <a:pt x="3447" y="1741"/>
                    <a:pt x="2991" y="2437"/>
                  </a:cubicBezTo>
                  <a:cubicBezTo>
                    <a:pt x="2559" y="3110"/>
                    <a:pt x="1983" y="3638"/>
                    <a:pt x="1263" y="3998"/>
                  </a:cubicBezTo>
                  <a:cubicBezTo>
                    <a:pt x="831" y="4214"/>
                    <a:pt x="399" y="4406"/>
                    <a:pt x="135" y="4838"/>
                  </a:cubicBezTo>
                  <a:cubicBezTo>
                    <a:pt x="1" y="5055"/>
                    <a:pt x="194" y="5250"/>
                    <a:pt x="388" y="5250"/>
                  </a:cubicBezTo>
                  <a:cubicBezTo>
                    <a:pt x="472" y="5250"/>
                    <a:pt x="556" y="5213"/>
                    <a:pt x="615" y="5126"/>
                  </a:cubicBezTo>
                  <a:cubicBezTo>
                    <a:pt x="831" y="4790"/>
                    <a:pt x="1215" y="4622"/>
                    <a:pt x="1551" y="4478"/>
                  </a:cubicBezTo>
                  <a:cubicBezTo>
                    <a:pt x="1671" y="4406"/>
                    <a:pt x="1767" y="4358"/>
                    <a:pt x="1887" y="4310"/>
                  </a:cubicBezTo>
                  <a:cubicBezTo>
                    <a:pt x="1918" y="4421"/>
                    <a:pt x="2034" y="4521"/>
                    <a:pt x="2157" y="4521"/>
                  </a:cubicBezTo>
                  <a:cubicBezTo>
                    <a:pt x="2221" y="4521"/>
                    <a:pt x="2286" y="4495"/>
                    <a:pt x="2343" y="4430"/>
                  </a:cubicBezTo>
                  <a:cubicBezTo>
                    <a:pt x="2703" y="4022"/>
                    <a:pt x="3399" y="4070"/>
                    <a:pt x="3903" y="3974"/>
                  </a:cubicBezTo>
                  <a:cubicBezTo>
                    <a:pt x="4527" y="3830"/>
                    <a:pt x="5079" y="3446"/>
                    <a:pt x="5463" y="2918"/>
                  </a:cubicBezTo>
                  <a:cubicBezTo>
                    <a:pt x="5559" y="2798"/>
                    <a:pt x="5487" y="2606"/>
                    <a:pt x="5367" y="2533"/>
                  </a:cubicBezTo>
                  <a:cubicBezTo>
                    <a:pt x="5321" y="2510"/>
                    <a:pt x="5275" y="2500"/>
                    <a:pt x="5230" y="2500"/>
                  </a:cubicBezTo>
                  <a:cubicBezTo>
                    <a:pt x="5136" y="2500"/>
                    <a:pt x="5048" y="2548"/>
                    <a:pt x="4983" y="2630"/>
                  </a:cubicBezTo>
                  <a:cubicBezTo>
                    <a:pt x="4647" y="3110"/>
                    <a:pt x="4119" y="3374"/>
                    <a:pt x="3543" y="3470"/>
                  </a:cubicBezTo>
                  <a:cubicBezTo>
                    <a:pt x="3303" y="3518"/>
                    <a:pt x="3039" y="3542"/>
                    <a:pt x="2775" y="3590"/>
                  </a:cubicBezTo>
                  <a:cubicBezTo>
                    <a:pt x="3303" y="3062"/>
                    <a:pt x="3711" y="2389"/>
                    <a:pt x="4023" y="1717"/>
                  </a:cubicBezTo>
                  <a:cubicBezTo>
                    <a:pt x="4239" y="1285"/>
                    <a:pt x="4431" y="829"/>
                    <a:pt x="4623" y="373"/>
                  </a:cubicBezTo>
                  <a:cubicBezTo>
                    <a:pt x="4671" y="229"/>
                    <a:pt x="4551" y="61"/>
                    <a:pt x="4407" y="13"/>
                  </a:cubicBezTo>
                  <a:cubicBezTo>
                    <a:pt x="4382" y="5"/>
                    <a:pt x="4356" y="1"/>
                    <a:pt x="4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7784438" y="1311165"/>
              <a:ext cx="128970" cy="94345"/>
            </a:xfrm>
            <a:custGeom>
              <a:avLst/>
              <a:gdLst/>
              <a:ahLst/>
              <a:cxnLst/>
              <a:rect l="l" t="t" r="r" b="b"/>
              <a:pathLst>
                <a:path w="3721" h="2722" extrusionOk="0">
                  <a:moveTo>
                    <a:pt x="3375" y="0"/>
                  </a:moveTo>
                  <a:cubicBezTo>
                    <a:pt x="3336" y="0"/>
                    <a:pt x="3297" y="9"/>
                    <a:pt x="3264" y="29"/>
                  </a:cubicBezTo>
                  <a:cubicBezTo>
                    <a:pt x="2280" y="797"/>
                    <a:pt x="1272" y="1517"/>
                    <a:pt x="240" y="2189"/>
                  </a:cubicBezTo>
                  <a:cubicBezTo>
                    <a:pt x="1" y="2348"/>
                    <a:pt x="142" y="2722"/>
                    <a:pt x="374" y="2722"/>
                  </a:cubicBezTo>
                  <a:cubicBezTo>
                    <a:pt x="422" y="2722"/>
                    <a:pt x="474" y="2706"/>
                    <a:pt x="528" y="2669"/>
                  </a:cubicBezTo>
                  <a:cubicBezTo>
                    <a:pt x="1560" y="1997"/>
                    <a:pt x="2568" y="1277"/>
                    <a:pt x="3552" y="533"/>
                  </a:cubicBezTo>
                  <a:cubicBezTo>
                    <a:pt x="3672" y="437"/>
                    <a:pt x="3720" y="293"/>
                    <a:pt x="3648" y="149"/>
                  </a:cubicBezTo>
                  <a:cubicBezTo>
                    <a:pt x="3596" y="62"/>
                    <a:pt x="3481" y="0"/>
                    <a:pt x="3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7151320" y="1047721"/>
              <a:ext cx="103217" cy="63878"/>
            </a:xfrm>
            <a:custGeom>
              <a:avLst/>
              <a:gdLst/>
              <a:ahLst/>
              <a:cxnLst/>
              <a:rect l="l" t="t" r="r" b="b"/>
              <a:pathLst>
                <a:path w="2978" h="1843" extrusionOk="0">
                  <a:moveTo>
                    <a:pt x="348" y="1"/>
                  </a:moveTo>
                  <a:cubicBezTo>
                    <a:pt x="249" y="1"/>
                    <a:pt x="145" y="60"/>
                    <a:pt x="97" y="141"/>
                  </a:cubicBezTo>
                  <a:cubicBezTo>
                    <a:pt x="1" y="285"/>
                    <a:pt x="73" y="429"/>
                    <a:pt x="193" y="525"/>
                  </a:cubicBezTo>
                  <a:cubicBezTo>
                    <a:pt x="913" y="1077"/>
                    <a:pt x="1729" y="1509"/>
                    <a:pt x="2593" y="1821"/>
                  </a:cubicBezTo>
                  <a:cubicBezTo>
                    <a:pt x="2618" y="1836"/>
                    <a:pt x="2645" y="1843"/>
                    <a:pt x="2672" y="1843"/>
                  </a:cubicBezTo>
                  <a:cubicBezTo>
                    <a:pt x="2777" y="1843"/>
                    <a:pt x="2891" y="1744"/>
                    <a:pt x="2929" y="1629"/>
                  </a:cubicBezTo>
                  <a:cubicBezTo>
                    <a:pt x="2977" y="1485"/>
                    <a:pt x="2881" y="1341"/>
                    <a:pt x="2737" y="1293"/>
                  </a:cubicBezTo>
                  <a:cubicBezTo>
                    <a:pt x="1921" y="981"/>
                    <a:pt x="1153" y="573"/>
                    <a:pt x="481" y="45"/>
                  </a:cubicBezTo>
                  <a:cubicBezTo>
                    <a:pt x="442" y="14"/>
                    <a:pt x="39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7210379" y="894216"/>
              <a:ext cx="61625" cy="55248"/>
            </a:xfrm>
            <a:custGeom>
              <a:avLst/>
              <a:gdLst/>
              <a:ahLst/>
              <a:cxnLst/>
              <a:rect l="l" t="t" r="r" b="b"/>
              <a:pathLst>
                <a:path w="1778" h="1594" extrusionOk="0">
                  <a:moveTo>
                    <a:pt x="301" y="0"/>
                  </a:moveTo>
                  <a:cubicBezTo>
                    <a:pt x="233" y="0"/>
                    <a:pt x="166" y="25"/>
                    <a:pt x="121" y="82"/>
                  </a:cubicBezTo>
                  <a:cubicBezTo>
                    <a:pt x="25" y="202"/>
                    <a:pt x="1" y="370"/>
                    <a:pt x="121" y="490"/>
                  </a:cubicBezTo>
                  <a:lnTo>
                    <a:pt x="1273" y="1522"/>
                  </a:lnTo>
                  <a:cubicBezTo>
                    <a:pt x="1333" y="1570"/>
                    <a:pt x="1405" y="1594"/>
                    <a:pt x="1474" y="1594"/>
                  </a:cubicBezTo>
                  <a:cubicBezTo>
                    <a:pt x="1543" y="1594"/>
                    <a:pt x="1609" y="1570"/>
                    <a:pt x="1657" y="1522"/>
                  </a:cubicBezTo>
                  <a:cubicBezTo>
                    <a:pt x="1753" y="1402"/>
                    <a:pt x="1777" y="1210"/>
                    <a:pt x="1657" y="1114"/>
                  </a:cubicBezTo>
                  <a:lnTo>
                    <a:pt x="505" y="82"/>
                  </a:lnTo>
                  <a:cubicBezTo>
                    <a:pt x="454" y="31"/>
                    <a:pt x="377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7799549" y="2211781"/>
              <a:ext cx="227439" cy="338247"/>
            </a:xfrm>
            <a:custGeom>
              <a:avLst/>
              <a:gdLst/>
              <a:ahLst/>
              <a:cxnLst/>
              <a:rect l="l" t="t" r="r" b="b"/>
              <a:pathLst>
                <a:path w="6562" h="9759" extrusionOk="0">
                  <a:moveTo>
                    <a:pt x="6177" y="0"/>
                  </a:moveTo>
                  <a:cubicBezTo>
                    <a:pt x="6092" y="0"/>
                    <a:pt x="6007" y="39"/>
                    <a:pt x="5948" y="134"/>
                  </a:cubicBezTo>
                  <a:cubicBezTo>
                    <a:pt x="5516" y="831"/>
                    <a:pt x="5084" y="1527"/>
                    <a:pt x="4652" y="2223"/>
                  </a:cubicBezTo>
                  <a:cubicBezTo>
                    <a:pt x="4268" y="2871"/>
                    <a:pt x="3884" y="3519"/>
                    <a:pt x="3428" y="4143"/>
                  </a:cubicBezTo>
                  <a:cubicBezTo>
                    <a:pt x="3236" y="4431"/>
                    <a:pt x="2996" y="4695"/>
                    <a:pt x="2756" y="4935"/>
                  </a:cubicBezTo>
                  <a:cubicBezTo>
                    <a:pt x="2684" y="5031"/>
                    <a:pt x="2588" y="5103"/>
                    <a:pt x="2492" y="5175"/>
                  </a:cubicBezTo>
                  <a:cubicBezTo>
                    <a:pt x="2372" y="4551"/>
                    <a:pt x="2228" y="3951"/>
                    <a:pt x="2084" y="3327"/>
                  </a:cubicBezTo>
                  <a:cubicBezTo>
                    <a:pt x="2064" y="3208"/>
                    <a:pt x="1947" y="3122"/>
                    <a:pt x="1826" y="3122"/>
                  </a:cubicBezTo>
                  <a:cubicBezTo>
                    <a:pt x="1800" y="3122"/>
                    <a:pt x="1773" y="3126"/>
                    <a:pt x="1748" y="3135"/>
                  </a:cubicBezTo>
                  <a:cubicBezTo>
                    <a:pt x="1604" y="3183"/>
                    <a:pt x="1532" y="3327"/>
                    <a:pt x="1556" y="3471"/>
                  </a:cubicBezTo>
                  <a:cubicBezTo>
                    <a:pt x="1700" y="4167"/>
                    <a:pt x="1868" y="4863"/>
                    <a:pt x="2012" y="5559"/>
                  </a:cubicBezTo>
                  <a:cubicBezTo>
                    <a:pt x="1988" y="5583"/>
                    <a:pt x="1964" y="5607"/>
                    <a:pt x="1916" y="5631"/>
                  </a:cubicBezTo>
                  <a:cubicBezTo>
                    <a:pt x="1388" y="6087"/>
                    <a:pt x="980" y="6615"/>
                    <a:pt x="716" y="7239"/>
                  </a:cubicBezTo>
                  <a:cubicBezTo>
                    <a:pt x="404" y="7935"/>
                    <a:pt x="212" y="8679"/>
                    <a:pt x="44" y="9423"/>
                  </a:cubicBezTo>
                  <a:cubicBezTo>
                    <a:pt x="0" y="9626"/>
                    <a:pt x="184" y="9759"/>
                    <a:pt x="352" y="9759"/>
                  </a:cubicBezTo>
                  <a:cubicBezTo>
                    <a:pt x="463" y="9759"/>
                    <a:pt x="567" y="9701"/>
                    <a:pt x="596" y="9567"/>
                  </a:cubicBezTo>
                  <a:cubicBezTo>
                    <a:pt x="668" y="9207"/>
                    <a:pt x="764" y="8847"/>
                    <a:pt x="860" y="8487"/>
                  </a:cubicBezTo>
                  <a:cubicBezTo>
                    <a:pt x="932" y="8487"/>
                    <a:pt x="1004" y="8439"/>
                    <a:pt x="1028" y="8367"/>
                  </a:cubicBezTo>
                  <a:cubicBezTo>
                    <a:pt x="1292" y="7839"/>
                    <a:pt x="1868" y="7647"/>
                    <a:pt x="2420" y="7527"/>
                  </a:cubicBezTo>
                  <a:cubicBezTo>
                    <a:pt x="2420" y="7551"/>
                    <a:pt x="2420" y="7599"/>
                    <a:pt x="2444" y="7623"/>
                  </a:cubicBezTo>
                  <a:cubicBezTo>
                    <a:pt x="2828" y="8199"/>
                    <a:pt x="3380" y="8631"/>
                    <a:pt x="4052" y="8871"/>
                  </a:cubicBezTo>
                  <a:cubicBezTo>
                    <a:pt x="4078" y="8880"/>
                    <a:pt x="4104" y="8884"/>
                    <a:pt x="4130" y="8884"/>
                  </a:cubicBezTo>
                  <a:cubicBezTo>
                    <a:pt x="4251" y="8884"/>
                    <a:pt x="4368" y="8798"/>
                    <a:pt x="4388" y="8679"/>
                  </a:cubicBezTo>
                  <a:cubicBezTo>
                    <a:pt x="4436" y="8535"/>
                    <a:pt x="4340" y="8391"/>
                    <a:pt x="4196" y="8343"/>
                  </a:cubicBezTo>
                  <a:cubicBezTo>
                    <a:pt x="4172" y="8319"/>
                    <a:pt x="4124" y="8319"/>
                    <a:pt x="4100" y="8295"/>
                  </a:cubicBezTo>
                  <a:lnTo>
                    <a:pt x="4076" y="8295"/>
                  </a:lnTo>
                  <a:cubicBezTo>
                    <a:pt x="4076" y="8295"/>
                    <a:pt x="4052" y="8271"/>
                    <a:pt x="4028" y="8271"/>
                  </a:cubicBezTo>
                  <a:cubicBezTo>
                    <a:pt x="3956" y="8247"/>
                    <a:pt x="3908" y="8199"/>
                    <a:pt x="3836" y="8175"/>
                  </a:cubicBezTo>
                  <a:cubicBezTo>
                    <a:pt x="3764" y="8127"/>
                    <a:pt x="3716" y="8103"/>
                    <a:pt x="3644" y="8055"/>
                  </a:cubicBezTo>
                  <a:cubicBezTo>
                    <a:pt x="3620" y="8031"/>
                    <a:pt x="3596" y="8007"/>
                    <a:pt x="3548" y="7983"/>
                  </a:cubicBezTo>
                  <a:cubicBezTo>
                    <a:pt x="3548" y="7983"/>
                    <a:pt x="3524" y="7983"/>
                    <a:pt x="3500" y="7959"/>
                  </a:cubicBezTo>
                  <a:cubicBezTo>
                    <a:pt x="3380" y="7863"/>
                    <a:pt x="3284" y="7767"/>
                    <a:pt x="3188" y="7647"/>
                  </a:cubicBezTo>
                  <a:cubicBezTo>
                    <a:pt x="3140" y="7599"/>
                    <a:pt x="3092" y="7551"/>
                    <a:pt x="3044" y="7479"/>
                  </a:cubicBezTo>
                  <a:cubicBezTo>
                    <a:pt x="3020" y="7479"/>
                    <a:pt x="3020" y="7455"/>
                    <a:pt x="2996" y="7431"/>
                  </a:cubicBezTo>
                  <a:cubicBezTo>
                    <a:pt x="2996" y="7431"/>
                    <a:pt x="2972" y="7407"/>
                    <a:pt x="2972" y="7383"/>
                  </a:cubicBezTo>
                  <a:cubicBezTo>
                    <a:pt x="3332" y="7311"/>
                    <a:pt x="3668" y="7167"/>
                    <a:pt x="4004" y="6975"/>
                  </a:cubicBezTo>
                  <a:cubicBezTo>
                    <a:pt x="4316" y="6759"/>
                    <a:pt x="4604" y="6519"/>
                    <a:pt x="4868" y="6255"/>
                  </a:cubicBezTo>
                  <a:cubicBezTo>
                    <a:pt x="5180" y="5967"/>
                    <a:pt x="5468" y="5655"/>
                    <a:pt x="5804" y="5415"/>
                  </a:cubicBezTo>
                  <a:cubicBezTo>
                    <a:pt x="5924" y="5343"/>
                    <a:pt x="5972" y="5175"/>
                    <a:pt x="5900" y="5031"/>
                  </a:cubicBezTo>
                  <a:cubicBezTo>
                    <a:pt x="5852" y="4950"/>
                    <a:pt x="5748" y="4890"/>
                    <a:pt x="5649" y="4890"/>
                  </a:cubicBezTo>
                  <a:cubicBezTo>
                    <a:pt x="5601" y="4890"/>
                    <a:pt x="5555" y="4904"/>
                    <a:pt x="5516" y="4935"/>
                  </a:cubicBezTo>
                  <a:cubicBezTo>
                    <a:pt x="4892" y="5391"/>
                    <a:pt x="4412" y="6015"/>
                    <a:pt x="3788" y="6447"/>
                  </a:cubicBezTo>
                  <a:cubicBezTo>
                    <a:pt x="3428" y="6687"/>
                    <a:pt x="3068" y="6807"/>
                    <a:pt x="2660" y="6903"/>
                  </a:cubicBezTo>
                  <a:cubicBezTo>
                    <a:pt x="2252" y="6975"/>
                    <a:pt x="1844" y="7071"/>
                    <a:pt x="1460" y="7239"/>
                  </a:cubicBezTo>
                  <a:cubicBezTo>
                    <a:pt x="1412" y="7263"/>
                    <a:pt x="1340" y="7311"/>
                    <a:pt x="1268" y="7335"/>
                  </a:cubicBezTo>
                  <a:cubicBezTo>
                    <a:pt x="1508" y="6879"/>
                    <a:pt x="1820" y="6447"/>
                    <a:pt x="2228" y="6111"/>
                  </a:cubicBezTo>
                  <a:cubicBezTo>
                    <a:pt x="2492" y="5895"/>
                    <a:pt x="2780" y="5679"/>
                    <a:pt x="3044" y="5439"/>
                  </a:cubicBezTo>
                  <a:cubicBezTo>
                    <a:pt x="3308" y="5175"/>
                    <a:pt x="3548" y="4911"/>
                    <a:pt x="3764" y="4623"/>
                  </a:cubicBezTo>
                  <a:cubicBezTo>
                    <a:pt x="4220" y="4023"/>
                    <a:pt x="4604" y="3375"/>
                    <a:pt x="4988" y="2751"/>
                  </a:cubicBezTo>
                  <a:cubicBezTo>
                    <a:pt x="5468" y="1959"/>
                    <a:pt x="5948" y="1191"/>
                    <a:pt x="6428" y="422"/>
                  </a:cubicBezTo>
                  <a:cubicBezTo>
                    <a:pt x="6562" y="205"/>
                    <a:pt x="6370" y="0"/>
                    <a:pt x="6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7720353" y="2493247"/>
              <a:ext cx="29149" cy="107169"/>
            </a:xfrm>
            <a:custGeom>
              <a:avLst/>
              <a:gdLst/>
              <a:ahLst/>
              <a:cxnLst/>
              <a:rect l="l" t="t" r="r" b="b"/>
              <a:pathLst>
                <a:path w="841" h="3092" extrusionOk="0">
                  <a:moveTo>
                    <a:pt x="288" y="0"/>
                  </a:moveTo>
                  <a:cubicBezTo>
                    <a:pt x="144" y="0"/>
                    <a:pt x="0" y="90"/>
                    <a:pt x="0" y="270"/>
                  </a:cubicBezTo>
                  <a:cubicBezTo>
                    <a:pt x="0" y="1158"/>
                    <a:pt x="96" y="2022"/>
                    <a:pt x="264" y="2887"/>
                  </a:cubicBezTo>
                  <a:cubicBezTo>
                    <a:pt x="284" y="3005"/>
                    <a:pt x="418" y="3091"/>
                    <a:pt x="531" y="3091"/>
                  </a:cubicBezTo>
                  <a:cubicBezTo>
                    <a:pt x="556" y="3091"/>
                    <a:pt x="579" y="3087"/>
                    <a:pt x="601" y="3079"/>
                  </a:cubicBezTo>
                  <a:cubicBezTo>
                    <a:pt x="769" y="3055"/>
                    <a:pt x="841" y="2887"/>
                    <a:pt x="793" y="2743"/>
                  </a:cubicBezTo>
                  <a:cubicBezTo>
                    <a:pt x="649" y="1926"/>
                    <a:pt x="577" y="1110"/>
                    <a:pt x="577" y="270"/>
                  </a:cubicBezTo>
                  <a:cubicBezTo>
                    <a:pt x="577" y="90"/>
                    <a:pt x="433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6911757" y="3455626"/>
              <a:ext cx="1176360" cy="1147905"/>
            </a:xfrm>
            <a:custGeom>
              <a:avLst/>
              <a:gdLst/>
              <a:ahLst/>
              <a:cxnLst/>
              <a:rect l="l" t="t" r="r" b="b"/>
              <a:pathLst>
                <a:path w="33940" h="33119" extrusionOk="0">
                  <a:moveTo>
                    <a:pt x="360" y="1"/>
                  </a:moveTo>
                  <a:cubicBezTo>
                    <a:pt x="292" y="1"/>
                    <a:pt x="225" y="25"/>
                    <a:pt x="168" y="82"/>
                  </a:cubicBezTo>
                  <a:cubicBezTo>
                    <a:pt x="120" y="130"/>
                    <a:pt x="96" y="202"/>
                    <a:pt x="96" y="298"/>
                  </a:cubicBezTo>
                  <a:cubicBezTo>
                    <a:pt x="24" y="346"/>
                    <a:pt x="0" y="418"/>
                    <a:pt x="0" y="490"/>
                  </a:cubicBezTo>
                  <a:cubicBezTo>
                    <a:pt x="408" y="3970"/>
                    <a:pt x="864" y="7451"/>
                    <a:pt x="1344" y="10907"/>
                  </a:cubicBezTo>
                  <a:cubicBezTo>
                    <a:pt x="1800" y="14291"/>
                    <a:pt x="2280" y="17676"/>
                    <a:pt x="3024" y="20988"/>
                  </a:cubicBezTo>
                  <a:cubicBezTo>
                    <a:pt x="3384" y="22620"/>
                    <a:pt x="3792" y="24252"/>
                    <a:pt x="4368" y="25813"/>
                  </a:cubicBezTo>
                  <a:cubicBezTo>
                    <a:pt x="4897" y="27229"/>
                    <a:pt x="5617" y="28573"/>
                    <a:pt x="6673" y="29677"/>
                  </a:cubicBezTo>
                  <a:cubicBezTo>
                    <a:pt x="8833" y="31861"/>
                    <a:pt x="11857" y="32845"/>
                    <a:pt x="14858" y="33061"/>
                  </a:cubicBezTo>
                  <a:cubicBezTo>
                    <a:pt x="15333" y="33101"/>
                    <a:pt x="15816" y="33119"/>
                    <a:pt x="16302" y="33119"/>
                  </a:cubicBezTo>
                  <a:cubicBezTo>
                    <a:pt x="16699" y="33119"/>
                    <a:pt x="17099" y="33107"/>
                    <a:pt x="17498" y="33085"/>
                  </a:cubicBezTo>
                  <a:cubicBezTo>
                    <a:pt x="17707" y="33098"/>
                    <a:pt x="17916" y="33104"/>
                    <a:pt x="18126" y="33104"/>
                  </a:cubicBezTo>
                  <a:cubicBezTo>
                    <a:pt x="19075" y="33104"/>
                    <a:pt x="20031" y="32983"/>
                    <a:pt x="20954" y="32845"/>
                  </a:cubicBezTo>
                  <a:cubicBezTo>
                    <a:pt x="22274" y="32629"/>
                    <a:pt x="23618" y="32341"/>
                    <a:pt x="24843" y="31717"/>
                  </a:cubicBezTo>
                  <a:cubicBezTo>
                    <a:pt x="26091" y="31117"/>
                    <a:pt x="27051" y="30133"/>
                    <a:pt x="27867" y="29029"/>
                  </a:cubicBezTo>
                  <a:cubicBezTo>
                    <a:pt x="28707" y="27877"/>
                    <a:pt x="29427" y="26653"/>
                    <a:pt x="29979" y="25333"/>
                  </a:cubicBezTo>
                  <a:cubicBezTo>
                    <a:pt x="30531" y="23940"/>
                    <a:pt x="30819" y="22476"/>
                    <a:pt x="31107" y="21012"/>
                  </a:cubicBezTo>
                  <a:cubicBezTo>
                    <a:pt x="31707" y="17964"/>
                    <a:pt x="32211" y="14891"/>
                    <a:pt x="32667" y="11795"/>
                  </a:cubicBezTo>
                  <a:cubicBezTo>
                    <a:pt x="33123" y="8723"/>
                    <a:pt x="33508" y="5627"/>
                    <a:pt x="33820" y="2506"/>
                  </a:cubicBezTo>
                  <a:cubicBezTo>
                    <a:pt x="33844" y="2122"/>
                    <a:pt x="33892" y="1738"/>
                    <a:pt x="33916" y="1354"/>
                  </a:cubicBezTo>
                  <a:cubicBezTo>
                    <a:pt x="33940" y="1258"/>
                    <a:pt x="33892" y="1186"/>
                    <a:pt x="33820" y="1114"/>
                  </a:cubicBezTo>
                  <a:cubicBezTo>
                    <a:pt x="33761" y="1041"/>
                    <a:pt x="33668" y="986"/>
                    <a:pt x="33571" y="986"/>
                  </a:cubicBezTo>
                  <a:cubicBezTo>
                    <a:pt x="33508" y="986"/>
                    <a:pt x="33444" y="1009"/>
                    <a:pt x="33388" y="1066"/>
                  </a:cubicBezTo>
                  <a:cubicBezTo>
                    <a:pt x="31995" y="2434"/>
                    <a:pt x="29859" y="2578"/>
                    <a:pt x="28035" y="2722"/>
                  </a:cubicBezTo>
                  <a:cubicBezTo>
                    <a:pt x="25635" y="2914"/>
                    <a:pt x="23210" y="3034"/>
                    <a:pt x="20810" y="3082"/>
                  </a:cubicBezTo>
                  <a:cubicBezTo>
                    <a:pt x="20288" y="3087"/>
                    <a:pt x="19767" y="3090"/>
                    <a:pt x="19245" y="3090"/>
                  </a:cubicBezTo>
                  <a:cubicBezTo>
                    <a:pt x="17342" y="3090"/>
                    <a:pt x="15440" y="3051"/>
                    <a:pt x="13537" y="2938"/>
                  </a:cubicBezTo>
                  <a:cubicBezTo>
                    <a:pt x="12337" y="2890"/>
                    <a:pt x="11137" y="2818"/>
                    <a:pt x="9937" y="2698"/>
                  </a:cubicBezTo>
                  <a:cubicBezTo>
                    <a:pt x="8881" y="2626"/>
                    <a:pt x="7801" y="2530"/>
                    <a:pt x="6745" y="2362"/>
                  </a:cubicBezTo>
                  <a:cubicBezTo>
                    <a:pt x="4801" y="2098"/>
                    <a:pt x="2832" y="1618"/>
                    <a:pt x="1176" y="514"/>
                  </a:cubicBezTo>
                  <a:cubicBezTo>
                    <a:pt x="960" y="370"/>
                    <a:pt x="768" y="226"/>
                    <a:pt x="576" y="82"/>
                  </a:cubicBezTo>
                  <a:cubicBezTo>
                    <a:pt x="513" y="31"/>
                    <a:pt x="436" y="1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6965825" y="3578804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79" y="1"/>
                  </a:moveTo>
                  <a:cubicBezTo>
                    <a:pt x="609" y="1"/>
                    <a:pt x="536" y="24"/>
                    <a:pt x="480" y="80"/>
                  </a:cubicBezTo>
                  <a:cubicBezTo>
                    <a:pt x="456" y="128"/>
                    <a:pt x="432" y="152"/>
                    <a:pt x="408" y="200"/>
                  </a:cubicBezTo>
                  <a:cubicBezTo>
                    <a:pt x="264" y="200"/>
                    <a:pt x="144" y="272"/>
                    <a:pt x="120" y="392"/>
                  </a:cubicBezTo>
                  <a:cubicBezTo>
                    <a:pt x="24" y="848"/>
                    <a:pt x="0" y="1304"/>
                    <a:pt x="96" y="1761"/>
                  </a:cubicBezTo>
                  <a:cubicBezTo>
                    <a:pt x="168" y="2121"/>
                    <a:pt x="360" y="2625"/>
                    <a:pt x="816" y="2649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6" y="2649"/>
                    <a:pt x="1418" y="2184"/>
                    <a:pt x="1488" y="1857"/>
                  </a:cubicBezTo>
                  <a:cubicBezTo>
                    <a:pt x="1560" y="1521"/>
                    <a:pt x="1560" y="1184"/>
                    <a:pt x="1464" y="848"/>
                  </a:cubicBezTo>
                  <a:cubicBezTo>
                    <a:pt x="1392" y="512"/>
                    <a:pt x="1152" y="200"/>
                    <a:pt x="816" y="32"/>
                  </a:cubicBezTo>
                  <a:cubicBezTo>
                    <a:pt x="776" y="12"/>
                    <a:pt x="728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7073129" y="372579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7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409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24" y="856"/>
                    <a:pt x="0" y="1312"/>
                    <a:pt x="97" y="1744"/>
                  </a:cubicBezTo>
                  <a:cubicBezTo>
                    <a:pt x="169" y="2128"/>
                    <a:pt x="361" y="2632"/>
                    <a:pt x="817" y="2656"/>
                  </a:cubicBezTo>
                  <a:cubicBezTo>
                    <a:pt x="827" y="2657"/>
                    <a:pt x="837" y="2657"/>
                    <a:pt x="847" y="2657"/>
                  </a:cubicBezTo>
                  <a:cubicBezTo>
                    <a:pt x="1257" y="2657"/>
                    <a:pt x="1418" y="2192"/>
                    <a:pt x="1489" y="1864"/>
                  </a:cubicBezTo>
                  <a:cubicBezTo>
                    <a:pt x="1561" y="1528"/>
                    <a:pt x="1561" y="1192"/>
                    <a:pt x="1489" y="856"/>
                  </a:cubicBezTo>
                  <a:cubicBezTo>
                    <a:pt x="1393" y="520"/>
                    <a:pt x="1153" y="184"/>
                    <a:pt x="817" y="40"/>
                  </a:cubicBezTo>
                  <a:cubicBezTo>
                    <a:pt x="772" y="18"/>
                    <a:pt x="717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7171284" y="3849665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6"/>
                    <a:pt x="1489" y="1842"/>
                  </a:cubicBezTo>
                  <a:cubicBezTo>
                    <a:pt x="1561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7276959" y="3983692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1" y="0"/>
                  </a:moveTo>
                  <a:cubicBezTo>
                    <a:pt x="597" y="0"/>
                    <a:pt x="532" y="23"/>
                    <a:pt x="480" y="88"/>
                  </a:cubicBezTo>
                  <a:cubicBezTo>
                    <a:pt x="456" y="112"/>
                    <a:pt x="432" y="160"/>
                    <a:pt x="384" y="208"/>
                  </a:cubicBezTo>
                  <a:cubicBezTo>
                    <a:pt x="372" y="205"/>
                    <a:pt x="359" y="204"/>
                    <a:pt x="347" y="204"/>
                  </a:cubicBezTo>
                  <a:cubicBezTo>
                    <a:pt x="240" y="204"/>
                    <a:pt x="142" y="292"/>
                    <a:pt x="120" y="400"/>
                  </a:cubicBezTo>
                  <a:cubicBezTo>
                    <a:pt x="24" y="832"/>
                    <a:pt x="0" y="1288"/>
                    <a:pt x="96" y="1744"/>
                  </a:cubicBezTo>
                  <a:cubicBezTo>
                    <a:pt x="168" y="2128"/>
                    <a:pt x="360" y="2608"/>
                    <a:pt x="816" y="2656"/>
                  </a:cubicBezTo>
                  <a:cubicBezTo>
                    <a:pt x="827" y="2656"/>
                    <a:pt x="837" y="2657"/>
                    <a:pt x="847" y="2657"/>
                  </a:cubicBezTo>
                  <a:cubicBezTo>
                    <a:pt x="1256" y="2657"/>
                    <a:pt x="1418" y="2191"/>
                    <a:pt x="1488" y="1840"/>
                  </a:cubicBezTo>
                  <a:cubicBezTo>
                    <a:pt x="1560" y="1528"/>
                    <a:pt x="1560" y="1168"/>
                    <a:pt x="1464" y="856"/>
                  </a:cubicBezTo>
                  <a:cubicBezTo>
                    <a:pt x="1368" y="496"/>
                    <a:pt x="1152" y="184"/>
                    <a:pt x="816" y="40"/>
                  </a:cubicBezTo>
                  <a:cubicBezTo>
                    <a:pt x="772" y="17"/>
                    <a:pt x="717" y="0"/>
                    <a:pt x="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7375114" y="4102087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2" y="0"/>
                  </a:moveTo>
                  <a:cubicBezTo>
                    <a:pt x="598" y="0"/>
                    <a:pt x="523" y="24"/>
                    <a:pt x="480" y="80"/>
                  </a:cubicBezTo>
                  <a:cubicBezTo>
                    <a:pt x="456" y="128"/>
                    <a:pt x="408" y="152"/>
                    <a:pt x="384" y="200"/>
                  </a:cubicBezTo>
                  <a:cubicBezTo>
                    <a:pt x="264" y="200"/>
                    <a:pt x="144" y="272"/>
                    <a:pt x="120" y="416"/>
                  </a:cubicBezTo>
                  <a:cubicBezTo>
                    <a:pt x="0" y="848"/>
                    <a:pt x="0" y="1304"/>
                    <a:pt x="96" y="1760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9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6" y="32"/>
                  </a:cubicBezTo>
                  <a:cubicBezTo>
                    <a:pt x="777" y="12"/>
                    <a:pt x="72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7496559" y="4218264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44" y="1"/>
                  </a:moveTo>
                  <a:cubicBezTo>
                    <a:pt x="579" y="1"/>
                    <a:pt x="519" y="24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97" y="400"/>
                  </a:cubicBezTo>
                  <a:cubicBezTo>
                    <a:pt x="1" y="856"/>
                    <a:pt x="1" y="1288"/>
                    <a:pt x="73" y="1744"/>
                  </a:cubicBezTo>
                  <a:cubicBezTo>
                    <a:pt x="145" y="2128"/>
                    <a:pt x="361" y="2608"/>
                    <a:pt x="793" y="2656"/>
                  </a:cubicBezTo>
                  <a:cubicBezTo>
                    <a:pt x="803" y="2657"/>
                    <a:pt x="814" y="2657"/>
                    <a:pt x="824" y="2657"/>
                  </a:cubicBezTo>
                  <a:cubicBezTo>
                    <a:pt x="1233" y="2657"/>
                    <a:pt x="1395" y="2192"/>
                    <a:pt x="1465" y="1840"/>
                  </a:cubicBezTo>
                  <a:cubicBezTo>
                    <a:pt x="1537" y="1528"/>
                    <a:pt x="1561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61" y="18"/>
                    <a:pt x="701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7593917" y="4310042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84" y="1"/>
                  </a:moveTo>
                  <a:cubicBezTo>
                    <a:pt x="609" y="1"/>
                    <a:pt x="536" y="24"/>
                    <a:pt x="480" y="80"/>
                  </a:cubicBezTo>
                  <a:cubicBezTo>
                    <a:pt x="456" y="128"/>
                    <a:pt x="432" y="152"/>
                    <a:pt x="408" y="200"/>
                  </a:cubicBezTo>
                  <a:cubicBezTo>
                    <a:pt x="288" y="200"/>
                    <a:pt x="144" y="272"/>
                    <a:pt x="120" y="392"/>
                  </a:cubicBezTo>
                  <a:cubicBezTo>
                    <a:pt x="24" y="849"/>
                    <a:pt x="0" y="1305"/>
                    <a:pt x="96" y="1761"/>
                  </a:cubicBezTo>
                  <a:cubicBezTo>
                    <a:pt x="168" y="2121"/>
                    <a:pt x="360" y="2625"/>
                    <a:pt x="816" y="2649"/>
                  </a:cubicBezTo>
                  <a:cubicBezTo>
                    <a:pt x="827" y="2649"/>
                    <a:pt x="837" y="2650"/>
                    <a:pt x="847" y="2650"/>
                  </a:cubicBezTo>
                  <a:cubicBezTo>
                    <a:pt x="1256" y="2650"/>
                    <a:pt x="1418" y="2185"/>
                    <a:pt x="1488" y="1857"/>
                  </a:cubicBezTo>
                  <a:cubicBezTo>
                    <a:pt x="1560" y="1521"/>
                    <a:pt x="1560" y="1185"/>
                    <a:pt x="1488" y="849"/>
                  </a:cubicBezTo>
                  <a:cubicBezTo>
                    <a:pt x="1392" y="513"/>
                    <a:pt x="1152" y="200"/>
                    <a:pt x="840" y="32"/>
                  </a:cubicBezTo>
                  <a:cubicBezTo>
                    <a:pt x="790" y="13"/>
                    <a:pt x="737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7736989" y="4434849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4" y="0"/>
                  </a:moveTo>
                  <a:cubicBezTo>
                    <a:pt x="610" y="0"/>
                    <a:pt x="537" y="24"/>
                    <a:pt x="481" y="80"/>
                  </a:cubicBezTo>
                  <a:cubicBezTo>
                    <a:pt x="457" y="128"/>
                    <a:pt x="433" y="152"/>
                    <a:pt x="409" y="200"/>
                  </a:cubicBezTo>
                  <a:cubicBezTo>
                    <a:pt x="289" y="200"/>
                    <a:pt x="169" y="272"/>
                    <a:pt x="121" y="416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9" y="1856"/>
                  </a:cubicBezTo>
                  <a:cubicBezTo>
                    <a:pt x="1561" y="1520"/>
                    <a:pt x="1561" y="1184"/>
                    <a:pt x="1489" y="872"/>
                  </a:cubicBezTo>
                  <a:cubicBezTo>
                    <a:pt x="1393" y="512"/>
                    <a:pt x="1153" y="200"/>
                    <a:pt x="841" y="32"/>
                  </a:cubicBezTo>
                  <a:cubicBezTo>
                    <a:pt x="791" y="12"/>
                    <a:pt x="737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7059820" y="3522518"/>
              <a:ext cx="54104" cy="81590"/>
            </a:xfrm>
            <a:custGeom>
              <a:avLst/>
              <a:gdLst/>
              <a:ahLst/>
              <a:cxnLst/>
              <a:rect l="l" t="t" r="r" b="b"/>
              <a:pathLst>
                <a:path w="1561" h="2354" extrusionOk="0">
                  <a:moveTo>
                    <a:pt x="192" y="0"/>
                  </a:moveTo>
                  <a:cubicBezTo>
                    <a:pt x="168" y="24"/>
                    <a:pt x="144" y="72"/>
                    <a:pt x="120" y="96"/>
                  </a:cubicBezTo>
                  <a:cubicBezTo>
                    <a:pt x="24" y="552"/>
                    <a:pt x="0" y="1008"/>
                    <a:pt x="96" y="1440"/>
                  </a:cubicBezTo>
                  <a:cubicBezTo>
                    <a:pt x="168" y="1824"/>
                    <a:pt x="360" y="2328"/>
                    <a:pt x="817" y="2352"/>
                  </a:cubicBezTo>
                  <a:cubicBezTo>
                    <a:pt x="827" y="2353"/>
                    <a:pt x="837" y="2353"/>
                    <a:pt x="847" y="2353"/>
                  </a:cubicBezTo>
                  <a:cubicBezTo>
                    <a:pt x="1257" y="2353"/>
                    <a:pt x="1418" y="1888"/>
                    <a:pt x="1489" y="1560"/>
                  </a:cubicBezTo>
                  <a:cubicBezTo>
                    <a:pt x="1561" y="1224"/>
                    <a:pt x="1561" y="888"/>
                    <a:pt x="1489" y="552"/>
                  </a:cubicBezTo>
                  <a:cubicBezTo>
                    <a:pt x="1465" y="456"/>
                    <a:pt x="1417" y="360"/>
                    <a:pt x="1369" y="264"/>
                  </a:cubicBezTo>
                  <a:cubicBezTo>
                    <a:pt x="961" y="192"/>
                    <a:pt x="577" y="96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9"/>
            <p:cNvSpPr/>
            <p:nvPr/>
          </p:nvSpPr>
          <p:spPr>
            <a:xfrm>
              <a:off x="7167957" y="3659248"/>
              <a:ext cx="53272" cy="92092"/>
            </a:xfrm>
            <a:custGeom>
              <a:avLst/>
              <a:gdLst/>
              <a:ahLst/>
              <a:cxnLst/>
              <a:rect l="l" t="t" r="r" b="b"/>
              <a:pathLst>
                <a:path w="1537" h="2657" extrusionOk="0">
                  <a:moveTo>
                    <a:pt x="644" y="0"/>
                  </a:moveTo>
                  <a:cubicBezTo>
                    <a:pt x="579" y="0"/>
                    <a:pt x="519" y="23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97" y="400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08"/>
                    <a:pt x="793" y="2656"/>
                  </a:cubicBezTo>
                  <a:cubicBezTo>
                    <a:pt x="803" y="2656"/>
                    <a:pt x="814" y="2657"/>
                    <a:pt x="824" y="2657"/>
                  </a:cubicBezTo>
                  <a:cubicBezTo>
                    <a:pt x="1233" y="2657"/>
                    <a:pt x="1395" y="2191"/>
                    <a:pt x="1465" y="1840"/>
                  </a:cubicBezTo>
                  <a:cubicBezTo>
                    <a:pt x="1537" y="1528"/>
                    <a:pt x="1537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61" y="17"/>
                    <a:pt x="701" y="0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9"/>
            <p:cNvSpPr/>
            <p:nvPr/>
          </p:nvSpPr>
          <p:spPr>
            <a:xfrm>
              <a:off x="7265314" y="3782773"/>
              <a:ext cx="54104" cy="91780"/>
            </a:xfrm>
            <a:custGeom>
              <a:avLst/>
              <a:gdLst/>
              <a:ahLst/>
              <a:cxnLst/>
              <a:rect l="l" t="t" r="r" b="b"/>
              <a:pathLst>
                <a:path w="1561" h="2648" extrusionOk="0">
                  <a:moveTo>
                    <a:pt x="661" y="1"/>
                  </a:moveTo>
                  <a:cubicBezTo>
                    <a:pt x="597" y="1"/>
                    <a:pt x="532" y="25"/>
                    <a:pt x="480" y="76"/>
                  </a:cubicBezTo>
                  <a:cubicBezTo>
                    <a:pt x="456" y="124"/>
                    <a:pt x="432" y="172"/>
                    <a:pt x="408" y="196"/>
                  </a:cubicBezTo>
                  <a:cubicBezTo>
                    <a:pt x="264" y="196"/>
                    <a:pt x="144" y="292"/>
                    <a:pt x="120" y="412"/>
                  </a:cubicBezTo>
                  <a:cubicBezTo>
                    <a:pt x="24" y="844"/>
                    <a:pt x="0" y="1300"/>
                    <a:pt x="96" y="1756"/>
                  </a:cubicBezTo>
                  <a:cubicBezTo>
                    <a:pt x="168" y="2140"/>
                    <a:pt x="360" y="2620"/>
                    <a:pt x="816" y="2644"/>
                  </a:cubicBezTo>
                  <a:cubicBezTo>
                    <a:pt x="836" y="2646"/>
                    <a:pt x="856" y="2648"/>
                    <a:pt x="875" y="2648"/>
                  </a:cubicBezTo>
                  <a:cubicBezTo>
                    <a:pt x="1264" y="2648"/>
                    <a:pt x="1420" y="2195"/>
                    <a:pt x="1488" y="1852"/>
                  </a:cubicBezTo>
                  <a:cubicBezTo>
                    <a:pt x="1560" y="1540"/>
                    <a:pt x="1560" y="1180"/>
                    <a:pt x="1488" y="868"/>
                  </a:cubicBezTo>
                  <a:cubicBezTo>
                    <a:pt x="1392" y="508"/>
                    <a:pt x="1152" y="196"/>
                    <a:pt x="816" y="52"/>
                  </a:cubicBezTo>
                  <a:cubicBezTo>
                    <a:pt x="772" y="19"/>
                    <a:pt x="717" y="1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9"/>
            <p:cNvSpPr/>
            <p:nvPr/>
          </p:nvSpPr>
          <p:spPr>
            <a:xfrm>
              <a:off x="7370955" y="3917042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51" y="0"/>
                  </a:moveTo>
                  <a:cubicBezTo>
                    <a:pt x="588" y="0"/>
                    <a:pt x="528" y="18"/>
                    <a:pt x="480" y="66"/>
                  </a:cubicBezTo>
                  <a:cubicBezTo>
                    <a:pt x="456" y="114"/>
                    <a:pt x="432" y="162"/>
                    <a:pt x="408" y="186"/>
                  </a:cubicBezTo>
                  <a:cubicBezTo>
                    <a:pt x="288" y="186"/>
                    <a:pt x="144" y="282"/>
                    <a:pt x="120" y="402"/>
                  </a:cubicBezTo>
                  <a:cubicBezTo>
                    <a:pt x="24" y="834"/>
                    <a:pt x="0" y="1290"/>
                    <a:pt x="96" y="1747"/>
                  </a:cubicBezTo>
                  <a:cubicBezTo>
                    <a:pt x="168" y="2131"/>
                    <a:pt x="360" y="2611"/>
                    <a:pt x="816" y="2635"/>
                  </a:cubicBezTo>
                  <a:cubicBezTo>
                    <a:pt x="837" y="2637"/>
                    <a:pt x="856" y="2638"/>
                    <a:pt x="875" y="2638"/>
                  </a:cubicBezTo>
                  <a:cubicBezTo>
                    <a:pt x="1264" y="2638"/>
                    <a:pt x="1420" y="2186"/>
                    <a:pt x="1489" y="1843"/>
                  </a:cubicBezTo>
                  <a:cubicBezTo>
                    <a:pt x="1561" y="1530"/>
                    <a:pt x="1561" y="1170"/>
                    <a:pt x="1489" y="858"/>
                  </a:cubicBezTo>
                  <a:cubicBezTo>
                    <a:pt x="1393" y="498"/>
                    <a:pt x="1153" y="186"/>
                    <a:pt x="840" y="42"/>
                  </a:cubicBezTo>
                  <a:cubicBezTo>
                    <a:pt x="780" y="18"/>
                    <a:pt x="714" y="0"/>
                    <a:pt x="6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9"/>
            <p:cNvSpPr/>
            <p:nvPr/>
          </p:nvSpPr>
          <p:spPr>
            <a:xfrm>
              <a:off x="7469109" y="4035542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28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7590589" y="4151650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44" y="2130"/>
                    <a:pt x="360" y="2610"/>
                    <a:pt x="816" y="2658"/>
                  </a:cubicBezTo>
                  <a:cubicBezTo>
                    <a:pt x="827" y="2659"/>
                    <a:pt x="837" y="2659"/>
                    <a:pt x="847" y="2659"/>
                  </a:cubicBezTo>
                  <a:cubicBezTo>
                    <a:pt x="1256" y="2659"/>
                    <a:pt x="1418" y="2194"/>
                    <a:pt x="1488" y="1842"/>
                  </a:cubicBezTo>
                  <a:cubicBezTo>
                    <a:pt x="1536" y="1530"/>
                    <a:pt x="1560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7688744" y="4243496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62" y="1"/>
                  </a:moveTo>
                  <a:cubicBezTo>
                    <a:pt x="589" y="1"/>
                    <a:pt x="523" y="24"/>
                    <a:pt x="480" y="80"/>
                  </a:cubicBezTo>
                  <a:cubicBezTo>
                    <a:pt x="432" y="104"/>
                    <a:pt x="408" y="152"/>
                    <a:pt x="384" y="200"/>
                  </a:cubicBezTo>
                  <a:cubicBezTo>
                    <a:pt x="264" y="200"/>
                    <a:pt x="144" y="272"/>
                    <a:pt x="96" y="392"/>
                  </a:cubicBezTo>
                  <a:cubicBezTo>
                    <a:pt x="0" y="848"/>
                    <a:pt x="0" y="1304"/>
                    <a:pt x="72" y="1736"/>
                  </a:cubicBezTo>
                  <a:cubicBezTo>
                    <a:pt x="144" y="2120"/>
                    <a:pt x="360" y="2625"/>
                    <a:pt x="792" y="2649"/>
                  </a:cubicBezTo>
                  <a:cubicBezTo>
                    <a:pt x="803" y="2649"/>
                    <a:pt x="813" y="2649"/>
                    <a:pt x="823" y="2649"/>
                  </a:cubicBezTo>
                  <a:cubicBezTo>
                    <a:pt x="1233" y="2649"/>
                    <a:pt x="1394" y="2184"/>
                    <a:pt x="1465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2" y="176"/>
                    <a:pt x="816" y="32"/>
                  </a:cubicBezTo>
                  <a:cubicBezTo>
                    <a:pt x="767" y="12"/>
                    <a:pt x="713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7816844" y="4401576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72" y="0"/>
                  </a:moveTo>
                  <a:cubicBezTo>
                    <a:pt x="598" y="0"/>
                    <a:pt x="523" y="23"/>
                    <a:pt x="481" y="80"/>
                  </a:cubicBezTo>
                  <a:cubicBezTo>
                    <a:pt x="457" y="128"/>
                    <a:pt x="433" y="176"/>
                    <a:pt x="385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1" y="848"/>
                    <a:pt x="1" y="1304"/>
                    <a:pt x="97" y="1760"/>
                  </a:cubicBezTo>
                  <a:cubicBezTo>
                    <a:pt x="169" y="2144"/>
                    <a:pt x="361" y="2624"/>
                    <a:pt x="817" y="2648"/>
                  </a:cubicBezTo>
                  <a:cubicBezTo>
                    <a:pt x="838" y="2655"/>
                    <a:pt x="859" y="2658"/>
                    <a:pt x="880" y="2658"/>
                  </a:cubicBezTo>
                  <a:cubicBezTo>
                    <a:pt x="929" y="2658"/>
                    <a:pt x="975" y="2641"/>
                    <a:pt x="1009" y="2624"/>
                  </a:cubicBezTo>
                  <a:cubicBezTo>
                    <a:pt x="1153" y="2480"/>
                    <a:pt x="1273" y="2336"/>
                    <a:pt x="1393" y="2192"/>
                  </a:cubicBezTo>
                  <a:cubicBezTo>
                    <a:pt x="1441" y="2072"/>
                    <a:pt x="1465" y="1976"/>
                    <a:pt x="1489" y="1856"/>
                  </a:cubicBezTo>
                  <a:cubicBezTo>
                    <a:pt x="1561" y="1544"/>
                    <a:pt x="1561" y="1184"/>
                    <a:pt x="1465" y="872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7234502" y="3555513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28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36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8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7341841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7" y="0"/>
                    <a:pt x="532" y="23"/>
                    <a:pt x="480" y="88"/>
                  </a:cubicBezTo>
                  <a:cubicBezTo>
                    <a:pt x="456" y="112"/>
                    <a:pt x="432" y="160"/>
                    <a:pt x="408" y="208"/>
                  </a:cubicBezTo>
                  <a:cubicBezTo>
                    <a:pt x="264" y="208"/>
                    <a:pt x="144" y="280"/>
                    <a:pt x="120" y="400"/>
                  </a:cubicBezTo>
                  <a:cubicBezTo>
                    <a:pt x="24" y="856"/>
                    <a:pt x="0" y="1312"/>
                    <a:pt x="96" y="1744"/>
                  </a:cubicBezTo>
                  <a:cubicBezTo>
                    <a:pt x="168" y="2128"/>
                    <a:pt x="360" y="2608"/>
                    <a:pt x="816" y="2656"/>
                  </a:cubicBezTo>
                  <a:cubicBezTo>
                    <a:pt x="827" y="2657"/>
                    <a:pt x="837" y="2657"/>
                    <a:pt x="847" y="2657"/>
                  </a:cubicBezTo>
                  <a:cubicBezTo>
                    <a:pt x="1257" y="2657"/>
                    <a:pt x="1418" y="2191"/>
                    <a:pt x="1488" y="1840"/>
                  </a:cubicBezTo>
                  <a:cubicBezTo>
                    <a:pt x="1560" y="1528"/>
                    <a:pt x="1560" y="1168"/>
                    <a:pt x="1488" y="856"/>
                  </a:cubicBezTo>
                  <a:cubicBezTo>
                    <a:pt x="1392" y="496"/>
                    <a:pt x="1152" y="184"/>
                    <a:pt x="816" y="40"/>
                  </a:cubicBezTo>
                  <a:cubicBezTo>
                    <a:pt x="772" y="17"/>
                    <a:pt x="717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7439996" y="3826374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0" y="0"/>
                  </a:moveTo>
                  <a:cubicBezTo>
                    <a:pt x="577" y="0"/>
                    <a:pt x="517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1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5"/>
                    <a:pt x="1489" y="1842"/>
                  </a:cubicBezTo>
                  <a:cubicBezTo>
                    <a:pt x="1561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69" y="18"/>
                    <a:pt x="703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7545637" y="3960297"/>
              <a:ext cx="54139" cy="91468"/>
            </a:xfrm>
            <a:custGeom>
              <a:avLst/>
              <a:gdLst/>
              <a:ahLst/>
              <a:cxnLst/>
              <a:rect l="l" t="t" r="r" b="b"/>
              <a:pathLst>
                <a:path w="1562" h="2639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5"/>
                    <a:pt x="1" y="1291"/>
                    <a:pt x="97" y="1747"/>
                  </a:cubicBezTo>
                  <a:cubicBezTo>
                    <a:pt x="169" y="2131"/>
                    <a:pt x="361" y="2611"/>
                    <a:pt x="817" y="2635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5" y="2638"/>
                    <a:pt x="1420" y="2186"/>
                    <a:pt x="1489" y="1843"/>
                  </a:cubicBezTo>
                  <a:cubicBezTo>
                    <a:pt x="1561" y="1531"/>
                    <a:pt x="1561" y="1171"/>
                    <a:pt x="1465" y="859"/>
                  </a:cubicBezTo>
                  <a:cubicBezTo>
                    <a:pt x="1369" y="499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7643826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2" y="0"/>
                  </a:moveTo>
                  <a:cubicBezTo>
                    <a:pt x="598" y="0"/>
                    <a:pt x="522" y="24"/>
                    <a:pt x="480" y="80"/>
                  </a:cubicBezTo>
                  <a:cubicBezTo>
                    <a:pt x="456" y="128"/>
                    <a:pt x="408" y="152"/>
                    <a:pt x="384" y="200"/>
                  </a:cubicBezTo>
                  <a:cubicBezTo>
                    <a:pt x="264" y="200"/>
                    <a:pt x="144" y="272"/>
                    <a:pt x="120" y="416"/>
                  </a:cubicBezTo>
                  <a:cubicBezTo>
                    <a:pt x="0" y="848"/>
                    <a:pt x="0" y="1304"/>
                    <a:pt x="72" y="1760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6" y="2649"/>
                    <a:pt x="1418" y="2184"/>
                    <a:pt x="1488" y="1856"/>
                  </a:cubicBezTo>
                  <a:cubicBezTo>
                    <a:pt x="1536" y="1520"/>
                    <a:pt x="1560" y="1184"/>
                    <a:pt x="1464" y="848"/>
                  </a:cubicBezTo>
                  <a:cubicBezTo>
                    <a:pt x="1368" y="512"/>
                    <a:pt x="1152" y="200"/>
                    <a:pt x="816" y="32"/>
                  </a:cubicBezTo>
                  <a:cubicBezTo>
                    <a:pt x="777" y="12"/>
                    <a:pt x="724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7765271" y="4194904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1" y="0"/>
                  </a:moveTo>
                  <a:cubicBezTo>
                    <a:pt x="571" y="0"/>
                    <a:pt x="517" y="18"/>
                    <a:pt x="481" y="66"/>
                  </a:cubicBezTo>
                  <a:cubicBezTo>
                    <a:pt x="433" y="114"/>
                    <a:pt x="409" y="162"/>
                    <a:pt x="385" y="186"/>
                  </a:cubicBezTo>
                  <a:cubicBezTo>
                    <a:pt x="265" y="186"/>
                    <a:pt x="145" y="282"/>
                    <a:pt x="97" y="402"/>
                  </a:cubicBezTo>
                  <a:cubicBezTo>
                    <a:pt x="1" y="834"/>
                    <a:pt x="1" y="1290"/>
                    <a:pt x="73" y="1746"/>
                  </a:cubicBezTo>
                  <a:cubicBezTo>
                    <a:pt x="145" y="2130"/>
                    <a:pt x="361" y="2610"/>
                    <a:pt x="793" y="2658"/>
                  </a:cubicBezTo>
                  <a:cubicBezTo>
                    <a:pt x="803" y="2659"/>
                    <a:pt x="813" y="2659"/>
                    <a:pt x="824" y="2659"/>
                  </a:cubicBezTo>
                  <a:cubicBezTo>
                    <a:pt x="1233" y="2659"/>
                    <a:pt x="1394" y="2194"/>
                    <a:pt x="1465" y="1842"/>
                  </a:cubicBezTo>
                  <a:cubicBezTo>
                    <a:pt x="1537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57" y="18"/>
                    <a:pt x="691" y="0"/>
                    <a:pt x="6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7862594" y="4286751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409" y="200"/>
                  </a:cubicBezTo>
                  <a:cubicBezTo>
                    <a:pt x="289" y="200"/>
                    <a:pt x="145" y="272"/>
                    <a:pt x="121" y="392"/>
                  </a:cubicBezTo>
                  <a:cubicBezTo>
                    <a:pt x="25" y="848"/>
                    <a:pt x="1" y="1305"/>
                    <a:pt x="97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8" y="2650"/>
                    <a:pt x="848" y="2650"/>
                  </a:cubicBezTo>
                  <a:cubicBezTo>
                    <a:pt x="1257" y="2650"/>
                    <a:pt x="1419" y="2184"/>
                    <a:pt x="1489" y="1857"/>
                  </a:cubicBezTo>
                  <a:cubicBezTo>
                    <a:pt x="1561" y="1521"/>
                    <a:pt x="1561" y="1185"/>
                    <a:pt x="1489" y="848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3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7394246" y="3559118"/>
              <a:ext cx="54104" cy="88244"/>
            </a:xfrm>
            <a:custGeom>
              <a:avLst/>
              <a:gdLst/>
              <a:ahLst/>
              <a:cxnLst/>
              <a:rect l="l" t="t" r="r" b="b"/>
              <a:pathLst>
                <a:path w="1561" h="2546" extrusionOk="0">
                  <a:moveTo>
                    <a:pt x="457" y="0"/>
                  </a:moveTo>
                  <a:cubicBezTo>
                    <a:pt x="433" y="24"/>
                    <a:pt x="409" y="72"/>
                    <a:pt x="385" y="96"/>
                  </a:cubicBezTo>
                  <a:cubicBezTo>
                    <a:pt x="264" y="96"/>
                    <a:pt x="144" y="168"/>
                    <a:pt x="120" y="288"/>
                  </a:cubicBezTo>
                  <a:cubicBezTo>
                    <a:pt x="0" y="744"/>
                    <a:pt x="0" y="1200"/>
                    <a:pt x="96" y="1656"/>
                  </a:cubicBezTo>
                  <a:cubicBezTo>
                    <a:pt x="168" y="2017"/>
                    <a:pt x="361" y="2521"/>
                    <a:pt x="817" y="2545"/>
                  </a:cubicBezTo>
                  <a:cubicBezTo>
                    <a:pt x="827" y="2545"/>
                    <a:pt x="837" y="2545"/>
                    <a:pt x="847" y="2545"/>
                  </a:cubicBezTo>
                  <a:cubicBezTo>
                    <a:pt x="1257" y="2545"/>
                    <a:pt x="1418" y="2080"/>
                    <a:pt x="1489" y="1752"/>
                  </a:cubicBezTo>
                  <a:cubicBezTo>
                    <a:pt x="1561" y="1416"/>
                    <a:pt x="1561" y="1080"/>
                    <a:pt x="1465" y="744"/>
                  </a:cubicBezTo>
                  <a:cubicBezTo>
                    <a:pt x="1393" y="456"/>
                    <a:pt x="1225" y="192"/>
                    <a:pt x="985" y="24"/>
                  </a:cubicBezTo>
                  <a:cubicBezTo>
                    <a:pt x="793" y="24"/>
                    <a:pt x="625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9"/>
            <p:cNvSpPr/>
            <p:nvPr/>
          </p:nvSpPr>
          <p:spPr>
            <a:xfrm>
              <a:off x="7501550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8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25" y="856"/>
                    <a:pt x="1" y="1312"/>
                    <a:pt x="97" y="1744"/>
                  </a:cubicBezTo>
                  <a:cubicBezTo>
                    <a:pt x="169" y="2128"/>
                    <a:pt x="361" y="2608"/>
                    <a:pt x="817" y="2656"/>
                  </a:cubicBezTo>
                  <a:cubicBezTo>
                    <a:pt x="827" y="2657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61" y="1528"/>
                    <a:pt x="1561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72" y="17"/>
                    <a:pt x="718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9"/>
            <p:cNvSpPr/>
            <p:nvPr/>
          </p:nvSpPr>
          <p:spPr>
            <a:xfrm>
              <a:off x="7599739" y="3826374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68" y="2130"/>
                    <a:pt x="360" y="2610"/>
                    <a:pt x="816" y="2634"/>
                  </a:cubicBezTo>
                  <a:cubicBezTo>
                    <a:pt x="836" y="2637"/>
                    <a:pt x="856" y="2638"/>
                    <a:pt x="875" y="2638"/>
                  </a:cubicBezTo>
                  <a:cubicBezTo>
                    <a:pt x="1264" y="2638"/>
                    <a:pt x="1420" y="2185"/>
                    <a:pt x="1488" y="1842"/>
                  </a:cubicBezTo>
                  <a:cubicBezTo>
                    <a:pt x="1536" y="1530"/>
                    <a:pt x="1560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7705380" y="3960297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5"/>
                    <a:pt x="0" y="1291"/>
                    <a:pt x="96" y="1747"/>
                  </a:cubicBezTo>
                  <a:cubicBezTo>
                    <a:pt x="168" y="2131"/>
                    <a:pt x="360" y="2611"/>
                    <a:pt x="816" y="2659"/>
                  </a:cubicBezTo>
                  <a:cubicBezTo>
                    <a:pt x="827" y="2659"/>
                    <a:pt x="837" y="2660"/>
                    <a:pt x="847" y="2660"/>
                  </a:cubicBezTo>
                  <a:cubicBezTo>
                    <a:pt x="1257" y="2660"/>
                    <a:pt x="1418" y="2194"/>
                    <a:pt x="1489" y="1843"/>
                  </a:cubicBezTo>
                  <a:cubicBezTo>
                    <a:pt x="1537" y="1531"/>
                    <a:pt x="1561" y="1171"/>
                    <a:pt x="1465" y="859"/>
                  </a:cubicBezTo>
                  <a:cubicBezTo>
                    <a:pt x="1369" y="499"/>
                    <a:pt x="1153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7803535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62" y="0"/>
                  </a:moveTo>
                  <a:cubicBezTo>
                    <a:pt x="590" y="0"/>
                    <a:pt x="523" y="24"/>
                    <a:pt x="481" y="80"/>
                  </a:cubicBezTo>
                  <a:cubicBezTo>
                    <a:pt x="433" y="128"/>
                    <a:pt x="409" y="152"/>
                    <a:pt x="385" y="200"/>
                  </a:cubicBezTo>
                  <a:cubicBezTo>
                    <a:pt x="265" y="200"/>
                    <a:pt x="145" y="272"/>
                    <a:pt x="121" y="416"/>
                  </a:cubicBezTo>
                  <a:cubicBezTo>
                    <a:pt x="1" y="848"/>
                    <a:pt x="1" y="1304"/>
                    <a:pt x="73" y="1760"/>
                  </a:cubicBezTo>
                  <a:cubicBezTo>
                    <a:pt x="145" y="2120"/>
                    <a:pt x="361" y="2624"/>
                    <a:pt x="793" y="2648"/>
                  </a:cubicBezTo>
                  <a:cubicBezTo>
                    <a:pt x="804" y="2649"/>
                    <a:pt x="815" y="2649"/>
                    <a:pt x="825" y="2649"/>
                  </a:cubicBezTo>
                  <a:cubicBezTo>
                    <a:pt x="1256" y="2649"/>
                    <a:pt x="1395" y="2184"/>
                    <a:pt x="1465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67" y="12"/>
                    <a:pt x="713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7924183" y="4194904"/>
              <a:ext cx="54104" cy="92161"/>
            </a:xfrm>
            <a:custGeom>
              <a:avLst/>
              <a:gdLst/>
              <a:ahLst/>
              <a:cxnLst/>
              <a:rect l="l" t="t" r="r" b="b"/>
              <a:pathLst>
                <a:path w="1561" h="2659" extrusionOk="0">
                  <a:moveTo>
                    <a:pt x="651" y="0"/>
                  </a:moveTo>
                  <a:cubicBezTo>
                    <a:pt x="588" y="0"/>
                    <a:pt x="528" y="18"/>
                    <a:pt x="480" y="66"/>
                  </a:cubicBezTo>
                  <a:cubicBezTo>
                    <a:pt x="456" y="114"/>
                    <a:pt x="432" y="162"/>
                    <a:pt x="408" y="186"/>
                  </a:cubicBezTo>
                  <a:cubicBezTo>
                    <a:pt x="288" y="186"/>
                    <a:pt x="144" y="282"/>
                    <a:pt x="120" y="402"/>
                  </a:cubicBezTo>
                  <a:cubicBezTo>
                    <a:pt x="24" y="834"/>
                    <a:pt x="0" y="1290"/>
                    <a:pt x="96" y="1746"/>
                  </a:cubicBezTo>
                  <a:cubicBezTo>
                    <a:pt x="168" y="2130"/>
                    <a:pt x="360" y="2610"/>
                    <a:pt x="816" y="2658"/>
                  </a:cubicBezTo>
                  <a:cubicBezTo>
                    <a:pt x="1056" y="2658"/>
                    <a:pt x="1200" y="2538"/>
                    <a:pt x="1320" y="2346"/>
                  </a:cubicBezTo>
                  <a:cubicBezTo>
                    <a:pt x="1392" y="2058"/>
                    <a:pt x="1464" y="1746"/>
                    <a:pt x="1536" y="1434"/>
                  </a:cubicBezTo>
                  <a:cubicBezTo>
                    <a:pt x="1560" y="1242"/>
                    <a:pt x="1536" y="1050"/>
                    <a:pt x="1488" y="858"/>
                  </a:cubicBezTo>
                  <a:cubicBezTo>
                    <a:pt x="1392" y="498"/>
                    <a:pt x="1152" y="186"/>
                    <a:pt x="840" y="42"/>
                  </a:cubicBezTo>
                  <a:cubicBezTo>
                    <a:pt x="780" y="18"/>
                    <a:pt x="714" y="0"/>
                    <a:pt x="6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7564768" y="3562445"/>
              <a:ext cx="54139" cy="90740"/>
            </a:xfrm>
            <a:custGeom>
              <a:avLst/>
              <a:gdLst/>
              <a:ahLst/>
              <a:cxnLst/>
              <a:rect l="l" t="t" r="r" b="b"/>
              <a:pathLst>
                <a:path w="1562" h="2618" extrusionOk="0">
                  <a:moveTo>
                    <a:pt x="553" y="0"/>
                  </a:moveTo>
                  <a:cubicBezTo>
                    <a:pt x="529" y="24"/>
                    <a:pt x="505" y="24"/>
                    <a:pt x="481" y="48"/>
                  </a:cubicBezTo>
                  <a:cubicBezTo>
                    <a:pt x="457" y="96"/>
                    <a:pt x="433" y="144"/>
                    <a:pt x="385" y="168"/>
                  </a:cubicBezTo>
                  <a:cubicBezTo>
                    <a:pt x="265" y="168"/>
                    <a:pt x="145" y="264"/>
                    <a:pt x="121" y="384"/>
                  </a:cubicBezTo>
                  <a:cubicBezTo>
                    <a:pt x="25" y="816"/>
                    <a:pt x="1" y="1272"/>
                    <a:pt x="97" y="1728"/>
                  </a:cubicBezTo>
                  <a:cubicBezTo>
                    <a:pt x="169" y="2113"/>
                    <a:pt x="361" y="2593"/>
                    <a:pt x="817" y="2617"/>
                  </a:cubicBezTo>
                  <a:cubicBezTo>
                    <a:pt x="828" y="2617"/>
                    <a:pt x="839" y="2617"/>
                    <a:pt x="849" y="2617"/>
                  </a:cubicBezTo>
                  <a:cubicBezTo>
                    <a:pt x="1258" y="2617"/>
                    <a:pt x="1419" y="2175"/>
                    <a:pt x="1489" y="1824"/>
                  </a:cubicBezTo>
                  <a:cubicBezTo>
                    <a:pt x="1561" y="1512"/>
                    <a:pt x="1561" y="1152"/>
                    <a:pt x="1465" y="840"/>
                  </a:cubicBezTo>
                  <a:cubicBezTo>
                    <a:pt x="1369" y="480"/>
                    <a:pt x="1153" y="168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7672108" y="3708603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9" y="0"/>
                  </a:moveTo>
                  <a:cubicBezTo>
                    <a:pt x="609" y="0"/>
                    <a:pt x="537" y="23"/>
                    <a:pt x="480" y="80"/>
                  </a:cubicBezTo>
                  <a:cubicBezTo>
                    <a:pt x="456" y="104"/>
                    <a:pt x="432" y="152"/>
                    <a:pt x="408" y="200"/>
                  </a:cubicBezTo>
                  <a:cubicBezTo>
                    <a:pt x="264" y="200"/>
                    <a:pt x="144" y="272"/>
                    <a:pt x="120" y="392"/>
                  </a:cubicBezTo>
                  <a:cubicBezTo>
                    <a:pt x="24" y="848"/>
                    <a:pt x="0" y="1304"/>
                    <a:pt x="96" y="1736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8" y="1856"/>
                  </a:cubicBezTo>
                  <a:cubicBezTo>
                    <a:pt x="1560" y="1520"/>
                    <a:pt x="1560" y="1184"/>
                    <a:pt x="1488" y="848"/>
                  </a:cubicBezTo>
                  <a:cubicBezTo>
                    <a:pt x="1392" y="512"/>
                    <a:pt x="1152" y="200"/>
                    <a:pt x="816" y="32"/>
                  </a:cubicBezTo>
                  <a:cubicBezTo>
                    <a:pt x="777" y="12"/>
                    <a:pt x="72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7770262" y="3832266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54" y="1"/>
                  </a:moveTo>
                  <a:cubicBezTo>
                    <a:pt x="586" y="1"/>
                    <a:pt x="519" y="24"/>
                    <a:pt x="481" y="88"/>
                  </a:cubicBezTo>
                  <a:cubicBezTo>
                    <a:pt x="457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1" y="856"/>
                    <a:pt x="1" y="1312"/>
                    <a:pt x="97" y="1744"/>
                  </a:cubicBezTo>
                  <a:cubicBezTo>
                    <a:pt x="169" y="2128"/>
                    <a:pt x="361" y="2632"/>
                    <a:pt x="817" y="2656"/>
                  </a:cubicBezTo>
                  <a:cubicBezTo>
                    <a:pt x="827" y="2657"/>
                    <a:pt x="837" y="2657"/>
                    <a:pt x="848" y="2657"/>
                  </a:cubicBezTo>
                  <a:cubicBezTo>
                    <a:pt x="1257" y="2657"/>
                    <a:pt x="1418" y="2192"/>
                    <a:pt x="1489" y="1864"/>
                  </a:cubicBezTo>
                  <a:cubicBezTo>
                    <a:pt x="1561" y="1528"/>
                    <a:pt x="1561" y="1192"/>
                    <a:pt x="1465" y="856"/>
                  </a:cubicBezTo>
                  <a:cubicBezTo>
                    <a:pt x="1369" y="520"/>
                    <a:pt x="1153" y="184"/>
                    <a:pt x="817" y="40"/>
                  </a:cubicBezTo>
                  <a:cubicBezTo>
                    <a:pt x="772" y="18"/>
                    <a:pt x="712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7875903" y="3966466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385" y="200"/>
                  </a:cubicBezTo>
                  <a:cubicBezTo>
                    <a:pt x="265" y="200"/>
                    <a:pt x="145" y="273"/>
                    <a:pt x="121" y="393"/>
                  </a:cubicBezTo>
                  <a:cubicBezTo>
                    <a:pt x="25" y="849"/>
                    <a:pt x="1" y="1305"/>
                    <a:pt x="97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8" y="2650"/>
                    <a:pt x="848" y="2650"/>
                  </a:cubicBezTo>
                  <a:cubicBezTo>
                    <a:pt x="1257" y="2650"/>
                    <a:pt x="1419" y="2185"/>
                    <a:pt x="1489" y="1857"/>
                  </a:cubicBezTo>
                  <a:cubicBezTo>
                    <a:pt x="1561" y="1521"/>
                    <a:pt x="1561" y="1185"/>
                    <a:pt x="1465" y="849"/>
                  </a:cubicBezTo>
                  <a:cubicBezTo>
                    <a:pt x="1369" y="513"/>
                    <a:pt x="1153" y="176"/>
                    <a:pt x="817" y="32"/>
                  </a:cubicBezTo>
                  <a:cubicBezTo>
                    <a:pt x="777" y="13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7735326" y="3558286"/>
              <a:ext cx="54104" cy="89076"/>
            </a:xfrm>
            <a:custGeom>
              <a:avLst/>
              <a:gdLst/>
              <a:ahLst/>
              <a:cxnLst/>
              <a:rect l="l" t="t" r="r" b="b"/>
              <a:pathLst>
                <a:path w="1561" h="2570" extrusionOk="0">
                  <a:moveTo>
                    <a:pt x="481" y="0"/>
                  </a:moveTo>
                  <a:cubicBezTo>
                    <a:pt x="457" y="48"/>
                    <a:pt x="433" y="72"/>
                    <a:pt x="409" y="120"/>
                  </a:cubicBezTo>
                  <a:cubicBezTo>
                    <a:pt x="265" y="120"/>
                    <a:pt x="145" y="192"/>
                    <a:pt x="121" y="312"/>
                  </a:cubicBezTo>
                  <a:cubicBezTo>
                    <a:pt x="25" y="768"/>
                    <a:pt x="1" y="1224"/>
                    <a:pt x="97" y="1680"/>
                  </a:cubicBezTo>
                  <a:cubicBezTo>
                    <a:pt x="169" y="2041"/>
                    <a:pt x="361" y="2545"/>
                    <a:pt x="817" y="2569"/>
                  </a:cubicBezTo>
                  <a:cubicBezTo>
                    <a:pt x="827" y="2569"/>
                    <a:pt x="837" y="2569"/>
                    <a:pt x="847" y="2569"/>
                  </a:cubicBezTo>
                  <a:cubicBezTo>
                    <a:pt x="1257" y="2569"/>
                    <a:pt x="1418" y="2104"/>
                    <a:pt x="1489" y="1776"/>
                  </a:cubicBezTo>
                  <a:cubicBezTo>
                    <a:pt x="1561" y="1440"/>
                    <a:pt x="1561" y="1104"/>
                    <a:pt x="1489" y="768"/>
                  </a:cubicBezTo>
                  <a:cubicBezTo>
                    <a:pt x="1393" y="456"/>
                    <a:pt x="1177" y="144"/>
                    <a:pt x="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7842630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6" y="0"/>
                  </a:moveTo>
                  <a:cubicBezTo>
                    <a:pt x="598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409" y="208"/>
                  </a:cubicBezTo>
                  <a:cubicBezTo>
                    <a:pt x="289" y="208"/>
                    <a:pt x="145" y="280"/>
                    <a:pt x="121" y="400"/>
                  </a:cubicBezTo>
                  <a:cubicBezTo>
                    <a:pt x="25" y="856"/>
                    <a:pt x="1" y="1312"/>
                    <a:pt x="97" y="1744"/>
                  </a:cubicBezTo>
                  <a:cubicBezTo>
                    <a:pt x="169" y="2128"/>
                    <a:pt x="361" y="2608"/>
                    <a:pt x="817" y="2656"/>
                  </a:cubicBezTo>
                  <a:cubicBezTo>
                    <a:pt x="827" y="2657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61" y="1528"/>
                    <a:pt x="1561" y="1168"/>
                    <a:pt x="1489" y="856"/>
                  </a:cubicBezTo>
                  <a:cubicBezTo>
                    <a:pt x="1393" y="496"/>
                    <a:pt x="1153" y="184"/>
                    <a:pt x="841" y="40"/>
                  </a:cubicBezTo>
                  <a:cubicBezTo>
                    <a:pt x="785" y="17"/>
                    <a:pt x="725" y="0"/>
                    <a:pt x="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7880062" y="3546641"/>
              <a:ext cx="54139" cy="77430"/>
            </a:xfrm>
            <a:custGeom>
              <a:avLst/>
              <a:gdLst/>
              <a:ahLst/>
              <a:cxnLst/>
              <a:rect l="l" t="t" r="r" b="b"/>
              <a:pathLst>
                <a:path w="1562" h="2234" extrusionOk="0">
                  <a:moveTo>
                    <a:pt x="1273" y="0"/>
                  </a:moveTo>
                  <a:cubicBezTo>
                    <a:pt x="865" y="48"/>
                    <a:pt x="481" y="72"/>
                    <a:pt x="97" y="96"/>
                  </a:cubicBezTo>
                  <a:cubicBezTo>
                    <a:pt x="25" y="504"/>
                    <a:pt x="1" y="912"/>
                    <a:pt x="97" y="1320"/>
                  </a:cubicBezTo>
                  <a:cubicBezTo>
                    <a:pt x="169" y="1704"/>
                    <a:pt x="361" y="2208"/>
                    <a:pt x="817" y="2232"/>
                  </a:cubicBezTo>
                  <a:cubicBezTo>
                    <a:pt x="827" y="2233"/>
                    <a:pt x="838" y="2233"/>
                    <a:pt x="848" y="2233"/>
                  </a:cubicBezTo>
                  <a:cubicBezTo>
                    <a:pt x="1257" y="2233"/>
                    <a:pt x="1419" y="1768"/>
                    <a:pt x="1489" y="1440"/>
                  </a:cubicBezTo>
                  <a:cubicBezTo>
                    <a:pt x="1561" y="1104"/>
                    <a:pt x="1561" y="768"/>
                    <a:pt x="1465" y="432"/>
                  </a:cubicBezTo>
                  <a:cubicBezTo>
                    <a:pt x="1441" y="288"/>
                    <a:pt x="1369" y="120"/>
                    <a:pt x="1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6992443" y="3783085"/>
              <a:ext cx="54104" cy="92230"/>
            </a:xfrm>
            <a:custGeom>
              <a:avLst/>
              <a:gdLst/>
              <a:ahLst/>
              <a:cxnLst/>
              <a:rect l="l" t="t" r="r" b="b"/>
              <a:pathLst>
                <a:path w="1561" h="2661" extrusionOk="0">
                  <a:moveTo>
                    <a:pt x="630" y="1"/>
                  </a:moveTo>
                  <a:cubicBezTo>
                    <a:pt x="570" y="1"/>
                    <a:pt x="516" y="19"/>
                    <a:pt x="480" y="67"/>
                  </a:cubicBezTo>
                  <a:cubicBezTo>
                    <a:pt x="432" y="115"/>
                    <a:pt x="408" y="163"/>
                    <a:pt x="384" y="187"/>
                  </a:cubicBezTo>
                  <a:cubicBezTo>
                    <a:pt x="264" y="187"/>
                    <a:pt x="144" y="283"/>
                    <a:pt x="96" y="403"/>
                  </a:cubicBezTo>
                  <a:cubicBezTo>
                    <a:pt x="0" y="835"/>
                    <a:pt x="0" y="1291"/>
                    <a:pt x="72" y="1747"/>
                  </a:cubicBezTo>
                  <a:cubicBezTo>
                    <a:pt x="144" y="2131"/>
                    <a:pt x="360" y="2611"/>
                    <a:pt x="792" y="2659"/>
                  </a:cubicBezTo>
                  <a:cubicBezTo>
                    <a:pt x="803" y="2660"/>
                    <a:pt x="813" y="2660"/>
                    <a:pt x="823" y="2660"/>
                  </a:cubicBezTo>
                  <a:cubicBezTo>
                    <a:pt x="1232" y="2660"/>
                    <a:pt x="1394" y="2194"/>
                    <a:pt x="1464" y="1843"/>
                  </a:cubicBezTo>
                  <a:cubicBezTo>
                    <a:pt x="1536" y="1531"/>
                    <a:pt x="1560" y="1171"/>
                    <a:pt x="1464" y="859"/>
                  </a:cubicBezTo>
                  <a:cubicBezTo>
                    <a:pt x="1368" y="499"/>
                    <a:pt x="1152" y="187"/>
                    <a:pt x="816" y="43"/>
                  </a:cubicBezTo>
                  <a:cubicBezTo>
                    <a:pt x="756" y="19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9"/>
            <p:cNvSpPr/>
            <p:nvPr/>
          </p:nvSpPr>
          <p:spPr>
            <a:xfrm>
              <a:off x="7073129" y="3937352"/>
              <a:ext cx="54104" cy="91918"/>
            </a:xfrm>
            <a:custGeom>
              <a:avLst/>
              <a:gdLst/>
              <a:ahLst/>
              <a:cxnLst/>
              <a:rect l="l" t="t" r="r" b="b"/>
              <a:pathLst>
                <a:path w="1561" h="2652" extrusionOk="0">
                  <a:moveTo>
                    <a:pt x="679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28"/>
                    <a:pt x="433" y="176"/>
                    <a:pt x="409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24" y="848"/>
                    <a:pt x="0" y="1305"/>
                    <a:pt x="97" y="1761"/>
                  </a:cubicBezTo>
                  <a:cubicBezTo>
                    <a:pt x="169" y="2145"/>
                    <a:pt x="361" y="2625"/>
                    <a:pt x="817" y="2649"/>
                  </a:cubicBezTo>
                  <a:cubicBezTo>
                    <a:pt x="837" y="2651"/>
                    <a:pt x="856" y="2652"/>
                    <a:pt x="876" y="2652"/>
                  </a:cubicBezTo>
                  <a:cubicBezTo>
                    <a:pt x="1264" y="2652"/>
                    <a:pt x="1420" y="2200"/>
                    <a:pt x="1489" y="1857"/>
                  </a:cubicBezTo>
                  <a:cubicBezTo>
                    <a:pt x="1561" y="1545"/>
                    <a:pt x="1561" y="1185"/>
                    <a:pt x="1489" y="872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3"/>
                    <a:pt x="72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9"/>
            <p:cNvSpPr/>
            <p:nvPr/>
          </p:nvSpPr>
          <p:spPr>
            <a:xfrm>
              <a:off x="7171284" y="4056337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04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36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7303578" y="4189081"/>
              <a:ext cx="53272" cy="91433"/>
            </a:xfrm>
            <a:custGeom>
              <a:avLst/>
              <a:gdLst/>
              <a:ahLst/>
              <a:cxnLst/>
              <a:rect l="l" t="t" r="r" b="b"/>
              <a:pathLst>
                <a:path w="1537" h="2638" extrusionOk="0">
                  <a:moveTo>
                    <a:pt x="630" y="0"/>
                  </a:moveTo>
                  <a:cubicBezTo>
                    <a:pt x="570" y="0"/>
                    <a:pt x="516" y="18"/>
                    <a:pt x="480" y="66"/>
                  </a:cubicBezTo>
                  <a:cubicBezTo>
                    <a:pt x="432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96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44" y="2130"/>
                    <a:pt x="360" y="2610"/>
                    <a:pt x="792" y="2634"/>
                  </a:cubicBezTo>
                  <a:cubicBezTo>
                    <a:pt x="812" y="2637"/>
                    <a:pt x="832" y="2638"/>
                    <a:pt x="851" y="2638"/>
                  </a:cubicBezTo>
                  <a:cubicBezTo>
                    <a:pt x="1240" y="2638"/>
                    <a:pt x="1396" y="2185"/>
                    <a:pt x="1464" y="1842"/>
                  </a:cubicBezTo>
                  <a:cubicBezTo>
                    <a:pt x="1536" y="1530"/>
                    <a:pt x="1536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56" y="18"/>
                    <a:pt x="690" y="0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7400900" y="4280928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79" y="1"/>
                  </a:moveTo>
                  <a:cubicBezTo>
                    <a:pt x="609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409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4" y="848"/>
                    <a:pt x="0" y="1305"/>
                    <a:pt x="96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7" y="2650"/>
                    <a:pt x="847" y="2650"/>
                  </a:cubicBezTo>
                  <a:cubicBezTo>
                    <a:pt x="1257" y="2650"/>
                    <a:pt x="1418" y="2184"/>
                    <a:pt x="1489" y="1857"/>
                  </a:cubicBezTo>
                  <a:cubicBezTo>
                    <a:pt x="1561" y="1521"/>
                    <a:pt x="1561" y="1184"/>
                    <a:pt x="1489" y="848"/>
                  </a:cubicBezTo>
                  <a:cubicBezTo>
                    <a:pt x="1393" y="512"/>
                    <a:pt x="1153" y="176"/>
                    <a:pt x="817" y="32"/>
                  </a:cubicBezTo>
                  <a:cubicBezTo>
                    <a:pt x="777" y="12"/>
                    <a:pt x="72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9"/>
            <p:cNvSpPr/>
            <p:nvPr/>
          </p:nvSpPr>
          <p:spPr>
            <a:xfrm>
              <a:off x="7538982" y="4414053"/>
              <a:ext cx="54139" cy="91814"/>
            </a:xfrm>
            <a:custGeom>
              <a:avLst/>
              <a:gdLst/>
              <a:ahLst/>
              <a:cxnLst/>
              <a:rect l="l" t="t" r="r" b="b"/>
              <a:pathLst>
                <a:path w="1562" h="2649" extrusionOk="0">
                  <a:moveTo>
                    <a:pt x="673" y="0"/>
                  </a:moveTo>
                  <a:cubicBezTo>
                    <a:pt x="598" y="0"/>
                    <a:pt x="523" y="24"/>
                    <a:pt x="481" y="80"/>
                  </a:cubicBezTo>
                  <a:cubicBezTo>
                    <a:pt x="457" y="128"/>
                    <a:pt x="409" y="176"/>
                    <a:pt x="385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1" y="848"/>
                    <a:pt x="1" y="1304"/>
                    <a:pt x="73" y="1760"/>
                  </a:cubicBezTo>
                  <a:cubicBezTo>
                    <a:pt x="145" y="2144"/>
                    <a:pt x="361" y="2624"/>
                    <a:pt x="817" y="2648"/>
                  </a:cubicBezTo>
                  <a:cubicBezTo>
                    <a:pt x="828" y="2649"/>
                    <a:pt x="839" y="2649"/>
                    <a:pt x="849" y="2649"/>
                  </a:cubicBezTo>
                  <a:cubicBezTo>
                    <a:pt x="1258" y="2649"/>
                    <a:pt x="1419" y="2207"/>
                    <a:pt x="1489" y="1856"/>
                  </a:cubicBezTo>
                  <a:cubicBezTo>
                    <a:pt x="1537" y="1544"/>
                    <a:pt x="1561" y="1184"/>
                    <a:pt x="1465" y="872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9"/>
            <p:cNvSpPr/>
            <p:nvPr/>
          </p:nvSpPr>
          <p:spPr>
            <a:xfrm>
              <a:off x="7016566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62" y="0"/>
                  </a:moveTo>
                  <a:cubicBezTo>
                    <a:pt x="589" y="0"/>
                    <a:pt x="523" y="24"/>
                    <a:pt x="480" y="80"/>
                  </a:cubicBezTo>
                  <a:cubicBezTo>
                    <a:pt x="432" y="104"/>
                    <a:pt x="408" y="152"/>
                    <a:pt x="384" y="200"/>
                  </a:cubicBezTo>
                  <a:cubicBezTo>
                    <a:pt x="264" y="200"/>
                    <a:pt x="144" y="272"/>
                    <a:pt x="96" y="392"/>
                  </a:cubicBezTo>
                  <a:cubicBezTo>
                    <a:pt x="0" y="848"/>
                    <a:pt x="0" y="1304"/>
                    <a:pt x="72" y="1736"/>
                  </a:cubicBezTo>
                  <a:cubicBezTo>
                    <a:pt x="144" y="2120"/>
                    <a:pt x="360" y="2624"/>
                    <a:pt x="792" y="2648"/>
                  </a:cubicBezTo>
                  <a:cubicBezTo>
                    <a:pt x="803" y="2649"/>
                    <a:pt x="813" y="2649"/>
                    <a:pt x="823" y="2649"/>
                  </a:cubicBezTo>
                  <a:cubicBezTo>
                    <a:pt x="1233" y="2649"/>
                    <a:pt x="1394" y="2184"/>
                    <a:pt x="1464" y="1856"/>
                  </a:cubicBezTo>
                  <a:cubicBezTo>
                    <a:pt x="1536" y="1520"/>
                    <a:pt x="1560" y="1184"/>
                    <a:pt x="1464" y="848"/>
                  </a:cubicBezTo>
                  <a:cubicBezTo>
                    <a:pt x="1368" y="512"/>
                    <a:pt x="1152" y="176"/>
                    <a:pt x="816" y="32"/>
                  </a:cubicBezTo>
                  <a:cubicBezTo>
                    <a:pt x="767" y="12"/>
                    <a:pt x="713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7118879" y="4172445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409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5"/>
                    <a:pt x="1489" y="1842"/>
                  </a:cubicBezTo>
                  <a:cubicBezTo>
                    <a:pt x="1561" y="1530"/>
                    <a:pt x="1561" y="1170"/>
                    <a:pt x="1489" y="858"/>
                  </a:cubicBezTo>
                  <a:cubicBezTo>
                    <a:pt x="1393" y="498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7223688" y="4297322"/>
              <a:ext cx="54139" cy="92092"/>
            </a:xfrm>
            <a:custGeom>
              <a:avLst/>
              <a:gdLst/>
              <a:ahLst/>
              <a:cxnLst/>
              <a:rect l="l" t="t" r="r" b="b"/>
              <a:pathLst>
                <a:path w="1562" h="2657" extrusionOk="0">
                  <a:moveTo>
                    <a:pt x="654" y="0"/>
                  </a:moveTo>
                  <a:cubicBezTo>
                    <a:pt x="586" y="0"/>
                    <a:pt x="520" y="23"/>
                    <a:pt x="481" y="87"/>
                  </a:cubicBezTo>
                  <a:cubicBezTo>
                    <a:pt x="457" y="111"/>
                    <a:pt x="409" y="159"/>
                    <a:pt x="385" y="207"/>
                  </a:cubicBezTo>
                  <a:cubicBezTo>
                    <a:pt x="265" y="207"/>
                    <a:pt x="145" y="279"/>
                    <a:pt x="121" y="399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08"/>
                    <a:pt x="817" y="2656"/>
                  </a:cubicBezTo>
                  <a:cubicBezTo>
                    <a:pt x="827" y="2656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37" y="1528"/>
                    <a:pt x="1561" y="1168"/>
                    <a:pt x="1465" y="856"/>
                  </a:cubicBezTo>
                  <a:cubicBezTo>
                    <a:pt x="1369" y="495"/>
                    <a:pt x="1153" y="183"/>
                    <a:pt x="817" y="39"/>
                  </a:cubicBezTo>
                  <a:cubicBezTo>
                    <a:pt x="773" y="17"/>
                    <a:pt x="713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9"/>
            <p:cNvSpPr/>
            <p:nvPr/>
          </p:nvSpPr>
          <p:spPr>
            <a:xfrm>
              <a:off x="7118879" y="435582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28"/>
                    <a:pt x="433" y="152"/>
                    <a:pt x="409" y="200"/>
                  </a:cubicBezTo>
                  <a:cubicBezTo>
                    <a:pt x="265" y="200"/>
                    <a:pt x="145" y="272"/>
                    <a:pt x="121" y="416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8"/>
                    <a:pt x="837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89" y="872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>
              <a:off x="7322709" y="4401576"/>
              <a:ext cx="54104" cy="91918"/>
            </a:xfrm>
            <a:custGeom>
              <a:avLst/>
              <a:gdLst/>
              <a:ahLst/>
              <a:cxnLst/>
              <a:rect l="l" t="t" r="r" b="b"/>
              <a:pathLst>
                <a:path w="1561" h="2652" extrusionOk="0">
                  <a:moveTo>
                    <a:pt x="679" y="0"/>
                  </a:moveTo>
                  <a:cubicBezTo>
                    <a:pt x="609" y="0"/>
                    <a:pt x="537" y="23"/>
                    <a:pt x="480" y="80"/>
                  </a:cubicBezTo>
                  <a:cubicBezTo>
                    <a:pt x="456" y="128"/>
                    <a:pt x="432" y="176"/>
                    <a:pt x="384" y="200"/>
                  </a:cubicBezTo>
                  <a:cubicBezTo>
                    <a:pt x="264" y="200"/>
                    <a:pt x="144" y="296"/>
                    <a:pt x="120" y="416"/>
                  </a:cubicBezTo>
                  <a:cubicBezTo>
                    <a:pt x="24" y="848"/>
                    <a:pt x="0" y="1304"/>
                    <a:pt x="96" y="1760"/>
                  </a:cubicBezTo>
                  <a:cubicBezTo>
                    <a:pt x="168" y="2144"/>
                    <a:pt x="360" y="2624"/>
                    <a:pt x="816" y="2648"/>
                  </a:cubicBezTo>
                  <a:cubicBezTo>
                    <a:pt x="837" y="2650"/>
                    <a:pt x="856" y="2651"/>
                    <a:pt x="875" y="2651"/>
                  </a:cubicBezTo>
                  <a:cubicBezTo>
                    <a:pt x="1264" y="2651"/>
                    <a:pt x="1420" y="2199"/>
                    <a:pt x="1488" y="1856"/>
                  </a:cubicBezTo>
                  <a:cubicBezTo>
                    <a:pt x="1560" y="1544"/>
                    <a:pt x="1560" y="1184"/>
                    <a:pt x="1464" y="872"/>
                  </a:cubicBezTo>
                  <a:cubicBezTo>
                    <a:pt x="1368" y="512"/>
                    <a:pt x="1152" y="200"/>
                    <a:pt x="816" y="32"/>
                  </a:cubicBezTo>
                  <a:cubicBezTo>
                    <a:pt x="777" y="12"/>
                    <a:pt x="72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7427518" y="4506108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44" y="1"/>
                  </a:moveTo>
                  <a:cubicBezTo>
                    <a:pt x="579" y="1"/>
                    <a:pt x="519" y="24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32"/>
                    <a:pt x="793" y="2656"/>
                  </a:cubicBezTo>
                  <a:cubicBezTo>
                    <a:pt x="803" y="2657"/>
                    <a:pt x="813" y="2657"/>
                    <a:pt x="824" y="2657"/>
                  </a:cubicBezTo>
                  <a:cubicBezTo>
                    <a:pt x="1233" y="2657"/>
                    <a:pt x="1394" y="2192"/>
                    <a:pt x="1465" y="1864"/>
                  </a:cubicBezTo>
                  <a:cubicBezTo>
                    <a:pt x="1537" y="1528"/>
                    <a:pt x="1561" y="1192"/>
                    <a:pt x="1465" y="856"/>
                  </a:cubicBezTo>
                  <a:cubicBezTo>
                    <a:pt x="1369" y="520"/>
                    <a:pt x="1153" y="184"/>
                    <a:pt x="817" y="40"/>
                  </a:cubicBezTo>
                  <a:cubicBezTo>
                    <a:pt x="761" y="18"/>
                    <a:pt x="700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7251173" y="4506108"/>
              <a:ext cx="54104" cy="71296"/>
            </a:xfrm>
            <a:custGeom>
              <a:avLst/>
              <a:gdLst/>
              <a:ahLst/>
              <a:cxnLst/>
              <a:rect l="l" t="t" r="r" b="b"/>
              <a:pathLst>
                <a:path w="1561" h="2057" extrusionOk="0">
                  <a:moveTo>
                    <a:pt x="653" y="1"/>
                  </a:moveTo>
                  <a:cubicBezTo>
                    <a:pt x="585" y="1"/>
                    <a:pt x="519" y="24"/>
                    <a:pt x="480" y="88"/>
                  </a:cubicBezTo>
                  <a:cubicBezTo>
                    <a:pt x="432" y="112"/>
                    <a:pt x="408" y="160"/>
                    <a:pt x="384" y="208"/>
                  </a:cubicBezTo>
                  <a:cubicBezTo>
                    <a:pt x="264" y="208"/>
                    <a:pt x="144" y="280"/>
                    <a:pt x="120" y="400"/>
                  </a:cubicBezTo>
                  <a:cubicBezTo>
                    <a:pt x="24" y="784"/>
                    <a:pt x="0" y="1168"/>
                    <a:pt x="48" y="1528"/>
                  </a:cubicBezTo>
                  <a:cubicBezTo>
                    <a:pt x="504" y="1744"/>
                    <a:pt x="960" y="1912"/>
                    <a:pt x="1416" y="2056"/>
                  </a:cubicBezTo>
                  <a:cubicBezTo>
                    <a:pt x="1440" y="1984"/>
                    <a:pt x="1464" y="1912"/>
                    <a:pt x="1488" y="1864"/>
                  </a:cubicBezTo>
                  <a:cubicBezTo>
                    <a:pt x="1536" y="1528"/>
                    <a:pt x="1560" y="1192"/>
                    <a:pt x="1464" y="856"/>
                  </a:cubicBezTo>
                  <a:cubicBezTo>
                    <a:pt x="1368" y="520"/>
                    <a:pt x="1152" y="184"/>
                    <a:pt x="816" y="40"/>
                  </a:cubicBezTo>
                  <a:cubicBezTo>
                    <a:pt x="772" y="18"/>
                    <a:pt x="712" y="1"/>
                    <a:pt x="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7620535" y="4480738"/>
              <a:ext cx="54104" cy="91780"/>
            </a:xfrm>
            <a:custGeom>
              <a:avLst/>
              <a:gdLst/>
              <a:ahLst/>
              <a:cxnLst/>
              <a:rect l="l" t="t" r="r" b="b"/>
              <a:pathLst>
                <a:path w="1561" h="2648" extrusionOk="0">
                  <a:moveTo>
                    <a:pt x="653" y="1"/>
                  </a:moveTo>
                  <a:cubicBezTo>
                    <a:pt x="585" y="1"/>
                    <a:pt x="519" y="25"/>
                    <a:pt x="480" y="76"/>
                  </a:cubicBezTo>
                  <a:cubicBezTo>
                    <a:pt x="432" y="124"/>
                    <a:pt x="408" y="172"/>
                    <a:pt x="384" y="196"/>
                  </a:cubicBezTo>
                  <a:cubicBezTo>
                    <a:pt x="264" y="196"/>
                    <a:pt x="144" y="292"/>
                    <a:pt x="120" y="412"/>
                  </a:cubicBezTo>
                  <a:cubicBezTo>
                    <a:pt x="0" y="844"/>
                    <a:pt x="0" y="1300"/>
                    <a:pt x="72" y="1756"/>
                  </a:cubicBezTo>
                  <a:cubicBezTo>
                    <a:pt x="144" y="2140"/>
                    <a:pt x="360" y="2620"/>
                    <a:pt x="816" y="2644"/>
                  </a:cubicBezTo>
                  <a:cubicBezTo>
                    <a:pt x="836" y="2646"/>
                    <a:pt x="856" y="2648"/>
                    <a:pt x="875" y="2648"/>
                  </a:cubicBezTo>
                  <a:cubicBezTo>
                    <a:pt x="1264" y="2648"/>
                    <a:pt x="1420" y="2195"/>
                    <a:pt x="1488" y="1852"/>
                  </a:cubicBezTo>
                  <a:cubicBezTo>
                    <a:pt x="1536" y="1540"/>
                    <a:pt x="1560" y="1180"/>
                    <a:pt x="1464" y="868"/>
                  </a:cubicBezTo>
                  <a:cubicBezTo>
                    <a:pt x="1368" y="508"/>
                    <a:pt x="1152" y="196"/>
                    <a:pt x="816" y="52"/>
                  </a:cubicBezTo>
                  <a:cubicBezTo>
                    <a:pt x="772" y="19"/>
                    <a:pt x="712" y="1"/>
                    <a:pt x="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7" name="Google Shape;3327;p49"/>
          <p:cNvSpPr/>
          <p:nvPr/>
        </p:nvSpPr>
        <p:spPr>
          <a:xfrm rot="1240874">
            <a:off x="6351302" y="123098"/>
            <a:ext cx="4880563" cy="5972966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AD0744-A3D9-F045-9B45-91846E91D561}"/>
              </a:ext>
            </a:extLst>
          </p:cNvPr>
          <p:cNvSpPr/>
          <p:nvPr/>
        </p:nvSpPr>
        <p:spPr>
          <a:xfrm>
            <a:off x="645978" y="505102"/>
            <a:ext cx="5447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Lập dàn ý: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Mở bài: Nêu tên sự kiện và ý nghĩa khái quát của sự kiện.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Thân bài: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Thuật lại ngắn gọn diễn biến của sự kiện theo trình tự thời gian.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Nêu ý nghĩa của sự kiện vào thời điểm mà nó xảy ra và ảnh hưởng của sự kiện đối với cuộc sống ngày nay.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Kết bài: Khẳng định lại ý nghĩa của sự kiện.</a:t>
            </a:r>
            <a:endParaRPr lang="en-V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5E1949-45F8-DD42-9CCA-FFAC4B00FC0E}"/>
              </a:ext>
            </a:extLst>
          </p:cNvPr>
          <p:cNvSpPr/>
          <p:nvPr/>
        </p:nvSpPr>
        <p:spPr>
          <a:xfrm>
            <a:off x="1998133" y="1448365"/>
            <a:ext cx="5723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lập dàn ý cho đề bài sau: 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V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tập:</a:t>
            </a:r>
            <a:r>
              <a:rPr lang="en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V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Trao đổi, thảo luận về ý nghĩa của một sự kiện lịch sử nổi bật của Việt Nam hoặc thế giới mà em và mọi người cùng quan tâm</a:t>
            </a:r>
            <a:r>
              <a:rPr lang="en-V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2" name="Google Shape;3332;p50"/>
          <p:cNvPicPr preferRelativeResize="0"/>
          <p:nvPr/>
        </p:nvPicPr>
        <p:blipFill rotWithShape="1">
          <a:blip r:embed="rId3">
            <a:alphaModFix/>
          </a:blip>
          <a:srcRect l="20749" r="20749"/>
          <a:stretch/>
        </p:blipFill>
        <p:spPr>
          <a:xfrm>
            <a:off x="4623125" y="-1"/>
            <a:ext cx="4520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3" name="Google Shape;3333;p50"/>
          <p:cNvSpPr/>
          <p:nvPr/>
        </p:nvSpPr>
        <p:spPr>
          <a:xfrm>
            <a:off x="0" y="-12"/>
            <a:ext cx="9144000" cy="5143520"/>
          </a:xfrm>
          <a:custGeom>
            <a:avLst/>
            <a:gdLst/>
            <a:ahLst/>
            <a:cxnLst/>
            <a:rect l="l" t="t" r="r" b="b"/>
            <a:pathLst>
              <a:path w="285750" h="160735" extrusionOk="0">
                <a:moveTo>
                  <a:pt x="218722" y="16790"/>
                </a:moveTo>
                <a:cubicBezTo>
                  <a:pt x="225750" y="16790"/>
                  <a:pt x="232750" y="17486"/>
                  <a:pt x="239411" y="18919"/>
                </a:cubicBezTo>
                <a:cubicBezTo>
                  <a:pt x="261997" y="23777"/>
                  <a:pt x="267605" y="45458"/>
                  <a:pt x="268938" y="59722"/>
                </a:cubicBezTo>
                <a:cubicBezTo>
                  <a:pt x="270641" y="77986"/>
                  <a:pt x="267688" y="96464"/>
                  <a:pt x="260271" y="114014"/>
                </a:cubicBezTo>
                <a:cubicBezTo>
                  <a:pt x="256449" y="123039"/>
                  <a:pt x="251198" y="132100"/>
                  <a:pt x="241661" y="138719"/>
                </a:cubicBezTo>
                <a:cubicBezTo>
                  <a:pt x="234583" y="143633"/>
                  <a:pt x="224664" y="146920"/>
                  <a:pt x="214894" y="146920"/>
                </a:cubicBezTo>
                <a:cubicBezTo>
                  <a:pt x="211501" y="146920"/>
                  <a:pt x="208126" y="146523"/>
                  <a:pt x="204895" y="145661"/>
                </a:cubicBezTo>
                <a:cubicBezTo>
                  <a:pt x="190048" y="141696"/>
                  <a:pt x="183201" y="130076"/>
                  <a:pt x="175867" y="120181"/>
                </a:cubicBezTo>
                <a:cubicBezTo>
                  <a:pt x="166902" y="108109"/>
                  <a:pt x="154948" y="96952"/>
                  <a:pt x="149423" y="83903"/>
                </a:cubicBezTo>
                <a:cubicBezTo>
                  <a:pt x="141696" y="65627"/>
                  <a:pt x="148519" y="44422"/>
                  <a:pt x="167771" y="30980"/>
                </a:cubicBezTo>
                <a:cubicBezTo>
                  <a:pt x="180959" y="21769"/>
                  <a:pt x="199936" y="16790"/>
                  <a:pt x="218722" y="16790"/>
                </a:cubicBez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4" name="Google Shape;333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8" y="0"/>
            <a:ext cx="91202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6" name="Google Shape;3336;p50"/>
          <p:cNvGrpSpPr/>
          <p:nvPr/>
        </p:nvGrpSpPr>
        <p:grpSpPr>
          <a:xfrm rot="7084717" flipH="1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3337" name="Google Shape;3337;p50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0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0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0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0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0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0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0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0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0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0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0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0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0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0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0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0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0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0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0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0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0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0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0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0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0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0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0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0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0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7" name="Google Shape;3367;p50"/>
          <p:cNvSpPr/>
          <p:nvPr/>
        </p:nvSpPr>
        <p:spPr>
          <a:xfrm rot="-9440034">
            <a:off x="3131138" y="-528788"/>
            <a:ext cx="2155245" cy="1534022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8" name="Google Shape;3368;p50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3369" name="Google Shape;3369;p50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3370" name="Google Shape;3370;p50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avLst/>
                <a:gdLst/>
                <a:ahLst/>
                <a:cxnLst/>
                <a:rect l="l" t="t" r="r" b="b"/>
                <a:pathLst>
                  <a:path w="46294" h="35199" extrusionOk="0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0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9637" extrusionOk="0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0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0214" extrusionOk="0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0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avLst/>
                <a:gdLst/>
                <a:ahLst/>
                <a:cxnLst/>
                <a:rect l="l" t="t" r="r" b="b"/>
                <a:pathLst>
                  <a:path w="67449" h="34713" extrusionOk="0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4" name="Google Shape;3374;p50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3375" name="Google Shape;3375;p50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32555" extrusionOk="0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0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26961" extrusionOk="0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0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5928" extrusionOk="0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0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17326" extrusionOk="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0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18542" extrusionOk="0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0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7631" extrusionOk="0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0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11186" extrusionOk="0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0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8147" extrusionOk="0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0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8299" extrusionOk="0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0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19393" extrusionOk="0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0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4439" extrusionOk="0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0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950" extrusionOk="0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0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17965" h="5017" extrusionOk="0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0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323" extrusionOk="0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50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82" extrusionOk="0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50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2464" h="2524" extrusionOk="0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0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8026" h="8725" extrusionOk="0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0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6931" extrusionOk="0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0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0883" h="4895" extrusionOk="0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0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4895" extrusionOk="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0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1338" h="3801" extrusionOk="0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6" name="Google Shape;3396;p50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3397" name="Google Shape;3397;p50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17539" h="4804" extrusionOk="0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0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6871" extrusionOk="0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0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13436" extrusionOk="0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0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7266" extrusionOk="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0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3983" extrusionOk="0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0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12737" extrusionOk="0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0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0548" extrusionOk="0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0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6414" extrusionOk="0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0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5259" extrusionOk="0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0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2494" extrusionOk="0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07" name="Google Shape;3407;p50"/>
          <p:cNvSpPr/>
          <p:nvPr/>
        </p:nvSpPr>
        <p:spPr>
          <a:xfrm rot="-8099742">
            <a:off x="3560268" y="3983131"/>
            <a:ext cx="2155206" cy="1534070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50"/>
          <p:cNvSpPr/>
          <p:nvPr/>
        </p:nvSpPr>
        <p:spPr>
          <a:xfrm rot="-8614070" flipH="1">
            <a:off x="-1284390" y="3553364"/>
            <a:ext cx="2540892" cy="221076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50"/>
          <p:cNvSpPr/>
          <p:nvPr/>
        </p:nvSpPr>
        <p:spPr>
          <a:xfrm rot="2547496">
            <a:off x="-1236199" y="3682873"/>
            <a:ext cx="2479626" cy="2216120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99432-1697-354B-83E0-7E290819B038}"/>
              </a:ext>
            </a:extLst>
          </p:cNvPr>
          <p:cNvSpPr/>
          <p:nvPr/>
        </p:nvSpPr>
        <p:spPr>
          <a:xfrm>
            <a:off x="628714" y="1123187"/>
            <a:ext cx="36956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Nói và nghe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Dựa vào dàn ý và thực hiện việc nói sự kiện trước tổ hoặc lớp.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Sự kiện giới thiệu, thuyết trình chính xác, chân thực, hấp dẫn.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20E75A-B8B6-8C4C-87F6-4A6B99B504DF}"/>
              </a:ext>
            </a:extLst>
          </p:cNvPr>
          <p:cNvSpPr/>
          <p:nvPr/>
        </p:nvSpPr>
        <p:spPr>
          <a:xfrm>
            <a:off x="609600" y="555813"/>
            <a:ext cx="4859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Kiểm tra và chỉnh sửa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Rút kinh nghiệm về nội dung 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Sự kiện và cách trình bày sự kiện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Người nói xem xét lại nội dung và cách thuyết trình, giới thiệu của nhóm</a:t>
            </a:r>
            <a:endParaRPr lang="en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C24E828-7EB5-5D49-858A-3B36BA7C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168399"/>
            <a:ext cx="2895600" cy="2806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DB017D-F417-954A-B07A-6CCA1515F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75324"/>
              </p:ext>
            </p:extLst>
          </p:nvPr>
        </p:nvGraphicFramePr>
        <p:xfrm>
          <a:off x="503766" y="982133"/>
          <a:ext cx="8136467" cy="3810000"/>
        </p:xfrm>
        <a:graphic>
          <a:graphicData uri="http://schemas.openxmlformats.org/drawingml/2006/table">
            <a:tbl>
              <a:tblPr firstRow="1" firstCol="1" bandRow="1">
                <a:tableStyleId>{75CB3959-A48A-4A36-A233-3BCB9EC0255D}</a:tableStyleId>
              </a:tblPr>
              <a:tblGrid>
                <a:gridCol w="2046750">
                  <a:extLst>
                    <a:ext uri="{9D8B030D-6E8A-4147-A177-3AD203B41FA5}">
                      <a16:colId xmlns:a16="http://schemas.microsoft.com/office/drawing/2014/main" val="3783236550"/>
                    </a:ext>
                  </a:extLst>
                </a:gridCol>
                <a:gridCol w="1791539">
                  <a:extLst>
                    <a:ext uri="{9D8B030D-6E8A-4147-A177-3AD203B41FA5}">
                      <a16:colId xmlns:a16="http://schemas.microsoft.com/office/drawing/2014/main" val="2818679597"/>
                    </a:ext>
                  </a:extLst>
                </a:gridCol>
                <a:gridCol w="1969682">
                  <a:extLst>
                    <a:ext uri="{9D8B030D-6E8A-4147-A177-3AD203B41FA5}">
                      <a16:colId xmlns:a16="http://schemas.microsoft.com/office/drawing/2014/main" val="3225732198"/>
                    </a:ext>
                  </a:extLst>
                </a:gridCol>
                <a:gridCol w="2328496">
                  <a:extLst>
                    <a:ext uri="{9D8B030D-6E8A-4147-A177-3AD203B41FA5}">
                      <a16:colId xmlns:a16="http://schemas.microsoft.com/office/drawing/2014/main" val="3800149879"/>
                    </a:ext>
                  </a:extLst>
                </a:gridCol>
              </a:tblGrid>
              <a:tr h="73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 chế,</a:t>
                      </a:r>
                      <a:endParaRPr lang="en-VN" sz="25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 ý</a:t>
                      </a:r>
                      <a:endParaRPr lang="en-VN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81106"/>
                  </a:ext>
                </a:extLst>
              </a:tr>
              <a:tr h="1460312">
                <a:tc>
                  <a:txBody>
                    <a:bodyPr/>
                    <a:lstStyle/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:…</a:t>
                      </a:r>
                    </a:p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(cùng nhiệm vụ ghi trên bảng phụ)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13591"/>
                  </a:ext>
                </a:extLst>
              </a:tr>
              <a:tr h="1095234">
                <a:tc>
                  <a:txBody>
                    <a:bodyPr/>
                    <a:lstStyle/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Nhóm:…</a:t>
                      </a:r>
                    </a:p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(khác nhiệm vụ  trên bảng phụ)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20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50770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194;p47">
            <a:extLst>
              <a:ext uri="{FF2B5EF4-FFF2-40B4-BE49-F238E27FC236}">
                <a16:creationId xmlns:a16="http://schemas.microsoft.com/office/drawing/2014/main" id="{6622BDDC-CD17-F04B-88E3-2C97EA40E0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8625" y="2308144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195;p47">
            <a:extLst>
              <a:ext uri="{FF2B5EF4-FFF2-40B4-BE49-F238E27FC236}">
                <a16:creationId xmlns:a16="http://schemas.microsoft.com/office/drawing/2014/main" id="{56774E4C-75B0-6741-A221-CDD6C1B0DB1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775200" y="1284873"/>
            <a:ext cx="176661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194;p47">
            <a:extLst>
              <a:ext uri="{FF2B5EF4-FFF2-40B4-BE49-F238E27FC236}">
                <a16:creationId xmlns:a16="http://schemas.microsoft.com/office/drawing/2014/main" id="{D2A41248-2572-8648-B34F-F18AFDBB9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425" y="2020277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195;p47">
            <a:extLst>
              <a:ext uri="{FF2B5EF4-FFF2-40B4-BE49-F238E27FC236}">
                <a16:creationId xmlns:a16="http://schemas.microsoft.com/office/drawing/2014/main" id="{96C65B04-9583-C24F-B5F6-948B6EFA819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794000" y="997006"/>
            <a:ext cx="176661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BE39B4-4FE4-304D-B6AC-E777B36574F9}"/>
              </a:ext>
            </a:extLst>
          </p:cNvPr>
          <p:cNvSpPr/>
          <p:nvPr/>
        </p:nvSpPr>
        <p:spPr>
          <a:xfrm>
            <a:off x="1354666" y="1048256"/>
            <a:ext cx="65870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thập thêm những tư liệu về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sự kiện lịch sử tiêu biểu qua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internet, sách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báo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Hãy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giới thiệu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kiện ở trường hoặc ở địa phương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em sưu tầm được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và giới thiệu cho mọi người cùng biết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2C8131-DC5B-274E-BBD4-EDACC4D6B44F}"/>
              </a:ext>
            </a:extLst>
          </p:cNvPr>
          <p:cNvSpPr/>
          <p:nvPr/>
        </p:nvSpPr>
        <p:spPr>
          <a:xfrm>
            <a:off x="2286000" y="-12646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smtClean="0"/>
              <a:t>. </a:t>
            </a:r>
            <a:endParaRPr lang="en-US" altLang="zh-CN" dirty="0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9" name="Google Shape;3799;p57"/>
          <p:cNvGrpSpPr/>
          <p:nvPr/>
        </p:nvGrpSpPr>
        <p:grpSpPr>
          <a:xfrm>
            <a:off x="5177550" y="929275"/>
            <a:ext cx="3246461" cy="2819752"/>
            <a:chOff x="5177550" y="929275"/>
            <a:chExt cx="3246461" cy="2819752"/>
          </a:xfrm>
        </p:grpSpPr>
        <p:sp>
          <p:nvSpPr>
            <p:cNvPr id="3800" name="Google Shape;3800;p57"/>
            <p:cNvSpPr/>
            <p:nvPr/>
          </p:nvSpPr>
          <p:spPr>
            <a:xfrm>
              <a:off x="5177550" y="92927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7"/>
            <p:cNvSpPr/>
            <p:nvPr/>
          </p:nvSpPr>
          <p:spPr>
            <a:xfrm>
              <a:off x="5295986" y="1371475"/>
              <a:ext cx="3004463" cy="1813113"/>
            </a:xfrm>
            <a:custGeom>
              <a:avLst/>
              <a:gdLst/>
              <a:ahLst/>
              <a:cxnLst/>
              <a:rect l="l" t="t" r="r" b="b"/>
              <a:pathLst>
                <a:path w="155712" h="93968" extrusionOk="0">
                  <a:moveTo>
                    <a:pt x="0" y="0"/>
                  </a:moveTo>
                  <a:lnTo>
                    <a:pt x="0" y="93968"/>
                  </a:lnTo>
                  <a:lnTo>
                    <a:pt x="155711" y="93968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7"/>
            <p:cNvSpPr/>
            <p:nvPr/>
          </p:nvSpPr>
          <p:spPr>
            <a:xfrm>
              <a:off x="5295986" y="316854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7"/>
            <p:cNvSpPr/>
            <p:nvPr/>
          </p:nvSpPr>
          <p:spPr>
            <a:xfrm>
              <a:off x="5295986" y="137147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7"/>
            <p:cNvSpPr/>
            <p:nvPr/>
          </p:nvSpPr>
          <p:spPr>
            <a:xfrm>
              <a:off x="6654719" y="213483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7"/>
            <p:cNvSpPr/>
            <p:nvPr/>
          </p:nvSpPr>
          <p:spPr>
            <a:xfrm>
              <a:off x="5368711" y="301149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7"/>
            <p:cNvSpPr/>
            <p:nvPr/>
          </p:nvSpPr>
          <p:spPr>
            <a:xfrm>
              <a:off x="5368711" y="301149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7"/>
            <p:cNvSpPr/>
            <p:nvPr/>
          </p:nvSpPr>
          <p:spPr>
            <a:xfrm>
              <a:off x="6726151" y="299603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7"/>
            <p:cNvSpPr/>
            <p:nvPr/>
          </p:nvSpPr>
          <p:spPr>
            <a:xfrm>
              <a:off x="6738384" y="300763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7"/>
            <p:cNvSpPr/>
            <p:nvPr/>
          </p:nvSpPr>
          <p:spPr>
            <a:xfrm>
              <a:off x="5601067" y="305759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7"/>
            <p:cNvSpPr/>
            <p:nvPr/>
          </p:nvSpPr>
          <p:spPr>
            <a:xfrm>
              <a:off x="5679581" y="305269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7"/>
            <p:cNvSpPr/>
            <p:nvPr/>
          </p:nvSpPr>
          <p:spPr>
            <a:xfrm>
              <a:off x="5447880" y="305269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7"/>
            <p:cNvSpPr/>
            <p:nvPr/>
          </p:nvSpPr>
          <p:spPr>
            <a:xfrm>
              <a:off x="5412473" y="305269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7"/>
            <p:cNvSpPr/>
            <p:nvPr/>
          </p:nvSpPr>
          <p:spPr>
            <a:xfrm>
              <a:off x="8091328" y="305269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7"/>
            <p:cNvSpPr/>
            <p:nvPr/>
          </p:nvSpPr>
          <p:spPr>
            <a:xfrm>
              <a:off x="8142809" y="305269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7"/>
            <p:cNvSpPr/>
            <p:nvPr/>
          </p:nvSpPr>
          <p:spPr>
            <a:xfrm>
              <a:off x="5295986" y="105994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7"/>
            <p:cNvSpPr/>
            <p:nvPr/>
          </p:nvSpPr>
          <p:spPr>
            <a:xfrm>
              <a:off x="5363559" y="1106294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7"/>
            <p:cNvSpPr/>
            <p:nvPr/>
          </p:nvSpPr>
          <p:spPr>
            <a:xfrm>
              <a:off x="5350689" y="114876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7"/>
            <p:cNvSpPr/>
            <p:nvPr/>
          </p:nvSpPr>
          <p:spPr>
            <a:xfrm>
              <a:off x="5591420" y="110563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9" name="Google Shape;3819;p57"/>
            <p:cNvGrpSpPr/>
            <p:nvPr/>
          </p:nvGrpSpPr>
          <p:grpSpPr>
            <a:xfrm>
              <a:off x="5295986" y="3275383"/>
              <a:ext cx="3004463" cy="345663"/>
              <a:chOff x="5295986" y="3275383"/>
              <a:chExt cx="3004463" cy="345663"/>
            </a:xfrm>
          </p:grpSpPr>
          <p:sp>
            <p:nvSpPr>
              <p:cNvPr id="3820" name="Google Shape;3820;p57"/>
              <p:cNvSpPr/>
              <p:nvPr/>
            </p:nvSpPr>
            <p:spPr>
              <a:xfrm>
                <a:off x="5347466" y="3275383"/>
                <a:ext cx="97845" cy="10621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5505" extrusionOk="0">
                    <a:moveTo>
                      <a:pt x="2169" y="1"/>
                    </a:moveTo>
                    <a:cubicBezTo>
                      <a:pt x="1969" y="1"/>
                      <a:pt x="1835" y="134"/>
                      <a:pt x="1802" y="334"/>
                    </a:cubicBezTo>
                    <a:cubicBezTo>
                      <a:pt x="1769" y="735"/>
                      <a:pt x="1669" y="1135"/>
                      <a:pt x="1502" y="1535"/>
                    </a:cubicBezTo>
                    <a:cubicBezTo>
                      <a:pt x="1402" y="1735"/>
                      <a:pt x="1202" y="1902"/>
                      <a:pt x="968" y="1902"/>
                    </a:cubicBezTo>
                    <a:lnTo>
                      <a:pt x="568" y="1902"/>
                    </a:lnTo>
                    <a:cubicBezTo>
                      <a:pt x="234" y="1902"/>
                      <a:pt x="1" y="2136"/>
                      <a:pt x="1" y="2436"/>
                    </a:cubicBezTo>
                    <a:lnTo>
                      <a:pt x="1" y="5038"/>
                    </a:lnTo>
                    <a:cubicBezTo>
                      <a:pt x="1" y="5305"/>
                      <a:pt x="201" y="5505"/>
                      <a:pt x="468" y="5505"/>
                    </a:cubicBezTo>
                    <a:lnTo>
                      <a:pt x="3770" y="5505"/>
                    </a:lnTo>
                    <a:cubicBezTo>
                      <a:pt x="3970" y="5505"/>
                      <a:pt x="4170" y="5338"/>
                      <a:pt x="4170" y="5105"/>
                    </a:cubicBezTo>
                    <a:cubicBezTo>
                      <a:pt x="4170" y="4938"/>
                      <a:pt x="4070" y="4804"/>
                      <a:pt x="3903" y="4738"/>
                    </a:cubicBezTo>
                    <a:cubicBezTo>
                      <a:pt x="3903" y="4738"/>
                      <a:pt x="3903" y="4704"/>
                      <a:pt x="3903" y="4704"/>
                    </a:cubicBezTo>
                    <a:lnTo>
                      <a:pt x="4037" y="4704"/>
                    </a:lnTo>
                    <a:cubicBezTo>
                      <a:pt x="4304" y="4704"/>
                      <a:pt x="4504" y="4504"/>
                      <a:pt x="4504" y="4237"/>
                    </a:cubicBezTo>
                    <a:cubicBezTo>
                      <a:pt x="4504" y="4037"/>
                      <a:pt x="4370" y="3870"/>
                      <a:pt x="4204" y="3804"/>
                    </a:cubicBezTo>
                    <a:cubicBezTo>
                      <a:pt x="4204" y="3804"/>
                      <a:pt x="4204" y="3804"/>
                      <a:pt x="4204" y="3770"/>
                    </a:cubicBezTo>
                    <a:lnTo>
                      <a:pt x="4337" y="3770"/>
                    </a:lnTo>
                    <a:cubicBezTo>
                      <a:pt x="4604" y="3770"/>
                      <a:pt x="4804" y="3570"/>
                      <a:pt x="4804" y="3303"/>
                    </a:cubicBezTo>
                    <a:cubicBezTo>
                      <a:pt x="4804" y="3103"/>
                      <a:pt x="4704" y="2936"/>
                      <a:pt x="4504" y="2870"/>
                    </a:cubicBezTo>
                    <a:cubicBezTo>
                      <a:pt x="4504" y="2870"/>
                      <a:pt x="4504" y="2836"/>
                      <a:pt x="4504" y="2836"/>
                    </a:cubicBezTo>
                    <a:lnTo>
                      <a:pt x="4571" y="2836"/>
                    </a:lnTo>
                    <a:cubicBezTo>
                      <a:pt x="4837" y="2836"/>
                      <a:pt x="5071" y="2603"/>
                      <a:pt x="5038" y="2336"/>
                    </a:cubicBezTo>
                    <a:cubicBezTo>
                      <a:pt x="5038" y="2069"/>
                      <a:pt x="4837" y="1902"/>
                      <a:pt x="4571" y="1902"/>
                    </a:cubicBezTo>
                    <a:lnTo>
                      <a:pt x="3136" y="1902"/>
                    </a:lnTo>
                    <a:cubicBezTo>
                      <a:pt x="2969" y="1902"/>
                      <a:pt x="2869" y="1769"/>
                      <a:pt x="2869" y="1602"/>
                    </a:cubicBezTo>
                    <a:lnTo>
                      <a:pt x="2903" y="1302"/>
                    </a:lnTo>
                    <a:cubicBezTo>
                      <a:pt x="2936" y="1002"/>
                      <a:pt x="2969" y="635"/>
                      <a:pt x="2803" y="368"/>
                    </a:cubicBezTo>
                    <a:cubicBezTo>
                      <a:pt x="2669" y="168"/>
                      <a:pt x="2436" y="1"/>
                      <a:pt x="21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57"/>
              <p:cNvSpPr/>
              <p:nvPr/>
            </p:nvSpPr>
            <p:spPr>
              <a:xfrm>
                <a:off x="5308856" y="3312083"/>
                <a:ext cx="34770" cy="6952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03" extrusionOk="0">
                    <a:moveTo>
                      <a:pt x="401" y="0"/>
                    </a:moveTo>
                    <a:cubicBezTo>
                      <a:pt x="167" y="0"/>
                      <a:pt x="0" y="200"/>
                      <a:pt x="0" y="434"/>
                    </a:cubicBezTo>
                    <a:lnTo>
                      <a:pt x="0" y="3203"/>
                    </a:lnTo>
                    <a:cubicBezTo>
                      <a:pt x="0" y="3436"/>
                      <a:pt x="167" y="3603"/>
                      <a:pt x="401" y="3603"/>
                    </a:cubicBezTo>
                    <a:lnTo>
                      <a:pt x="1401" y="3603"/>
                    </a:lnTo>
                    <a:cubicBezTo>
                      <a:pt x="1635" y="3603"/>
                      <a:pt x="1802" y="3436"/>
                      <a:pt x="1802" y="3203"/>
                    </a:cubicBezTo>
                    <a:lnTo>
                      <a:pt x="1802" y="434"/>
                    </a:lnTo>
                    <a:cubicBezTo>
                      <a:pt x="1802" y="200"/>
                      <a:pt x="1601" y="0"/>
                      <a:pt x="1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57"/>
              <p:cNvSpPr/>
              <p:nvPr/>
            </p:nvSpPr>
            <p:spPr>
              <a:xfrm>
                <a:off x="5536061" y="3312083"/>
                <a:ext cx="97845" cy="10621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5505" extrusionOk="0">
                    <a:moveTo>
                      <a:pt x="1301" y="0"/>
                    </a:moveTo>
                    <a:cubicBezTo>
                      <a:pt x="1068" y="0"/>
                      <a:pt x="901" y="200"/>
                      <a:pt x="901" y="401"/>
                    </a:cubicBezTo>
                    <a:cubicBezTo>
                      <a:pt x="901" y="567"/>
                      <a:pt x="1001" y="734"/>
                      <a:pt x="1134" y="801"/>
                    </a:cubicBezTo>
                    <a:cubicBezTo>
                      <a:pt x="1134" y="801"/>
                      <a:pt x="1168" y="801"/>
                      <a:pt x="1168" y="834"/>
                    </a:cubicBezTo>
                    <a:lnTo>
                      <a:pt x="1001" y="834"/>
                    </a:lnTo>
                    <a:cubicBezTo>
                      <a:pt x="768" y="834"/>
                      <a:pt x="534" y="1034"/>
                      <a:pt x="534" y="1301"/>
                    </a:cubicBezTo>
                    <a:cubicBezTo>
                      <a:pt x="534" y="1501"/>
                      <a:pt x="667" y="1668"/>
                      <a:pt x="834" y="1735"/>
                    </a:cubicBezTo>
                    <a:cubicBezTo>
                      <a:pt x="834" y="1735"/>
                      <a:pt x="834" y="1768"/>
                      <a:pt x="834" y="1768"/>
                    </a:cubicBezTo>
                    <a:lnTo>
                      <a:pt x="701" y="1768"/>
                    </a:lnTo>
                    <a:cubicBezTo>
                      <a:pt x="434" y="1768"/>
                      <a:pt x="234" y="1968"/>
                      <a:pt x="234" y="2235"/>
                    </a:cubicBezTo>
                    <a:cubicBezTo>
                      <a:pt x="234" y="2435"/>
                      <a:pt x="367" y="2602"/>
                      <a:pt x="534" y="2669"/>
                    </a:cubicBezTo>
                    <a:cubicBezTo>
                      <a:pt x="534" y="2702"/>
                      <a:pt x="534" y="2702"/>
                      <a:pt x="534" y="2702"/>
                    </a:cubicBezTo>
                    <a:lnTo>
                      <a:pt x="467" y="2702"/>
                    </a:lnTo>
                    <a:cubicBezTo>
                      <a:pt x="200" y="2702"/>
                      <a:pt x="0" y="2936"/>
                      <a:pt x="0" y="3203"/>
                    </a:cubicBezTo>
                    <a:cubicBezTo>
                      <a:pt x="0" y="3436"/>
                      <a:pt x="234" y="3636"/>
                      <a:pt x="467" y="3636"/>
                    </a:cubicBezTo>
                    <a:lnTo>
                      <a:pt x="1935" y="3636"/>
                    </a:lnTo>
                    <a:cubicBezTo>
                      <a:pt x="2068" y="3636"/>
                      <a:pt x="2202" y="3770"/>
                      <a:pt x="2169" y="3903"/>
                    </a:cubicBezTo>
                    <a:lnTo>
                      <a:pt x="2135" y="4237"/>
                    </a:lnTo>
                    <a:cubicBezTo>
                      <a:pt x="2102" y="4503"/>
                      <a:pt x="2068" y="4870"/>
                      <a:pt x="2235" y="5137"/>
                    </a:cubicBezTo>
                    <a:cubicBezTo>
                      <a:pt x="2369" y="5371"/>
                      <a:pt x="2636" y="5504"/>
                      <a:pt x="2902" y="5504"/>
                    </a:cubicBezTo>
                    <a:cubicBezTo>
                      <a:pt x="3069" y="5504"/>
                      <a:pt x="3236" y="5371"/>
                      <a:pt x="3236" y="5204"/>
                    </a:cubicBezTo>
                    <a:cubicBezTo>
                      <a:pt x="3269" y="4770"/>
                      <a:pt x="3369" y="4370"/>
                      <a:pt x="3536" y="4003"/>
                    </a:cubicBezTo>
                    <a:cubicBezTo>
                      <a:pt x="3636" y="3770"/>
                      <a:pt x="3870" y="3636"/>
                      <a:pt x="4103" y="3636"/>
                    </a:cubicBezTo>
                    <a:lnTo>
                      <a:pt x="4504" y="3636"/>
                    </a:lnTo>
                    <a:cubicBezTo>
                      <a:pt x="4804" y="3636"/>
                      <a:pt x="5071" y="3369"/>
                      <a:pt x="5071" y="3069"/>
                    </a:cubicBezTo>
                    <a:lnTo>
                      <a:pt x="5071" y="467"/>
                    </a:lnTo>
                    <a:cubicBezTo>
                      <a:pt x="5071" y="200"/>
                      <a:pt x="4837" y="0"/>
                      <a:pt x="4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57"/>
              <p:cNvSpPr/>
              <p:nvPr/>
            </p:nvSpPr>
            <p:spPr>
              <a:xfrm>
                <a:off x="5637111" y="3312083"/>
                <a:ext cx="35426" cy="6952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3603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lnTo>
                      <a:pt x="0" y="3203"/>
                    </a:lnTo>
                    <a:cubicBezTo>
                      <a:pt x="0" y="3436"/>
                      <a:pt x="201" y="3603"/>
                      <a:pt x="434" y="3603"/>
                    </a:cubicBezTo>
                    <a:lnTo>
                      <a:pt x="1401" y="3603"/>
                    </a:lnTo>
                    <a:cubicBezTo>
                      <a:pt x="1635" y="3603"/>
                      <a:pt x="1835" y="3436"/>
                      <a:pt x="1835" y="3203"/>
                    </a:cubicBezTo>
                    <a:lnTo>
                      <a:pt x="1835" y="434"/>
                    </a:lnTo>
                    <a:cubicBezTo>
                      <a:pt x="1835" y="200"/>
                      <a:pt x="1635" y="0"/>
                      <a:pt x="1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57"/>
              <p:cNvSpPr/>
              <p:nvPr/>
            </p:nvSpPr>
            <p:spPr>
              <a:xfrm>
                <a:off x="5768417" y="3306410"/>
                <a:ext cx="127443" cy="7519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897" extrusionOk="0">
                    <a:moveTo>
                      <a:pt x="3697" y="0"/>
                    </a:moveTo>
                    <a:cubicBezTo>
                      <a:pt x="3490" y="0"/>
                      <a:pt x="3303" y="169"/>
                      <a:pt x="3303" y="394"/>
                    </a:cubicBezTo>
                    <a:lnTo>
                      <a:pt x="3303" y="1128"/>
                    </a:lnTo>
                    <a:cubicBezTo>
                      <a:pt x="2035" y="1195"/>
                      <a:pt x="0" y="1662"/>
                      <a:pt x="0" y="3897"/>
                    </a:cubicBezTo>
                    <a:cubicBezTo>
                      <a:pt x="0" y="3897"/>
                      <a:pt x="801" y="2796"/>
                      <a:pt x="3303" y="2563"/>
                    </a:cubicBezTo>
                    <a:lnTo>
                      <a:pt x="3303" y="3230"/>
                    </a:lnTo>
                    <a:cubicBezTo>
                      <a:pt x="3303" y="3458"/>
                      <a:pt x="3496" y="3610"/>
                      <a:pt x="3707" y="3610"/>
                    </a:cubicBezTo>
                    <a:cubicBezTo>
                      <a:pt x="3772" y="3610"/>
                      <a:pt x="3840" y="3595"/>
                      <a:pt x="3903" y="3563"/>
                    </a:cubicBezTo>
                    <a:lnTo>
                      <a:pt x="6338" y="2162"/>
                    </a:lnTo>
                    <a:cubicBezTo>
                      <a:pt x="6605" y="1995"/>
                      <a:pt x="6605" y="1629"/>
                      <a:pt x="6338" y="1462"/>
                    </a:cubicBezTo>
                    <a:lnTo>
                      <a:pt x="3903" y="61"/>
                    </a:lnTo>
                    <a:cubicBezTo>
                      <a:pt x="3836" y="19"/>
                      <a:pt x="3765" y="0"/>
                      <a:pt x="36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57"/>
              <p:cNvSpPr/>
              <p:nvPr/>
            </p:nvSpPr>
            <p:spPr>
              <a:xfrm>
                <a:off x="6005926" y="3312083"/>
                <a:ext cx="105563" cy="8374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34" extrusionOk="0">
                    <a:moveTo>
                      <a:pt x="0" y="0"/>
                    </a:moveTo>
                    <a:lnTo>
                      <a:pt x="0" y="434"/>
                    </a:lnTo>
                    <a:lnTo>
                      <a:pt x="5471" y="434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57"/>
              <p:cNvSpPr/>
              <p:nvPr/>
            </p:nvSpPr>
            <p:spPr>
              <a:xfrm>
                <a:off x="6005926" y="3324953"/>
                <a:ext cx="105563" cy="7737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01" extrusionOk="0">
                    <a:moveTo>
                      <a:pt x="0" y="0"/>
                    </a:moveTo>
                    <a:lnTo>
                      <a:pt x="0" y="401"/>
                    </a:lnTo>
                    <a:lnTo>
                      <a:pt x="5471" y="401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57"/>
              <p:cNvSpPr/>
              <p:nvPr/>
            </p:nvSpPr>
            <p:spPr>
              <a:xfrm>
                <a:off x="6005926" y="3337187"/>
                <a:ext cx="32840" cy="8374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34" extrusionOk="0">
                    <a:moveTo>
                      <a:pt x="0" y="0"/>
                    </a:moveTo>
                    <a:lnTo>
                      <a:pt x="0" y="434"/>
                    </a:lnTo>
                    <a:lnTo>
                      <a:pt x="1701" y="434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57"/>
              <p:cNvSpPr/>
              <p:nvPr/>
            </p:nvSpPr>
            <p:spPr>
              <a:xfrm>
                <a:off x="6005926" y="3349401"/>
                <a:ext cx="32840" cy="8393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35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701" y="435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57"/>
              <p:cNvSpPr/>
              <p:nvPr/>
            </p:nvSpPr>
            <p:spPr>
              <a:xfrm>
                <a:off x="6005926" y="3362291"/>
                <a:ext cx="32840" cy="7737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01" extrusionOk="0">
                    <a:moveTo>
                      <a:pt x="0" y="0"/>
                    </a:moveTo>
                    <a:lnTo>
                      <a:pt x="0" y="400"/>
                    </a:lnTo>
                    <a:lnTo>
                      <a:pt x="1701" y="400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57"/>
              <p:cNvSpPr/>
              <p:nvPr/>
            </p:nvSpPr>
            <p:spPr>
              <a:xfrm>
                <a:off x="6005926" y="3374505"/>
                <a:ext cx="32840" cy="8393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35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701" y="435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57"/>
              <p:cNvSpPr/>
              <p:nvPr/>
            </p:nvSpPr>
            <p:spPr>
              <a:xfrm>
                <a:off x="6058043" y="3337187"/>
                <a:ext cx="44436" cy="4441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2" extrusionOk="0">
                    <a:moveTo>
                      <a:pt x="1002" y="0"/>
                    </a:moveTo>
                    <a:cubicBezTo>
                      <a:pt x="868" y="0"/>
                      <a:pt x="768" y="100"/>
                      <a:pt x="768" y="234"/>
                    </a:cubicBezTo>
                    <a:lnTo>
                      <a:pt x="768" y="534"/>
                    </a:lnTo>
                    <a:cubicBezTo>
                      <a:pt x="768" y="667"/>
                      <a:pt x="668" y="767"/>
                      <a:pt x="535" y="767"/>
                    </a:cubicBezTo>
                    <a:lnTo>
                      <a:pt x="234" y="767"/>
                    </a:lnTo>
                    <a:cubicBezTo>
                      <a:pt x="101" y="767"/>
                      <a:pt x="1" y="867"/>
                      <a:pt x="1" y="1001"/>
                    </a:cubicBezTo>
                    <a:lnTo>
                      <a:pt x="1" y="1301"/>
                    </a:lnTo>
                    <a:cubicBezTo>
                      <a:pt x="1" y="1435"/>
                      <a:pt x="101" y="1535"/>
                      <a:pt x="234" y="1535"/>
                    </a:cubicBezTo>
                    <a:lnTo>
                      <a:pt x="535" y="1535"/>
                    </a:lnTo>
                    <a:cubicBezTo>
                      <a:pt x="668" y="1535"/>
                      <a:pt x="768" y="1668"/>
                      <a:pt x="768" y="1801"/>
                    </a:cubicBezTo>
                    <a:lnTo>
                      <a:pt x="768" y="2068"/>
                    </a:lnTo>
                    <a:cubicBezTo>
                      <a:pt x="768" y="2202"/>
                      <a:pt x="868" y="2302"/>
                      <a:pt x="1002" y="2302"/>
                    </a:cubicBezTo>
                    <a:lnTo>
                      <a:pt x="1302" y="2302"/>
                    </a:lnTo>
                    <a:cubicBezTo>
                      <a:pt x="1435" y="2302"/>
                      <a:pt x="1535" y="2202"/>
                      <a:pt x="1535" y="2068"/>
                    </a:cubicBezTo>
                    <a:lnTo>
                      <a:pt x="1535" y="1801"/>
                    </a:lnTo>
                    <a:cubicBezTo>
                      <a:pt x="1535" y="1668"/>
                      <a:pt x="1635" y="1535"/>
                      <a:pt x="1802" y="1535"/>
                    </a:cubicBezTo>
                    <a:lnTo>
                      <a:pt x="2069" y="1535"/>
                    </a:lnTo>
                    <a:cubicBezTo>
                      <a:pt x="2203" y="1535"/>
                      <a:pt x="2303" y="1435"/>
                      <a:pt x="2303" y="1301"/>
                    </a:cubicBezTo>
                    <a:lnTo>
                      <a:pt x="2303" y="1001"/>
                    </a:lnTo>
                    <a:cubicBezTo>
                      <a:pt x="2303" y="867"/>
                      <a:pt x="2203" y="767"/>
                      <a:pt x="2069" y="767"/>
                    </a:cubicBezTo>
                    <a:lnTo>
                      <a:pt x="1802" y="767"/>
                    </a:lnTo>
                    <a:cubicBezTo>
                      <a:pt x="1669" y="767"/>
                      <a:pt x="1535" y="667"/>
                      <a:pt x="1535" y="534"/>
                    </a:cubicBezTo>
                    <a:lnTo>
                      <a:pt x="1535" y="234"/>
                    </a:lnTo>
                    <a:cubicBezTo>
                      <a:pt x="1535" y="100"/>
                      <a:pt x="1435" y="0"/>
                      <a:pt x="13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57"/>
              <p:cNvSpPr/>
              <p:nvPr/>
            </p:nvSpPr>
            <p:spPr>
              <a:xfrm>
                <a:off x="6244708" y="3339753"/>
                <a:ext cx="16111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201" y="1"/>
                      <a:pt x="1" y="167"/>
                      <a:pt x="1" y="401"/>
                    </a:cubicBezTo>
                    <a:cubicBezTo>
                      <a:pt x="1" y="634"/>
                      <a:pt x="201" y="835"/>
                      <a:pt x="434" y="835"/>
                    </a:cubicBezTo>
                    <a:cubicBezTo>
                      <a:pt x="634" y="835"/>
                      <a:pt x="834" y="634"/>
                      <a:pt x="834" y="401"/>
                    </a:cubicBezTo>
                    <a:cubicBezTo>
                      <a:pt x="834" y="167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57"/>
              <p:cNvSpPr/>
              <p:nvPr/>
            </p:nvSpPr>
            <p:spPr>
              <a:xfrm>
                <a:off x="6278186" y="3339753"/>
                <a:ext cx="16111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0" y="1"/>
                    </a:moveTo>
                    <a:cubicBezTo>
                      <a:pt x="167" y="1"/>
                      <a:pt x="0" y="167"/>
                      <a:pt x="0" y="401"/>
                    </a:cubicBezTo>
                    <a:cubicBezTo>
                      <a:pt x="0" y="634"/>
                      <a:pt x="167" y="835"/>
                      <a:pt x="400" y="835"/>
                    </a:cubicBezTo>
                    <a:cubicBezTo>
                      <a:pt x="634" y="835"/>
                      <a:pt x="834" y="634"/>
                      <a:pt x="834" y="401"/>
                    </a:cubicBezTo>
                    <a:cubicBezTo>
                      <a:pt x="834" y="167"/>
                      <a:pt x="634" y="1"/>
                      <a:pt x="4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57"/>
              <p:cNvSpPr/>
              <p:nvPr/>
            </p:nvSpPr>
            <p:spPr>
              <a:xfrm>
                <a:off x="6311007" y="3339753"/>
                <a:ext cx="16111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200" y="1"/>
                      <a:pt x="0" y="167"/>
                      <a:pt x="0" y="401"/>
                    </a:cubicBezTo>
                    <a:cubicBezTo>
                      <a:pt x="0" y="634"/>
                      <a:pt x="200" y="835"/>
                      <a:pt x="434" y="835"/>
                    </a:cubicBezTo>
                    <a:cubicBezTo>
                      <a:pt x="667" y="835"/>
                      <a:pt x="834" y="634"/>
                      <a:pt x="834" y="401"/>
                    </a:cubicBezTo>
                    <a:cubicBezTo>
                      <a:pt x="834" y="167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57"/>
              <p:cNvSpPr/>
              <p:nvPr/>
            </p:nvSpPr>
            <p:spPr>
              <a:xfrm>
                <a:off x="5295986" y="3603661"/>
                <a:ext cx="3004463" cy="17385"/>
              </a:xfrm>
              <a:custGeom>
                <a:avLst/>
                <a:gdLst/>
                <a:ahLst/>
                <a:cxnLst/>
                <a:rect l="l" t="t" r="r" b="b"/>
                <a:pathLst>
                  <a:path w="155712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lnTo>
                      <a:pt x="155278" y="901"/>
                    </a:lnTo>
                    <a:cubicBezTo>
                      <a:pt x="155511" y="901"/>
                      <a:pt x="155711" y="701"/>
                      <a:pt x="155711" y="467"/>
                    </a:cubicBezTo>
                    <a:cubicBezTo>
                      <a:pt x="155711" y="200"/>
                      <a:pt x="155511" y="0"/>
                      <a:pt x="1552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836" name="Google Shape;3836;p57"/>
          <p:cNvPicPr preferRelativeResize="0"/>
          <p:nvPr/>
        </p:nvPicPr>
        <p:blipFill rotWithShape="1">
          <a:blip r:embed="rId3">
            <a:alphaModFix/>
          </a:blip>
          <a:srcRect t="4660" b="4669"/>
          <a:stretch/>
        </p:blipFill>
        <p:spPr>
          <a:xfrm>
            <a:off x="5298513" y="1385375"/>
            <a:ext cx="3004477" cy="181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0" name="Google Shape;3840;p57"/>
          <p:cNvGrpSpPr/>
          <p:nvPr/>
        </p:nvGrpSpPr>
        <p:grpSpPr>
          <a:xfrm>
            <a:off x="5371261" y="2255257"/>
            <a:ext cx="2858998" cy="892773"/>
            <a:chOff x="2159336" y="4040607"/>
            <a:chExt cx="2858998" cy="892773"/>
          </a:xfrm>
        </p:grpSpPr>
        <p:sp>
          <p:nvSpPr>
            <p:cNvPr id="3841" name="Google Shape;3841;p57"/>
            <p:cNvSpPr/>
            <p:nvPr/>
          </p:nvSpPr>
          <p:spPr>
            <a:xfrm>
              <a:off x="3445344" y="4040607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7"/>
            <p:cNvSpPr/>
            <p:nvPr/>
          </p:nvSpPr>
          <p:spPr>
            <a:xfrm>
              <a:off x="2159336" y="4917270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7"/>
            <p:cNvSpPr/>
            <p:nvPr/>
          </p:nvSpPr>
          <p:spPr>
            <a:xfrm>
              <a:off x="2159336" y="4917270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3194;p47">
            <a:extLst>
              <a:ext uri="{FF2B5EF4-FFF2-40B4-BE49-F238E27FC236}">
                <a16:creationId xmlns:a16="http://schemas.microsoft.com/office/drawing/2014/main" id="{F778982C-0731-8741-B104-A3BB2BE413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67365" y="1732615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9ED3F2-7492-A242-92AB-CEF7A083DD67}"/>
              </a:ext>
            </a:extLst>
          </p:cNvPr>
          <p:cNvSpPr/>
          <p:nvPr/>
        </p:nvSpPr>
        <p:spPr>
          <a:xfrm>
            <a:off x="0" y="193473"/>
            <a:ext cx="7772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sát các hình ảnh sau và cho biết hình ảnh đó phản ánh sự kiện nào trong lịch sử dân tộc mà em biết</a:t>
            </a:r>
            <a:r>
              <a:rPr lang="vi-VN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3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mage">
            <a:extLst>
              <a:ext uri="{FF2B5EF4-FFF2-40B4-BE49-F238E27FC236}">
                <a16:creationId xmlns:a16="http://schemas.microsoft.com/office/drawing/2014/main" id="{2A462B2A-D468-B14E-960A-5BB52295DA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7" y="1034383"/>
            <a:ext cx="3421593" cy="20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text, colorful, graffiti, painting&#10;&#10;Description automatically generated">
            <a:extLst>
              <a:ext uri="{FF2B5EF4-FFF2-40B4-BE49-F238E27FC236}">
                <a16:creationId xmlns:a16="http://schemas.microsoft.com/office/drawing/2014/main" id="{6E6FF528-6DB6-3240-B9B6-C7563EDFC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07" y="993692"/>
            <a:ext cx="3421593" cy="2000062"/>
          </a:xfrm>
          <a:prstGeom prst="rect">
            <a:avLst/>
          </a:prstGeom>
          <a:noFill/>
        </p:spPr>
      </p:pic>
      <p:pic>
        <p:nvPicPr>
          <p:cNvPr id="12" name="Picture 11" descr="VGP News :. | Phát huy tinh thần của chiến thắng Điện Biên Phủ | BÁO ĐIỆN  TỬ CHÍNH PHỦ NƯỚC CHXHCN VIỆT NAM">
            <a:extLst>
              <a:ext uri="{FF2B5EF4-FFF2-40B4-BE49-F238E27FC236}">
                <a16:creationId xmlns:a16="http://schemas.microsoft.com/office/drawing/2014/main" id="{6C338B6D-0D7A-BE4E-9384-7224C3D65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" y="3034445"/>
            <a:ext cx="3421592" cy="20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AB61E038-3CB6-4D4E-A1ED-AF2301FED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07" y="2993754"/>
            <a:ext cx="3421592" cy="20407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194;p47">
            <a:extLst>
              <a:ext uri="{FF2B5EF4-FFF2-40B4-BE49-F238E27FC236}">
                <a16:creationId xmlns:a16="http://schemas.microsoft.com/office/drawing/2014/main" id="{8F87190D-5976-154F-ADF3-CAF105F43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4758" y="1705762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b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41"/>
          <p:cNvSpPr txBox="1">
            <a:spLocks noGrp="1"/>
          </p:cNvSpPr>
          <p:nvPr>
            <p:ph type="title"/>
          </p:nvPr>
        </p:nvSpPr>
        <p:spPr>
          <a:xfrm>
            <a:off x="4442481" y="2086891"/>
            <a:ext cx="3838200" cy="2066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0" name="Google Shape;2960;p41"/>
          <p:cNvSpPr txBox="1">
            <a:spLocks noGrp="1"/>
          </p:cNvSpPr>
          <p:nvPr>
            <p:ph type="subTitle" idx="1"/>
          </p:nvPr>
        </p:nvSpPr>
        <p:spPr>
          <a:xfrm>
            <a:off x="4363892" y="664569"/>
            <a:ext cx="383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10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61" name="Google Shape;2961;p41"/>
          <p:cNvGrpSpPr/>
          <p:nvPr/>
        </p:nvGrpSpPr>
        <p:grpSpPr>
          <a:xfrm>
            <a:off x="719954" y="539980"/>
            <a:ext cx="3584828" cy="4001242"/>
            <a:chOff x="1877250" y="786550"/>
            <a:chExt cx="3799500" cy="4240850"/>
          </a:xfrm>
        </p:grpSpPr>
        <p:sp>
          <p:nvSpPr>
            <p:cNvPr id="2962" name="Google Shape;2962;p41"/>
            <p:cNvSpPr/>
            <p:nvPr/>
          </p:nvSpPr>
          <p:spPr>
            <a:xfrm>
              <a:off x="3265825" y="4100875"/>
              <a:ext cx="1035775" cy="926525"/>
            </a:xfrm>
            <a:custGeom>
              <a:avLst/>
              <a:gdLst/>
              <a:ahLst/>
              <a:cxnLst/>
              <a:rect l="l" t="t" r="r" b="b"/>
              <a:pathLst>
                <a:path w="41431" h="37061" extrusionOk="0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3265825" y="4100875"/>
              <a:ext cx="1035775" cy="244375"/>
            </a:xfrm>
            <a:custGeom>
              <a:avLst/>
              <a:gdLst/>
              <a:ahLst/>
              <a:cxnLst/>
              <a:rect l="l" t="t" r="r" b="b"/>
              <a:pathLst>
                <a:path w="41431" h="9775" extrusionOk="0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3265825" y="3999150"/>
              <a:ext cx="1035775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3294200" y="4082840"/>
              <a:ext cx="995587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2747975" y="786550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3137150" y="2423000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3010570" y="2304600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2929956" y="2155325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2825219" y="1900975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2776250" y="1637450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2776250" y="1414800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2844825" y="1197125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2931075" y="1055375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3016175" y="918600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3294200" y="3081825"/>
              <a:ext cx="548750" cy="868125"/>
            </a:xfrm>
            <a:custGeom>
              <a:avLst/>
              <a:gdLst/>
              <a:ahLst/>
              <a:cxnLst/>
              <a:rect l="l" t="t" r="r" b="b"/>
              <a:pathLst>
                <a:path w="21950" h="34725" extrusionOk="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3291700" y="1025350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3817900" y="2919200"/>
              <a:ext cx="524575" cy="1282600"/>
            </a:xfrm>
            <a:custGeom>
              <a:avLst/>
              <a:gdLst/>
              <a:ahLst/>
              <a:cxnLst/>
              <a:rect l="l" t="t" r="r" b="b"/>
              <a:pathLst>
                <a:path w="20983" h="51304" extrusionOk="0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3906300" y="2708950"/>
              <a:ext cx="1770450" cy="346200"/>
            </a:xfrm>
            <a:custGeom>
              <a:avLst/>
              <a:gdLst/>
              <a:ahLst/>
              <a:cxnLst/>
              <a:rect l="l" t="t" r="r" b="b"/>
              <a:pathLst>
                <a:path w="70818" h="13848" extrusionOk="0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600525" y="2834624"/>
              <a:ext cx="951585" cy="66279"/>
            </a:xfrm>
            <a:custGeom>
              <a:avLst/>
              <a:gdLst/>
              <a:ahLst/>
              <a:cxnLst/>
              <a:rect l="l" t="t" r="r" b="b"/>
              <a:pathLst>
                <a:path w="51037" h="5605" fill="none" extrusionOk="0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5328135" y="2776413"/>
              <a:ext cx="203494" cy="75449"/>
            </a:xfrm>
            <a:custGeom>
              <a:avLst/>
              <a:gdLst/>
              <a:ahLst/>
              <a:cxnLst/>
              <a:rect l="l" t="t" r="r" b="b"/>
              <a:pathLst>
                <a:path w="10942" h="4137" fill="none" extrusionOk="0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5152200" y="2749798"/>
              <a:ext cx="170966" cy="213504"/>
            </a:xfrm>
            <a:custGeom>
              <a:avLst/>
              <a:gdLst/>
              <a:ahLst/>
              <a:cxnLst/>
              <a:rect l="l" t="t" r="r" b="b"/>
              <a:pathLst>
                <a:path w="13945" h="14044" fill="none" extrusionOk="0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935350" y="2725622"/>
              <a:ext cx="228525" cy="261635"/>
            </a:xfrm>
            <a:custGeom>
              <a:avLst/>
              <a:gdLst/>
              <a:ahLst/>
              <a:cxnLst/>
              <a:rect l="l" t="t" r="r" b="b"/>
              <a:pathLst>
                <a:path w="9141" h="14344" fill="none" extrusionOk="0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661825" y="2759575"/>
              <a:ext cx="248550" cy="239370"/>
            </a:xfrm>
            <a:custGeom>
              <a:avLst/>
              <a:gdLst/>
              <a:ahLst/>
              <a:cxnLst/>
              <a:rect l="l" t="t" r="r" b="b"/>
              <a:pathLst>
                <a:path w="9942" h="15546" fill="none" extrusionOk="0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546138" y="2780256"/>
              <a:ext cx="221025" cy="250070"/>
            </a:xfrm>
            <a:custGeom>
              <a:avLst/>
              <a:gdLst/>
              <a:ahLst/>
              <a:cxnLst/>
              <a:rect l="l" t="t" r="r" b="b"/>
              <a:pathLst>
                <a:path w="8841" h="13710" fill="none" extrusionOk="0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071400" y="2865000"/>
              <a:ext cx="486225" cy="178475"/>
            </a:xfrm>
            <a:custGeom>
              <a:avLst/>
              <a:gdLst/>
              <a:ahLst/>
              <a:cxnLst/>
              <a:rect l="l" t="t" r="r" b="b"/>
              <a:pathLst>
                <a:path w="19449" h="7139" fill="none" extrusionOk="0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1877250" y="2936625"/>
              <a:ext cx="1681325" cy="323525"/>
            </a:xfrm>
            <a:custGeom>
              <a:avLst/>
              <a:gdLst/>
              <a:ahLst/>
              <a:cxnLst/>
              <a:rect l="l" t="t" r="r" b="b"/>
              <a:pathLst>
                <a:path w="67253" h="12941" extrusionOk="0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1960058" y="3026040"/>
              <a:ext cx="1205913" cy="196835"/>
            </a:xfrm>
            <a:custGeom>
              <a:avLst/>
              <a:gdLst/>
              <a:ahLst/>
              <a:cxnLst/>
              <a:rect l="l" t="t" r="r" b="b"/>
              <a:pathLst>
                <a:path w="52706" h="10175" fill="none" extrusionOk="0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2062475" y="3100649"/>
              <a:ext cx="201850" cy="24225"/>
            </a:xfrm>
            <a:custGeom>
              <a:avLst/>
              <a:gdLst/>
              <a:ahLst/>
              <a:cxnLst/>
              <a:rect l="l" t="t" r="r" b="b"/>
              <a:pathLst>
                <a:path w="8074" h="969" fill="none" extrusionOk="0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2211775" y="3036675"/>
              <a:ext cx="269386" cy="213511"/>
            </a:xfrm>
            <a:custGeom>
              <a:avLst/>
              <a:gdLst/>
              <a:ahLst/>
              <a:cxnLst/>
              <a:rect l="l" t="t" r="r" b="b"/>
              <a:pathLst>
                <a:path w="15079" h="12944" fill="none" extrusionOk="0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2441208" y="3000464"/>
              <a:ext cx="250200" cy="226029"/>
            </a:xfrm>
            <a:custGeom>
              <a:avLst/>
              <a:gdLst/>
              <a:ahLst/>
              <a:cxnLst/>
              <a:rect l="l" t="t" r="r" b="b"/>
              <a:pathLst>
                <a:path w="10008" h="13678" fill="none" extrusionOk="0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2655050" y="2960109"/>
              <a:ext cx="326075" cy="286885"/>
            </a:xfrm>
            <a:custGeom>
              <a:avLst/>
              <a:gdLst/>
              <a:ahLst/>
              <a:cxnLst/>
              <a:rect l="l" t="t" r="r" b="b"/>
              <a:pathLst>
                <a:path w="13043" h="14211" fill="none" extrusionOk="0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2876807" y="2965030"/>
              <a:ext cx="246025" cy="259176"/>
            </a:xfrm>
            <a:custGeom>
              <a:avLst/>
              <a:gdLst/>
              <a:ahLst/>
              <a:cxnLst/>
              <a:rect l="l" t="t" r="r" b="b"/>
              <a:pathLst>
                <a:path w="9841" h="12510" fill="none" extrusionOk="0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3106550" y="3038450"/>
              <a:ext cx="365388" cy="69250"/>
            </a:xfrm>
            <a:custGeom>
              <a:avLst/>
              <a:gdLst/>
              <a:ahLst/>
              <a:cxnLst/>
              <a:rect l="l" t="t" r="r" b="b"/>
              <a:pathLst>
                <a:path w="16713" h="2770" fill="none" extrusionOk="0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3266675" y="4106725"/>
              <a:ext cx="1034100" cy="238525"/>
            </a:xfrm>
            <a:custGeom>
              <a:avLst/>
              <a:gdLst/>
              <a:ahLst/>
              <a:cxnLst/>
              <a:rect l="l" t="t" r="r" b="b"/>
              <a:pathLst>
                <a:path w="41364" h="9541" extrusionOk="0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3265825" y="4100875"/>
              <a:ext cx="875" cy="5875"/>
            </a:xfrm>
            <a:custGeom>
              <a:avLst/>
              <a:gdLst/>
              <a:ahLst/>
              <a:cxnLst/>
              <a:rect l="l" t="t" r="r" b="b"/>
              <a:pathLst>
                <a:path w="35" h="235" extrusionOk="0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300750" y="4100875"/>
              <a:ext cx="850" cy="5875"/>
            </a:xfrm>
            <a:custGeom>
              <a:avLst/>
              <a:gdLst/>
              <a:ahLst/>
              <a:cxnLst/>
              <a:rect l="l" t="t" r="r" b="b"/>
              <a:pathLst>
                <a:path w="34" h="235" extrusionOk="0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8" name="Google Shape;2998;p41"/>
          <p:cNvSpPr/>
          <p:nvPr/>
        </p:nvSpPr>
        <p:spPr>
          <a:xfrm rot="7011835">
            <a:off x="-1371822" y="749328"/>
            <a:ext cx="5442761" cy="4754382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44"/>
          <p:cNvSpPr/>
          <p:nvPr/>
        </p:nvSpPr>
        <p:spPr>
          <a:xfrm rot="-4063411">
            <a:off x="593319" y="785988"/>
            <a:ext cx="4339274" cy="383052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4" name="Google Shape;3054;p44"/>
          <p:cNvGrpSpPr/>
          <p:nvPr/>
        </p:nvGrpSpPr>
        <p:grpSpPr>
          <a:xfrm>
            <a:off x="1520539" y="1291195"/>
            <a:ext cx="1300264" cy="2852472"/>
            <a:chOff x="2785375" y="2044600"/>
            <a:chExt cx="1033350" cy="2266925"/>
          </a:xfrm>
        </p:grpSpPr>
        <p:sp>
          <p:nvSpPr>
            <p:cNvPr id="3055" name="Google Shape;3055;p44"/>
            <p:cNvSpPr/>
            <p:nvPr/>
          </p:nvSpPr>
          <p:spPr>
            <a:xfrm>
              <a:off x="2954000" y="3453700"/>
              <a:ext cx="808900" cy="164075"/>
            </a:xfrm>
            <a:custGeom>
              <a:avLst/>
              <a:gdLst/>
              <a:ahLst/>
              <a:cxnLst/>
              <a:rect l="l" t="t" r="r" b="b"/>
              <a:pathLst>
                <a:path w="32356" h="6563" extrusionOk="0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3220425" y="2045000"/>
              <a:ext cx="176450" cy="755500"/>
            </a:xfrm>
            <a:custGeom>
              <a:avLst/>
              <a:gdLst/>
              <a:ahLst/>
              <a:cxnLst/>
              <a:rect l="l" t="t" r="r" b="b"/>
              <a:pathLst>
                <a:path w="7058" h="30220" extrusionOk="0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3225225" y="2044600"/>
              <a:ext cx="211250" cy="796800"/>
            </a:xfrm>
            <a:custGeom>
              <a:avLst/>
              <a:gdLst/>
              <a:ahLst/>
              <a:cxnLst/>
              <a:rect l="l" t="t" r="r" b="b"/>
              <a:pathLst>
                <a:path w="8450" h="31872" extrusionOk="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3501250" y="2425425"/>
              <a:ext cx="189650" cy="530475"/>
            </a:xfrm>
            <a:custGeom>
              <a:avLst/>
              <a:gdLst/>
              <a:ahLst/>
              <a:cxnLst/>
              <a:rect l="l" t="t" r="r" b="b"/>
              <a:pathLst>
                <a:path w="7586" h="21219" extrusionOk="0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3575675" y="2409575"/>
              <a:ext cx="145225" cy="569350"/>
            </a:xfrm>
            <a:custGeom>
              <a:avLst/>
              <a:gdLst/>
              <a:ahLst/>
              <a:cxnLst/>
              <a:rect l="l" t="t" r="r" b="b"/>
              <a:pathLst>
                <a:path w="5809" h="22774" extrusionOk="0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2985800" y="2381625"/>
              <a:ext cx="192050" cy="843100"/>
            </a:xfrm>
            <a:custGeom>
              <a:avLst/>
              <a:gdLst/>
              <a:ahLst/>
              <a:cxnLst/>
              <a:rect l="l" t="t" r="r" b="b"/>
              <a:pathLst>
                <a:path w="7682" h="33724" extrusionOk="0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4"/>
            <p:cNvSpPr/>
            <p:nvPr/>
          </p:nvSpPr>
          <p:spPr>
            <a:xfrm>
              <a:off x="3027200" y="2351625"/>
              <a:ext cx="352275" cy="1175975"/>
            </a:xfrm>
            <a:custGeom>
              <a:avLst/>
              <a:gdLst/>
              <a:ahLst/>
              <a:cxnLst/>
              <a:rect l="l" t="t" r="r" b="b"/>
              <a:pathLst>
                <a:path w="14091" h="47039" extrusionOk="0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4"/>
            <p:cNvSpPr/>
            <p:nvPr/>
          </p:nvSpPr>
          <p:spPr>
            <a:xfrm>
              <a:off x="3057800" y="2350200"/>
              <a:ext cx="337275" cy="833725"/>
            </a:xfrm>
            <a:custGeom>
              <a:avLst/>
              <a:gdLst/>
              <a:ahLst/>
              <a:cxnLst/>
              <a:rect l="l" t="t" r="r" b="b"/>
              <a:pathLst>
                <a:path w="13491" h="33349" extrusionOk="0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3601475" y="2708925"/>
              <a:ext cx="205225" cy="371800"/>
            </a:xfrm>
            <a:custGeom>
              <a:avLst/>
              <a:gdLst/>
              <a:ahLst/>
              <a:cxnLst/>
              <a:rect l="l" t="t" r="r" b="b"/>
              <a:pathLst>
                <a:path w="8209" h="14872" extrusionOk="0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3536050" y="2712250"/>
              <a:ext cx="282675" cy="826925"/>
            </a:xfrm>
            <a:custGeom>
              <a:avLst/>
              <a:gdLst/>
              <a:ahLst/>
              <a:cxnLst/>
              <a:rect l="l" t="t" r="r" b="b"/>
              <a:pathLst>
                <a:path w="11307" h="33077" extrusionOk="0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3531850" y="2828675"/>
              <a:ext cx="285075" cy="773725"/>
            </a:xfrm>
            <a:custGeom>
              <a:avLst/>
              <a:gdLst/>
              <a:ahLst/>
              <a:cxnLst/>
              <a:rect l="l" t="t" r="r" b="b"/>
              <a:pathLst>
                <a:path w="11403" h="30949" extrusionOk="0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2785375" y="2872475"/>
              <a:ext cx="272450" cy="565275"/>
            </a:xfrm>
            <a:custGeom>
              <a:avLst/>
              <a:gdLst/>
              <a:ahLst/>
              <a:cxnLst/>
              <a:rect l="l" t="t" r="r" b="b"/>
              <a:pathLst>
                <a:path w="10898" h="22611" extrusionOk="0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2799175" y="2664000"/>
              <a:ext cx="591700" cy="959175"/>
            </a:xfrm>
            <a:custGeom>
              <a:avLst/>
              <a:gdLst/>
              <a:ahLst/>
              <a:cxnLst/>
              <a:rect l="l" t="t" r="r" b="b"/>
              <a:pathLst>
                <a:path w="23668" h="38367" extrusionOk="0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4"/>
            <p:cNvSpPr/>
            <p:nvPr/>
          </p:nvSpPr>
          <p:spPr>
            <a:xfrm>
              <a:off x="2835775" y="2360625"/>
              <a:ext cx="643900" cy="1255950"/>
            </a:xfrm>
            <a:custGeom>
              <a:avLst/>
              <a:gdLst/>
              <a:ahLst/>
              <a:cxnLst/>
              <a:rect l="l" t="t" r="r" b="b"/>
              <a:pathLst>
                <a:path w="25756" h="50238" extrusionOk="0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4"/>
            <p:cNvSpPr/>
            <p:nvPr/>
          </p:nvSpPr>
          <p:spPr>
            <a:xfrm>
              <a:off x="3332050" y="2361225"/>
              <a:ext cx="271250" cy="1257025"/>
            </a:xfrm>
            <a:custGeom>
              <a:avLst/>
              <a:gdLst/>
              <a:ahLst/>
              <a:cxnLst/>
              <a:rect l="l" t="t" r="r" b="b"/>
              <a:pathLst>
                <a:path w="10850" h="50281" extrusionOk="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3486850" y="2396625"/>
              <a:ext cx="168050" cy="1218750"/>
            </a:xfrm>
            <a:custGeom>
              <a:avLst/>
              <a:gdLst/>
              <a:ahLst/>
              <a:cxnLst/>
              <a:rect l="l" t="t" r="r" b="b"/>
              <a:pathLst>
                <a:path w="6722" h="48750" extrusionOk="0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3053000" y="2802150"/>
              <a:ext cx="36025" cy="65475"/>
            </a:xfrm>
            <a:custGeom>
              <a:avLst/>
              <a:gdLst/>
              <a:ahLst/>
              <a:cxnLst/>
              <a:rect l="l" t="t" r="r" b="b"/>
              <a:pathLst>
                <a:path w="1441" h="2619" extrusionOk="0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3101025" y="2790750"/>
              <a:ext cx="34825" cy="59875"/>
            </a:xfrm>
            <a:custGeom>
              <a:avLst/>
              <a:gdLst/>
              <a:ahLst/>
              <a:cxnLst/>
              <a:rect l="l" t="t" r="r" b="b"/>
              <a:pathLst>
                <a:path w="1393" h="2395" extrusionOk="0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3152025" y="2749700"/>
              <a:ext cx="48625" cy="79750"/>
            </a:xfrm>
            <a:custGeom>
              <a:avLst/>
              <a:gdLst/>
              <a:ahLst/>
              <a:cxnLst/>
              <a:rect l="l" t="t" r="r" b="b"/>
              <a:pathLst>
                <a:path w="1945" h="3190" extrusionOk="0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3207825" y="2749600"/>
              <a:ext cx="28825" cy="41550"/>
            </a:xfrm>
            <a:custGeom>
              <a:avLst/>
              <a:gdLst/>
              <a:ahLst/>
              <a:cxnLst/>
              <a:rect l="l" t="t" r="r" b="b"/>
              <a:pathLst>
                <a:path w="1153" h="1662" extrusionOk="0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3062000" y="2665800"/>
              <a:ext cx="25225" cy="36275"/>
            </a:xfrm>
            <a:custGeom>
              <a:avLst/>
              <a:gdLst/>
              <a:ahLst/>
              <a:cxnLst/>
              <a:rect l="l" t="t" r="r" b="b"/>
              <a:pathLst>
                <a:path w="1009" h="1451" extrusionOk="0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4"/>
            <p:cNvSpPr/>
            <p:nvPr/>
          </p:nvSpPr>
          <p:spPr>
            <a:xfrm>
              <a:off x="3089600" y="2621575"/>
              <a:ext cx="35450" cy="66325"/>
            </a:xfrm>
            <a:custGeom>
              <a:avLst/>
              <a:gdLst/>
              <a:ahLst/>
              <a:cxnLst/>
              <a:rect l="l" t="t" r="r" b="b"/>
              <a:pathLst>
                <a:path w="1418" h="2653" extrusionOk="0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4"/>
            <p:cNvSpPr/>
            <p:nvPr/>
          </p:nvSpPr>
          <p:spPr>
            <a:xfrm>
              <a:off x="3132825" y="2622100"/>
              <a:ext cx="30025" cy="45500"/>
            </a:xfrm>
            <a:custGeom>
              <a:avLst/>
              <a:gdLst/>
              <a:ahLst/>
              <a:cxnLst/>
              <a:rect l="l" t="t" r="r" b="b"/>
              <a:pathLst>
                <a:path w="1201" h="1820" extrusionOk="0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3168825" y="2624050"/>
              <a:ext cx="21625" cy="28225"/>
            </a:xfrm>
            <a:custGeom>
              <a:avLst/>
              <a:gdLst/>
              <a:ahLst/>
              <a:cxnLst/>
              <a:rect l="l" t="t" r="r" b="b"/>
              <a:pathLst>
                <a:path w="865" h="1129" extrusionOk="0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3074000" y="2548825"/>
              <a:ext cx="27050" cy="37450"/>
            </a:xfrm>
            <a:custGeom>
              <a:avLst/>
              <a:gdLst/>
              <a:ahLst/>
              <a:cxnLst/>
              <a:rect l="l" t="t" r="r" b="b"/>
              <a:pathLst>
                <a:path w="1082" h="1498" extrusionOk="0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3100425" y="2537050"/>
              <a:ext cx="21025" cy="26275"/>
            </a:xfrm>
            <a:custGeom>
              <a:avLst/>
              <a:gdLst/>
              <a:ahLst/>
              <a:cxnLst/>
              <a:rect l="l" t="t" r="r" b="b"/>
              <a:pathLst>
                <a:path w="841" h="1051" extrusionOk="0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3063200" y="2458075"/>
              <a:ext cx="23425" cy="37000"/>
            </a:xfrm>
            <a:custGeom>
              <a:avLst/>
              <a:gdLst/>
              <a:ahLst/>
              <a:cxnLst/>
              <a:rect l="l" t="t" r="r" b="b"/>
              <a:pathLst>
                <a:path w="937" h="1480" extrusionOk="0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3090800" y="2913925"/>
              <a:ext cx="55850" cy="104875"/>
            </a:xfrm>
            <a:custGeom>
              <a:avLst/>
              <a:gdLst/>
              <a:ahLst/>
              <a:cxnLst/>
              <a:rect l="l" t="t" r="r" b="b"/>
              <a:pathLst>
                <a:path w="2234" h="4195" extrusionOk="0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3146025" y="2902125"/>
              <a:ext cx="39625" cy="80950"/>
            </a:xfrm>
            <a:custGeom>
              <a:avLst/>
              <a:gdLst/>
              <a:ahLst/>
              <a:cxnLst/>
              <a:rect l="l" t="t" r="r" b="b"/>
              <a:pathLst>
                <a:path w="1585" h="3238" extrusionOk="0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3188025" y="2877975"/>
              <a:ext cx="51025" cy="93425"/>
            </a:xfrm>
            <a:custGeom>
              <a:avLst/>
              <a:gdLst/>
              <a:ahLst/>
              <a:cxnLst/>
              <a:rect l="l" t="t" r="r" b="b"/>
              <a:pathLst>
                <a:path w="2041" h="3737" extrusionOk="0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3245625" y="2861400"/>
              <a:ext cx="36625" cy="66850"/>
            </a:xfrm>
            <a:custGeom>
              <a:avLst/>
              <a:gdLst/>
              <a:ahLst/>
              <a:cxnLst/>
              <a:rect l="l" t="t" r="r" b="b"/>
              <a:pathLst>
                <a:path w="1465" h="2674" extrusionOk="0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3158625" y="3070875"/>
              <a:ext cx="33025" cy="42250"/>
            </a:xfrm>
            <a:custGeom>
              <a:avLst/>
              <a:gdLst/>
              <a:ahLst/>
              <a:cxnLst/>
              <a:rect l="l" t="t" r="r" b="b"/>
              <a:pathLst>
                <a:path w="1321" h="1690" extrusionOk="0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3201225" y="3054925"/>
              <a:ext cx="27025" cy="42900"/>
            </a:xfrm>
            <a:custGeom>
              <a:avLst/>
              <a:gdLst/>
              <a:ahLst/>
              <a:cxnLst/>
              <a:rect l="l" t="t" r="r" b="b"/>
              <a:pathLst>
                <a:path w="1081" h="1716" extrusionOk="0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3235425" y="3014100"/>
              <a:ext cx="37825" cy="68475"/>
            </a:xfrm>
            <a:custGeom>
              <a:avLst/>
              <a:gdLst/>
              <a:ahLst/>
              <a:cxnLst/>
              <a:rect l="l" t="t" r="r" b="b"/>
              <a:pathLst>
                <a:path w="1513" h="2739" extrusionOk="0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3261825" y="3162575"/>
              <a:ext cx="33025" cy="53225"/>
            </a:xfrm>
            <a:custGeom>
              <a:avLst/>
              <a:gdLst/>
              <a:ahLst/>
              <a:cxnLst/>
              <a:rect l="l" t="t" r="r" b="b"/>
              <a:pathLst>
                <a:path w="1321" h="2129" extrusionOk="0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3660875" y="2926450"/>
              <a:ext cx="46825" cy="67550"/>
            </a:xfrm>
            <a:custGeom>
              <a:avLst/>
              <a:gdLst/>
              <a:ahLst/>
              <a:cxnLst/>
              <a:rect l="l" t="t" r="r" b="b"/>
              <a:pathLst>
                <a:path w="1873" h="2702" extrusionOk="0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3705275" y="2950850"/>
              <a:ext cx="38425" cy="63275"/>
            </a:xfrm>
            <a:custGeom>
              <a:avLst/>
              <a:gdLst/>
              <a:ahLst/>
              <a:cxnLst/>
              <a:rect l="l" t="t" r="r" b="b"/>
              <a:pathLst>
                <a:path w="1537" h="2531" extrusionOk="0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4"/>
            <p:cNvSpPr/>
            <p:nvPr/>
          </p:nvSpPr>
          <p:spPr>
            <a:xfrm>
              <a:off x="3743225" y="2966125"/>
              <a:ext cx="26875" cy="55000"/>
            </a:xfrm>
            <a:custGeom>
              <a:avLst/>
              <a:gdLst/>
              <a:ahLst/>
              <a:cxnLst/>
              <a:rect l="l" t="t" r="r" b="b"/>
              <a:pathLst>
                <a:path w="1075" h="2200" extrusionOk="0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4"/>
            <p:cNvSpPr/>
            <p:nvPr/>
          </p:nvSpPr>
          <p:spPr>
            <a:xfrm>
              <a:off x="3707675" y="2857775"/>
              <a:ext cx="43825" cy="51925"/>
            </a:xfrm>
            <a:custGeom>
              <a:avLst/>
              <a:gdLst/>
              <a:ahLst/>
              <a:cxnLst/>
              <a:rect l="l" t="t" r="r" b="b"/>
              <a:pathLst>
                <a:path w="1753" h="2077" extrusionOk="0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4"/>
            <p:cNvSpPr/>
            <p:nvPr/>
          </p:nvSpPr>
          <p:spPr>
            <a:xfrm>
              <a:off x="3737075" y="2877875"/>
              <a:ext cx="36625" cy="46575"/>
            </a:xfrm>
            <a:custGeom>
              <a:avLst/>
              <a:gdLst/>
              <a:ahLst/>
              <a:cxnLst/>
              <a:rect l="l" t="t" r="r" b="b"/>
              <a:pathLst>
                <a:path w="1465" h="1863" extrusionOk="0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3736475" y="2793925"/>
              <a:ext cx="39025" cy="50250"/>
            </a:xfrm>
            <a:custGeom>
              <a:avLst/>
              <a:gdLst/>
              <a:ahLst/>
              <a:cxnLst/>
              <a:rect l="l" t="t" r="r" b="b"/>
              <a:pathLst>
                <a:path w="1561" h="2010" extrusionOk="0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3775475" y="2818250"/>
              <a:ext cx="28225" cy="41500"/>
            </a:xfrm>
            <a:custGeom>
              <a:avLst/>
              <a:gdLst/>
              <a:ahLst/>
              <a:cxnLst/>
              <a:rect l="l" t="t" r="r" b="b"/>
              <a:pathLst>
                <a:path w="1129" h="1660" extrusionOk="0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4"/>
            <p:cNvSpPr/>
            <p:nvPr/>
          </p:nvSpPr>
          <p:spPr>
            <a:xfrm>
              <a:off x="3651875" y="3041825"/>
              <a:ext cx="49225" cy="58350"/>
            </a:xfrm>
            <a:custGeom>
              <a:avLst/>
              <a:gdLst/>
              <a:ahLst/>
              <a:cxnLst/>
              <a:rect l="l" t="t" r="r" b="b"/>
              <a:pathLst>
                <a:path w="1969" h="2334" extrusionOk="0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3695675" y="3060200"/>
              <a:ext cx="34225" cy="58800"/>
            </a:xfrm>
            <a:custGeom>
              <a:avLst/>
              <a:gdLst/>
              <a:ahLst/>
              <a:cxnLst/>
              <a:rect l="l" t="t" r="r" b="b"/>
              <a:pathLst>
                <a:path w="1369" h="2352" extrusionOk="0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3666275" y="3216300"/>
              <a:ext cx="39625" cy="63900"/>
            </a:xfrm>
            <a:custGeom>
              <a:avLst/>
              <a:gdLst/>
              <a:ahLst/>
              <a:cxnLst/>
              <a:rect l="l" t="t" r="r" b="b"/>
              <a:pathLst>
                <a:path w="1585" h="2556" extrusionOk="0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3639875" y="3197400"/>
              <a:ext cx="25225" cy="39600"/>
            </a:xfrm>
            <a:custGeom>
              <a:avLst/>
              <a:gdLst/>
              <a:ahLst/>
              <a:cxnLst/>
              <a:rect l="l" t="t" r="r" b="b"/>
              <a:pathLst>
                <a:path w="1009" h="1584" extrusionOk="0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4"/>
            <p:cNvSpPr/>
            <p:nvPr/>
          </p:nvSpPr>
          <p:spPr>
            <a:xfrm>
              <a:off x="2834575" y="3041450"/>
              <a:ext cx="37250" cy="52325"/>
            </a:xfrm>
            <a:custGeom>
              <a:avLst/>
              <a:gdLst/>
              <a:ahLst/>
              <a:cxnLst/>
              <a:rect l="l" t="t" r="r" b="b"/>
              <a:pathLst>
                <a:path w="1490" h="2093" extrusionOk="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4"/>
            <p:cNvSpPr/>
            <p:nvPr/>
          </p:nvSpPr>
          <p:spPr>
            <a:xfrm>
              <a:off x="2871800" y="3011400"/>
              <a:ext cx="33625" cy="47875"/>
            </a:xfrm>
            <a:custGeom>
              <a:avLst/>
              <a:gdLst/>
              <a:ahLst/>
              <a:cxnLst/>
              <a:rect l="l" t="t" r="r" b="b"/>
              <a:pathLst>
                <a:path w="1345" h="1915" extrusionOk="0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4"/>
            <p:cNvSpPr/>
            <p:nvPr/>
          </p:nvSpPr>
          <p:spPr>
            <a:xfrm>
              <a:off x="2907800" y="2977475"/>
              <a:ext cx="40225" cy="56450"/>
            </a:xfrm>
            <a:custGeom>
              <a:avLst/>
              <a:gdLst/>
              <a:ahLst/>
              <a:cxnLst/>
              <a:rect l="l" t="t" r="r" b="b"/>
              <a:pathLst>
                <a:path w="1609" h="2258" extrusionOk="0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4"/>
            <p:cNvSpPr/>
            <p:nvPr/>
          </p:nvSpPr>
          <p:spPr>
            <a:xfrm>
              <a:off x="2815375" y="2950975"/>
              <a:ext cx="19225" cy="34500"/>
            </a:xfrm>
            <a:custGeom>
              <a:avLst/>
              <a:gdLst/>
              <a:ahLst/>
              <a:cxnLst/>
              <a:rect l="l" t="t" r="r" b="b"/>
              <a:pathLst>
                <a:path w="769" h="1380" extrusionOk="0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4"/>
            <p:cNvSpPr/>
            <p:nvPr/>
          </p:nvSpPr>
          <p:spPr>
            <a:xfrm>
              <a:off x="2832175" y="2873500"/>
              <a:ext cx="40250" cy="72950"/>
            </a:xfrm>
            <a:custGeom>
              <a:avLst/>
              <a:gdLst/>
              <a:ahLst/>
              <a:cxnLst/>
              <a:rect l="l" t="t" r="r" b="b"/>
              <a:pathLst>
                <a:path w="1610" h="2918" extrusionOk="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4"/>
            <p:cNvSpPr/>
            <p:nvPr/>
          </p:nvSpPr>
          <p:spPr>
            <a:xfrm>
              <a:off x="2871800" y="2870875"/>
              <a:ext cx="24625" cy="40325"/>
            </a:xfrm>
            <a:custGeom>
              <a:avLst/>
              <a:gdLst/>
              <a:ahLst/>
              <a:cxnLst/>
              <a:rect l="l" t="t" r="r" b="b"/>
              <a:pathLst>
                <a:path w="985" h="1613" extrusionOk="0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4"/>
            <p:cNvSpPr/>
            <p:nvPr/>
          </p:nvSpPr>
          <p:spPr>
            <a:xfrm>
              <a:off x="2812375" y="2738675"/>
              <a:ext cx="33025" cy="56200"/>
            </a:xfrm>
            <a:custGeom>
              <a:avLst/>
              <a:gdLst/>
              <a:ahLst/>
              <a:cxnLst/>
              <a:rect l="l" t="t" r="r" b="b"/>
              <a:pathLst>
                <a:path w="1321" h="2248" extrusionOk="0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4"/>
            <p:cNvSpPr/>
            <p:nvPr/>
          </p:nvSpPr>
          <p:spPr>
            <a:xfrm>
              <a:off x="2912000" y="3152975"/>
              <a:ext cx="59425" cy="77650"/>
            </a:xfrm>
            <a:custGeom>
              <a:avLst/>
              <a:gdLst/>
              <a:ahLst/>
              <a:cxnLst/>
              <a:rect l="l" t="t" r="r" b="b"/>
              <a:pathLst>
                <a:path w="2377" h="3106" extrusionOk="0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4"/>
            <p:cNvSpPr/>
            <p:nvPr/>
          </p:nvSpPr>
          <p:spPr>
            <a:xfrm>
              <a:off x="2946200" y="3120050"/>
              <a:ext cx="61225" cy="71350"/>
            </a:xfrm>
            <a:custGeom>
              <a:avLst/>
              <a:gdLst/>
              <a:ahLst/>
              <a:cxnLst/>
              <a:rect l="l" t="t" r="r" b="b"/>
              <a:pathLst>
                <a:path w="2449" h="2854" extrusionOk="0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4"/>
            <p:cNvSpPr/>
            <p:nvPr/>
          </p:nvSpPr>
          <p:spPr>
            <a:xfrm>
              <a:off x="2989400" y="3103500"/>
              <a:ext cx="31225" cy="41000"/>
            </a:xfrm>
            <a:custGeom>
              <a:avLst/>
              <a:gdLst/>
              <a:ahLst/>
              <a:cxnLst/>
              <a:rect l="l" t="t" r="r" b="b"/>
              <a:pathLst>
                <a:path w="1249" h="1640" extrusionOk="0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4"/>
            <p:cNvSpPr/>
            <p:nvPr/>
          </p:nvSpPr>
          <p:spPr>
            <a:xfrm>
              <a:off x="3017000" y="3308675"/>
              <a:ext cx="67825" cy="80550"/>
            </a:xfrm>
            <a:custGeom>
              <a:avLst/>
              <a:gdLst/>
              <a:ahLst/>
              <a:cxnLst/>
              <a:rect l="l" t="t" r="r" b="b"/>
              <a:pathLst>
                <a:path w="2713" h="3222" extrusionOk="0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4"/>
            <p:cNvSpPr/>
            <p:nvPr/>
          </p:nvSpPr>
          <p:spPr>
            <a:xfrm>
              <a:off x="3050000" y="3263350"/>
              <a:ext cx="69050" cy="84275"/>
            </a:xfrm>
            <a:custGeom>
              <a:avLst/>
              <a:gdLst/>
              <a:ahLst/>
              <a:cxnLst/>
              <a:rect l="l" t="t" r="r" b="b"/>
              <a:pathLst>
                <a:path w="2762" h="3371" extrusionOk="0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3096825" y="3225825"/>
              <a:ext cx="49825" cy="70425"/>
            </a:xfrm>
            <a:custGeom>
              <a:avLst/>
              <a:gdLst/>
              <a:ahLst/>
              <a:cxnLst/>
              <a:rect l="l" t="t" r="r" b="b"/>
              <a:pathLst>
                <a:path w="1993" h="2817" extrusionOk="0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3128625" y="3436375"/>
              <a:ext cx="72025" cy="73450"/>
            </a:xfrm>
            <a:custGeom>
              <a:avLst/>
              <a:gdLst/>
              <a:ahLst/>
              <a:cxnLst/>
              <a:rect l="l" t="t" r="r" b="b"/>
              <a:pathLst>
                <a:path w="2881" h="2938" extrusionOk="0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3170025" y="3387775"/>
              <a:ext cx="61225" cy="72500"/>
            </a:xfrm>
            <a:custGeom>
              <a:avLst/>
              <a:gdLst/>
              <a:ahLst/>
              <a:cxnLst/>
              <a:rect l="l" t="t" r="r" b="b"/>
              <a:pathLst>
                <a:path w="2449" h="2900" extrusionOk="0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3206625" y="3368425"/>
              <a:ext cx="39625" cy="45275"/>
            </a:xfrm>
            <a:custGeom>
              <a:avLst/>
              <a:gdLst/>
              <a:ahLst/>
              <a:cxnLst/>
              <a:rect l="l" t="t" r="r" b="b"/>
              <a:pathLst>
                <a:path w="1585" h="1811" extrusionOk="0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3230025" y="3542275"/>
              <a:ext cx="40225" cy="49250"/>
            </a:xfrm>
            <a:custGeom>
              <a:avLst/>
              <a:gdLst/>
              <a:ahLst/>
              <a:cxnLst/>
              <a:rect l="l" t="t" r="r" b="b"/>
              <a:pathLst>
                <a:path w="1609" h="1970" extrusionOk="0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3261825" y="3510250"/>
              <a:ext cx="56425" cy="79175"/>
            </a:xfrm>
            <a:custGeom>
              <a:avLst/>
              <a:gdLst/>
              <a:ahLst/>
              <a:cxnLst/>
              <a:rect l="l" t="t" r="r" b="b"/>
              <a:pathLst>
                <a:path w="2257" h="3167" extrusionOk="0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3308625" y="3495625"/>
              <a:ext cx="41450" cy="60600"/>
            </a:xfrm>
            <a:custGeom>
              <a:avLst/>
              <a:gdLst/>
              <a:ahLst/>
              <a:cxnLst/>
              <a:rect l="l" t="t" r="r" b="b"/>
              <a:pathLst>
                <a:path w="1658" h="2424" extrusionOk="0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3369250" y="3039600"/>
              <a:ext cx="42625" cy="79975"/>
            </a:xfrm>
            <a:custGeom>
              <a:avLst/>
              <a:gdLst/>
              <a:ahLst/>
              <a:cxnLst/>
              <a:rect l="l" t="t" r="r" b="b"/>
              <a:pathLst>
                <a:path w="1705" h="3199" extrusionOk="0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3431650" y="3025250"/>
              <a:ext cx="45025" cy="90350"/>
            </a:xfrm>
            <a:custGeom>
              <a:avLst/>
              <a:gdLst/>
              <a:ahLst/>
              <a:cxnLst/>
              <a:rect l="l" t="t" r="r" b="b"/>
              <a:pathLst>
                <a:path w="1801" h="3614" extrusionOk="0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3489850" y="3026975"/>
              <a:ext cx="40225" cy="81000"/>
            </a:xfrm>
            <a:custGeom>
              <a:avLst/>
              <a:gdLst/>
              <a:ahLst/>
              <a:cxnLst/>
              <a:rect l="l" t="t" r="r" b="b"/>
              <a:pathLst>
                <a:path w="1609" h="3240" extrusionOk="0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3541450" y="3043975"/>
              <a:ext cx="35450" cy="49850"/>
            </a:xfrm>
            <a:custGeom>
              <a:avLst/>
              <a:gdLst/>
              <a:ahLst/>
              <a:cxnLst/>
              <a:rect l="l" t="t" r="r" b="b"/>
              <a:pathLst>
                <a:path w="1418" h="1994" extrusionOk="0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3371650" y="2858600"/>
              <a:ext cx="38425" cy="65575"/>
            </a:xfrm>
            <a:custGeom>
              <a:avLst/>
              <a:gdLst/>
              <a:ahLst/>
              <a:cxnLst/>
              <a:rect l="l" t="t" r="r" b="b"/>
              <a:pathLst>
                <a:path w="1537" h="2623" extrusionOk="0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3412450" y="2840225"/>
              <a:ext cx="39625" cy="66775"/>
            </a:xfrm>
            <a:custGeom>
              <a:avLst/>
              <a:gdLst/>
              <a:ahLst/>
              <a:cxnLst/>
              <a:rect l="l" t="t" r="r" b="b"/>
              <a:pathLst>
                <a:path w="1585" h="2671" extrusionOk="0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3465250" y="2823000"/>
              <a:ext cx="37825" cy="80700"/>
            </a:xfrm>
            <a:custGeom>
              <a:avLst/>
              <a:gdLst/>
              <a:ahLst/>
              <a:cxnLst/>
              <a:rect l="l" t="t" r="r" b="b"/>
              <a:pathLst>
                <a:path w="1513" h="3228" extrusionOk="0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3513250" y="2837275"/>
              <a:ext cx="26425" cy="36075"/>
            </a:xfrm>
            <a:custGeom>
              <a:avLst/>
              <a:gdLst/>
              <a:ahLst/>
              <a:cxnLst/>
              <a:rect l="l" t="t" r="r" b="b"/>
              <a:pathLst>
                <a:path w="1057" h="1443" extrusionOk="0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3395650" y="2726425"/>
              <a:ext cx="22225" cy="29300"/>
            </a:xfrm>
            <a:custGeom>
              <a:avLst/>
              <a:gdLst/>
              <a:ahLst/>
              <a:cxnLst/>
              <a:rect l="l" t="t" r="r" b="b"/>
              <a:pathLst>
                <a:path w="889" h="1172" extrusionOk="0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3425650" y="2688700"/>
              <a:ext cx="33025" cy="65950"/>
            </a:xfrm>
            <a:custGeom>
              <a:avLst/>
              <a:gdLst/>
              <a:ahLst/>
              <a:cxnLst/>
              <a:rect l="l" t="t" r="r" b="b"/>
              <a:pathLst>
                <a:path w="1321" h="2638" extrusionOk="0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3468850" y="2705200"/>
              <a:ext cx="26425" cy="32650"/>
            </a:xfrm>
            <a:custGeom>
              <a:avLst/>
              <a:gdLst/>
              <a:ahLst/>
              <a:cxnLst/>
              <a:rect l="l" t="t" r="r" b="b"/>
              <a:pathLst>
                <a:path w="1057" h="1306" extrusionOk="0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3482050" y="2569675"/>
              <a:ext cx="27625" cy="41675"/>
            </a:xfrm>
            <a:custGeom>
              <a:avLst/>
              <a:gdLst/>
              <a:ahLst/>
              <a:cxnLst/>
              <a:rect l="l" t="t" r="r" b="b"/>
              <a:pathLst>
                <a:path w="1105" h="1667" extrusionOk="0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3455050" y="2567400"/>
              <a:ext cx="22225" cy="30650"/>
            </a:xfrm>
            <a:custGeom>
              <a:avLst/>
              <a:gdLst/>
              <a:ahLst/>
              <a:cxnLst/>
              <a:rect l="l" t="t" r="r" b="b"/>
              <a:pathLst>
                <a:path w="889" h="1226" extrusionOk="0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3450850" y="2445750"/>
              <a:ext cx="25825" cy="42875"/>
            </a:xfrm>
            <a:custGeom>
              <a:avLst/>
              <a:gdLst/>
              <a:ahLst/>
              <a:cxnLst/>
              <a:rect l="l" t="t" r="r" b="b"/>
              <a:pathLst>
                <a:path w="1033" h="1715" extrusionOk="0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3489850" y="2444975"/>
              <a:ext cx="16225" cy="22925"/>
            </a:xfrm>
            <a:custGeom>
              <a:avLst/>
              <a:gdLst/>
              <a:ahLst/>
              <a:cxnLst/>
              <a:rect l="l" t="t" r="r" b="b"/>
              <a:pathLst>
                <a:path w="649" h="917" extrusionOk="0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3366250" y="3202975"/>
              <a:ext cx="34825" cy="103450"/>
            </a:xfrm>
            <a:custGeom>
              <a:avLst/>
              <a:gdLst/>
              <a:ahLst/>
              <a:cxnLst/>
              <a:rect l="l" t="t" r="r" b="b"/>
              <a:pathLst>
                <a:path w="1393" h="4138" extrusionOk="0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3423250" y="3184150"/>
              <a:ext cx="51625" cy="113750"/>
            </a:xfrm>
            <a:custGeom>
              <a:avLst/>
              <a:gdLst/>
              <a:ahLst/>
              <a:cxnLst/>
              <a:rect l="l" t="t" r="r" b="b"/>
              <a:pathLst>
                <a:path w="2065" h="4550" extrusionOk="0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3489850" y="3200025"/>
              <a:ext cx="34825" cy="78775"/>
            </a:xfrm>
            <a:custGeom>
              <a:avLst/>
              <a:gdLst/>
              <a:ahLst/>
              <a:cxnLst/>
              <a:rect l="l" t="t" r="r" b="b"/>
              <a:pathLst>
                <a:path w="1393" h="3151" extrusionOk="0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3537850" y="3209475"/>
              <a:ext cx="25825" cy="49625"/>
            </a:xfrm>
            <a:custGeom>
              <a:avLst/>
              <a:gdLst/>
              <a:ahLst/>
              <a:cxnLst/>
              <a:rect l="l" t="t" r="r" b="b"/>
              <a:pathLst>
                <a:path w="1033" h="1985" extrusionOk="0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3373450" y="3417325"/>
              <a:ext cx="27025" cy="39725"/>
            </a:xfrm>
            <a:custGeom>
              <a:avLst/>
              <a:gdLst/>
              <a:ahLst/>
              <a:cxnLst/>
              <a:rect l="l" t="t" r="r" b="b"/>
              <a:pathLst>
                <a:path w="1081" h="1589" extrusionOk="0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3422050" y="3385525"/>
              <a:ext cx="41425" cy="90225"/>
            </a:xfrm>
            <a:custGeom>
              <a:avLst/>
              <a:gdLst/>
              <a:ahLst/>
              <a:cxnLst/>
              <a:rect l="l" t="t" r="r" b="b"/>
              <a:pathLst>
                <a:path w="1657" h="3609" extrusionOk="0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3468250" y="3393575"/>
              <a:ext cx="33625" cy="56800"/>
            </a:xfrm>
            <a:custGeom>
              <a:avLst/>
              <a:gdLst/>
              <a:ahLst/>
              <a:cxnLst/>
              <a:rect l="l" t="t" r="r" b="b"/>
              <a:pathLst>
                <a:path w="1345" h="2272" extrusionOk="0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3515050" y="3399250"/>
              <a:ext cx="29425" cy="40975"/>
            </a:xfrm>
            <a:custGeom>
              <a:avLst/>
              <a:gdLst/>
              <a:ahLst/>
              <a:cxnLst/>
              <a:rect l="l" t="t" r="r" b="b"/>
              <a:pathLst>
                <a:path w="1177" h="1639" extrusionOk="0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3275625" y="2581425"/>
              <a:ext cx="39600" cy="61925"/>
            </a:xfrm>
            <a:custGeom>
              <a:avLst/>
              <a:gdLst/>
              <a:ahLst/>
              <a:cxnLst/>
              <a:rect l="l" t="t" r="r" b="b"/>
              <a:pathLst>
                <a:path w="1584" h="2477" extrusionOk="0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3316425" y="2580300"/>
              <a:ext cx="42050" cy="77375"/>
            </a:xfrm>
            <a:custGeom>
              <a:avLst/>
              <a:gdLst/>
              <a:ahLst/>
              <a:cxnLst/>
              <a:rect l="l" t="t" r="r" b="b"/>
              <a:pathLst>
                <a:path w="1682" h="3095" extrusionOk="0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3317025" y="2463675"/>
              <a:ext cx="23450" cy="36900"/>
            </a:xfrm>
            <a:custGeom>
              <a:avLst/>
              <a:gdLst/>
              <a:ahLst/>
              <a:cxnLst/>
              <a:rect l="l" t="t" r="r" b="b"/>
              <a:pathLst>
                <a:path w="938" h="1476" extrusionOk="0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3342850" y="2443050"/>
              <a:ext cx="19225" cy="28600"/>
            </a:xfrm>
            <a:custGeom>
              <a:avLst/>
              <a:gdLst/>
              <a:ahLst/>
              <a:cxnLst/>
              <a:rect l="l" t="t" r="r" b="b"/>
              <a:pathLst>
                <a:path w="769" h="1144" extrusionOk="0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3615875" y="2711050"/>
              <a:ext cx="33025" cy="69300"/>
            </a:xfrm>
            <a:custGeom>
              <a:avLst/>
              <a:gdLst/>
              <a:ahLst/>
              <a:cxnLst/>
              <a:rect l="l" t="t" r="r" b="b"/>
              <a:pathLst>
                <a:path w="1321" h="2772" extrusionOk="0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3592475" y="2684050"/>
              <a:ext cx="28825" cy="41425"/>
            </a:xfrm>
            <a:custGeom>
              <a:avLst/>
              <a:gdLst/>
              <a:ahLst/>
              <a:cxnLst/>
              <a:rect l="l" t="t" r="r" b="b"/>
              <a:pathLst>
                <a:path w="1153" h="1657" extrusionOk="0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3644075" y="2610875"/>
              <a:ext cx="24025" cy="48375"/>
            </a:xfrm>
            <a:custGeom>
              <a:avLst/>
              <a:gdLst/>
              <a:ahLst/>
              <a:cxnLst/>
              <a:rect l="l" t="t" r="r" b="b"/>
              <a:pathLst>
                <a:path w="961" h="1935" extrusionOk="0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2942600" y="3509325"/>
              <a:ext cx="820300" cy="802200"/>
            </a:xfrm>
            <a:custGeom>
              <a:avLst/>
              <a:gdLst/>
              <a:ahLst/>
              <a:cxnLst/>
              <a:rect l="l" t="t" r="r" b="b"/>
              <a:pathLst>
                <a:path w="32812" h="32088" extrusionOk="0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3032600" y="3745875"/>
              <a:ext cx="125450" cy="168775"/>
            </a:xfrm>
            <a:custGeom>
              <a:avLst/>
              <a:gdLst/>
              <a:ahLst/>
              <a:cxnLst/>
              <a:rect l="l" t="t" r="r" b="b"/>
              <a:pathLst>
                <a:path w="5018" h="6751" extrusionOk="0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3572675" y="3822075"/>
              <a:ext cx="113425" cy="168800"/>
            </a:xfrm>
            <a:custGeom>
              <a:avLst/>
              <a:gdLst/>
              <a:ahLst/>
              <a:cxnLst/>
              <a:rect l="l" t="t" r="r" b="b"/>
              <a:pathLst>
                <a:path w="4537" h="6752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3186225" y="4174325"/>
              <a:ext cx="121825" cy="133525"/>
            </a:xfrm>
            <a:custGeom>
              <a:avLst/>
              <a:gdLst/>
              <a:ahLst/>
              <a:cxnLst/>
              <a:rect l="l" t="t" r="r" b="b"/>
              <a:pathLst>
                <a:path w="4873" h="5341" extrusionOk="0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3054800" y="4002675"/>
              <a:ext cx="103250" cy="168900"/>
            </a:xfrm>
            <a:custGeom>
              <a:avLst/>
              <a:gdLst/>
              <a:ahLst/>
              <a:cxnLst/>
              <a:rect l="l" t="t" r="r" b="b"/>
              <a:pathLst>
                <a:path w="4130" h="6756" extrusionOk="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3235425" y="3768975"/>
              <a:ext cx="125450" cy="137725"/>
            </a:xfrm>
            <a:custGeom>
              <a:avLst/>
              <a:gdLst/>
              <a:ahLst/>
              <a:cxnLst/>
              <a:rect l="l" t="t" r="r" b="b"/>
              <a:pathLst>
                <a:path w="5018" h="5509" extrusionOk="0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3556450" y="4048900"/>
              <a:ext cx="105650" cy="168775"/>
            </a:xfrm>
            <a:custGeom>
              <a:avLst/>
              <a:gdLst/>
              <a:ahLst/>
              <a:cxnLst/>
              <a:rect l="l" t="t" r="r" b="b"/>
              <a:pathLst>
                <a:path w="4226" h="6751" extrusionOk="0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3221625" y="3952300"/>
              <a:ext cx="124850" cy="169225"/>
            </a:xfrm>
            <a:custGeom>
              <a:avLst/>
              <a:gdLst/>
              <a:ahLst/>
              <a:cxnLst/>
              <a:rect l="l" t="t" r="r" b="b"/>
              <a:pathLst>
                <a:path w="4994" h="6769" extrusionOk="0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3391450" y="4130500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3404050" y="3892275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3447250" y="3740175"/>
              <a:ext cx="1825" cy="10825"/>
            </a:xfrm>
            <a:custGeom>
              <a:avLst/>
              <a:gdLst/>
              <a:ahLst/>
              <a:cxnLst/>
              <a:rect l="l" t="t" r="r" b="b"/>
              <a:pathLst>
                <a:path w="73" h="433" extrusionOk="0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3452650" y="3777975"/>
              <a:ext cx="116425" cy="92875"/>
            </a:xfrm>
            <a:custGeom>
              <a:avLst/>
              <a:gdLst/>
              <a:ahLst/>
              <a:cxnLst/>
              <a:rect l="l" t="t" r="r" b="b"/>
              <a:pathLst>
                <a:path w="4657" h="3715" extrusionOk="0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2998975" y="3718925"/>
              <a:ext cx="727400" cy="68675"/>
            </a:xfrm>
            <a:custGeom>
              <a:avLst/>
              <a:gdLst/>
              <a:ahLst/>
              <a:cxnLst/>
              <a:rect l="l" t="t" r="r" b="b"/>
              <a:pathLst>
                <a:path w="29096" h="2747" extrusionOk="0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3" name="Google Shape;3163;p44"/>
          <p:cNvSpPr/>
          <p:nvPr/>
        </p:nvSpPr>
        <p:spPr>
          <a:xfrm rot="-4530513" flipH="1">
            <a:off x="414882" y="743889"/>
            <a:ext cx="4482596" cy="39155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2ACB9-7DF1-CC42-81DA-D087919418B6}"/>
              </a:ext>
            </a:extLst>
          </p:cNvPr>
          <p:cNvSpPr/>
          <p:nvPr/>
        </p:nvSpPr>
        <p:spPr>
          <a:xfrm>
            <a:off x="2998287" y="1128065"/>
            <a:ext cx="5654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Em hiểu thế nào là trao đổi, thảo luận về ý nghĩa của một sự kiện lịch sử?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Qua tìm hiểu, em hãy nêu cách trao đổi, thảo luận về ý nghĩa của một sự kiện lịch sử?</a:t>
            </a:r>
            <a:endParaRPr lang="en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D40E613-1B31-BE49-B803-8667F285F30E}"/>
              </a:ext>
            </a:extLst>
          </p:cNvPr>
          <p:cNvSpPr/>
          <p:nvPr/>
        </p:nvSpPr>
        <p:spPr>
          <a:xfrm>
            <a:off x="2285999" y="387688"/>
            <a:ext cx="6688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Trao đổi, thảo luận về ý nghĩa của một sự kiện lịch sử là hoạt động giúp chúng ta hiểu rõ hơn ý nghĩa của sự kiện đó và ảnh hưởng của nó với cuộc sống ngày nay.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Khi trao đổi, thảo luận về ý nghĩa của một sự kiện lịch sử, các em cần chú ý: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Lựa chọn và xác định sự kiện lịch sử cần trao đổi, thảo luận. 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Lập dàn ý cho bài nói.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Tương tác trong khi trao đổi, thảo luận. </a:t>
            </a:r>
            <a:endParaRPr lang="en-VN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42392A-BF55-5F47-8E03-C6953E1CF174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trao đổi, thảo luận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4498DD-2893-A844-A02C-740040EF0A72}"/>
              </a:ext>
            </a:extLst>
          </p:cNvPr>
          <p:cNvSpPr/>
          <p:nvPr/>
        </p:nvSpPr>
        <p:spPr>
          <a:xfrm>
            <a:off x="575733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khái quát về sự kiện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FED4FCA-3329-1B40-A15F-E35732DE5E1C}"/>
              </a:ext>
            </a:extLst>
          </p:cNvPr>
          <p:cNvSpPr/>
          <p:nvPr/>
        </p:nvSpPr>
        <p:spPr>
          <a:xfrm>
            <a:off x="3403600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lại ngắn gọn sự kiện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117B466-7671-7A46-85FB-944B6B47A7FD}"/>
              </a:ext>
            </a:extLst>
          </p:cNvPr>
          <p:cNvSpPr/>
          <p:nvPr/>
        </p:nvSpPr>
        <p:spPr>
          <a:xfrm>
            <a:off x="6129870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thảo luận về ý nghĩa của sự kiện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7B6BECD-0440-4247-BE05-FF6D3EE45BBB}"/>
              </a:ext>
            </a:extLst>
          </p:cNvPr>
          <p:cNvSpPr/>
          <p:nvPr/>
        </p:nvSpPr>
        <p:spPr>
          <a:xfrm>
            <a:off x="1811864" y="3557510"/>
            <a:ext cx="1202265" cy="572700"/>
          </a:xfrm>
          <a:prstGeom prst="roundRect">
            <a:avLst>
              <a:gd name="adj" fmla="val 105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7DA3573-8EE6-9A4B-8C01-684F1A388B17}"/>
              </a:ext>
            </a:extLst>
          </p:cNvPr>
          <p:cNvSpPr/>
          <p:nvPr/>
        </p:nvSpPr>
        <p:spPr>
          <a:xfrm>
            <a:off x="4622798" y="1624996"/>
            <a:ext cx="1202265" cy="572700"/>
          </a:xfrm>
          <a:prstGeom prst="roundRect">
            <a:avLst>
              <a:gd name="adj" fmla="val 10533"/>
            </a:avLst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4FA94A1-1A55-5649-8465-623E23FD11C9}"/>
              </a:ext>
            </a:extLst>
          </p:cNvPr>
          <p:cNvSpPr/>
          <p:nvPr/>
        </p:nvSpPr>
        <p:spPr>
          <a:xfrm>
            <a:off x="7662011" y="3557510"/>
            <a:ext cx="1202265" cy="572700"/>
          </a:xfrm>
          <a:prstGeom prst="roundRect">
            <a:avLst>
              <a:gd name="adj" fmla="val 10533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Google Shape;406;p39">
            <a:extLst>
              <a:ext uri="{FF2B5EF4-FFF2-40B4-BE49-F238E27FC236}">
                <a16:creationId xmlns:a16="http://schemas.microsoft.com/office/drawing/2014/main" id="{84A14A1A-B3E9-9043-8CCE-EE13AEC01F47}"/>
              </a:ext>
            </a:extLst>
          </p:cNvPr>
          <p:cNvSpPr/>
          <p:nvPr/>
        </p:nvSpPr>
        <p:spPr>
          <a:xfrm rot="19197547" flipH="1">
            <a:off x="5237999" y="1273315"/>
            <a:ext cx="1704310" cy="1727615"/>
          </a:xfrm>
          <a:prstGeom prst="arc">
            <a:avLst>
              <a:gd name="adj1" fmla="val 10950938"/>
              <a:gd name="adj2" fmla="val 1623011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406;p39">
            <a:extLst>
              <a:ext uri="{FF2B5EF4-FFF2-40B4-BE49-F238E27FC236}">
                <a16:creationId xmlns:a16="http://schemas.microsoft.com/office/drawing/2014/main" id="{80CB93F5-ECDA-9E4F-B0CA-BC588EA35C11}"/>
              </a:ext>
            </a:extLst>
          </p:cNvPr>
          <p:cNvSpPr/>
          <p:nvPr/>
        </p:nvSpPr>
        <p:spPr>
          <a:xfrm rot="2023441" flipH="1" flipV="1">
            <a:off x="2492951" y="3031990"/>
            <a:ext cx="1572516" cy="1398965"/>
          </a:xfrm>
          <a:prstGeom prst="arc">
            <a:avLst>
              <a:gd name="adj1" fmla="val 10950938"/>
              <a:gd name="adj2" fmla="val 1623011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47"/>
          <p:cNvSpPr/>
          <p:nvPr/>
        </p:nvSpPr>
        <p:spPr>
          <a:xfrm>
            <a:off x="3817404" y="944054"/>
            <a:ext cx="1623469" cy="1401468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47"/>
          <p:cNvSpPr txBox="1">
            <a:spLocks noGrp="1"/>
          </p:cNvSpPr>
          <p:nvPr>
            <p:ph type="title"/>
          </p:nvPr>
        </p:nvSpPr>
        <p:spPr>
          <a:xfrm>
            <a:off x="874758" y="2240411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5" name="Google Shape;3195;p47"/>
          <p:cNvSpPr txBox="1">
            <a:spLocks noGrp="1"/>
          </p:cNvSpPr>
          <p:nvPr>
            <p:ph type="title" idx="2"/>
          </p:nvPr>
        </p:nvSpPr>
        <p:spPr>
          <a:xfrm>
            <a:off x="3905950" y="1217140"/>
            <a:ext cx="1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Google Shape;3757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HÀNH</a:t>
            </a:r>
            <a:endParaRPr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58" name="Google Shape;3758;p5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037" y="1242413"/>
            <a:ext cx="3033735" cy="297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6" name="Google Shape;3776;p56"/>
          <p:cNvGrpSpPr/>
          <p:nvPr/>
        </p:nvGrpSpPr>
        <p:grpSpPr>
          <a:xfrm>
            <a:off x="4117338" y="2049838"/>
            <a:ext cx="1011575" cy="1362750"/>
            <a:chOff x="2486125" y="1266275"/>
            <a:chExt cx="1011575" cy="1362750"/>
          </a:xfrm>
        </p:grpSpPr>
        <p:sp>
          <p:nvSpPr>
            <p:cNvPr id="3777" name="Google Shape;3777;p56"/>
            <p:cNvSpPr/>
            <p:nvPr/>
          </p:nvSpPr>
          <p:spPr>
            <a:xfrm>
              <a:off x="2512800" y="1576225"/>
              <a:ext cx="427850" cy="504900"/>
            </a:xfrm>
            <a:custGeom>
              <a:avLst/>
              <a:gdLst/>
              <a:ahLst/>
              <a:cxnLst/>
              <a:rect l="l" t="t" r="r" b="b"/>
              <a:pathLst>
                <a:path w="17114" h="20196" extrusionOk="0">
                  <a:moveTo>
                    <a:pt x="475" y="0"/>
                  </a:moveTo>
                  <a:cubicBezTo>
                    <a:pt x="456" y="0"/>
                    <a:pt x="443" y="5"/>
                    <a:pt x="435" y="14"/>
                  </a:cubicBezTo>
                  <a:cubicBezTo>
                    <a:pt x="1" y="481"/>
                    <a:pt x="1435" y="6486"/>
                    <a:pt x="3503" y="10989"/>
                  </a:cubicBezTo>
                  <a:cubicBezTo>
                    <a:pt x="5605" y="15492"/>
                    <a:pt x="12510" y="20129"/>
                    <a:pt x="12510" y="20129"/>
                  </a:cubicBezTo>
                  <a:lnTo>
                    <a:pt x="17113" y="20195"/>
                  </a:lnTo>
                  <a:cubicBezTo>
                    <a:pt x="14042" y="10786"/>
                    <a:pt x="1370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6"/>
            <p:cNvSpPr/>
            <p:nvPr/>
          </p:nvSpPr>
          <p:spPr>
            <a:xfrm>
              <a:off x="2545325" y="1614100"/>
              <a:ext cx="337775" cy="449500"/>
            </a:xfrm>
            <a:custGeom>
              <a:avLst/>
              <a:gdLst/>
              <a:ahLst/>
              <a:cxnLst/>
              <a:rect l="l" t="t" r="r" b="b"/>
              <a:pathLst>
                <a:path w="13511" h="17980" extrusionOk="0">
                  <a:moveTo>
                    <a:pt x="1" y="0"/>
                  </a:moveTo>
                  <a:cubicBezTo>
                    <a:pt x="801" y="1702"/>
                    <a:pt x="1702" y="3369"/>
                    <a:pt x="2636" y="4971"/>
                  </a:cubicBezTo>
                  <a:cubicBezTo>
                    <a:pt x="3570" y="6605"/>
                    <a:pt x="4637" y="8173"/>
                    <a:pt x="5705" y="9707"/>
                  </a:cubicBezTo>
                  <a:cubicBezTo>
                    <a:pt x="6239" y="10508"/>
                    <a:pt x="6839" y="11275"/>
                    <a:pt x="7406" y="12009"/>
                  </a:cubicBezTo>
                  <a:cubicBezTo>
                    <a:pt x="8007" y="12709"/>
                    <a:pt x="8574" y="13477"/>
                    <a:pt x="9241" y="14177"/>
                  </a:cubicBezTo>
                  <a:cubicBezTo>
                    <a:pt x="10542" y="15612"/>
                    <a:pt x="11909" y="16979"/>
                    <a:pt x="13510" y="17980"/>
                  </a:cubicBezTo>
                  <a:cubicBezTo>
                    <a:pt x="12176" y="16646"/>
                    <a:pt x="11009" y="15178"/>
                    <a:pt x="9841" y="13710"/>
                  </a:cubicBezTo>
                  <a:cubicBezTo>
                    <a:pt x="8707" y="12276"/>
                    <a:pt x="7573" y="10741"/>
                    <a:pt x="6505" y="9207"/>
                  </a:cubicBezTo>
                  <a:cubicBezTo>
                    <a:pt x="4304" y="6171"/>
                    <a:pt x="2202" y="303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6"/>
            <p:cNvSpPr/>
            <p:nvPr/>
          </p:nvSpPr>
          <p:spPr>
            <a:xfrm>
              <a:off x="2860550" y="1266275"/>
              <a:ext cx="363900" cy="811525"/>
            </a:xfrm>
            <a:custGeom>
              <a:avLst/>
              <a:gdLst/>
              <a:ahLst/>
              <a:cxnLst/>
              <a:rect l="l" t="t" r="r" b="b"/>
              <a:pathLst>
                <a:path w="14556" h="32461" extrusionOk="0">
                  <a:moveTo>
                    <a:pt x="2490" y="1"/>
                  </a:moveTo>
                  <a:cubicBezTo>
                    <a:pt x="2482" y="1"/>
                    <a:pt x="2476" y="2"/>
                    <a:pt x="2469" y="3"/>
                  </a:cubicBezTo>
                  <a:cubicBezTo>
                    <a:pt x="1502" y="237"/>
                    <a:pt x="1" y="8510"/>
                    <a:pt x="434" y="15014"/>
                  </a:cubicBezTo>
                  <a:cubicBezTo>
                    <a:pt x="835" y="21552"/>
                    <a:pt x="4537" y="32460"/>
                    <a:pt x="4537" y="32460"/>
                  </a:cubicBezTo>
                  <a:lnTo>
                    <a:pt x="6105" y="32460"/>
                  </a:lnTo>
                  <a:cubicBezTo>
                    <a:pt x="14555" y="19967"/>
                    <a:pt x="3582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6"/>
            <p:cNvSpPr/>
            <p:nvPr/>
          </p:nvSpPr>
          <p:spPr>
            <a:xfrm>
              <a:off x="2932275" y="1303875"/>
              <a:ext cx="79250" cy="753900"/>
            </a:xfrm>
            <a:custGeom>
              <a:avLst/>
              <a:gdLst/>
              <a:ahLst/>
              <a:cxnLst/>
              <a:rect l="l" t="t" r="r" b="b"/>
              <a:pathLst>
                <a:path w="3170" h="30156" extrusionOk="0">
                  <a:moveTo>
                    <a:pt x="1" y="1"/>
                  </a:moveTo>
                  <a:lnTo>
                    <a:pt x="935" y="7473"/>
                  </a:lnTo>
                  <a:cubicBezTo>
                    <a:pt x="1268" y="10041"/>
                    <a:pt x="1568" y="12543"/>
                    <a:pt x="1835" y="15045"/>
                  </a:cubicBezTo>
                  <a:cubicBezTo>
                    <a:pt x="2069" y="17546"/>
                    <a:pt x="2336" y="20082"/>
                    <a:pt x="2436" y="22583"/>
                  </a:cubicBezTo>
                  <a:lnTo>
                    <a:pt x="2502" y="23551"/>
                  </a:lnTo>
                  <a:lnTo>
                    <a:pt x="2536" y="24485"/>
                  </a:lnTo>
                  <a:cubicBezTo>
                    <a:pt x="2536" y="25118"/>
                    <a:pt x="2569" y="25752"/>
                    <a:pt x="2569" y="26386"/>
                  </a:cubicBezTo>
                  <a:lnTo>
                    <a:pt x="2569" y="28254"/>
                  </a:lnTo>
                  <a:cubicBezTo>
                    <a:pt x="2536" y="28921"/>
                    <a:pt x="2536" y="29555"/>
                    <a:pt x="2502" y="30155"/>
                  </a:cubicBezTo>
                  <a:cubicBezTo>
                    <a:pt x="3036" y="27720"/>
                    <a:pt x="3169" y="25118"/>
                    <a:pt x="3169" y="22583"/>
                  </a:cubicBezTo>
                  <a:cubicBezTo>
                    <a:pt x="3169" y="21282"/>
                    <a:pt x="3069" y="20048"/>
                    <a:pt x="3036" y="18747"/>
                  </a:cubicBezTo>
                  <a:cubicBezTo>
                    <a:pt x="2903" y="17480"/>
                    <a:pt x="2836" y="16212"/>
                    <a:pt x="2702" y="14945"/>
                  </a:cubicBezTo>
                  <a:cubicBezTo>
                    <a:pt x="2569" y="13677"/>
                    <a:pt x="2402" y="12409"/>
                    <a:pt x="2235" y="11175"/>
                  </a:cubicBezTo>
                  <a:cubicBezTo>
                    <a:pt x="2035" y="9908"/>
                    <a:pt x="1869" y="8673"/>
                    <a:pt x="1602" y="7406"/>
                  </a:cubicBezTo>
                  <a:cubicBezTo>
                    <a:pt x="1201" y="4904"/>
                    <a:pt x="668" y="24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6"/>
            <p:cNvSpPr/>
            <p:nvPr/>
          </p:nvSpPr>
          <p:spPr>
            <a:xfrm>
              <a:off x="2921425" y="1410600"/>
              <a:ext cx="352775" cy="667200"/>
            </a:xfrm>
            <a:custGeom>
              <a:avLst/>
              <a:gdLst/>
              <a:ahLst/>
              <a:cxnLst/>
              <a:rect l="l" t="t" r="r" b="b"/>
              <a:pathLst>
                <a:path w="14111" h="26688" extrusionOk="0">
                  <a:moveTo>
                    <a:pt x="13531" y="0"/>
                  </a:moveTo>
                  <a:cubicBezTo>
                    <a:pt x="12932" y="0"/>
                    <a:pt x="7810" y="6519"/>
                    <a:pt x="3937" y="12644"/>
                  </a:cubicBezTo>
                  <a:cubicBezTo>
                    <a:pt x="1" y="18815"/>
                    <a:pt x="2102" y="26687"/>
                    <a:pt x="2102" y="26687"/>
                  </a:cubicBezTo>
                  <a:lnTo>
                    <a:pt x="3670" y="26687"/>
                  </a:lnTo>
                  <a:cubicBezTo>
                    <a:pt x="11843" y="19782"/>
                    <a:pt x="14111" y="135"/>
                    <a:pt x="13544" y="1"/>
                  </a:cubicBezTo>
                  <a:cubicBezTo>
                    <a:pt x="13540" y="0"/>
                    <a:pt x="135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6"/>
            <p:cNvSpPr/>
            <p:nvPr/>
          </p:nvSpPr>
          <p:spPr>
            <a:xfrm>
              <a:off x="2994825" y="1441475"/>
              <a:ext cx="254375" cy="622125"/>
            </a:xfrm>
            <a:custGeom>
              <a:avLst/>
              <a:gdLst/>
              <a:ahLst/>
              <a:cxnLst/>
              <a:rect l="l" t="t" r="r" b="b"/>
              <a:pathLst>
                <a:path w="10175" h="24885" extrusionOk="0">
                  <a:moveTo>
                    <a:pt x="10174" y="0"/>
                  </a:moveTo>
                  <a:lnTo>
                    <a:pt x="10174" y="0"/>
                  </a:lnTo>
                  <a:cubicBezTo>
                    <a:pt x="9007" y="1935"/>
                    <a:pt x="8006" y="3937"/>
                    <a:pt x="7039" y="6005"/>
                  </a:cubicBezTo>
                  <a:cubicBezTo>
                    <a:pt x="6071" y="8006"/>
                    <a:pt x="5171" y="10041"/>
                    <a:pt x="4270" y="12109"/>
                  </a:cubicBezTo>
                  <a:cubicBezTo>
                    <a:pt x="3436" y="14211"/>
                    <a:pt x="2669" y="16279"/>
                    <a:pt x="1902" y="18414"/>
                  </a:cubicBezTo>
                  <a:cubicBezTo>
                    <a:pt x="1168" y="20549"/>
                    <a:pt x="534" y="22717"/>
                    <a:pt x="0" y="24885"/>
                  </a:cubicBezTo>
                  <a:cubicBezTo>
                    <a:pt x="868" y="22783"/>
                    <a:pt x="1735" y="20749"/>
                    <a:pt x="2569" y="18680"/>
                  </a:cubicBezTo>
                  <a:lnTo>
                    <a:pt x="5171" y="12443"/>
                  </a:lnTo>
                  <a:lnTo>
                    <a:pt x="7706" y="6238"/>
                  </a:lnTo>
                  <a:cubicBezTo>
                    <a:pt x="8540" y="4170"/>
                    <a:pt x="9374" y="2069"/>
                    <a:pt x="10174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6"/>
            <p:cNvSpPr/>
            <p:nvPr/>
          </p:nvSpPr>
          <p:spPr>
            <a:xfrm>
              <a:off x="2991475" y="1670350"/>
              <a:ext cx="506225" cy="407450"/>
            </a:xfrm>
            <a:custGeom>
              <a:avLst/>
              <a:gdLst/>
              <a:ahLst/>
              <a:cxnLst/>
              <a:rect l="l" t="t" r="r" b="b"/>
              <a:pathLst>
                <a:path w="20249" h="16298" extrusionOk="0">
                  <a:moveTo>
                    <a:pt x="19246" y="1"/>
                  </a:moveTo>
                  <a:cubicBezTo>
                    <a:pt x="17896" y="1"/>
                    <a:pt x="12992" y="2224"/>
                    <a:pt x="8173" y="4956"/>
                  </a:cubicBezTo>
                  <a:cubicBezTo>
                    <a:pt x="2903" y="7924"/>
                    <a:pt x="1" y="15963"/>
                    <a:pt x="1" y="15963"/>
                  </a:cubicBezTo>
                  <a:lnTo>
                    <a:pt x="1569" y="16297"/>
                  </a:lnTo>
                  <a:cubicBezTo>
                    <a:pt x="16746" y="10293"/>
                    <a:pt x="20249" y="486"/>
                    <a:pt x="19515" y="52"/>
                  </a:cubicBezTo>
                  <a:cubicBezTo>
                    <a:pt x="19454" y="17"/>
                    <a:pt x="19363" y="1"/>
                    <a:pt x="19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6"/>
            <p:cNvSpPr/>
            <p:nvPr/>
          </p:nvSpPr>
          <p:spPr>
            <a:xfrm>
              <a:off x="3022350" y="1699150"/>
              <a:ext cx="426975" cy="360300"/>
            </a:xfrm>
            <a:custGeom>
              <a:avLst/>
              <a:gdLst/>
              <a:ahLst/>
              <a:cxnLst/>
              <a:rect l="l" t="t" r="r" b="b"/>
              <a:pathLst>
                <a:path w="17079" h="14412" extrusionOk="0">
                  <a:moveTo>
                    <a:pt x="17079" y="1"/>
                  </a:moveTo>
                  <a:lnTo>
                    <a:pt x="17079" y="1"/>
                  </a:lnTo>
                  <a:cubicBezTo>
                    <a:pt x="15411" y="901"/>
                    <a:pt x="13843" y="1936"/>
                    <a:pt x="12342" y="3003"/>
                  </a:cubicBezTo>
                  <a:cubicBezTo>
                    <a:pt x="10808" y="4104"/>
                    <a:pt x="9340" y="5271"/>
                    <a:pt x="7939" y="6472"/>
                  </a:cubicBezTo>
                  <a:cubicBezTo>
                    <a:pt x="6505" y="7740"/>
                    <a:pt x="5137" y="8941"/>
                    <a:pt x="3803" y="10275"/>
                  </a:cubicBezTo>
                  <a:cubicBezTo>
                    <a:pt x="2469" y="11576"/>
                    <a:pt x="1234" y="12943"/>
                    <a:pt x="0" y="14411"/>
                  </a:cubicBezTo>
                  <a:cubicBezTo>
                    <a:pt x="1468" y="13244"/>
                    <a:pt x="2902" y="12009"/>
                    <a:pt x="4303" y="10809"/>
                  </a:cubicBezTo>
                  <a:lnTo>
                    <a:pt x="8573" y="7239"/>
                  </a:lnTo>
                  <a:cubicBezTo>
                    <a:pt x="9974" y="6005"/>
                    <a:pt x="11408" y="4838"/>
                    <a:pt x="12809" y="3637"/>
                  </a:cubicBezTo>
                  <a:lnTo>
                    <a:pt x="17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6"/>
            <p:cNvSpPr/>
            <p:nvPr/>
          </p:nvSpPr>
          <p:spPr>
            <a:xfrm>
              <a:off x="3059875" y="1904200"/>
              <a:ext cx="408650" cy="182350"/>
            </a:xfrm>
            <a:custGeom>
              <a:avLst/>
              <a:gdLst/>
              <a:ahLst/>
              <a:cxnLst/>
              <a:rect l="l" t="t" r="r" b="b"/>
              <a:pathLst>
                <a:path w="16346" h="7294" extrusionOk="0">
                  <a:moveTo>
                    <a:pt x="15841" y="1"/>
                  </a:moveTo>
                  <a:cubicBezTo>
                    <a:pt x="14953" y="1"/>
                    <a:pt x="12360" y="670"/>
                    <a:pt x="8173" y="1272"/>
                  </a:cubicBezTo>
                  <a:cubicBezTo>
                    <a:pt x="3102" y="2040"/>
                    <a:pt x="0" y="6743"/>
                    <a:pt x="0" y="6743"/>
                  </a:cubicBezTo>
                  <a:cubicBezTo>
                    <a:pt x="0" y="6743"/>
                    <a:pt x="479" y="7293"/>
                    <a:pt x="2655" y="7293"/>
                  </a:cubicBezTo>
                  <a:cubicBezTo>
                    <a:pt x="3462" y="7293"/>
                    <a:pt x="4502" y="7217"/>
                    <a:pt x="5838" y="7010"/>
                  </a:cubicBezTo>
                  <a:cubicBezTo>
                    <a:pt x="10775" y="6176"/>
                    <a:pt x="16345" y="538"/>
                    <a:pt x="16178" y="105"/>
                  </a:cubicBezTo>
                  <a:cubicBezTo>
                    <a:pt x="16148" y="33"/>
                    <a:pt x="16036" y="1"/>
                    <a:pt x="1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6"/>
            <p:cNvSpPr/>
            <p:nvPr/>
          </p:nvSpPr>
          <p:spPr>
            <a:xfrm>
              <a:off x="3091550" y="1931825"/>
              <a:ext cx="326100" cy="137625"/>
            </a:xfrm>
            <a:custGeom>
              <a:avLst/>
              <a:gdLst/>
              <a:ahLst/>
              <a:cxnLst/>
              <a:rect l="l" t="t" r="r" b="b"/>
              <a:pathLst>
                <a:path w="13044" h="5505" extrusionOk="0">
                  <a:moveTo>
                    <a:pt x="13043" y="0"/>
                  </a:moveTo>
                  <a:lnTo>
                    <a:pt x="13043" y="0"/>
                  </a:lnTo>
                  <a:cubicBezTo>
                    <a:pt x="11909" y="434"/>
                    <a:pt x="10809" y="801"/>
                    <a:pt x="9708" y="1201"/>
                  </a:cubicBezTo>
                  <a:cubicBezTo>
                    <a:pt x="8574" y="1635"/>
                    <a:pt x="7506" y="2035"/>
                    <a:pt x="6405" y="2502"/>
                  </a:cubicBezTo>
                  <a:cubicBezTo>
                    <a:pt x="5338" y="2969"/>
                    <a:pt x="4237" y="3436"/>
                    <a:pt x="3170" y="3937"/>
                  </a:cubicBezTo>
                  <a:cubicBezTo>
                    <a:pt x="2069" y="4404"/>
                    <a:pt x="1035" y="4937"/>
                    <a:pt x="1" y="5504"/>
                  </a:cubicBezTo>
                  <a:cubicBezTo>
                    <a:pt x="1168" y="5304"/>
                    <a:pt x="2302" y="4971"/>
                    <a:pt x="3470" y="4537"/>
                  </a:cubicBezTo>
                  <a:cubicBezTo>
                    <a:pt x="4571" y="4204"/>
                    <a:pt x="5705" y="3803"/>
                    <a:pt x="6806" y="3336"/>
                  </a:cubicBezTo>
                  <a:cubicBezTo>
                    <a:pt x="7873" y="2869"/>
                    <a:pt x="8974" y="2402"/>
                    <a:pt x="10008" y="1835"/>
                  </a:cubicBezTo>
                  <a:cubicBezTo>
                    <a:pt x="11042" y="1301"/>
                    <a:pt x="12076" y="701"/>
                    <a:pt x="13043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6"/>
            <p:cNvSpPr/>
            <p:nvPr/>
          </p:nvSpPr>
          <p:spPr>
            <a:xfrm>
              <a:off x="2678025" y="1396450"/>
              <a:ext cx="306825" cy="673000"/>
            </a:xfrm>
            <a:custGeom>
              <a:avLst/>
              <a:gdLst/>
              <a:ahLst/>
              <a:cxnLst/>
              <a:rect l="l" t="t" r="r" b="b"/>
              <a:pathLst>
                <a:path w="12273" h="26920" extrusionOk="0">
                  <a:moveTo>
                    <a:pt x="560" y="0"/>
                  </a:moveTo>
                  <a:cubicBezTo>
                    <a:pt x="0" y="0"/>
                    <a:pt x="735" y="6990"/>
                    <a:pt x="2565" y="14511"/>
                  </a:cubicBezTo>
                  <a:cubicBezTo>
                    <a:pt x="4400" y="22049"/>
                    <a:pt x="10004" y="26853"/>
                    <a:pt x="10004" y="26853"/>
                  </a:cubicBezTo>
                  <a:lnTo>
                    <a:pt x="12105" y="26919"/>
                  </a:lnTo>
                  <a:cubicBezTo>
                    <a:pt x="12272" y="12743"/>
                    <a:pt x="1164" y="34"/>
                    <a:pt x="564" y="0"/>
                  </a:cubicBezTo>
                  <a:cubicBezTo>
                    <a:pt x="562" y="0"/>
                    <a:pt x="56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6"/>
            <p:cNvSpPr/>
            <p:nvPr/>
          </p:nvSpPr>
          <p:spPr>
            <a:xfrm>
              <a:off x="2707950" y="1441475"/>
              <a:ext cx="241875" cy="608800"/>
            </a:xfrm>
            <a:custGeom>
              <a:avLst/>
              <a:gdLst/>
              <a:ahLst/>
              <a:cxnLst/>
              <a:rect l="l" t="t" r="r" b="b"/>
              <a:pathLst>
                <a:path w="9675" h="2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2169"/>
                    <a:pt x="1068" y="4237"/>
                    <a:pt x="1735" y="6305"/>
                  </a:cubicBezTo>
                  <a:cubicBezTo>
                    <a:pt x="2402" y="8406"/>
                    <a:pt x="3136" y="10475"/>
                    <a:pt x="3903" y="12543"/>
                  </a:cubicBezTo>
                  <a:cubicBezTo>
                    <a:pt x="4704" y="14578"/>
                    <a:pt x="5538" y="16579"/>
                    <a:pt x="6505" y="18580"/>
                  </a:cubicBezTo>
                  <a:cubicBezTo>
                    <a:pt x="7406" y="20549"/>
                    <a:pt x="8406" y="22483"/>
                    <a:pt x="9674" y="24351"/>
                  </a:cubicBezTo>
                  <a:cubicBezTo>
                    <a:pt x="8740" y="22316"/>
                    <a:pt x="7973" y="20348"/>
                    <a:pt x="7139" y="18280"/>
                  </a:cubicBezTo>
                  <a:cubicBezTo>
                    <a:pt x="6305" y="16279"/>
                    <a:pt x="5538" y="14244"/>
                    <a:pt x="4737" y="12209"/>
                  </a:cubicBezTo>
                  <a:lnTo>
                    <a:pt x="2402" y="6071"/>
                  </a:lnTo>
                  <a:cubicBezTo>
                    <a:pt x="1635" y="4037"/>
                    <a:pt x="834" y="2035"/>
                    <a:pt x="0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6"/>
            <p:cNvSpPr/>
            <p:nvPr/>
          </p:nvSpPr>
          <p:spPr>
            <a:xfrm>
              <a:off x="2486125" y="1904200"/>
              <a:ext cx="408650" cy="182350"/>
            </a:xfrm>
            <a:custGeom>
              <a:avLst/>
              <a:gdLst/>
              <a:ahLst/>
              <a:cxnLst/>
              <a:rect l="l" t="t" r="r" b="b"/>
              <a:pathLst>
                <a:path w="16346" h="7294" extrusionOk="0">
                  <a:moveTo>
                    <a:pt x="504" y="1"/>
                  </a:moveTo>
                  <a:cubicBezTo>
                    <a:pt x="310" y="1"/>
                    <a:pt x="197" y="33"/>
                    <a:pt x="167" y="105"/>
                  </a:cubicBezTo>
                  <a:cubicBezTo>
                    <a:pt x="0" y="538"/>
                    <a:pt x="5571" y="6176"/>
                    <a:pt x="10508" y="7010"/>
                  </a:cubicBezTo>
                  <a:cubicBezTo>
                    <a:pt x="11844" y="7217"/>
                    <a:pt x="12884" y="7293"/>
                    <a:pt x="13691" y="7293"/>
                  </a:cubicBezTo>
                  <a:cubicBezTo>
                    <a:pt x="15866" y="7293"/>
                    <a:pt x="16345" y="6743"/>
                    <a:pt x="16345" y="6743"/>
                  </a:cubicBezTo>
                  <a:cubicBezTo>
                    <a:pt x="16345" y="6743"/>
                    <a:pt x="13243" y="2040"/>
                    <a:pt x="8173" y="1272"/>
                  </a:cubicBezTo>
                  <a:cubicBezTo>
                    <a:pt x="3986" y="670"/>
                    <a:pt x="139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6"/>
            <p:cNvSpPr/>
            <p:nvPr/>
          </p:nvSpPr>
          <p:spPr>
            <a:xfrm>
              <a:off x="2537825" y="1931825"/>
              <a:ext cx="326100" cy="137625"/>
            </a:xfrm>
            <a:custGeom>
              <a:avLst/>
              <a:gdLst/>
              <a:ahLst/>
              <a:cxnLst/>
              <a:rect l="l" t="t" r="r" b="b"/>
              <a:pathLst>
                <a:path w="13044" h="5505" extrusionOk="0">
                  <a:moveTo>
                    <a:pt x="1" y="0"/>
                  </a:moveTo>
                  <a:cubicBezTo>
                    <a:pt x="968" y="701"/>
                    <a:pt x="2002" y="1301"/>
                    <a:pt x="3036" y="1835"/>
                  </a:cubicBezTo>
                  <a:cubicBezTo>
                    <a:pt x="4104" y="2402"/>
                    <a:pt x="5171" y="2869"/>
                    <a:pt x="6238" y="3336"/>
                  </a:cubicBezTo>
                  <a:cubicBezTo>
                    <a:pt x="7339" y="3803"/>
                    <a:pt x="8473" y="4204"/>
                    <a:pt x="9574" y="4537"/>
                  </a:cubicBezTo>
                  <a:cubicBezTo>
                    <a:pt x="10708" y="4971"/>
                    <a:pt x="11876" y="5304"/>
                    <a:pt x="13043" y="5504"/>
                  </a:cubicBezTo>
                  <a:cubicBezTo>
                    <a:pt x="12009" y="4937"/>
                    <a:pt x="10975" y="4404"/>
                    <a:pt x="9874" y="3937"/>
                  </a:cubicBezTo>
                  <a:cubicBezTo>
                    <a:pt x="8807" y="3436"/>
                    <a:pt x="7706" y="2969"/>
                    <a:pt x="6639" y="2502"/>
                  </a:cubicBezTo>
                  <a:cubicBezTo>
                    <a:pt x="5538" y="2035"/>
                    <a:pt x="4470" y="1635"/>
                    <a:pt x="3336" y="1201"/>
                  </a:cubicBezTo>
                  <a:cubicBezTo>
                    <a:pt x="2269" y="801"/>
                    <a:pt x="1135" y="434"/>
                    <a:pt x="1" y="0"/>
                  </a:cubicBezTo>
                  <a:close/>
                </a:path>
              </a:pathLst>
            </a:custGeom>
            <a:solidFill>
              <a:srgbClr val="5C8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6"/>
            <p:cNvSpPr/>
            <p:nvPr/>
          </p:nvSpPr>
          <p:spPr>
            <a:xfrm>
              <a:off x="2669600" y="2101125"/>
              <a:ext cx="584600" cy="527900"/>
            </a:xfrm>
            <a:custGeom>
              <a:avLst/>
              <a:gdLst/>
              <a:ahLst/>
              <a:cxnLst/>
              <a:rect l="l" t="t" r="r" b="b"/>
              <a:pathLst>
                <a:path w="23384" h="21116" extrusionOk="0">
                  <a:moveTo>
                    <a:pt x="0" y="0"/>
                  </a:moveTo>
                  <a:lnTo>
                    <a:pt x="0" y="13576"/>
                  </a:lnTo>
                  <a:cubicBezTo>
                    <a:pt x="0" y="17713"/>
                    <a:pt x="3369" y="21115"/>
                    <a:pt x="7539" y="21115"/>
                  </a:cubicBezTo>
                  <a:lnTo>
                    <a:pt x="15845" y="21115"/>
                  </a:lnTo>
                  <a:cubicBezTo>
                    <a:pt x="19948" y="21115"/>
                    <a:pt x="23383" y="17746"/>
                    <a:pt x="23383" y="13576"/>
                  </a:cubicBezTo>
                  <a:lnTo>
                    <a:pt x="2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6"/>
            <p:cNvSpPr/>
            <p:nvPr/>
          </p:nvSpPr>
          <p:spPr>
            <a:xfrm>
              <a:off x="2655431" y="2237875"/>
              <a:ext cx="609653" cy="106775"/>
            </a:xfrm>
            <a:custGeom>
              <a:avLst/>
              <a:gdLst/>
              <a:ahLst/>
              <a:cxnLst/>
              <a:rect l="l" t="t" r="r" b="b"/>
              <a:pathLst>
                <a:path w="28639" h="4271" extrusionOk="0">
                  <a:moveTo>
                    <a:pt x="6239" y="1"/>
                  </a:moveTo>
                  <a:cubicBezTo>
                    <a:pt x="6073" y="1"/>
                    <a:pt x="5906" y="67"/>
                    <a:pt x="5806" y="201"/>
                  </a:cubicBezTo>
                  <a:lnTo>
                    <a:pt x="3537" y="2703"/>
                  </a:lnTo>
                  <a:lnTo>
                    <a:pt x="1302" y="201"/>
                  </a:lnTo>
                  <a:cubicBezTo>
                    <a:pt x="1178" y="61"/>
                    <a:pt x="1034" y="2"/>
                    <a:pt x="892" y="2"/>
                  </a:cubicBezTo>
                  <a:cubicBezTo>
                    <a:pt x="428" y="2"/>
                    <a:pt x="0" y="633"/>
                    <a:pt x="435" y="1068"/>
                  </a:cubicBezTo>
                  <a:cubicBezTo>
                    <a:pt x="1336" y="2069"/>
                    <a:pt x="2236" y="3069"/>
                    <a:pt x="3137" y="4070"/>
                  </a:cubicBezTo>
                  <a:cubicBezTo>
                    <a:pt x="3237" y="4204"/>
                    <a:pt x="3404" y="4270"/>
                    <a:pt x="3571" y="4270"/>
                  </a:cubicBezTo>
                  <a:cubicBezTo>
                    <a:pt x="3738" y="4270"/>
                    <a:pt x="3904" y="4204"/>
                    <a:pt x="4004" y="4070"/>
                  </a:cubicBezTo>
                  <a:lnTo>
                    <a:pt x="6273" y="1568"/>
                  </a:lnTo>
                  <a:lnTo>
                    <a:pt x="8508" y="4070"/>
                  </a:lnTo>
                  <a:cubicBezTo>
                    <a:pt x="8624" y="4204"/>
                    <a:pt x="8791" y="4270"/>
                    <a:pt x="8954" y="4270"/>
                  </a:cubicBezTo>
                  <a:cubicBezTo>
                    <a:pt x="9116" y="4270"/>
                    <a:pt x="9275" y="4204"/>
                    <a:pt x="9375" y="4070"/>
                  </a:cubicBezTo>
                  <a:lnTo>
                    <a:pt x="11643" y="1568"/>
                  </a:lnTo>
                  <a:lnTo>
                    <a:pt x="13911" y="4070"/>
                  </a:lnTo>
                  <a:cubicBezTo>
                    <a:pt x="14012" y="4204"/>
                    <a:pt x="14178" y="4270"/>
                    <a:pt x="14345" y="4270"/>
                  </a:cubicBezTo>
                  <a:cubicBezTo>
                    <a:pt x="14512" y="4270"/>
                    <a:pt x="14679" y="4204"/>
                    <a:pt x="14779" y="4070"/>
                  </a:cubicBezTo>
                  <a:lnTo>
                    <a:pt x="17014" y="1568"/>
                  </a:lnTo>
                  <a:lnTo>
                    <a:pt x="19282" y="4070"/>
                  </a:lnTo>
                  <a:cubicBezTo>
                    <a:pt x="19382" y="4204"/>
                    <a:pt x="19549" y="4270"/>
                    <a:pt x="19716" y="4270"/>
                  </a:cubicBezTo>
                  <a:cubicBezTo>
                    <a:pt x="19882" y="4270"/>
                    <a:pt x="20049" y="4204"/>
                    <a:pt x="20149" y="4070"/>
                  </a:cubicBezTo>
                  <a:lnTo>
                    <a:pt x="22418" y="1568"/>
                  </a:lnTo>
                  <a:lnTo>
                    <a:pt x="24652" y="4070"/>
                  </a:lnTo>
                  <a:cubicBezTo>
                    <a:pt x="24753" y="4204"/>
                    <a:pt x="24919" y="4270"/>
                    <a:pt x="25086" y="4270"/>
                  </a:cubicBezTo>
                  <a:cubicBezTo>
                    <a:pt x="25253" y="4270"/>
                    <a:pt x="25420" y="4204"/>
                    <a:pt x="25520" y="4070"/>
                  </a:cubicBezTo>
                  <a:cubicBezTo>
                    <a:pt x="26454" y="3069"/>
                    <a:pt x="27321" y="2069"/>
                    <a:pt x="28255" y="1068"/>
                  </a:cubicBezTo>
                  <a:cubicBezTo>
                    <a:pt x="28639" y="633"/>
                    <a:pt x="28199" y="2"/>
                    <a:pt x="27732" y="2"/>
                  </a:cubicBezTo>
                  <a:cubicBezTo>
                    <a:pt x="27590" y="2"/>
                    <a:pt x="27446" y="61"/>
                    <a:pt x="27321" y="201"/>
                  </a:cubicBezTo>
                  <a:lnTo>
                    <a:pt x="25086" y="2703"/>
                  </a:lnTo>
                  <a:lnTo>
                    <a:pt x="22818" y="201"/>
                  </a:lnTo>
                  <a:cubicBezTo>
                    <a:pt x="22718" y="67"/>
                    <a:pt x="22551" y="1"/>
                    <a:pt x="22384" y="1"/>
                  </a:cubicBezTo>
                  <a:cubicBezTo>
                    <a:pt x="22217" y="1"/>
                    <a:pt x="22051" y="67"/>
                    <a:pt x="21951" y="201"/>
                  </a:cubicBezTo>
                  <a:lnTo>
                    <a:pt x="19682" y="2703"/>
                  </a:lnTo>
                  <a:lnTo>
                    <a:pt x="17447" y="201"/>
                  </a:lnTo>
                  <a:cubicBezTo>
                    <a:pt x="17347" y="67"/>
                    <a:pt x="17180" y="1"/>
                    <a:pt x="17014" y="1"/>
                  </a:cubicBezTo>
                  <a:cubicBezTo>
                    <a:pt x="16847" y="1"/>
                    <a:pt x="16680" y="67"/>
                    <a:pt x="16580" y="201"/>
                  </a:cubicBezTo>
                  <a:lnTo>
                    <a:pt x="14312" y="2703"/>
                  </a:lnTo>
                  <a:lnTo>
                    <a:pt x="12077" y="201"/>
                  </a:lnTo>
                  <a:cubicBezTo>
                    <a:pt x="11960" y="67"/>
                    <a:pt x="11793" y="1"/>
                    <a:pt x="11627" y="1"/>
                  </a:cubicBezTo>
                  <a:cubicBezTo>
                    <a:pt x="11460" y="1"/>
                    <a:pt x="11293" y="67"/>
                    <a:pt x="11176" y="201"/>
                  </a:cubicBezTo>
                  <a:lnTo>
                    <a:pt x="8941" y="2703"/>
                  </a:lnTo>
                  <a:lnTo>
                    <a:pt x="6673" y="201"/>
                  </a:lnTo>
                  <a:cubicBezTo>
                    <a:pt x="6573" y="67"/>
                    <a:pt x="6406" y="1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6"/>
            <p:cNvSpPr/>
            <p:nvPr/>
          </p:nvSpPr>
          <p:spPr>
            <a:xfrm>
              <a:off x="2932275" y="2101125"/>
              <a:ext cx="321925" cy="527900"/>
            </a:xfrm>
            <a:custGeom>
              <a:avLst/>
              <a:gdLst/>
              <a:ahLst/>
              <a:cxnLst/>
              <a:rect l="l" t="t" r="r" b="b"/>
              <a:pathLst>
                <a:path w="12877" h="21116" extrusionOk="0">
                  <a:moveTo>
                    <a:pt x="7539" y="0"/>
                  </a:moveTo>
                  <a:lnTo>
                    <a:pt x="7539" y="13576"/>
                  </a:lnTo>
                  <a:cubicBezTo>
                    <a:pt x="7539" y="17713"/>
                    <a:pt x="4170" y="21115"/>
                    <a:pt x="1" y="21115"/>
                  </a:cubicBezTo>
                  <a:lnTo>
                    <a:pt x="5338" y="21115"/>
                  </a:lnTo>
                  <a:cubicBezTo>
                    <a:pt x="9441" y="21115"/>
                    <a:pt x="12876" y="17746"/>
                    <a:pt x="12876" y="13576"/>
                  </a:cubicBezTo>
                  <a:lnTo>
                    <a:pt x="12876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6"/>
            <p:cNvSpPr/>
            <p:nvPr/>
          </p:nvSpPr>
          <p:spPr>
            <a:xfrm>
              <a:off x="2624550" y="2065250"/>
              <a:ext cx="673850" cy="70925"/>
            </a:xfrm>
            <a:custGeom>
              <a:avLst/>
              <a:gdLst/>
              <a:ahLst/>
              <a:cxnLst/>
              <a:rect l="l" t="t" r="r" b="b"/>
              <a:pathLst>
                <a:path w="26954" h="2837" extrusionOk="0">
                  <a:moveTo>
                    <a:pt x="1" y="1"/>
                  </a:moveTo>
                  <a:lnTo>
                    <a:pt x="1" y="2836"/>
                  </a:lnTo>
                  <a:lnTo>
                    <a:pt x="26953" y="2836"/>
                  </a:lnTo>
                  <a:lnTo>
                    <a:pt x="26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ACD25F-F09B-E141-B846-852EBCBE4D5E}"/>
              </a:ext>
            </a:extLst>
          </p:cNvPr>
          <p:cNvSpPr/>
          <p:nvPr/>
        </p:nvSpPr>
        <p:spPr>
          <a:xfrm>
            <a:off x="845488" y="1742061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Chuẩn bị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FDEBE-4726-B04F-A392-3E20295925CC}"/>
              </a:ext>
            </a:extLst>
          </p:cNvPr>
          <p:cNvSpPr txBox="1"/>
          <p:nvPr/>
        </p:nvSpPr>
        <p:spPr>
          <a:xfrm>
            <a:off x="5994452" y="1483245"/>
            <a:ext cx="2247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ý và </a:t>
            </a: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C6141-3CB9-FF4B-9A06-CA18AA923C03}"/>
              </a:ext>
            </a:extLst>
          </p:cNvPr>
          <p:cNvSpPr/>
          <p:nvPr/>
        </p:nvSpPr>
        <p:spPr>
          <a:xfrm>
            <a:off x="5994452" y="3316312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Nói và nghe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809DC-777C-234E-B82E-E0D8E31E8546}"/>
              </a:ext>
            </a:extLst>
          </p:cNvPr>
          <p:cNvSpPr/>
          <p:nvPr/>
        </p:nvSpPr>
        <p:spPr>
          <a:xfrm>
            <a:off x="652371" y="3362478"/>
            <a:ext cx="26917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Kiểm tra và</a:t>
            </a:r>
          </a:p>
          <a:p>
            <a:pPr algn="ctr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chỉnh sửa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43"/>
          <p:cNvSpPr txBox="1">
            <a:spLocks noGrp="1"/>
          </p:cNvSpPr>
          <p:nvPr>
            <p:ph type="title"/>
          </p:nvPr>
        </p:nvSpPr>
        <p:spPr>
          <a:xfrm>
            <a:off x="668534" y="196483"/>
            <a:ext cx="3852000" cy="700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28" name="Google Shape;3028;p43"/>
          <p:cNvGrpSpPr/>
          <p:nvPr/>
        </p:nvGrpSpPr>
        <p:grpSpPr>
          <a:xfrm>
            <a:off x="5318433" y="1284139"/>
            <a:ext cx="2079862" cy="3085680"/>
            <a:chOff x="5775050" y="1550770"/>
            <a:chExt cx="1850575" cy="2745511"/>
          </a:xfrm>
        </p:grpSpPr>
        <p:sp>
          <p:nvSpPr>
            <p:cNvPr id="3029" name="Google Shape;3029;p43"/>
            <p:cNvSpPr/>
            <p:nvPr/>
          </p:nvSpPr>
          <p:spPr>
            <a:xfrm>
              <a:off x="6536028" y="1875745"/>
              <a:ext cx="417137" cy="1930429"/>
            </a:xfrm>
            <a:custGeom>
              <a:avLst/>
              <a:gdLst/>
              <a:ahLst/>
              <a:cxnLst/>
              <a:rect l="l" t="t" r="r" b="b"/>
              <a:pathLst>
                <a:path w="11647" h="53900" extrusionOk="0">
                  <a:moveTo>
                    <a:pt x="8672" y="0"/>
                  </a:moveTo>
                  <a:cubicBezTo>
                    <a:pt x="8391" y="0"/>
                    <a:pt x="8112" y="13"/>
                    <a:pt x="7840" y="37"/>
                  </a:cubicBezTo>
                  <a:cubicBezTo>
                    <a:pt x="5371" y="237"/>
                    <a:pt x="3336" y="1705"/>
                    <a:pt x="2069" y="3840"/>
                  </a:cubicBezTo>
                  <a:cubicBezTo>
                    <a:pt x="1" y="7409"/>
                    <a:pt x="401" y="11679"/>
                    <a:pt x="868" y="15615"/>
                  </a:cubicBezTo>
                  <a:cubicBezTo>
                    <a:pt x="1468" y="20852"/>
                    <a:pt x="2469" y="26055"/>
                    <a:pt x="3503" y="31192"/>
                  </a:cubicBezTo>
                  <a:cubicBezTo>
                    <a:pt x="4537" y="36129"/>
                    <a:pt x="5705" y="41066"/>
                    <a:pt x="6972" y="45970"/>
                  </a:cubicBezTo>
                  <a:cubicBezTo>
                    <a:pt x="7573" y="48472"/>
                    <a:pt x="8173" y="51073"/>
                    <a:pt x="8907" y="53542"/>
                  </a:cubicBezTo>
                  <a:cubicBezTo>
                    <a:pt x="8907" y="53575"/>
                    <a:pt x="8907" y="53609"/>
                    <a:pt x="8974" y="53642"/>
                  </a:cubicBezTo>
                  <a:cubicBezTo>
                    <a:pt x="9018" y="53821"/>
                    <a:pt x="9163" y="53900"/>
                    <a:pt x="9300" y="53900"/>
                  </a:cubicBezTo>
                  <a:cubicBezTo>
                    <a:pt x="9470" y="53900"/>
                    <a:pt x="9630" y="53778"/>
                    <a:pt x="9574" y="53575"/>
                  </a:cubicBezTo>
                  <a:cubicBezTo>
                    <a:pt x="9040" y="51607"/>
                    <a:pt x="8540" y="49606"/>
                    <a:pt x="8040" y="47638"/>
                  </a:cubicBezTo>
                  <a:cubicBezTo>
                    <a:pt x="6872" y="43101"/>
                    <a:pt x="5805" y="38531"/>
                    <a:pt x="4737" y="33894"/>
                  </a:cubicBezTo>
                  <a:cubicBezTo>
                    <a:pt x="3637" y="28757"/>
                    <a:pt x="2569" y="23620"/>
                    <a:pt x="1869" y="18417"/>
                  </a:cubicBezTo>
                  <a:cubicBezTo>
                    <a:pt x="1568" y="16248"/>
                    <a:pt x="1335" y="14047"/>
                    <a:pt x="1202" y="11879"/>
                  </a:cubicBezTo>
                  <a:cubicBezTo>
                    <a:pt x="1135" y="10344"/>
                    <a:pt x="1135" y="8710"/>
                    <a:pt x="1468" y="7175"/>
                  </a:cubicBezTo>
                  <a:cubicBezTo>
                    <a:pt x="2035" y="4540"/>
                    <a:pt x="3637" y="1938"/>
                    <a:pt x="6238" y="1038"/>
                  </a:cubicBezTo>
                  <a:cubicBezTo>
                    <a:pt x="7025" y="752"/>
                    <a:pt x="7869" y="619"/>
                    <a:pt x="8709" y="619"/>
                  </a:cubicBezTo>
                  <a:cubicBezTo>
                    <a:pt x="9436" y="619"/>
                    <a:pt x="10161" y="718"/>
                    <a:pt x="10842" y="904"/>
                  </a:cubicBezTo>
                  <a:cubicBezTo>
                    <a:pt x="10908" y="937"/>
                    <a:pt x="11009" y="937"/>
                    <a:pt x="11075" y="1004"/>
                  </a:cubicBezTo>
                  <a:cubicBezTo>
                    <a:pt x="11107" y="1012"/>
                    <a:pt x="11138" y="1016"/>
                    <a:pt x="11168" y="1016"/>
                  </a:cubicBezTo>
                  <a:cubicBezTo>
                    <a:pt x="11504" y="1016"/>
                    <a:pt x="11646" y="526"/>
                    <a:pt x="11309" y="404"/>
                  </a:cubicBezTo>
                  <a:cubicBezTo>
                    <a:pt x="10473" y="125"/>
                    <a:pt x="9559" y="0"/>
                    <a:pt x="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6626817" y="1550770"/>
              <a:ext cx="998809" cy="894981"/>
            </a:xfrm>
            <a:custGeom>
              <a:avLst/>
              <a:gdLst/>
              <a:ahLst/>
              <a:cxnLst/>
              <a:rect l="l" t="t" r="r" b="b"/>
              <a:pathLst>
                <a:path w="27888" h="24989" extrusionOk="0">
                  <a:moveTo>
                    <a:pt x="18973" y="10272"/>
                  </a:moveTo>
                  <a:cubicBezTo>
                    <a:pt x="19153" y="10272"/>
                    <a:pt x="19296" y="10328"/>
                    <a:pt x="19381" y="10445"/>
                  </a:cubicBezTo>
                  <a:cubicBezTo>
                    <a:pt x="19682" y="10779"/>
                    <a:pt x="19381" y="11546"/>
                    <a:pt x="18681" y="12246"/>
                  </a:cubicBezTo>
                  <a:cubicBezTo>
                    <a:pt x="18189" y="12668"/>
                    <a:pt x="17631" y="12925"/>
                    <a:pt x="17238" y="12925"/>
                  </a:cubicBezTo>
                  <a:cubicBezTo>
                    <a:pt x="17072" y="12925"/>
                    <a:pt x="16935" y="12879"/>
                    <a:pt x="16846" y="12780"/>
                  </a:cubicBezTo>
                  <a:cubicBezTo>
                    <a:pt x="16546" y="12447"/>
                    <a:pt x="16846" y="11646"/>
                    <a:pt x="17547" y="10979"/>
                  </a:cubicBezTo>
                  <a:cubicBezTo>
                    <a:pt x="18046" y="10525"/>
                    <a:pt x="18591" y="10272"/>
                    <a:pt x="18973" y="10272"/>
                  </a:cubicBezTo>
                  <a:close/>
                  <a:moveTo>
                    <a:pt x="9207" y="15482"/>
                  </a:moveTo>
                  <a:cubicBezTo>
                    <a:pt x="9774" y="15515"/>
                    <a:pt x="10141" y="16449"/>
                    <a:pt x="10108" y="17584"/>
                  </a:cubicBezTo>
                  <a:cubicBezTo>
                    <a:pt x="10008" y="18684"/>
                    <a:pt x="9541" y="19585"/>
                    <a:pt x="9007" y="19585"/>
                  </a:cubicBezTo>
                  <a:cubicBezTo>
                    <a:pt x="8474" y="19585"/>
                    <a:pt x="8107" y="18618"/>
                    <a:pt x="8140" y="17483"/>
                  </a:cubicBezTo>
                  <a:cubicBezTo>
                    <a:pt x="8207" y="16349"/>
                    <a:pt x="8674" y="15482"/>
                    <a:pt x="9207" y="15482"/>
                  </a:cubicBezTo>
                  <a:close/>
                  <a:moveTo>
                    <a:pt x="20913" y="18482"/>
                  </a:moveTo>
                  <a:cubicBezTo>
                    <a:pt x="21167" y="18482"/>
                    <a:pt x="21387" y="18873"/>
                    <a:pt x="21483" y="19418"/>
                  </a:cubicBezTo>
                  <a:cubicBezTo>
                    <a:pt x="21550" y="19952"/>
                    <a:pt x="21383" y="20419"/>
                    <a:pt x="21149" y="20419"/>
                  </a:cubicBezTo>
                  <a:cubicBezTo>
                    <a:pt x="21140" y="20420"/>
                    <a:pt x="21130" y="20421"/>
                    <a:pt x="21120" y="20421"/>
                  </a:cubicBezTo>
                  <a:cubicBezTo>
                    <a:pt x="20866" y="20421"/>
                    <a:pt x="20645" y="19999"/>
                    <a:pt x="20549" y="19485"/>
                  </a:cubicBezTo>
                  <a:cubicBezTo>
                    <a:pt x="20482" y="18951"/>
                    <a:pt x="20649" y="18484"/>
                    <a:pt x="20882" y="18484"/>
                  </a:cubicBezTo>
                  <a:cubicBezTo>
                    <a:pt x="20893" y="18483"/>
                    <a:pt x="20903" y="18482"/>
                    <a:pt x="20913" y="18482"/>
                  </a:cubicBezTo>
                  <a:close/>
                  <a:moveTo>
                    <a:pt x="11309" y="1"/>
                  </a:moveTo>
                  <a:cubicBezTo>
                    <a:pt x="9284" y="1"/>
                    <a:pt x="7655" y="850"/>
                    <a:pt x="6739" y="2339"/>
                  </a:cubicBezTo>
                  <a:cubicBezTo>
                    <a:pt x="3570" y="7743"/>
                    <a:pt x="6272" y="10779"/>
                    <a:pt x="6272" y="10779"/>
                  </a:cubicBezTo>
                  <a:cubicBezTo>
                    <a:pt x="6272" y="10779"/>
                    <a:pt x="2202" y="10945"/>
                    <a:pt x="535" y="16983"/>
                  </a:cubicBezTo>
                  <a:cubicBezTo>
                    <a:pt x="1" y="18951"/>
                    <a:pt x="801" y="21019"/>
                    <a:pt x="2769" y="22621"/>
                  </a:cubicBezTo>
                  <a:cubicBezTo>
                    <a:pt x="3573" y="20499"/>
                    <a:pt x="4997" y="17571"/>
                    <a:pt x="6204" y="17571"/>
                  </a:cubicBezTo>
                  <a:cubicBezTo>
                    <a:pt x="6249" y="17571"/>
                    <a:pt x="6294" y="17575"/>
                    <a:pt x="6339" y="17584"/>
                  </a:cubicBezTo>
                  <a:cubicBezTo>
                    <a:pt x="7840" y="17784"/>
                    <a:pt x="5838" y="21253"/>
                    <a:pt x="5538" y="24088"/>
                  </a:cubicBezTo>
                  <a:cubicBezTo>
                    <a:pt x="6839" y="24589"/>
                    <a:pt x="8373" y="24922"/>
                    <a:pt x="10108" y="24989"/>
                  </a:cubicBezTo>
                  <a:cubicBezTo>
                    <a:pt x="10308" y="22954"/>
                    <a:pt x="10775" y="20619"/>
                    <a:pt x="11809" y="20452"/>
                  </a:cubicBezTo>
                  <a:cubicBezTo>
                    <a:pt x="11856" y="20444"/>
                    <a:pt x="11900" y="20440"/>
                    <a:pt x="11942" y="20440"/>
                  </a:cubicBezTo>
                  <a:cubicBezTo>
                    <a:pt x="12961" y="20440"/>
                    <a:pt x="12783" y="22715"/>
                    <a:pt x="12943" y="24989"/>
                  </a:cubicBezTo>
                  <a:cubicBezTo>
                    <a:pt x="14311" y="24922"/>
                    <a:pt x="15812" y="24655"/>
                    <a:pt x="17380" y="24288"/>
                  </a:cubicBezTo>
                  <a:cubicBezTo>
                    <a:pt x="17180" y="22687"/>
                    <a:pt x="17180" y="21186"/>
                    <a:pt x="17880" y="20819"/>
                  </a:cubicBezTo>
                  <a:cubicBezTo>
                    <a:pt x="17987" y="20760"/>
                    <a:pt x="18088" y="20732"/>
                    <a:pt x="18184" y="20732"/>
                  </a:cubicBezTo>
                  <a:cubicBezTo>
                    <a:pt x="18844" y="20732"/>
                    <a:pt x="19295" y="22045"/>
                    <a:pt x="19848" y="23588"/>
                  </a:cubicBezTo>
                  <a:cubicBezTo>
                    <a:pt x="20849" y="23254"/>
                    <a:pt x="21850" y="22854"/>
                    <a:pt x="22884" y="22454"/>
                  </a:cubicBezTo>
                  <a:cubicBezTo>
                    <a:pt x="22784" y="21153"/>
                    <a:pt x="22884" y="20085"/>
                    <a:pt x="23484" y="19752"/>
                  </a:cubicBezTo>
                  <a:cubicBezTo>
                    <a:pt x="23594" y="19686"/>
                    <a:pt x="23698" y="19655"/>
                    <a:pt x="23797" y="19655"/>
                  </a:cubicBezTo>
                  <a:cubicBezTo>
                    <a:pt x="24304" y="19655"/>
                    <a:pt x="24690" y="20449"/>
                    <a:pt x="25052" y="21453"/>
                  </a:cubicBezTo>
                  <a:cubicBezTo>
                    <a:pt x="25986" y="20986"/>
                    <a:pt x="26953" y="20486"/>
                    <a:pt x="27887" y="19952"/>
                  </a:cubicBezTo>
                  <a:cubicBezTo>
                    <a:pt x="27621" y="18851"/>
                    <a:pt x="27320" y="17817"/>
                    <a:pt x="27020" y="16850"/>
                  </a:cubicBezTo>
                  <a:cubicBezTo>
                    <a:pt x="26335" y="17135"/>
                    <a:pt x="25736" y="17356"/>
                    <a:pt x="25311" y="17356"/>
                  </a:cubicBezTo>
                  <a:cubicBezTo>
                    <a:pt x="24992" y="17356"/>
                    <a:pt x="24771" y="17231"/>
                    <a:pt x="24685" y="16916"/>
                  </a:cubicBezTo>
                  <a:cubicBezTo>
                    <a:pt x="24518" y="16283"/>
                    <a:pt x="25219" y="15449"/>
                    <a:pt x="26220" y="14615"/>
                  </a:cubicBezTo>
                  <a:cubicBezTo>
                    <a:pt x="25819" y="13581"/>
                    <a:pt x="25386" y="12580"/>
                    <a:pt x="24919" y="11646"/>
                  </a:cubicBezTo>
                  <a:cubicBezTo>
                    <a:pt x="23832" y="12146"/>
                    <a:pt x="22859" y="12603"/>
                    <a:pt x="22239" y="12603"/>
                  </a:cubicBezTo>
                  <a:cubicBezTo>
                    <a:pt x="21907" y="12603"/>
                    <a:pt x="21676" y="12472"/>
                    <a:pt x="21583" y="12146"/>
                  </a:cubicBezTo>
                  <a:cubicBezTo>
                    <a:pt x="21383" y="11412"/>
                    <a:pt x="22417" y="10345"/>
                    <a:pt x="23718" y="9411"/>
                  </a:cubicBezTo>
                  <a:cubicBezTo>
                    <a:pt x="22884" y="7977"/>
                    <a:pt x="22050" y="6776"/>
                    <a:pt x="21183" y="5675"/>
                  </a:cubicBezTo>
                  <a:cubicBezTo>
                    <a:pt x="19712" y="6878"/>
                    <a:pt x="18392" y="8296"/>
                    <a:pt x="17616" y="8296"/>
                  </a:cubicBezTo>
                  <a:cubicBezTo>
                    <a:pt x="17424" y="8296"/>
                    <a:pt x="17266" y="8209"/>
                    <a:pt x="17146" y="8010"/>
                  </a:cubicBezTo>
                  <a:cubicBezTo>
                    <a:pt x="16579" y="7143"/>
                    <a:pt x="17914" y="5241"/>
                    <a:pt x="19248" y="3640"/>
                  </a:cubicBezTo>
                  <a:cubicBezTo>
                    <a:pt x="18014" y="2473"/>
                    <a:pt x="16713" y="1605"/>
                    <a:pt x="15479" y="1005"/>
                  </a:cubicBezTo>
                  <a:cubicBezTo>
                    <a:pt x="13831" y="2922"/>
                    <a:pt x="12749" y="6210"/>
                    <a:pt x="11676" y="6210"/>
                  </a:cubicBezTo>
                  <a:cubicBezTo>
                    <a:pt x="11554" y="6210"/>
                    <a:pt x="11432" y="6167"/>
                    <a:pt x="11309" y="6075"/>
                  </a:cubicBezTo>
                  <a:cubicBezTo>
                    <a:pt x="10308" y="5308"/>
                    <a:pt x="11476" y="2106"/>
                    <a:pt x="12343" y="71"/>
                  </a:cubicBezTo>
                  <a:cubicBezTo>
                    <a:pt x="11989" y="24"/>
                    <a:pt x="11643" y="1"/>
                    <a:pt x="1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6624453" y="1933119"/>
              <a:ext cx="999991" cy="512620"/>
            </a:xfrm>
            <a:custGeom>
              <a:avLst/>
              <a:gdLst/>
              <a:ahLst/>
              <a:cxnLst/>
              <a:rect l="l" t="t" r="r" b="b"/>
              <a:pathLst>
                <a:path w="27921" h="14313" extrusionOk="0">
                  <a:moveTo>
                    <a:pt x="9273" y="4839"/>
                  </a:moveTo>
                  <a:cubicBezTo>
                    <a:pt x="9840" y="4839"/>
                    <a:pt x="10241" y="5807"/>
                    <a:pt x="10174" y="6941"/>
                  </a:cubicBezTo>
                  <a:cubicBezTo>
                    <a:pt x="10074" y="8075"/>
                    <a:pt x="9607" y="8942"/>
                    <a:pt x="9073" y="8942"/>
                  </a:cubicBezTo>
                  <a:cubicBezTo>
                    <a:pt x="8540" y="8909"/>
                    <a:pt x="8173" y="7975"/>
                    <a:pt x="8206" y="6841"/>
                  </a:cubicBezTo>
                  <a:cubicBezTo>
                    <a:pt x="8273" y="5740"/>
                    <a:pt x="8740" y="4839"/>
                    <a:pt x="9273" y="4839"/>
                  </a:cubicBezTo>
                  <a:close/>
                  <a:moveTo>
                    <a:pt x="20983" y="7806"/>
                  </a:moveTo>
                  <a:cubicBezTo>
                    <a:pt x="21269" y="7806"/>
                    <a:pt x="21517" y="8196"/>
                    <a:pt x="21549" y="8709"/>
                  </a:cubicBezTo>
                  <a:cubicBezTo>
                    <a:pt x="21616" y="9276"/>
                    <a:pt x="21449" y="9710"/>
                    <a:pt x="21215" y="9710"/>
                  </a:cubicBezTo>
                  <a:cubicBezTo>
                    <a:pt x="21197" y="9714"/>
                    <a:pt x="21179" y="9716"/>
                    <a:pt x="21161" y="9716"/>
                  </a:cubicBezTo>
                  <a:cubicBezTo>
                    <a:pt x="20917" y="9716"/>
                    <a:pt x="20708" y="9306"/>
                    <a:pt x="20615" y="8809"/>
                  </a:cubicBezTo>
                  <a:cubicBezTo>
                    <a:pt x="20548" y="8275"/>
                    <a:pt x="20715" y="7808"/>
                    <a:pt x="20948" y="7808"/>
                  </a:cubicBezTo>
                  <a:cubicBezTo>
                    <a:pt x="20960" y="7807"/>
                    <a:pt x="20972" y="7806"/>
                    <a:pt x="20983" y="7806"/>
                  </a:cubicBezTo>
                  <a:close/>
                  <a:moveTo>
                    <a:pt x="6213" y="0"/>
                  </a:moveTo>
                  <a:cubicBezTo>
                    <a:pt x="5874" y="0"/>
                    <a:pt x="2157" y="446"/>
                    <a:pt x="534" y="6174"/>
                  </a:cubicBezTo>
                  <a:cubicBezTo>
                    <a:pt x="0" y="8142"/>
                    <a:pt x="767" y="10243"/>
                    <a:pt x="2735" y="11811"/>
                  </a:cubicBezTo>
                  <a:cubicBezTo>
                    <a:pt x="3579" y="9798"/>
                    <a:pt x="5024" y="6901"/>
                    <a:pt x="6269" y="6901"/>
                  </a:cubicBezTo>
                  <a:cubicBezTo>
                    <a:pt x="6303" y="6901"/>
                    <a:pt x="6337" y="6903"/>
                    <a:pt x="6371" y="6908"/>
                  </a:cubicBezTo>
                  <a:cubicBezTo>
                    <a:pt x="7872" y="7108"/>
                    <a:pt x="5871" y="10577"/>
                    <a:pt x="5571" y="13412"/>
                  </a:cubicBezTo>
                  <a:cubicBezTo>
                    <a:pt x="6872" y="13913"/>
                    <a:pt x="8406" y="14246"/>
                    <a:pt x="10107" y="14313"/>
                  </a:cubicBezTo>
                  <a:cubicBezTo>
                    <a:pt x="10341" y="12278"/>
                    <a:pt x="10774" y="9943"/>
                    <a:pt x="11842" y="9776"/>
                  </a:cubicBezTo>
                  <a:cubicBezTo>
                    <a:pt x="11888" y="9768"/>
                    <a:pt x="11933" y="9764"/>
                    <a:pt x="11975" y="9764"/>
                  </a:cubicBezTo>
                  <a:cubicBezTo>
                    <a:pt x="12991" y="9764"/>
                    <a:pt x="12783" y="12039"/>
                    <a:pt x="12943" y="14313"/>
                  </a:cubicBezTo>
                  <a:cubicBezTo>
                    <a:pt x="14344" y="14246"/>
                    <a:pt x="15845" y="13979"/>
                    <a:pt x="17413" y="13612"/>
                  </a:cubicBezTo>
                  <a:cubicBezTo>
                    <a:pt x="17212" y="12011"/>
                    <a:pt x="17212" y="10510"/>
                    <a:pt x="17913" y="10143"/>
                  </a:cubicBezTo>
                  <a:cubicBezTo>
                    <a:pt x="18019" y="10084"/>
                    <a:pt x="18120" y="10056"/>
                    <a:pt x="18217" y="10056"/>
                  </a:cubicBezTo>
                  <a:cubicBezTo>
                    <a:pt x="18877" y="10056"/>
                    <a:pt x="19328" y="11369"/>
                    <a:pt x="19881" y="12912"/>
                  </a:cubicBezTo>
                  <a:cubicBezTo>
                    <a:pt x="20882" y="12578"/>
                    <a:pt x="21882" y="12178"/>
                    <a:pt x="22916" y="11778"/>
                  </a:cubicBezTo>
                  <a:cubicBezTo>
                    <a:pt x="22783" y="10477"/>
                    <a:pt x="22916" y="9409"/>
                    <a:pt x="23484" y="9076"/>
                  </a:cubicBezTo>
                  <a:cubicBezTo>
                    <a:pt x="23599" y="9010"/>
                    <a:pt x="23706" y="8979"/>
                    <a:pt x="23808" y="8979"/>
                  </a:cubicBezTo>
                  <a:cubicBezTo>
                    <a:pt x="24327" y="8979"/>
                    <a:pt x="24694" y="9773"/>
                    <a:pt x="25085" y="10777"/>
                  </a:cubicBezTo>
                  <a:cubicBezTo>
                    <a:pt x="25985" y="10310"/>
                    <a:pt x="26953" y="9810"/>
                    <a:pt x="27920" y="9276"/>
                  </a:cubicBezTo>
                  <a:lnTo>
                    <a:pt x="6238" y="3"/>
                  </a:lnTo>
                  <a:cubicBezTo>
                    <a:pt x="6238" y="1"/>
                    <a:pt x="6229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6703280" y="2616161"/>
              <a:ext cx="511904" cy="1245717"/>
            </a:xfrm>
            <a:custGeom>
              <a:avLst/>
              <a:gdLst/>
              <a:ahLst/>
              <a:cxnLst/>
              <a:rect l="l" t="t" r="r" b="b"/>
              <a:pathLst>
                <a:path w="14293" h="34782" extrusionOk="0">
                  <a:moveTo>
                    <a:pt x="13840" y="0"/>
                  </a:moveTo>
                  <a:cubicBezTo>
                    <a:pt x="13789" y="0"/>
                    <a:pt x="13734" y="13"/>
                    <a:pt x="13677" y="44"/>
                  </a:cubicBezTo>
                  <a:cubicBezTo>
                    <a:pt x="11676" y="1012"/>
                    <a:pt x="9874" y="2613"/>
                    <a:pt x="8373" y="4247"/>
                  </a:cubicBezTo>
                  <a:cubicBezTo>
                    <a:pt x="4471" y="8450"/>
                    <a:pt x="2069" y="13854"/>
                    <a:pt x="1001" y="19425"/>
                  </a:cubicBezTo>
                  <a:cubicBezTo>
                    <a:pt x="1" y="24395"/>
                    <a:pt x="1" y="29465"/>
                    <a:pt x="501" y="34469"/>
                  </a:cubicBezTo>
                  <a:cubicBezTo>
                    <a:pt x="518" y="34673"/>
                    <a:pt x="691" y="34782"/>
                    <a:pt x="852" y="34782"/>
                  </a:cubicBezTo>
                  <a:cubicBezTo>
                    <a:pt x="1007" y="34782"/>
                    <a:pt x="1151" y="34681"/>
                    <a:pt x="1135" y="34469"/>
                  </a:cubicBezTo>
                  <a:cubicBezTo>
                    <a:pt x="334" y="26697"/>
                    <a:pt x="835" y="18457"/>
                    <a:pt x="4304" y="11352"/>
                  </a:cubicBezTo>
                  <a:cubicBezTo>
                    <a:pt x="6072" y="7616"/>
                    <a:pt x="8707" y="4181"/>
                    <a:pt x="12076" y="1712"/>
                  </a:cubicBezTo>
                  <a:cubicBezTo>
                    <a:pt x="12676" y="1279"/>
                    <a:pt x="13310" y="845"/>
                    <a:pt x="14011" y="545"/>
                  </a:cubicBezTo>
                  <a:cubicBezTo>
                    <a:pt x="14293" y="404"/>
                    <a:pt x="14122" y="0"/>
                    <a:pt x="13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3"/>
            <p:cNvSpPr/>
            <p:nvPr/>
          </p:nvSpPr>
          <p:spPr>
            <a:xfrm>
              <a:off x="6828736" y="2512587"/>
              <a:ext cx="573470" cy="620101"/>
            </a:xfrm>
            <a:custGeom>
              <a:avLst/>
              <a:gdLst/>
              <a:ahLst/>
              <a:cxnLst/>
              <a:rect l="l" t="t" r="r" b="b"/>
              <a:pathLst>
                <a:path w="16012" h="17314" extrusionOk="0">
                  <a:moveTo>
                    <a:pt x="5076" y="4872"/>
                  </a:moveTo>
                  <a:cubicBezTo>
                    <a:pt x="5539" y="4872"/>
                    <a:pt x="5898" y="5027"/>
                    <a:pt x="5971" y="5271"/>
                  </a:cubicBezTo>
                  <a:cubicBezTo>
                    <a:pt x="6038" y="5605"/>
                    <a:pt x="5537" y="5972"/>
                    <a:pt x="4837" y="6139"/>
                  </a:cubicBezTo>
                  <a:cubicBezTo>
                    <a:pt x="4649" y="6183"/>
                    <a:pt x="4466" y="6204"/>
                    <a:pt x="4297" y="6204"/>
                  </a:cubicBezTo>
                  <a:cubicBezTo>
                    <a:pt x="3835" y="6204"/>
                    <a:pt x="3476" y="6049"/>
                    <a:pt x="3403" y="5805"/>
                  </a:cubicBezTo>
                  <a:cubicBezTo>
                    <a:pt x="3336" y="5471"/>
                    <a:pt x="3836" y="5071"/>
                    <a:pt x="4537" y="4938"/>
                  </a:cubicBezTo>
                  <a:cubicBezTo>
                    <a:pt x="4724" y="4893"/>
                    <a:pt x="4907" y="4872"/>
                    <a:pt x="5076" y="4872"/>
                  </a:cubicBezTo>
                  <a:close/>
                  <a:moveTo>
                    <a:pt x="9224" y="9286"/>
                  </a:moveTo>
                  <a:cubicBezTo>
                    <a:pt x="9462" y="9286"/>
                    <a:pt x="9774" y="9394"/>
                    <a:pt x="10074" y="9574"/>
                  </a:cubicBezTo>
                  <a:cubicBezTo>
                    <a:pt x="10574" y="9908"/>
                    <a:pt x="10908" y="10342"/>
                    <a:pt x="10741" y="10608"/>
                  </a:cubicBezTo>
                  <a:cubicBezTo>
                    <a:pt x="10673" y="10704"/>
                    <a:pt x="10544" y="10749"/>
                    <a:pt x="10382" y="10749"/>
                  </a:cubicBezTo>
                  <a:cubicBezTo>
                    <a:pt x="10145" y="10749"/>
                    <a:pt x="9837" y="10653"/>
                    <a:pt x="9540" y="10475"/>
                  </a:cubicBezTo>
                  <a:cubicBezTo>
                    <a:pt x="9040" y="10141"/>
                    <a:pt x="8740" y="9674"/>
                    <a:pt x="8873" y="9441"/>
                  </a:cubicBezTo>
                  <a:cubicBezTo>
                    <a:pt x="8940" y="9334"/>
                    <a:pt x="9065" y="9286"/>
                    <a:pt x="9224" y="9286"/>
                  </a:cubicBezTo>
                  <a:close/>
                  <a:moveTo>
                    <a:pt x="5802" y="12775"/>
                  </a:moveTo>
                  <a:cubicBezTo>
                    <a:pt x="5949" y="12775"/>
                    <a:pt x="6052" y="12816"/>
                    <a:pt x="6071" y="12910"/>
                  </a:cubicBezTo>
                  <a:cubicBezTo>
                    <a:pt x="6138" y="13077"/>
                    <a:pt x="5971" y="13277"/>
                    <a:pt x="5638" y="13410"/>
                  </a:cubicBezTo>
                  <a:cubicBezTo>
                    <a:pt x="5492" y="13454"/>
                    <a:pt x="5353" y="13479"/>
                    <a:pt x="5239" y="13479"/>
                  </a:cubicBezTo>
                  <a:cubicBezTo>
                    <a:pt x="5093" y="13479"/>
                    <a:pt x="4989" y="13438"/>
                    <a:pt x="4970" y="13344"/>
                  </a:cubicBezTo>
                  <a:cubicBezTo>
                    <a:pt x="4904" y="13244"/>
                    <a:pt x="5137" y="12977"/>
                    <a:pt x="5404" y="12843"/>
                  </a:cubicBezTo>
                  <a:cubicBezTo>
                    <a:pt x="5550" y="12800"/>
                    <a:pt x="5689" y="12775"/>
                    <a:pt x="5802" y="12775"/>
                  </a:cubicBezTo>
                  <a:close/>
                  <a:moveTo>
                    <a:pt x="3669" y="1"/>
                  </a:moveTo>
                  <a:cubicBezTo>
                    <a:pt x="2369" y="1"/>
                    <a:pt x="1234" y="902"/>
                    <a:pt x="601" y="2336"/>
                  </a:cubicBezTo>
                  <a:cubicBezTo>
                    <a:pt x="1968" y="2636"/>
                    <a:pt x="4070" y="3070"/>
                    <a:pt x="4170" y="3804"/>
                  </a:cubicBezTo>
                  <a:cubicBezTo>
                    <a:pt x="4237" y="4287"/>
                    <a:pt x="3653" y="4371"/>
                    <a:pt x="2831" y="4371"/>
                  </a:cubicBezTo>
                  <a:cubicBezTo>
                    <a:pt x="2399" y="4371"/>
                    <a:pt x="1901" y="4348"/>
                    <a:pt x="1397" y="4348"/>
                  </a:cubicBezTo>
                  <a:cubicBezTo>
                    <a:pt x="944" y="4348"/>
                    <a:pt x="486" y="4366"/>
                    <a:pt x="67" y="4437"/>
                  </a:cubicBezTo>
                  <a:cubicBezTo>
                    <a:pt x="0" y="5305"/>
                    <a:pt x="67" y="6305"/>
                    <a:pt x="300" y="7339"/>
                  </a:cubicBezTo>
                  <a:cubicBezTo>
                    <a:pt x="879" y="7248"/>
                    <a:pt x="1507" y="7171"/>
                    <a:pt x="2047" y="7171"/>
                  </a:cubicBezTo>
                  <a:cubicBezTo>
                    <a:pt x="2689" y="7171"/>
                    <a:pt x="3206" y="7280"/>
                    <a:pt x="3369" y="7606"/>
                  </a:cubicBezTo>
                  <a:cubicBezTo>
                    <a:pt x="3703" y="8273"/>
                    <a:pt x="2202" y="8574"/>
                    <a:pt x="801" y="9074"/>
                  </a:cubicBezTo>
                  <a:cubicBezTo>
                    <a:pt x="1068" y="9908"/>
                    <a:pt x="1501" y="10775"/>
                    <a:pt x="2002" y="11643"/>
                  </a:cubicBezTo>
                  <a:cubicBezTo>
                    <a:pt x="2602" y="11376"/>
                    <a:pt x="3217" y="11168"/>
                    <a:pt x="3669" y="11168"/>
                  </a:cubicBezTo>
                  <a:cubicBezTo>
                    <a:pt x="3896" y="11168"/>
                    <a:pt x="4081" y="11220"/>
                    <a:pt x="4203" y="11342"/>
                  </a:cubicBezTo>
                  <a:cubicBezTo>
                    <a:pt x="4637" y="11809"/>
                    <a:pt x="3836" y="12343"/>
                    <a:pt x="2869" y="13010"/>
                  </a:cubicBezTo>
                  <a:cubicBezTo>
                    <a:pt x="3236" y="13577"/>
                    <a:pt x="3636" y="14111"/>
                    <a:pt x="4070" y="14678"/>
                  </a:cubicBezTo>
                  <a:cubicBezTo>
                    <a:pt x="4528" y="14518"/>
                    <a:pt x="4963" y="14407"/>
                    <a:pt x="5303" y="14407"/>
                  </a:cubicBezTo>
                  <a:cubicBezTo>
                    <a:pt x="5532" y="14407"/>
                    <a:pt x="5717" y="14457"/>
                    <a:pt x="5838" y="14578"/>
                  </a:cubicBezTo>
                  <a:cubicBezTo>
                    <a:pt x="6171" y="14912"/>
                    <a:pt x="5738" y="15312"/>
                    <a:pt x="5037" y="15812"/>
                  </a:cubicBezTo>
                  <a:cubicBezTo>
                    <a:pt x="5471" y="16313"/>
                    <a:pt x="5971" y="16813"/>
                    <a:pt x="6471" y="17313"/>
                  </a:cubicBezTo>
                  <a:cubicBezTo>
                    <a:pt x="7072" y="16980"/>
                    <a:pt x="7672" y="16613"/>
                    <a:pt x="8206" y="16246"/>
                  </a:cubicBezTo>
                  <a:cubicBezTo>
                    <a:pt x="7672" y="15579"/>
                    <a:pt x="7372" y="15078"/>
                    <a:pt x="7772" y="14811"/>
                  </a:cubicBezTo>
                  <a:cubicBezTo>
                    <a:pt x="7859" y="14768"/>
                    <a:pt x="7956" y="14748"/>
                    <a:pt x="8060" y="14748"/>
                  </a:cubicBezTo>
                  <a:cubicBezTo>
                    <a:pt x="8437" y="14748"/>
                    <a:pt x="8918" y="15006"/>
                    <a:pt x="9440" y="15345"/>
                  </a:cubicBezTo>
                  <a:cubicBezTo>
                    <a:pt x="10041" y="14945"/>
                    <a:pt x="10574" y="14478"/>
                    <a:pt x="11041" y="14078"/>
                  </a:cubicBezTo>
                  <a:cubicBezTo>
                    <a:pt x="10274" y="13144"/>
                    <a:pt x="9674" y="12443"/>
                    <a:pt x="10174" y="12110"/>
                  </a:cubicBezTo>
                  <a:cubicBezTo>
                    <a:pt x="10253" y="12057"/>
                    <a:pt x="10348" y="12033"/>
                    <a:pt x="10457" y="12033"/>
                  </a:cubicBezTo>
                  <a:cubicBezTo>
                    <a:pt x="10901" y="12033"/>
                    <a:pt x="11566" y="12434"/>
                    <a:pt x="12209" y="12943"/>
                  </a:cubicBezTo>
                  <a:cubicBezTo>
                    <a:pt x="12909" y="12176"/>
                    <a:pt x="13543" y="11476"/>
                    <a:pt x="14044" y="10742"/>
                  </a:cubicBezTo>
                  <a:cubicBezTo>
                    <a:pt x="12776" y="9841"/>
                    <a:pt x="11408" y="9241"/>
                    <a:pt x="11909" y="8640"/>
                  </a:cubicBezTo>
                  <a:cubicBezTo>
                    <a:pt x="12035" y="8495"/>
                    <a:pt x="12243" y="8434"/>
                    <a:pt x="12504" y="8434"/>
                  </a:cubicBezTo>
                  <a:cubicBezTo>
                    <a:pt x="13141" y="8434"/>
                    <a:pt x="14093" y="8796"/>
                    <a:pt x="14944" y="9174"/>
                  </a:cubicBezTo>
                  <a:cubicBezTo>
                    <a:pt x="15445" y="8240"/>
                    <a:pt x="15745" y="7273"/>
                    <a:pt x="15912" y="6405"/>
                  </a:cubicBezTo>
                  <a:cubicBezTo>
                    <a:pt x="14277" y="5638"/>
                    <a:pt x="11742" y="5605"/>
                    <a:pt x="12109" y="4738"/>
                  </a:cubicBezTo>
                  <a:cubicBezTo>
                    <a:pt x="12278" y="4305"/>
                    <a:pt x="13042" y="4169"/>
                    <a:pt x="13933" y="4169"/>
                  </a:cubicBezTo>
                  <a:cubicBezTo>
                    <a:pt x="14622" y="4169"/>
                    <a:pt x="15387" y="4250"/>
                    <a:pt x="16012" y="4337"/>
                  </a:cubicBezTo>
                  <a:cubicBezTo>
                    <a:pt x="15778" y="2770"/>
                    <a:pt x="14911" y="1635"/>
                    <a:pt x="13677" y="1302"/>
                  </a:cubicBezTo>
                  <a:cubicBezTo>
                    <a:pt x="12948" y="1112"/>
                    <a:pt x="12306" y="1035"/>
                    <a:pt x="11745" y="1035"/>
                  </a:cubicBezTo>
                  <a:cubicBezTo>
                    <a:pt x="9348" y="1035"/>
                    <a:pt x="8406" y="2436"/>
                    <a:pt x="8406" y="2436"/>
                  </a:cubicBezTo>
                  <a:cubicBezTo>
                    <a:pt x="8406" y="2436"/>
                    <a:pt x="7606" y="1"/>
                    <a:pt x="3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3"/>
            <p:cNvSpPr/>
            <p:nvPr/>
          </p:nvSpPr>
          <p:spPr>
            <a:xfrm>
              <a:off x="6828736" y="2517386"/>
              <a:ext cx="301097" cy="616484"/>
            </a:xfrm>
            <a:custGeom>
              <a:avLst/>
              <a:gdLst/>
              <a:ahLst/>
              <a:cxnLst/>
              <a:rect l="l" t="t" r="r" b="b"/>
              <a:pathLst>
                <a:path w="8407" h="17213" extrusionOk="0">
                  <a:moveTo>
                    <a:pt x="5042" y="4738"/>
                  </a:moveTo>
                  <a:cubicBezTo>
                    <a:pt x="5503" y="4738"/>
                    <a:pt x="5856" y="4893"/>
                    <a:pt x="5904" y="5137"/>
                  </a:cubicBezTo>
                  <a:cubicBezTo>
                    <a:pt x="6004" y="5471"/>
                    <a:pt x="5504" y="5838"/>
                    <a:pt x="4804" y="6005"/>
                  </a:cubicBezTo>
                  <a:cubicBezTo>
                    <a:pt x="4607" y="6049"/>
                    <a:pt x="4420" y="6070"/>
                    <a:pt x="4249" y="6070"/>
                  </a:cubicBezTo>
                  <a:cubicBezTo>
                    <a:pt x="3784" y="6070"/>
                    <a:pt x="3443" y="5915"/>
                    <a:pt x="3369" y="5671"/>
                  </a:cubicBezTo>
                  <a:cubicBezTo>
                    <a:pt x="3303" y="5337"/>
                    <a:pt x="3803" y="4971"/>
                    <a:pt x="4503" y="4804"/>
                  </a:cubicBezTo>
                  <a:cubicBezTo>
                    <a:pt x="4691" y="4759"/>
                    <a:pt x="4874" y="4738"/>
                    <a:pt x="5042" y="4738"/>
                  </a:cubicBezTo>
                  <a:close/>
                  <a:moveTo>
                    <a:pt x="5868" y="12616"/>
                  </a:moveTo>
                  <a:cubicBezTo>
                    <a:pt x="6004" y="12616"/>
                    <a:pt x="6101" y="12666"/>
                    <a:pt x="6138" y="12776"/>
                  </a:cubicBezTo>
                  <a:cubicBezTo>
                    <a:pt x="6171" y="12943"/>
                    <a:pt x="5971" y="13143"/>
                    <a:pt x="5671" y="13276"/>
                  </a:cubicBezTo>
                  <a:cubicBezTo>
                    <a:pt x="5525" y="13320"/>
                    <a:pt x="5386" y="13345"/>
                    <a:pt x="5273" y="13345"/>
                  </a:cubicBezTo>
                  <a:cubicBezTo>
                    <a:pt x="5126" y="13345"/>
                    <a:pt x="5023" y="13304"/>
                    <a:pt x="5004" y="13210"/>
                  </a:cubicBezTo>
                  <a:cubicBezTo>
                    <a:pt x="4937" y="13043"/>
                    <a:pt x="5137" y="12843"/>
                    <a:pt x="5471" y="12709"/>
                  </a:cubicBezTo>
                  <a:cubicBezTo>
                    <a:pt x="5621" y="12649"/>
                    <a:pt x="5757" y="12616"/>
                    <a:pt x="5868" y="12616"/>
                  </a:cubicBezTo>
                  <a:close/>
                  <a:moveTo>
                    <a:pt x="3569" y="0"/>
                  </a:moveTo>
                  <a:cubicBezTo>
                    <a:pt x="2302" y="0"/>
                    <a:pt x="1168" y="868"/>
                    <a:pt x="534" y="2335"/>
                  </a:cubicBezTo>
                  <a:cubicBezTo>
                    <a:pt x="1935" y="2502"/>
                    <a:pt x="4070" y="2936"/>
                    <a:pt x="4170" y="3703"/>
                  </a:cubicBezTo>
                  <a:cubicBezTo>
                    <a:pt x="4237" y="4187"/>
                    <a:pt x="3653" y="4270"/>
                    <a:pt x="2831" y="4270"/>
                  </a:cubicBezTo>
                  <a:cubicBezTo>
                    <a:pt x="2399" y="4270"/>
                    <a:pt x="1901" y="4247"/>
                    <a:pt x="1397" y="4247"/>
                  </a:cubicBezTo>
                  <a:cubicBezTo>
                    <a:pt x="944" y="4247"/>
                    <a:pt x="486" y="4266"/>
                    <a:pt x="67" y="4337"/>
                  </a:cubicBezTo>
                  <a:cubicBezTo>
                    <a:pt x="0" y="5204"/>
                    <a:pt x="67" y="6205"/>
                    <a:pt x="267" y="7272"/>
                  </a:cubicBezTo>
                  <a:cubicBezTo>
                    <a:pt x="862" y="7165"/>
                    <a:pt x="1498" y="7087"/>
                    <a:pt x="2043" y="7087"/>
                  </a:cubicBezTo>
                  <a:cubicBezTo>
                    <a:pt x="2689" y="7087"/>
                    <a:pt x="3206" y="7198"/>
                    <a:pt x="3369" y="7506"/>
                  </a:cubicBezTo>
                  <a:cubicBezTo>
                    <a:pt x="3703" y="8173"/>
                    <a:pt x="2202" y="8473"/>
                    <a:pt x="767" y="8973"/>
                  </a:cubicBezTo>
                  <a:cubicBezTo>
                    <a:pt x="1068" y="9807"/>
                    <a:pt x="1501" y="10675"/>
                    <a:pt x="2002" y="11542"/>
                  </a:cubicBezTo>
                  <a:cubicBezTo>
                    <a:pt x="2588" y="11281"/>
                    <a:pt x="3189" y="11077"/>
                    <a:pt x="3638" y="11077"/>
                  </a:cubicBezTo>
                  <a:cubicBezTo>
                    <a:pt x="3878" y="11077"/>
                    <a:pt x="4075" y="11135"/>
                    <a:pt x="4203" y="11275"/>
                  </a:cubicBezTo>
                  <a:cubicBezTo>
                    <a:pt x="4603" y="11709"/>
                    <a:pt x="3836" y="12276"/>
                    <a:pt x="2869" y="12943"/>
                  </a:cubicBezTo>
                  <a:cubicBezTo>
                    <a:pt x="3236" y="13477"/>
                    <a:pt x="3603" y="14010"/>
                    <a:pt x="4070" y="14611"/>
                  </a:cubicBezTo>
                  <a:cubicBezTo>
                    <a:pt x="4535" y="14429"/>
                    <a:pt x="4975" y="14308"/>
                    <a:pt x="5317" y="14308"/>
                  </a:cubicBezTo>
                  <a:cubicBezTo>
                    <a:pt x="5539" y="14308"/>
                    <a:pt x="5719" y="14359"/>
                    <a:pt x="5838" y="14477"/>
                  </a:cubicBezTo>
                  <a:cubicBezTo>
                    <a:pt x="6171" y="14811"/>
                    <a:pt x="5738" y="15211"/>
                    <a:pt x="5037" y="15712"/>
                  </a:cubicBezTo>
                  <a:cubicBezTo>
                    <a:pt x="5437" y="16212"/>
                    <a:pt x="5938" y="16712"/>
                    <a:pt x="6438" y="17213"/>
                  </a:cubicBezTo>
                  <a:lnTo>
                    <a:pt x="8406" y="2369"/>
                  </a:lnTo>
                  <a:lnTo>
                    <a:pt x="8406" y="2369"/>
                  </a:lnTo>
                  <a:cubicBezTo>
                    <a:pt x="8406" y="2370"/>
                    <a:pt x="8405" y="2370"/>
                    <a:pt x="8404" y="2370"/>
                  </a:cubicBezTo>
                  <a:cubicBezTo>
                    <a:pt x="8350" y="2370"/>
                    <a:pt x="7485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6840089" y="3293223"/>
              <a:ext cx="380319" cy="651833"/>
            </a:xfrm>
            <a:custGeom>
              <a:avLst/>
              <a:gdLst/>
              <a:ahLst/>
              <a:cxnLst/>
              <a:rect l="l" t="t" r="r" b="b"/>
              <a:pathLst>
                <a:path w="10619" h="18200" extrusionOk="0">
                  <a:moveTo>
                    <a:pt x="10202" y="0"/>
                  </a:moveTo>
                  <a:cubicBezTo>
                    <a:pt x="10167" y="0"/>
                    <a:pt x="10130" y="6"/>
                    <a:pt x="10091" y="19"/>
                  </a:cubicBezTo>
                  <a:cubicBezTo>
                    <a:pt x="9023" y="386"/>
                    <a:pt x="7989" y="1154"/>
                    <a:pt x="7088" y="1887"/>
                  </a:cubicBezTo>
                  <a:cubicBezTo>
                    <a:pt x="4720" y="3956"/>
                    <a:pt x="3052" y="6791"/>
                    <a:pt x="1918" y="9693"/>
                  </a:cubicBezTo>
                  <a:cubicBezTo>
                    <a:pt x="917" y="12328"/>
                    <a:pt x="350" y="15130"/>
                    <a:pt x="17" y="17899"/>
                  </a:cubicBezTo>
                  <a:cubicBezTo>
                    <a:pt x="0" y="18099"/>
                    <a:pt x="142" y="18199"/>
                    <a:pt x="296" y="18199"/>
                  </a:cubicBezTo>
                  <a:cubicBezTo>
                    <a:pt x="450" y="18199"/>
                    <a:pt x="617" y="18099"/>
                    <a:pt x="651" y="17899"/>
                  </a:cubicBezTo>
                  <a:cubicBezTo>
                    <a:pt x="1384" y="11795"/>
                    <a:pt x="3586" y="4389"/>
                    <a:pt x="9323" y="1120"/>
                  </a:cubicBezTo>
                  <a:cubicBezTo>
                    <a:pt x="9657" y="887"/>
                    <a:pt x="9991" y="720"/>
                    <a:pt x="10257" y="653"/>
                  </a:cubicBezTo>
                  <a:cubicBezTo>
                    <a:pt x="10618" y="503"/>
                    <a:pt x="10518" y="0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7037783" y="3144917"/>
              <a:ext cx="375162" cy="407073"/>
            </a:xfrm>
            <a:custGeom>
              <a:avLst/>
              <a:gdLst/>
              <a:ahLst/>
              <a:cxnLst/>
              <a:rect l="l" t="t" r="r" b="b"/>
              <a:pathLst>
                <a:path w="10475" h="11366" extrusionOk="0">
                  <a:moveTo>
                    <a:pt x="3860" y="4622"/>
                  </a:moveTo>
                  <a:cubicBezTo>
                    <a:pt x="3936" y="4622"/>
                    <a:pt x="3998" y="4646"/>
                    <a:pt x="4037" y="4694"/>
                  </a:cubicBezTo>
                  <a:cubicBezTo>
                    <a:pt x="4204" y="4861"/>
                    <a:pt x="4037" y="5261"/>
                    <a:pt x="3703" y="5595"/>
                  </a:cubicBezTo>
                  <a:cubicBezTo>
                    <a:pt x="3476" y="5822"/>
                    <a:pt x="3218" y="5941"/>
                    <a:pt x="3034" y="5941"/>
                  </a:cubicBezTo>
                  <a:cubicBezTo>
                    <a:pt x="2948" y="5941"/>
                    <a:pt x="2879" y="5915"/>
                    <a:pt x="2836" y="5862"/>
                  </a:cubicBezTo>
                  <a:cubicBezTo>
                    <a:pt x="2703" y="5695"/>
                    <a:pt x="2836" y="5295"/>
                    <a:pt x="3170" y="4994"/>
                  </a:cubicBezTo>
                  <a:cubicBezTo>
                    <a:pt x="3406" y="4758"/>
                    <a:pt x="3675" y="4622"/>
                    <a:pt x="3860" y="4622"/>
                  </a:cubicBezTo>
                  <a:close/>
                  <a:moveTo>
                    <a:pt x="7840" y="5695"/>
                  </a:moveTo>
                  <a:cubicBezTo>
                    <a:pt x="8240" y="5695"/>
                    <a:pt x="8540" y="5862"/>
                    <a:pt x="8540" y="6095"/>
                  </a:cubicBezTo>
                  <a:cubicBezTo>
                    <a:pt x="8540" y="6295"/>
                    <a:pt x="8207" y="6429"/>
                    <a:pt x="7840" y="6429"/>
                  </a:cubicBezTo>
                  <a:cubicBezTo>
                    <a:pt x="7406" y="6429"/>
                    <a:pt x="7139" y="6262"/>
                    <a:pt x="7139" y="6028"/>
                  </a:cubicBezTo>
                  <a:cubicBezTo>
                    <a:pt x="7139" y="5828"/>
                    <a:pt x="7473" y="5695"/>
                    <a:pt x="7840" y="5695"/>
                  </a:cubicBezTo>
                  <a:close/>
                  <a:moveTo>
                    <a:pt x="6650" y="8910"/>
                  </a:moveTo>
                  <a:cubicBezTo>
                    <a:pt x="6672" y="8910"/>
                    <a:pt x="6691" y="8916"/>
                    <a:pt x="6705" y="8931"/>
                  </a:cubicBezTo>
                  <a:cubicBezTo>
                    <a:pt x="6806" y="8997"/>
                    <a:pt x="6739" y="9164"/>
                    <a:pt x="6639" y="9331"/>
                  </a:cubicBezTo>
                  <a:cubicBezTo>
                    <a:pt x="6534" y="9462"/>
                    <a:pt x="6408" y="9552"/>
                    <a:pt x="6311" y="9552"/>
                  </a:cubicBezTo>
                  <a:cubicBezTo>
                    <a:pt x="6284" y="9552"/>
                    <a:pt x="6260" y="9545"/>
                    <a:pt x="6238" y="9531"/>
                  </a:cubicBezTo>
                  <a:cubicBezTo>
                    <a:pt x="6172" y="9498"/>
                    <a:pt x="6172" y="9297"/>
                    <a:pt x="6339" y="9131"/>
                  </a:cubicBezTo>
                  <a:cubicBezTo>
                    <a:pt x="6443" y="9000"/>
                    <a:pt x="6569" y="8910"/>
                    <a:pt x="6650" y="8910"/>
                  </a:cubicBezTo>
                  <a:close/>
                  <a:moveTo>
                    <a:pt x="7546" y="1"/>
                  </a:moveTo>
                  <a:cubicBezTo>
                    <a:pt x="7389" y="1"/>
                    <a:pt x="7231" y="20"/>
                    <a:pt x="7072" y="58"/>
                  </a:cubicBezTo>
                  <a:cubicBezTo>
                    <a:pt x="4637" y="791"/>
                    <a:pt x="4537" y="2459"/>
                    <a:pt x="4537" y="2459"/>
                  </a:cubicBezTo>
                  <a:cubicBezTo>
                    <a:pt x="4537" y="2459"/>
                    <a:pt x="4050" y="2024"/>
                    <a:pt x="3132" y="2024"/>
                  </a:cubicBezTo>
                  <a:cubicBezTo>
                    <a:pt x="2590" y="2024"/>
                    <a:pt x="1898" y="2176"/>
                    <a:pt x="1068" y="2659"/>
                  </a:cubicBezTo>
                  <a:cubicBezTo>
                    <a:pt x="368" y="3060"/>
                    <a:pt x="1" y="3960"/>
                    <a:pt x="167" y="4961"/>
                  </a:cubicBezTo>
                  <a:cubicBezTo>
                    <a:pt x="769" y="4648"/>
                    <a:pt x="1613" y="4336"/>
                    <a:pt x="2162" y="4336"/>
                  </a:cubicBezTo>
                  <a:cubicBezTo>
                    <a:pt x="2375" y="4336"/>
                    <a:pt x="2543" y="4382"/>
                    <a:pt x="2636" y="4494"/>
                  </a:cubicBezTo>
                  <a:cubicBezTo>
                    <a:pt x="3003" y="4994"/>
                    <a:pt x="1402" y="5461"/>
                    <a:pt x="534" y="6195"/>
                  </a:cubicBezTo>
                  <a:cubicBezTo>
                    <a:pt x="801" y="6696"/>
                    <a:pt x="1168" y="7263"/>
                    <a:pt x="1635" y="7796"/>
                  </a:cubicBezTo>
                  <a:cubicBezTo>
                    <a:pt x="2189" y="7353"/>
                    <a:pt x="2813" y="6864"/>
                    <a:pt x="3199" y="6864"/>
                  </a:cubicBezTo>
                  <a:cubicBezTo>
                    <a:pt x="3278" y="6864"/>
                    <a:pt x="3347" y="6884"/>
                    <a:pt x="3403" y="6929"/>
                  </a:cubicBezTo>
                  <a:cubicBezTo>
                    <a:pt x="3837" y="7163"/>
                    <a:pt x="3070" y="7830"/>
                    <a:pt x="2469" y="8597"/>
                  </a:cubicBezTo>
                  <a:cubicBezTo>
                    <a:pt x="2903" y="8964"/>
                    <a:pt x="3403" y="9297"/>
                    <a:pt x="4004" y="9631"/>
                  </a:cubicBezTo>
                  <a:cubicBezTo>
                    <a:pt x="4335" y="9149"/>
                    <a:pt x="4747" y="8749"/>
                    <a:pt x="5045" y="8749"/>
                  </a:cubicBezTo>
                  <a:cubicBezTo>
                    <a:pt x="5077" y="8749"/>
                    <a:pt x="5108" y="8754"/>
                    <a:pt x="5138" y="8764"/>
                  </a:cubicBezTo>
                  <a:cubicBezTo>
                    <a:pt x="5505" y="8864"/>
                    <a:pt x="5238" y="9431"/>
                    <a:pt x="4904" y="10131"/>
                  </a:cubicBezTo>
                  <a:cubicBezTo>
                    <a:pt x="5271" y="10298"/>
                    <a:pt x="5705" y="10498"/>
                    <a:pt x="6105" y="10665"/>
                  </a:cubicBezTo>
                  <a:cubicBezTo>
                    <a:pt x="6437" y="10303"/>
                    <a:pt x="6742" y="10022"/>
                    <a:pt x="6995" y="10022"/>
                  </a:cubicBezTo>
                  <a:cubicBezTo>
                    <a:pt x="7022" y="10022"/>
                    <a:pt x="7047" y="10025"/>
                    <a:pt x="7072" y="10031"/>
                  </a:cubicBezTo>
                  <a:cubicBezTo>
                    <a:pt x="7373" y="10131"/>
                    <a:pt x="7306" y="10498"/>
                    <a:pt x="7072" y="10999"/>
                  </a:cubicBezTo>
                  <a:cubicBezTo>
                    <a:pt x="7506" y="11132"/>
                    <a:pt x="7906" y="11266"/>
                    <a:pt x="8373" y="11366"/>
                  </a:cubicBezTo>
                  <a:cubicBezTo>
                    <a:pt x="8573" y="10965"/>
                    <a:pt x="8807" y="10598"/>
                    <a:pt x="9007" y="10198"/>
                  </a:cubicBezTo>
                  <a:cubicBezTo>
                    <a:pt x="8507" y="9998"/>
                    <a:pt x="8173" y="9831"/>
                    <a:pt x="8307" y="9531"/>
                  </a:cubicBezTo>
                  <a:cubicBezTo>
                    <a:pt x="8382" y="9354"/>
                    <a:pt x="8669" y="9273"/>
                    <a:pt x="9035" y="9273"/>
                  </a:cubicBezTo>
                  <a:cubicBezTo>
                    <a:pt x="9152" y="9273"/>
                    <a:pt x="9278" y="9281"/>
                    <a:pt x="9407" y="9297"/>
                  </a:cubicBezTo>
                  <a:cubicBezTo>
                    <a:pt x="9574" y="8864"/>
                    <a:pt x="9741" y="8464"/>
                    <a:pt x="9874" y="8030"/>
                  </a:cubicBezTo>
                  <a:cubicBezTo>
                    <a:pt x="9174" y="7796"/>
                    <a:pt x="8540" y="7563"/>
                    <a:pt x="8740" y="7229"/>
                  </a:cubicBezTo>
                  <a:cubicBezTo>
                    <a:pt x="8851" y="7051"/>
                    <a:pt x="9155" y="6992"/>
                    <a:pt x="9543" y="6992"/>
                  </a:cubicBezTo>
                  <a:cubicBezTo>
                    <a:pt x="9737" y="6992"/>
                    <a:pt x="9952" y="7007"/>
                    <a:pt x="10175" y="7029"/>
                  </a:cubicBezTo>
                  <a:cubicBezTo>
                    <a:pt x="10341" y="6362"/>
                    <a:pt x="10408" y="5795"/>
                    <a:pt x="10475" y="5195"/>
                  </a:cubicBezTo>
                  <a:cubicBezTo>
                    <a:pt x="9507" y="5128"/>
                    <a:pt x="8507" y="5261"/>
                    <a:pt x="8573" y="4728"/>
                  </a:cubicBezTo>
                  <a:cubicBezTo>
                    <a:pt x="8674" y="4327"/>
                    <a:pt x="9641" y="4127"/>
                    <a:pt x="10475" y="4027"/>
                  </a:cubicBezTo>
                  <a:cubicBezTo>
                    <a:pt x="10408" y="3327"/>
                    <a:pt x="10308" y="2693"/>
                    <a:pt x="10075" y="2159"/>
                  </a:cubicBezTo>
                  <a:cubicBezTo>
                    <a:pt x="9222" y="2257"/>
                    <a:pt x="8244" y="2728"/>
                    <a:pt x="7741" y="2728"/>
                  </a:cubicBezTo>
                  <a:cubicBezTo>
                    <a:pt x="7554" y="2728"/>
                    <a:pt x="7433" y="2663"/>
                    <a:pt x="7406" y="2493"/>
                  </a:cubicBezTo>
                  <a:cubicBezTo>
                    <a:pt x="7339" y="1992"/>
                    <a:pt x="8573" y="1358"/>
                    <a:pt x="9407" y="992"/>
                  </a:cubicBezTo>
                  <a:cubicBezTo>
                    <a:pt x="8867" y="343"/>
                    <a:pt x="8217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7037783" y="3215113"/>
              <a:ext cx="299915" cy="336876"/>
            </a:xfrm>
            <a:custGeom>
              <a:avLst/>
              <a:gdLst/>
              <a:ahLst/>
              <a:cxnLst/>
              <a:rect l="l" t="t" r="r" b="b"/>
              <a:pathLst>
                <a:path w="8374" h="9406" extrusionOk="0">
                  <a:moveTo>
                    <a:pt x="3908" y="2662"/>
                  </a:moveTo>
                  <a:cubicBezTo>
                    <a:pt x="3983" y="2662"/>
                    <a:pt x="4041" y="2686"/>
                    <a:pt x="4070" y="2734"/>
                  </a:cubicBezTo>
                  <a:cubicBezTo>
                    <a:pt x="4204" y="2901"/>
                    <a:pt x="4070" y="3301"/>
                    <a:pt x="3737" y="3635"/>
                  </a:cubicBezTo>
                  <a:cubicBezTo>
                    <a:pt x="3509" y="3862"/>
                    <a:pt x="3251" y="3981"/>
                    <a:pt x="3068" y="3981"/>
                  </a:cubicBezTo>
                  <a:cubicBezTo>
                    <a:pt x="2982" y="3981"/>
                    <a:pt x="2912" y="3955"/>
                    <a:pt x="2869" y="3902"/>
                  </a:cubicBezTo>
                  <a:cubicBezTo>
                    <a:pt x="2703" y="3735"/>
                    <a:pt x="2869" y="3368"/>
                    <a:pt x="3203" y="3034"/>
                  </a:cubicBezTo>
                  <a:cubicBezTo>
                    <a:pt x="3439" y="2798"/>
                    <a:pt x="3725" y="2662"/>
                    <a:pt x="3908" y="2662"/>
                  </a:cubicBezTo>
                  <a:close/>
                  <a:moveTo>
                    <a:pt x="6650" y="6950"/>
                  </a:moveTo>
                  <a:cubicBezTo>
                    <a:pt x="6672" y="6950"/>
                    <a:pt x="6691" y="6956"/>
                    <a:pt x="6705" y="6971"/>
                  </a:cubicBezTo>
                  <a:cubicBezTo>
                    <a:pt x="6806" y="7004"/>
                    <a:pt x="6739" y="7204"/>
                    <a:pt x="6639" y="7371"/>
                  </a:cubicBezTo>
                  <a:cubicBezTo>
                    <a:pt x="6534" y="7502"/>
                    <a:pt x="6408" y="7592"/>
                    <a:pt x="6311" y="7592"/>
                  </a:cubicBezTo>
                  <a:cubicBezTo>
                    <a:pt x="6284" y="7592"/>
                    <a:pt x="6260" y="7585"/>
                    <a:pt x="6238" y="7571"/>
                  </a:cubicBezTo>
                  <a:cubicBezTo>
                    <a:pt x="6172" y="7504"/>
                    <a:pt x="6205" y="7337"/>
                    <a:pt x="6339" y="7171"/>
                  </a:cubicBezTo>
                  <a:cubicBezTo>
                    <a:pt x="6443" y="7040"/>
                    <a:pt x="6569" y="6950"/>
                    <a:pt x="6650" y="6950"/>
                  </a:cubicBezTo>
                  <a:close/>
                  <a:moveTo>
                    <a:pt x="3161" y="1"/>
                  </a:moveTo>
                  <a:cubicBezTo>
                    <a:pt x="2615" y="1"/>
                    <a:pt x="1913" y="162"/>
                    <a:pt x="1068" y="666"/>
                  </a:cubicBezTo>
                  <a:cubicBezTo>
                    <a:pt x="368" y="1066"/>
                    <a:pt x="1" y="1967"/>
                    <a:pt x="167" y="2968"/>
                  </a:cubicBezTo>
                  <a:cubicBezTo>
                    <a:pt x="767" y="2680"/>
                    <a:pt x="1625" y="2375"/>
                    <a:pt x="2172" y="2375"/>
                  </a:cubicBezTo>
                  <a:cubicBezTo>
                    <a:pt x="2385" y="2375"/>
                    <a:pt x="2552" y="2422"/>
                    <a:pt x="2636" y="2534"/>
                  </a:cubicBezTo>
                  <a:cubicBezTo>
                    <a:pt x="3003" y="3034"/>
                    <a:pt x="1402" y="3501"/>
                    <a:pt x="534" y="4235"/>
                  </a:cubicBezTo>
                  <a:cubicBezTo>
                    <a:pt x="801" y="4736"/>
                    <a:pt x="1168" y="5303"/>
                    <a:pt x="1635" y="5836"/>
                  </a:cubicBezTo>
                  <a:cubicBezTo>
                    <a:pt x="2189" y="5393"/>
                    <a:pt x="2813" y="4904"/>
                    <a:pt x="3199" y="4904"/>
                  </a:cubicBezTo>
                  <a:cubicBezTo>
                    <a:pt x="3278" y="4904"/>
                    <a:pt x="3347" y="4924"/>
                    <a:pt x="3403" y="4969"/>
                  </a:cubicBezTo>
                  <a:cubicBezTo>
                    <a:pt x="3837" y="5203"/>
                    <a:pt x="3070" y="5870"/>
                    <a:pt x="2469" y="6637"/>
                  </a:cubicBezTo>
                  <a:cubicBezTo>
                    <a:pt x="2903" y="7004"/>
                    <a:pt x="3403" y="7337"/>
                    <a:pt x="4004" y="7671"/>
                  </a:cubicBezTo>
                  <a:cubicBezTo>
                    <a:pt x="4335" y="7189"/>
                    <a:pt x="4747" y="6789"/>
                    <a:pt x="5045" y="6789"/>
                  </a:cubicBezTo>
                  <a:cubicBezTo>
                    <a:pt x="5077" y="6789"/>
                    <a:pt x="5108" y="6794"/>
                    <a:pt x="5138" y="6804"/>
                  </a:cubicBezTo>
                  <a:cubicBezTo>
                    <a:pt x="5505" y="6904"/>
                    <a:pt x="5238" y="7471"/>
                    <a:pt x="4904" y="8171"/>
                  </a:cubicBezTo>
                  <a:cubicBezTo>
                    <a:pt x="5271" y="8338"/>
                    <a:pt x="5705" y="8538"/>
                    <a:pt x="6105" y="8705"/>
                  </a:cubicBezTo>
                  <a:cubicBezTo>
                    <a:pt x="6437" y="8343"/>
                    <a:pt x="6742" y="8062"/>
                    <a:pt x="6995" y="8062"/>
                  </a:cubicBezTo>
                  <a:cubicBezTo>
                    <a:pt x="7022" y="8062"/>
                    <a:pt x="7047" y="8065"/>
                    <a:pt x="7072" y="8071"/>
                  </a:cubicBezTo>
                  <a:cubicBezTo>
                    <a:pt x="7373" y="8171"/>
                    <a:pt x="7306" y="8538"/>
                    <a:pt x="7072" y="9039"/>
                  </a:cubicBezTo>
                  <a:cubicBezTo>
                    <a:pt x="7506" y="9172"/>
                    <a:pt x="7906" y="9306"/>
                    <a:pt x="8373" y="9406"/>
                  </a:cubicBezTo>
                  <a:lnTo>
                    <a:pt x="4537" y="499"/>
                  </a:lnTo>
                  <a:cubicBezTo>
                    <a:pt x="4537" y="437"/>
                    <a:pt x="4060" y="1"/>
                    <a:pt x="3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6097269" y="2146140"/>
              <a:ext cx="554703" cy="1726963"/>
            </a:xfrm>
            <a:custGeom>
              <a:avLst/>
              <a:gdLst/>
              <a:ahLst/>
              <a:cxnLst/>
              <a:rect l="l" t="t" r="r" b="b"/>
              <a:pathLst>
                <a:path w="15488" h="48219" extrusionOk="0">
                  <a:moveTo>
                    <a:pt x="428" y="1"/>
                  </a:moveTo>
                  <a:cubicBezTo>
                    <a:pt x="158" y="1"/>
                    <a:pt x="1" y="394"/>
                    <a:pt x="276" y="559"/>
                  </a:cubicBezTo>
                  <a:cubicBezTo>
                    <a:pt x="777" y="859"/>
                    <a:pt x="1210" y="1293"/>
                    <a:pt x="1711" y="1727"/>
                  </a:cubicBezTo>
                  <a:cubicBezTo>
                    <a:pt x="2978" y="2994"/>
                    <a:pt x="4112" y="4395"/>
                    <a:pt x="5113" y="5896"/>
                  </a:cubicBezTo>
                  <a:cubicBezTo>
                    <a:pt x="9283" y="12068"/>
                    <a:pt x="11518" y="19473"/>
                    <a:pt x="12952" y="26711"/>
                  </a:cubicBezTo>
                  <a:cubicBezTo>
                    <a:pt x="14286" y="33683"/>
                    <a:pt x="14820" y="40821"/>
                    <a:pt x="14887" y="47893"/>
                  </a:cubicBezTo>
                  <a:cubicBezTo>
                    <a:pt x="14887" y="48110"/>
                    <a:pt x="15037" y="48218"/>
                    <a:pt x="15187" y="48218"/>
                  </a:cubicBezTo>
                  <a:cubicBezTo>
                    <a:pt x="15337" y="48218"/>
                    <a:pt x="15487" y="48110"/>
                    <a:pt x="15487" y="47893"/>
                  </a:cubicBezTo>
                  <a:cubicBezTo>
                    <a:pt x="15421" y="36819"/>
                    <a:pt x="14286" y="25377"/>
                    <a:pt x="10317" y="14903"/>
                  </a:cubicBezTo>
                  <a:cubicBezTo>
                    <a:pt x="8549" y="10133"/>
                    <a:pt x="6081" y="5329"/>
                    <a:pt x="2445" y="1660"/>
                  </a:cubicBezTo>
                  <a:cubicBezTo>
                    <a:pt x="1878" y="1060"/>
                    <a:pt x="1277" y="493"/>
                    <a:pt x="610" y="59"/>
                  </a:cubicBezTo>
                  <a:cubicBezTo>
                    <a:pt x="546" y="18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3"/>
            <p:cNvSpPr/>
            <p:nvPr/>
          </p:nvSpPr>
          <p:spPr>
            <a:xfrm>
              <a:off x="5775050" y="1930576"/>
              <a:ext cx="683386" cy="711107"/>
            </a:xfrm>
            <a:custGeom>
              <a:avLst/>
              <a:gdLst/>
              <a:ahLst/>
              <a:cxnLst/>
              <a:rect l="l" t="t" r="r" b="b"/>
              <a:pathLst>
                <a:path w="19081" h="19855" extrusionOk="0">
                  <a:moveTo>
                    <a:pt x="5670" y="5818"/>
                  </a:moveTo>
                  <a:cubicBezTo>
                    <a:pt x="5893" y="5818"/>
                    <a:pt x="6142" y="5848"/>
                    <a:pt x="6405" y="5911"/>
                  </a:cubicBezTo>
                  <a:cubicBezTo>
                    <a:pt x="7172" y="6145"/>
                    <a:pt x="7772" y="6645"/>
                    <a:pt x="7706" y="7012"/>
                  </a:cubicBezTo>
                  <a:cubicBezTo>
                    <a:pt x="7614" y="7263"/>
                    <a:pt x="7257" y="7405"/>
                    <a:pt x="6772" y="7405"/>
                  </a:cubicBezTo>
                  <a:cubicBezTo>
                    <a:pt x="6550" y="7405"/>
                    <a:pt x="6300" y="7375"/>
                    <a:pt x="6038" y="7312"/>
                  </a:cubicBezTo>
                  <a:cubicBezTo>
                    <a:pt x="5237" y="7079"/>
                    <a:pt x="4637" y="6578"/>
                    <a:pt x="4737" y="6211"/>
                  </a:cubicBezTo>
                  <a:cubicBezTo>
                    <a:pt x="4828" y="5960"/>
                    <a:pt x="5186" y="5818"/>
                    <a:pt x="5670" y="5818"/>
                  </a:cubicBezTo>
                  <a:close/>
                  <a:moveTo>
                    <a:pt x="8659" y="12937"/>
                  </a:moveTo>
                  <a:cubicBezTo>
                    <a:pt x="8963" y="12937"/>
                    <a:pt x="9374" y="13233"/>
                    <a:pt x="9674" y="13750"/>
                  </a:cubicBezTo>
                  <a:cubicBezTo>
                    <a:pt x="10074" y="14384"/>
                    <a:pt x="10107" y="15018"/>
                    <a:pt x="9807" y="15184"/>
                  </a:cubicBezTo>
                  <a:cubicBezTo>
                    <a:pt x="9755" y="15213"/>
                    <a:pt x="9697" y="15227"/>
                    <a:pt x="9633" y="15227"/>
                  </a:cubicBezTo>
                  <a:cubicBezTo>
                    <a:pt x="9328" y="15227"/>
                    <a:pt x="8910" y="14908"/>
                    <a:pt x="8606" y="14384"/>
                  </a:cubicBezTo>
                  <a:cubicBezTo>
                    <a:pt x="8239" y="13750"/>
                    <a:pt x="8206" y="13150"/>
                    <a:pt x="8473" y="12983"/>
                  </a:cubicBezTo>
                  <a:cubicBezTo>
                    <a:pt x="8528" y="12952"/>
                    <a:pt x="8591" y="12937"/>
                    <a:pt x="8659" y="12937"/>
                  </a:cubicBezTo>
                  <a:close/>
                  <a:moveTo>
                    <a:pt x="2830" y="14633"/>
                  </a:moveTo>
                  <a:cubicBezTo>
                    <a:pt x="2896" y="14633"/>
                    <a:pt x="2965" y="14639"/>
                    <a:pt x="3036" y="14651"/>
                  </a:cubicBezTo>
                  <a:cubicBezTo>
                    <a:pt x="3403" y="14684"/>
                    <a:pt x="3736" y="14851"/>
                    <a:pt x="3703" y="15051"/>
                  </a:cubicBezTo>
                  <a:cubicBezTo>
                    <a:pt x="3703" y="15231"/>
                    <a:pt x="3434" y="15356"/>
                    <a:pt x="3066" y="15356"/>
                  </a:cubicBezTo>
                  <a:cubicBezTo>
                    <a:pt x="3024" y="15356"/>
                    <a:pt x="2980" y="15355"/>
                    <a:pt x="2936" y="15351"/>
                  </a:cubicBezTo>
                  <a:cubicBezTo>
                    <a:pt x="2569" y="15285"/>
                    <a:pt x="2235" y="15151"/>
                    <a:pt x="2268" y="14918"/>
                  </a:cubicBezTo>
                  <a:cubicBezTo>
                    <a:pt x="2296" y="14753"/>
                    <a:pt x="2527" y="14633"/>
                    <a:pt x="2830" y="14633"/>
                  </a:cubicBezTo>
                  <a:close/>
                  <a:moveTo>
                    <a:pt x="6444" y="0"/>
                  </a:moveTo>
                  <a:cubicBezTo>
                    <a:pt x="5492" y="0"/>
                    <a:pt x="4489" y="392"/>
                    <a:pt x="3569" y="1141"/>
                  </a:cubicBezTo>
                  <a:cubicBezTo>
                    <a:pt x="4970" y="2175"/>
                    <a:pt x="6938" y="3710"/>
                    <a:pt x="6605" y="4577"/>
                  </a:cubicBezTo>
                  <a:cubicBezTo>
                    <a:pt x="6530" y="4795"/>
                    <a:pt x="6378" y="4885"/>
                    <a:pt x="6167" y="4885"/>
                  </a:cubicBezTo>
                  <a:cubicBezTo>
                    <a:pt x="5345" y="4885"/>
                    <a:pt x="3621" y="3520"/>
                    <a:pt x="2002" y="3042"/>
                  </a:cubicBezTo>
                  <a:cubicBezTo>
                    <a:pt x="1468" y="3910"/>
                    <a:pt x="967" y="4977"/>
                    <a:pt x="634" y="6211"/>
                  </a:cubicBezTo>
                  <a:cubicBezTo>
                    <a:pt x="2102" y="6678"/>
                    <a:pt x="3736" y="7379"/>
                    <a:pt x="3669" y="8146"/>
                  </a:cubicBezTo>
                  <a:cubicBezTo>
                    <a:pt x="3669" y="8504"/>
                    <a:pt x="3379" y="8624"/>
                    <a:pt x="2916" y="8624"/>
                  </a:cubicBezTo>
                  <a:cubicBezTo>
                    <a:pt x="2258" y="8624"/>
                    <a:pt x="1252" y="8383"/>
                    <a:pt x="234" y="8246"/>
                  </a:cubicBezTo>
                  <a:cubicBezTo>
                    <a:pt x="100" y="9247"/>
                    <a:pt x="0" y="10381"/>
                    <a:pt x="67" y="11582"/>
                  </a:cubicBezTo>
                  <a:cubicBezTo>
                    <a:pt x="1268" y="11682"/>
                    <a:pt x="2302" y="11915"/>
                    <a:pt x="2469" y="12483"/>
                  </a:cubicBezTo>
                  <a:cubicBezTo>
                    <a:pt x="2702" y="13150"/>
                    <a:pt x="1568" y="13316"/>
                    <a:pt x="200" y="13483"/>
                  </a:cubicBezTo>
                  <a:cubicBezTo>
                    <a:pt x="267" y="14217"/>
                    <a:pt x="400" y="15018"/>
                    <a:pt x="567" y="15852"/>
                  </a:cubicBezTo>
                  <a:cubicBezTo>
                    <a:pt x="1535" y="15985"/>
                    <a:pt x="2302" y="16219"/>
                    <a:pt x="2435" y="16686"/>
                  </a:cubicBezTo>
                  <a:cubicBezTo>
                    <a:pt x="2602" y="17219"/>
                    <a:pt x="1935" y="17419"/>
                    <a:pt x="934" y="17553"/>
                  </a:cubicBezTo>
                  <a:cubicBezTo>
                    <a:pt x="1101" y="18320"/>
                    <a:pt x="1334" y="19054"/>
                    <a:pt x="1601" y="19854"/>
                  </a:cubicBezTo>
                  <a:cubicBezTo>
                    <a:pt x="2435" y="19821"/>
                    <a:pt x="3236" y="19754"/>
                    <a:pt x="3970" y="19688"/>
                  </a:cubicBezTo>
                  <a:cubicBezTo>
                    <a:pt x="3769" y="18720"/>
                    <a:pt x="3736" y="18020"/>
                    <a:pt x="4303" y="17986"/>
                  </a:cubicBezTo>
                  <a:cubicBezTo>
                    <a:pt x="4326" y="17983"/>
                    <a:pt x="4350" y="17982"/>
                    <a:pt x="4373" y="17982"/>
                  </a:cubicBezTo>
                  <a:cubicBezTo>
                    <a:pt x="4850" y="17982"/>
                    <a:pt x="5324" y="18625"/>
                    <a:pt x="5738" y="19421"/>
                  </a:cubicBezTo>
                  <a:cubicBezTo>
                    <a:pt x="6571" y="19321"/>
                    <a:pt x="7339" y="19154"/>
                    <a:pt x="8106" y="18987"/>
                  </a:cubicBezTo>
                  <a:cubicBezTo>
                    <a:pt x="7806" y="17653"/>
                    <a:pt x="7572" y="16519"/>
                    <a:pt x="8273" y="16485"/>
                  </a:cubicBezTo>
                  <a:cubicBezTo>
                    <a:pt x="8292" y="16483"/>
                    <a:pt x="8311" y="16482"/>
                    <a:pt x="8330" y="16482"/>
                  </a:cubicBezTo>
                  <a:cubicBezTo>
                    <a:pt x="8880" y="16482"/>
                    <a:pt x="9457" y="17389"/>
                    <a:pt x="9941" y="18420"/>
                  </a:cubicBezTo>
                  <a:cubicBezTo>
                    <a:pt x="11075" y="18053"/>
                    <a:pt x="12109" y="17653"/>
                    <a:pt x="13009" y="17153"/>
                  </a:cubicBezTo>
                  <a:cubicBezTo>
                    <a:pt x="12242" y="15551"/>
                    <a:pt x="11141" y="14150"/>
                    <a:pt x="11942" y="13850"/>
                  </a:cubicBezTo>
                  <a:cubicBezTo>
                    <a:pt x="12011" y="13820"/>
                    <a:pt x="12086" y="13806"/>
                    <a:pt x="12164" y="13806"/>
                  </a:cubicBezTo>
                  <a:cubicBezTo>
                    <a:pt x="12878" y="13806"/>
                    <a:pt x="13936" y="14970"/>
                    <a:pt x="14777" y="16052"/>
                  </a:cubicBezTo>
                  <a:cubicBezTo>
                    <a:pt x="15811" y="15318"/>
                    <a:pt x="16645" y="14517"/>
                    <a:pt x="17279" y="13683"/>
                  </a:cubicBezTo>
                  <a:cubicBezTo>
                    <a:pt x="16012" y="12016"/>
                    <a:pt x="13410" y="10581"/>
                    <a:pt x="14244" y="9881"/>
                  </a:cubicBezTo>
                  <a:cubicBezTo>
                    <a:pt x="14364" y="9783"/>
                    <a:pt x="14526" y="9740"/>
                    <a:pt x="14720" y="9740"/>
                  </a:cubicBezTo>
                  <a:cubicBezTo>
                    <a:pt x="15655" y="9740"/>
                    <a:pt x="17314" y="10747"/>
                    <a:pt x="18447" y="11549"/>
                  </a:cubicBezTo>
                  <a:cubicBezTo>
                    <a:pt x="19080" y="9814"/>
                    <a:pt x="18780" y="8179"/>
                    <a:pt x="17646" y="7145"/>
                  </a:cubicBezTo>
                  <a:cubicBezTo>
                    <a:pt x="15889" y="5526"/>
                    <a:pt x="14336" y="5134"/>
                    <a:pt x="13246" y="5134"/>
                  </a:cubicBezTo>
                  <a:cubicBezTo>
                    <a:pt x="12225" y="5134"/>
                    <a:pt x="11608" y="5477"/>
                    <a:pt x="11608" y="5477"/>
                  </a:cubicBezTo>
                  <a:cubicBezTo>
                    <a:pt x="11608" y="5477"/>
                    <a:pt x="12109" y="2509"/>
                    <a:pt x="7972" y="374"/>
                  </a:cubicBezTo>
                  <a:cubicBezTo>
                    <a:pt x="7494" y="123"/>
                    <a:pt x="6977" y="0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3"/>
            <p:cNvSpPr/>
            <p:nvPr/>
          </p:nvSpPr>
          <p:spPr>
            <a:xfrm>
              <a:off x="5775050" y="1932940"/>
              <a:ext cx="434902" cy="708743"/>
            </a:xfrm>
            <a:custGeom>
              <a:avLst/>
              <a:gdLst/>
              <a:ahLst/>
              <a:cxnLst/>
              <a:rect l="l" t="t" r="r" b="b"/>
              <a:pathLst>
                <a:path w="12143" h="19789" extrusionOk="0">
                  <a:moveTo>
                    <a:pt x="5670" y="5752"/>
                  </a:moveTo>
                  <a:cubicBezTo>
                    <a:pt x="5893" y="5752"/>
                    <a:pt x="6142" y="5782"/>
                    <a:pt x="6405" y="5845"/>
                  </a:cubicBezTo>
                  <a:cubicBezTo>
                    <a:pt x="7172" y="6079"/>
                    <a:pt x="7772" y="6579"/>
                    <a:pt x="7706" y="6946"/>
                  </a:cubicBezTo>
                  <a:cubicBezTo>
                    <a:pt x="7617" y="7213"/>
                    <a:pt x="7246" y="7361"/>
                    <a:pt x="6782" y="7361"/>
                  </a:cubicBezTo>
                  <a:cubicBezTo>
                    <a:pt x="6549" y="7361"/>
                    <a:pt x="6294" y="7324"/>
                    <a:pt x="6038" y="7246"/>
                  </a:cubicBezTo>
                  <a:cubicBezTo>
                    <a:pt x="5237" y="7013"/>
                    <a:pt x="4637" y="6512"/>
                    <a:pt x="4737" y="6145"/>
                  </a:cubicBezTo>
                  <a:cubicBezTo>
                    <a:pt x="4828" y="5894"/>
                    <a:pt x="5186" y="5752"/>
                    <a:pt x="5670" y="5752"/>
                  </a:cubicBezTo>
                  <a:close/>
                  <a:moveTo>
                    <a:pt x="2849" y="14567"/>
                  </a:moveTo>
                  <a:cubicBezTo>
                    <a:pt x="2918" y="14567"/>
                    <a:pt x="2992" y="14573"/>
                    <a:pt x="3069" y="14585"/>
                  </a:cubicBezTo>
                  <a:cubicBezTo>
                    <a:pt x="3436" y="14618"/>
                    <a:pt x="3769" y="14785"/>
                    <a:pt x="3736" y="14985"/>
                  </a:cubicBezTo>
                  <a:cubicBezTo>
                    <a:pt x="3669" y="15152"/>
                    <a:pt x="3369" y="15285"/>
                    <a:pt x="2969" y="15285"/>
                  </a:cubicBezTo>
                  <a:cubicBezTo>
                    <a:pt x="2602" y="15252"/>
                    <a:pt x="2268" y="15085"/>
                    <a:pt x="2302" y="14852"/>
                  </a:cubicBezTo>
                  <a:cubicBezTo>
                    <a:pt x="2302" y="14687"/>
                    <a:pt x="2528" y="14567"/>
                    <a:pt x="2849" y="14567"/>
                  </a:cubicBezTo>
                  <a:close/>
                  <a:moveTo>
                    <a:pt x="6510" y="1"/>
                  </a:moveTo>
                  <a:cubicBezTo>
                    <a:pt x="5554" y="1"/>
                    <a:pt x="4544" y="393"/>
                    <a:pt x="3603" y="1142"/>
                  </a:cubicBezTo>
                  <a:cubicBezTo>
                    <a:pt x="4970" y="2109"/>
                    <a:pt x="6938" y="3644"/>
                    <a:pt x="6605" y="4511"/>
                  </a:cubicBezTo>
                  <a:cubicBezTo>
                    <a:pt x="6530" y="4729"/>
                    <a:pt x="6378" y="4819"/>
                    <a:pt x="6167" y="4819"/>
                  </a:cubicBezTo>
                  <a:cubicBezTo>
                    <a:pt x="5345" y="4819"/>
                    <a:pt x="3621" y="3454"/>
                    <a:pt x="2002" y="2976"/>
                  </a:cubicBezTo>
                  <a:cubicBezTo>
                    <a:pt x="1468" y="3844"/>
                    <a:pt x="967" y="4911"/>
                    <a:pt x="634" y="6145"/>
                  </a:cubicBezTo>
                  <a:cubicBezTo>
                    <a:pt x="2102" y="6612"/>
                    <a:pt x="3736" y="7313"/>
                    <a:pt x="3669" y="8080"/>
                  </a:cubicBezTo>
                  <a:cubicBezTo>
                    <a:pt x="3669" y="8438"/>
                    <a:pt x="3379" y="8558"/>
                    <a:pt x="2916" y="8558"/>
                  </a:cubicBezTo>
                  <a:cubicBezTo>
                    <a:pt x="2258" y="8558"/>
                    <a:pt x="1252" y="8317"/>
                    <a:pt x="234" y="8180"/>
                  </a:cubicBezTo>
                  <a:cubicBezTo>
                    <a:pt x="100" y="9181"/>
                    <a:pt x="0" y="10315"/>
                    <a:pt x="67" y="11516"/>
                  </a:cubicBezTo>
                  <a:cubicBezTo>
                    <a:pt x="1268" y="11616"/>
                    <a:pt x="2302" y="11849"/>
                    <a:pt x="2469" y="12417"/>
                  </a:cubicBezTo>
                  <a:cubicBezTo>
                    <a:pt x="2702" y="13084"/>
                    <a:pt x="1568" y="13250"/>
                    <a:pt x="200" y="13417"/>
                  </a:cubicBezTo>
                  <a:cubicBezTo>
                    <a:pt x="267" y="14151"/>
                    <a:pt x="400" y="14952"/>
                    <a:pt x="567" y="15786"/>
                  </a:cubicBezTo>
                  <a:cubicBezTo>
                    <a:pt x="1535" y="15919"/>
                    <a:pt x="2302" y="16153"/>
                    <a:pt x="2435" y="16620"/>
                  </a:cubicBezTo>
                  <a:cubicBezTo>
                    <a:pt x="2602" y="17153"/>
                    <a:pt x="1935" y="17353"/>
                    <a:pt x="934" y="17487"/>
                  </a:cubicBezTo>
                  <a:cubicBezTo>
                    <a:pt x="1101" y="18254"/>
                    <a:pt x="1334" y="18988"/>
                    <a:pt x="1601" y="19788"/>
                  </a:cubicBezTo>
                  <a:lnTo>
                    <a:pt x="11642" y="5478"/>
                  </a:lnTo>
                  <a:cubicBezTo>
                    <a:pt x="11642" y="5478"/>
                    <a:pt x="12142" y="2509"/>
                    <a:pt x="8039" y="375"/>
                  </a:cubicBezTo>
                  <a:cubicBezTo>
                    <a:pt x="7561" y="123"/>
                    <a:pt x="7044" y="1"/>
                    <a:pt x="6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3"/>
            <p:cNvSpPr/>
            <p:nvPr/>
          </p:nvSpPr>
          <p:spPr>
            <a:xfrm>
              <a:off x="6086346" y="2998868"/>
              <a:ext cx="503487" cy="874208"/>
            </a:xfrm>
            <a:custGeom>
              <a:avLst/>
              <a:gdLst/>
              <a:ahLst/>
              <a:cxnLst/>
              <a:rect l="l" t="t" r="r" b="b"/>
              <a:pathLst>
                <a:path w="14058" h="24409" extrusionOk="0">
                  <a:moveTo>
                    <a:pt x="528" y="1"/>
                  </a:moveTo>
                  <a:cubicBezTo>
                    <a:pt x="206" y="1"/>
                    <a:pt x="1" y="422"/>
                    <a:pt x="348" y="566"/>
                  </a:cubicBezTo>
                  <a:cubicBezTo>
                    <a:pt x="1882" y="1233"/>
                    <a:pt x="3283" y="2368"/>
                    <a:pt x="4551" y="3435"/>
                  </a:cubicBezTo>
                  <a:cubicBezTo>
                    <a:pt x="7720" y="6237"/>
                    <a:pt x="10088" y="9873"/>
                    <a:pt x="11556" y="13809"/>
                  </a:cubicBezTo>
                  <a:cubicBezTo>
                    <a:pt x="12757" y="17112"/>
                    <a:pt x="13291" y="20581"/>
                    <a:pt x="13424" y="24083"/>
                  </a:cubicBezTo>
                  <a:cubicBezTo>
                    <a:pt x="13424" y="24300"/>
                    <a:pt x="13582" y="24408"/>
                    <a:pt x="13741" y="24408"/>
                  </a:cubicBezTo>
                  <a:cubicBezTo>
                    <a:pt x="13899" y="24408"/>
                    <a:pt x="14058" y="24300"/>
                    <a:pt x="14058" y="24083"/>
                  </a:cubicBezTo>
                  <a:cubicBezTo>
                    <a:pt x="13891" y="18412"/>
                    <a:pt x="12457" y="12742"/>
                    <a:pt x="9354" y="7972"/>
                  </a:cubicBezTo>
                  <a:cubicBezTo>
                    <a:pt x="7520" y="5203"/>
                    <a:pt x="5085" y="2735"/>
                    <a:pt x="2283" y="933"/>
                  </a:cubicBezTo>
                  <a:cubicBezTo>
                    <a:pt x="1782" y="600"/>
                    <a:pt x="1249" y="266"/>
                    <a:pt x="681" y="33"/>
                  </a:cubicBezTo>
                  <a:cubicBezTo>
                    <a:pt x="628" y="11"/>
                    <a:pt x="577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3"/>
            <p:cNvSpPr/>
            <p:nvPr/>
          </p:nvSpPr>
          <p:spPr>
            <a:xfrm>
              <a:off x="5908851" y="2802859"/>
              <a:ext cx="605739" cy="657169"/>
            </a:xfrm>
            <a:custGeom>
              <a:avLst/>
              <a:gdLst/>
              <a:ahLst/>
              <a:cxnLst/>
              <a:rect l="l" t="t" r="r" b="b"/>
              <a:pathLst>
                <a:path w="16913" h="18349" extrusionOk="0">
                  <a:moveTo>
                    <a:pt x="5819" y="5979"/>
                  </a:moveTo>
                  <a:cubicBezTo>
                    <a:pt x="6060" y="5979"/>
                    <a:pt x="6247" y="6054"/>
                    <a:pt x="6338" y="6206"/>
                  </a:cubicBezTo>
                  <a:cubicBezTo>
                    <a:pt x="6505" y="6540"/>
                    <a:pt x="6138" y="7073"/>
                    <a:pt x="5437" y="7474"/>
                  </a:cubicBezTo>
                  <a:cubicBezTo>
                    <a:pt x="5080" y="7670"/>
                    <a:pt x="4723" y="7771"/>
                    <a:pt x="4437" y="7771"/>
                  </a:cubicBezTo>
                  <a:cubicBezTo>
                    <a:pt x="4189" y="7771"/>
                    <a:pt x="3996" y="7695"/>
                    <a:pt x="3903" y="7540"/>
                  </a:cubicBezTo>
                  <a:cubicBezTo>
                    <a:pt x="3703" y="7207"/>
                    <a:pt x="4103" y="6673"/>
                    <a:pt x="4804" y="6306"/>
                  </a:cubicBezTo>
                  <a:cubicBezTo>
                    <a:pt x="5167" y="6088"/>
                    <a:pt x="5531" y="5979"/>
                    <a:pt x="5819" y="5979"/>
                  </a:cubicBezTo>
                  <a:close/>
                  <a:moveTo>
                    <a:pt x="11387" y="9169"/>
                  </a:moveTo>
                  <a:cubicBezTo>
                    <a:pt x="11551" y="9169"/>
                    <a:pt x="11730" y="9192"/>
                    <a:pt x="11909" y="9242"/>
                  </a:cubicBezTo>
                  <a:cubicBezTo>
                    <a:pt x="12542" y="9408"/>
                    <a:pt x="13009" y="9809"/>
                    <a:pt x="12909" y="10076"/>
                  </a:cubicBezTo>
                  <a:cubicBezTo>
                    <a:pt x="12862" y="10286"/>
                    <a:pt x="12552" y="10415"/>
                    <a:pt x="12164" y="10415"/>
                  </a:cubicBezTo>
                  <a:cubicBezTo>
                    <a:pt x="11999" y="10415"/>
                    <a:pt x="11820" y="10392"/>
                    <a:pt x="11642" y="10342"/>
                  </a:cubicBezTo>
                  <a:cubicBezTo>
                    <a:pt x="11008" y="10176"/>
                    <a:pt x="10541" y="9809"/>
                    <a:pt x="10641" y="9508"/>
                  </a:cubicBezTo>
                  <a:cubicBezTo>
                    <a:pt x="10688" y="9298"/>
                    <a:pt x="10998" y="9169"/>
                    <a:pt x="11387" y="9169"/>
                  </a:cubicBezTo>
                  <a:close/>
                  <a:moveTo>
                    <a:pt x="8674" y="13802"/>
                  </a:moveTo>
                  <a:cubicBezTo>
                    <a:pt x="8755" y="13802"/>
                    <a:pt x="8823" y="13829"/>
                    <a:pt x="8873" y="13878"/>
                  </a:cubicBezTo>
                  <a:cubicBezTo>
                    <a:pt x="9007" y="14012"/>
                    <a:pt x="8840" y="14312"/>
                    <a:pt x="8573" y="14545"/>
                  </a:cubicBezTo>
                  <a:cubicBezTo>
                    <a:pt x="8405" y="14713"/>
                    <a:pt x="8225" y="14788"/>
                    <a:pt x="8080" y="14788"/>
                  </a:cubicBezTo>
                  <a:cubicBezTo>
                    <a:pt x="7995" y="14788"/>
                    <a:pt x="7922" y="14762"/>
                    <a:pt x="7872" y="14712"/>
                  </a:cubicBezTo>
                  <a:cubicBezTo>
                    <a:pt x="7739" y="14579"/>
                    <a:pt x="7906" y="14312"/>
                    <a:pt x="8173" y="14045"/>
                  </a:cubicBezTo>
                  <a:cubicBezTo>
                    <a:pt x="8361" y="13878"/>
                    <a:pt x="8536" y="13802"/>
                    <a:pt x="8674" y="13802"/>
                  </a:cubicBezTo>
                  <a:close/>
                  <a:moveTo>
                    <a:pt x="12990" y="1"/>
                  </a:moveTo>
                  <a:cubicBezTo>
                    <a:pt x="12963" y="1"/>
                    <a:pt x="12936" y="1"/>
                    <a:pt x="12909" y="2"/>
                  </a:cubicBezTo>
                  <a:cubicBezTo>
                    <a:pt x="8706" y="168"/>
                    <a:pt x="7972" y="2804"/>
                    <a:pt x="7972" y="2804"/>
                  </a:cubicBezTo>
                  <a:cubicBezTo>
                    <a:pt x="7972" y="2804"/>
                    <a:pt x="6989" y="1431"/>
                    <a:pt x="4638" y="1431"/>
                  </a:cubicBezTo>
                  <a:cubicBezTo>
                    <a:pt x="3988" y="1431"/>
                    <a:pt x="3235" y="1536"/>
                    <a:pt x="2368" y="1803"/>
                  </a:cubicBezTo>
                  <a:cubicBezTo>
                    <a:pt x="1068" y="2203"/>
                    <a:pt x="167" y="3404"/>
                    <a:pt x="0" y="5072"/>
                  </a:cubicBezTo>
                  <a:cubicBezTo>
                    <a:pt x="734" y="4905"/>
                    <a:pt x="1668" y="4763"/>
                    <a:pt x="2460" y="4763"/>
                  </a:cubicBezTo>
                  <a:cubicBezTo>
                    <a:pt x="3252" y="4763"/>
                    <a:pt x="3903" y="4905"/>
                    <a:pt x="4070" y="5305"/>
                  </a:cubicBezTo>
                  <a:cubicBezTo>
                    <a:pt x="4503" y="6206"/>
                    <a:pt x="1801" y="6340"/>
                    <a:pt x="134" y="7207"/>
                  </a:cubicBezTo>
                  <a:cubicBezTo>
                    <a:pt x="334" y="8141"/>
                    <a:pt x="701" y="9075"/>
                    <a:pt x="1234" y="10142"/>
                  </a:cubicBezTo>
                  <a:cubicBezTo>
                    <a:pt x="2172" y="9673"/>
                    <a:pt x="3220" y="9223"/>
                    <a:pt x="3904" y="9223"/>
                  </a:cubicBezTo>
                  <a:cubicBezTo>
                    <a:pt x="4144" y="9223"/>
                    <a:pt x="4340" y="9278"/>
                    <a:pt x="4470" y="9408"/>
                  </a:cubicBezTo>
                  <a:cubicBezTo>
                    <a:pt x="5004" y="10009"/>
                    <a:pt x="3569" y="10743"/>
                    <a:pt x="2302" y="11710"/>
                  </a:cubicBezTo>
                  <a:cubicBezTo>
                    <a:pt x="2835" y="12477"/>
                    <a:pt x="3536" y="13211"/>
                    <a:pt x="4337" y="13978"/>
                  </a:cubicBezTo>
                  <a:cubicBezTo>
                    <a:pt x="5008" y="13387"/>
                    <a:pt x="5680" y="12926"/>
                    <a:pt x="6160" y="12926"/>
                  </a:cubicBezTo>
                  <a:cubicBezTo>
                    <a:pt x="6276" y="12926"/>
                    <a:pt x="6381" y="12953"/>
                    <a:pt x="6471" y="13011"/>
                  </a:cubicBezTo>
                  <a:cubicBezTo>
                    <a:pt x="7038" y="13345"/>
                    <a:pt x="6371" y="14145"/>
                    <a:pt x="5637" y="15146"/>
                  </a:cubicBezTo>
                  <a:cubicBezTo>
                    <a:pt x="6171" y="15579"/>
                    <a:pt x="6738" y="16013"/>
                    <a:pt x="7372" y="16413"/>
                  </a:cubicBezTo>
                  <a:cubicBezTo>
                    <a:pt x="7932" y="15986"/>
                    <a:pt x="8450" y="15688"/>
                    <a:pt x="8857" y="15688"/>
                  </a:cubicBezTo>
                  <a:cubicBezTo>
                    <a:pt x="8959" y="15688"/>
                    <a:pt x="9053" y="15706"/>
                    <a:pt x="9140" y="15746"/>
                  </a:cubicBezTo>
                  <a:cubicBezTo>
                    <a:pt x="9574" y="16013"/>
                    <a:pt x="9240" y="16547"/>
                    <a:pt x="8740" y="17247"/>
                  </a:cubicBezTo>
                  <a:cubicBezTo>
                    <a:pt x="9340" y="17648"/>
                    <a:pt x="9974" y="17981"/>
                    <a:pt x="10641" y="18348"/>
                  </a:cubicBezTo>
                  <a:cubicBezTo>
                    <a:pt x="11141" y="17814"/>
                    <a:pt x="11642" y="17247"/>
                    <a:pt x="12042" y="16714"/>
                  </a:cubicBezTo>
                  <a:cubicBezTo>
                    <a:pt x="11308" y="16213"/>
                    <a:pt x="10841" y="15813"/>
                    <a:pt x="11175" y="15413"/>
                  </a:cubicBezTo>
                  <a:cubicBezTo>
                    <a:pt x="11291" y="15267"/>
                    <a:pt x="11502" y="15204"/>
                    <a:pt x="11773" y="15204"/>
                  </a:cubicBezTo>
                  <a:cubicBezTo>
                    <a:pt x="12123" y="15204"/>
                    <a:pt x="12572" y="15310"/>
                    <a:pt x="13043" y="15479"/>
                  </a:cubicBezTo>
                  <a:cubicBezTo>
                    <a:pt x="13510" y="14846"/>
                    <a:pt x="13910" y="14245"/>
                    <a:pt x="14244" y="13678"/>
                  </a:cubicBezTo>
                  <a:cubicBezTo>
                    <a:pt x="13210" y="13011"/>
                    <a:pt x="12342" y="12477"/>
                    <a:pt x="12743" y="11977"/>
                  </a:cubicBezTo>
                  <a:cubicBezTo>
                    <a:pt x="12865" y="11818"/>
                    <a:pt x="13078" y="11753"/>
                    <a:pt x="13347" y="11753"/>
                  </a:cubicBezTo>
                  <a:cubicBezTo>
                    <a:pt x="13811" y="11753"/>
                    <a:pt x="14444" y="11945"/>
                    <a:pt x="15078" y="12177"/>
                  </a:cubicBezTo>
                  <a:cubicBezTo>
                    <a:pt x="15578" y="11210"/>
                    <a:pt x="15945" y="10242"/>
                    <a:pt x="16245" y="9375"/>
                  </a:cubicBezTo>
                  <a:cubicBezTo>
                    <a:pt x="14711" y="8875"/>
                    <a:pt x="13110" y="8675"/>
                    <a:pt x="13443" y="7907"/>
                  </a:cubicBezTo>
                  <a:cubicBezTo>
                    <a:pt x="13627" y="7540"/>
                    <a:pt x="14296" y="7410"/>
                    <a:pt x="15102" y="7410"/>
                  </a:cubicBezTo>
                  <a:cubicBezTo>
                    <a:pt x="15614" y="7410"/>
                    <a:pt x="16181" y="7463"/>
                    <a:pt x="16712" y="7540"/>
                  </a:cubicBezTo>
                  <a:cubicBezTo>
                    <a:pt x="16912" y="6373"/>
                    <a:pt x="16912" y="5339"/>
                    <a:pt x="16846" y="4405"/>
                  </a:cubicBezTo>
                  <a:cubicBezTo>
                    <a:pt x="16534" y="4360"/>
                    <a:pt x="16202" y="4345"/>
                    <a:pt x="15866" y="4345"/>
                  </a:cubicBezTo>
                  <a:cubicBezTo>
                    <a:pt x="15050" y="4345"/>
                    <a:pt x="14207" y="4438"/>
                    <a:pt x="13565" y="4438"/>
                  </a:cubicBezTo>
                  <a:cubicBezTo>
                    <a:pt x="12886" y="4438"/>
                    <a:pt x="12433" y="4333"/>
                    <a:pt x="12476" y="3904"/>
                  </a:cubicBezTo>
                  <a:cubicBezTo>
                    <a:pt x="12542" y="3071"/>
                    <a:pt x="14744" y="2570"/>
                    <a:pt x="16245" y="2337"/>
                  </a:cubicBezTo>
                  <a:cubicBezTo>
                    <a:pt x="15558" y="832"/>
                    <a:pt x="14358" y="1"/>
                    <a:pt x="1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3"/>
            <p:cNvSpPr/>
            <p:nvPr/>
          </p:nvSpPr>
          <p:spPr>
            <a:xfrm>
              <a:off x="5908851" y="2850348"/>
              <a:ext cx="382325" cy="608461"/>
            </a:xfrm>
            <a:custGeom>
              <a:avLst/>
              <a:gdLst/>
              <a:ahLst/>
              <a:cxnLst/>
              <a:rect l="l" t="t" r="r" b="b"/>
              <a:pathLst>
                <a:path w="10675" h="16989" extrusionOk="0">
                  <a:moveTo>
                    <a:pt x="5742" y="4616"/>
                  </a:moveTo>
                  <a:cubicBezTo>
                    <a:pt x="5994" y="4616"/>
                    <a:pt x="6196" y="4692"/>
                    <a:pt x="6305" y="4847"/>
                  </a:cubicBezTo>
                  <a:cubicBezTo>
                    <a:pt x="6505" y="5180"/>
                    <a:pt x="6071" y="5714"/>
                    <a:pt x="5404" y="6081"/>
                  </a:cubicBezTo>
                  <a:cubicBezTo>
                    <a:pt x="5040" y="6299"/>
                    <a:pt x="4676" y="6408"/>
                    <a:pt x="4388" y="6408"/>
                  </a:cubicBezTo>
                  <a:cubicBezTo>
                    <a:pt x="4148" y="6408"/>
                    <a:pt x="3961" y="6333"/>
                    <a:pt x="3870" y="6181"/>
                  </a:cubicBezTo>
                  <a:cubicBezTo>
                    <a:pt x="3669" y="5847"/>
                    <a:pt x="4070" y="5314"/>
                    <a:pt x="4737" y="4913"/>
                  </a:cubicBezTo>
                  <a:cubicBezTo>
                    <a:pt x="5094" y="4717"/>
                    <a:pt x="5452" y="4616"/>
                    <a:pt x="5742" y="4616"/>
                  </a:cubicBezTo>
                  <a:close/>
                  <a:moveTo>
                    <a:pt x="8674" y="12476"/>
                  </a:moveTo>
                  <a:cubicBezTo>
                    <a:pt x="8755" y="12476"/>
                    <a:pt x="8823" y="12503"/>
                    <a:pt x="8873" y="12552"/>
                  </a:cubicBezTo>
                  <a:cubicBezTo>
                    <a:pt x="9007" y="12686"/>
                    <a:pt x="8873" y="12986"/>
                    <a:pt x="8573" y="13219"/>
                  </a:cubicBezTo>
                  <a:cubicBezTo>
                    <a:pt x="8405" y="13387"/>
                    <a:pt x="8225" y="13462"/>
                    <a:pt x="8080" y="13462"/>
                  </a:cubicBezTo>
                  <a:cubicBezTo>
                    <a:pt x="7995" y="13462"/>
                    <a:pt x="7922" y="13436"/>
                    <a:pt x="7872" y="13386"/>
                  </a:cubicBezTo>
                  <a:cubicBezTo>
                    <a:pt x="7739" y="13253"/>
                    <a:pt x="7906" y="12986"/>
                    <a:pt x="8173" y="12719"/>
                  </a:cubicBezTo>
                  <a:cubicBezTo>
                    <a:pt x="8361" y="12552"/>
                    <a:pt x="8536" y="12476"/>
                    <a:pt x="8674" y="12476"/>
                  </a:cubicBezTo>
                  <a:close/>
                  <a:moveTo>
                    <a:pt x="4664" y="1"/>
                  </a:moveTo>
                  <a:cubicBezTo>
                    <a:pt x="4009" y="1"/>
                    <a:pt x="3246" y="106"/>
                    <a:pt x="2368" y="377"/>
                  </a:cubicBezTo>
                  <a:cubicBezTo>
                    <a:pt x="1068" y="811"/>
                    <a:pt x="167" y="2011"/>
                    <a:pt x="0" y="3679"/>
                  </a:cubicBezTo>
                  <a:cubicBezTo>
                    <a:pt x="751" y="3546"/>
                    <a:pt x="1685" y="3421"/>
                    <a:pt x="2477" y="3421"/>
                  </a:cubicBezTo>
                  <a:cubicBezTo>
                    <a:pt x="3269" y="3421"/>
                    <a:pt x="3920" y="3546"/>
                    <a:pt x="4103" y="3913"/>
                  </a:cubicBezTo>
                  <a:cubicBezTo>
                    <a:pt x="4537" y="4847"/>
                    <a:pt x="1835" y="4980"/>
                    <a:pt x="167" y="5847"/>
                  </a:cubicBezTo>
                  <a:cubicBezTo>
                    <a:pt x="367" y="6748"/>
                    <a:pt x="734" y="7715"/>
                    <a:pt x="1268" y="8750"/>
                  </a:cubicBezTo>
                  <a:cubicBezTo>
                    <a:pt x="2204" y="8306"/>
                    <a:pt x="3249" y="7863"/>
                    <a:pt x="3933" y="7863"/>
                  </a:cubicBezTo>
                  <a:cubicBezTo>
                    <a:pt x="4176" y="7863"/>
                    <a:pt x="4373" y="7918"/>
                    <a:pt x="4503" y="8049"/>
                  </a:cubicBezTo>
                  <a:cubicBezTo>
                    <a:pt x="5037" y="8649"/>
                    <a:pt x="3603" y="9383"/>
                    <a:pt x="2335" y="10351"/>
                  </a:cubicBezTo>
                  <a:cubicBezTo>
                    <a:pt x="2869" y="11085"/>
                    <a:pt x="3569" y="11852"/>
                    <a:pt x="4370" y="12586"/>
                  </a:cubicBezTo>
                  <a:cubicBezTo>
                    <a:pt x="5041" y="12022"/>
                    <a:pt x="5712" y="11566"/>
                    <a:pt x="6192" y="11566"/>
                  </a:cubicBezTo>
                  <a:cubicBezTo>
                    <a:pt x="6308" y="11566"/>
                    <a:pt x="6414" y="11593"/>
                    <a:pt x="6505" y="11652"/>
                  </a:cubicBezTo>
                  <a:cubicBezTo>
                    <a:pt x="7072" y="11985"/>
                    <a:pt x="6405" y="12752"/>
                    <a:pt x="5671" y="13753"/>
                  </a:cubicBezTo>
                  <a:cubicBezTo>
                    <a:pt x="6205" y="14220"/>
                    <a:pt x="6772" y="14654"/>
                    <a:pt x="7405" y="15054"/>
                  </a:cubicBezTo>
                  <a:cubicBezTo>
                    <a:pt x="7966" y="14627"/>
                    <a:pt x="8484" y="14328"/>
                    <a:pt x="8890" y="14328"/>
                  </a:cubicBezTo>
                  <a:cubicBezTo>
                    <a:pt x="8992" y="14328"/>
                    <a:pt x="9087" y="14347"/>
                    <a:pt x="9173" y="14387"/>
                  </a:cubicBezTo>
                  <a:cubicBezTo>
                    <a:pt x="9640" y="14654"/>
                    <a:pt x="9273" y="15187"/>
                    <a:pt x="8806" y="15888"/>
                  </a:cubicBezTo>
                  <a:cubicBezTo>
                    <a:pt x="9373" y="16255"/>
                    <a:pt x="10007" y="16588"/>
                    <a:pt x="10674" y="16989"/>
                  </a:cubicBezTo>
                  <a:lnTo>
                    <a:pt x="8006" y="1311"/>
                  </a:lnTo>
                  <a:cubicBezTo>
                    <a:pt x="8006" y="1311"/>
                    <a:pt x="8005" y="1311"/>
                    <a:pt x="8005" y="1311"/>
                  </a:cubicBezTo>
                  <a:cubicBezTo>
                    <a:pt x="7961" y="1311"/>
                    <a:pt x="6976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6225412" y="3701286"/>
              <a:ext cx="985665" cy="594995"/>
            </a:xfrm>
            <a:custGeom>
              <a:avLst/>
              <a:gdLst/>
              <a:ahLst/>
              <a:cxnLst/>
              <a:rect l="l" t="t" r="r" b="b"/>
              <a:pathLst>
                <a:path w="27521" h="16613" extrusionOk="0">
                  <a:moveTo>
                    <a:pt x="1" y="0"/>
                  </a:moveTo>
                  <a:lnTo>
                    <a:pt x="1" y="6972"/>
                  </a:lnTo>
                  <a:cubicBezTo>
                    <a:pt x="1" y="12276"/>
                    <a:pt x="4337" y="16612"/>
                    <a:pt x="9641" y="16612"/>
                  </a:cubicBezTo>
                  <a:lnTo>
                    <a:pt x="17880" y="16612"/>
                  </a:lnTo>
                  <a:cubicBezTo>
                    <a:pt x="23184" y="16612"/>
                    <a:pt x="27520" y="12276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6225400" y="3866150"/>
              <a:ext cx="985704" cy="72899"/>
            </a:xfrm>
            <a:custGeom>
              <a:avLst/>
              <a:gdLst/>
              <a:ahLst/>
              <a:cxnLst/>
              <a:rect l="l" t="t" r="r" b="b"/>
              <a:pathLst>
                <a:path w="38128" h="2036" extrusionOk="0">
                  <a:moveTo>
                    <a:pt x="1" y="1"/>
                  </a:moveTo>
                  <a:lnTo>
                    <a:pt x="1" y="2035"/>
                  </a:lnTo>
                  <a:lnTo>
                    <a:pt x="38128" y="2035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6681791" y="3701286"/>
              <a:ext cx="529274" cy="594995"/>
            </a:xfrm>
            <a:custGeom>
              <a:avLst/>
              <a:gdLst/>
              <a:ahLst/>
              <a:cxnLst/>
              <a:rect l="l" t="t" r="r" b="b"/>
              <a:pathLst>
                <a:path w="14778" h="16613" extrusionOk="0">
                  <a:moveTo>
                    <a:pt x="9640" y="0"/>
                  </a:moveTo>
                  <a:lnTo>
                    <a:pt x="9640" y="6972"/>
                  </a:lnTo>
                  <a:cubicBezTo>
                    <a:pt x="9640" y="12276"/>
                    <a:pt x="5304" y="16612"/>
                    <a:pt x="0" y="16612"/>
                  </a:cubicBezTo>
                  <a:lnTo>
                    <a:pt x="5137" y="16612"/>
                  </a:lnTo>
                  <a:cubicBezTo>
                    <a:pt x="10441" y="16612"/>
                    <a:pt x="14777" y="12276"/>
                    <a:pt x="14777" y="6972"/>
                  </a:cubicBezTo>
                  <a:lnTo>
                    <a:pt x="14777" y="0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6194361" y="3657092"/>
              <a:ext cx="1048986" cy="92009"/>
            </a:xfrm>
            <a:custGeom>
              <a:avLst/>
              <a:gdLst/>
              <a:ahLst/>
              <a:cxnLst/>
              <a:rect l="l" t="t" r="r" b="b"/>
              <a:pathLst>
                <a:path w="29289" h="2569" extrusionOk="0">
                  <a:moveTo>
                    <a:pt x="0" y="0"/>
                  </a:moveTo>
                  <a:lnTo>
                    <a:pt x="0" y="2569"/>
                  </a:lnTo>
                  <a:lnTo>
                    <a:pt x="29288" y="2569"/>
                  </a:lnTo>
                  <a:lnTo>
                    <a:pt x="29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43"/>
          <p:cNvSpPr/>
          <p:nvPr/>
        </p:nvSpPr>
        <p:spPr>
          <a:xfrm rot="4530539">
            <a:off x="4781660" y="300458"/>
            <a:ext cx="5442787" cy="47543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D0561-6C69-E945-BE8F-3164FBD9BB12}"/>
              </a:ext>
            </a:extLst>
          </p:cNvPr>
          <p:cNvSpPr/>
          <p:nvPr/>
        </p:nvSpPr>
        <p:spPr>
          <a:xfrm>
            <a:off x="308534" y="9534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sự kiện lịch sử cần trao đổi, thảo luận.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Thu thập và lựa chọn các thông tin về sự kiện, những ý kiến đánh giá về ý nghĩa của sự kiện đó từ các nguồn khác nhau như sách báo, internet,…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phương tiện hỗ trợ trao đổi, thảo luận (giấy, máy tính, tranh ảnh, sơ đồ,…)</a:t>
            </a:r>
            <a:endParaRPr lang="en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1210</Words>
  <Application>Microsoft Office PowerPoint</Application>
  <PresentationFormat>On-screen Show (16:9)</PresentationFormat>
  <Paragraphs>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Denk One</vt:lpstr>
      <vt:lpstr>Fira Sans Extra Condensed</vt:lpstr>
      <vt:lpstr>Poppins</vt:lpstr>
      <vt:lpstr>Symbol</vt:lpstr>
      <vt:lpstr>Times New Roman</vt:lpstr>
      <vt:lpstr>Language Arts Subject for Middle School - 6th Grade: Vocabulary Skills by Slidesgo</vt:lpstr>
      <vt:lpstr>TRAO ĐỔI, THẢO LUẬN VỀ Ý NGHĨA CỦA MỘT SỰ KIỆN LỊCH SỬ</vt:lpstr>
      <vt:lpstr>PowerPoint Presentation</vt:lpstr>
      <vt:lpstr>ĐỊNH HƯỚNG</vt:lpstr>
      <vt:lpstr>PowerPoint Presentation</vt:lpstr>
      <vt:lpstr>PowerPoint Presentation</vt:lpstr>
      <vt:lpstr>Quy trình trao đổi, thảo luận</vt:lpstr>
      <vt:lpstr>THỰC HÀNH</vt:lpstr>
      <vt:lpstr>CÁC BƯỚC THỰC HÀNH</vt:lpstr>
      <vt:lpstr>1. CHUẨN BỊ</vt:lpstr>
      <vt:lpstr>2. TÌM Ý VÀ LẬP DÀN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VẬN DỤNG</vt:lpstr>
      <vt:lpstr>PowerPoint Presentation</vt:lpstr>
      <vt:lpstr>Hướng dẫn  về nhà</vt:lpstr>
      <vt:lpstr>Chúc các con 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TRAO ĐỔI, THẢO LUẬN VỀ Ý NGHĨA CỦA MỘT SỰ KIỆN LỊCH SỬ</dc:title>
  <cp:lastModifiedBy>HP</cp:lastModifiedBy>
  <cp:revision>6</cp:revision>
  <dcterms:modified xsi:type="dcterms:W3CDTF">2023-12-21T06:08:01Z</dcterms:modified>
</cp:coreProperties>
</file>