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17"/>
  </p:notesMasterIdLst>
  <p:sldIdLst>
    <p:sldId id="256" r:id="rId2"/>
    <p:sldId id="257" r:id="rId3"/>
    <p:sldId id="262" r:id="rId4"/>
    <p:sldId id="258" r:id="rId5"/>
    <p:sldId id="260" r:id="rId6"/>
    <p:sldId id="309" r:id="rId7"/>
    <p:sldId id="310" r:id="rId8"/>
    <p:sldId id="311" r:id="rId9"/>
    <p:sldId id="263" r:id="rId10"/>
    <p:sldId id="312" r:id="rId11"/>
    <p:sldId id="313" r:id="rId12"/>
    <p:sldId id="314" r:id="rId13"/>
    <p:sldId id="315" r:id="rId14"/>
    <p:sldId id="316" r:id="rId15"/>
    <p:sldId id="281" r:id="rId16"/>
  </p:sldIdLst>
  <p:sldSz cx="9144000" cy="5143500" type="screen16x9"/>
  <p:notesSz cx="6858000" cy="9144000"/>
  <p:embeddedFontLst>
    <p:embeddedFont>
      <p:font typeface="PT Serif" panose="020B0604020202020204" charset="0"/>
      <p:regular r:id="rId18"/>
      <p:bold r:id="rId19"/>
      <p:italic r:id="rId20"/>
      <p:boldItalic r:id="rId21"/>
    </p:embeddedFont>
    <p:embeddedFont>
      <p:font typeface="Roboto Condensed Light" panose="020B0604020202020204" charset="0"/>
      <p:regular r:id="rId22"/>
      <p:italic r:id="rId23"/>
    </p:embeddedFont>
    <p:embeddedFont>
      <p:font typeface="Calibri" panose="020F0502020204030204" pitchFamily="34" charset="0"/>
      <p:regular r:id="rId24"/>
      <p:bold r:id="rId25"/>
      <p:italic r:id="rId26"/>
      <p:boldItalic r:id="rId27"/>
    </p:embeddedFont>
    <p:embeddedFont>
      <p:font typeface="Open Sans" panose="020B0606030504020204" pitchFamily="34" charset="0"/>
      <p:regular r:id="rId28"/>
      <p:bold r:id="rId29"/>
      <p:italic r:id="rId30"/>
      <p:boldItalic r:id="rId31"/>
    </p:embeddedFont>
    <p:embeddedFont>
      <p:font typeface="Livvic"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88D1B4B-C757-4420-B1C3-FE2A38D8ADCD}">
  <a:tblStyle styleId="{A88D1B4B-C757-4420-B1C3-FE2A38D8ADC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p:restoredTop sz="96296"/>
  </p:normalViewPr>
  <p:slideViewPr>
    <p:cSldViewPr snapToGrid="0" snapToObjects="1">
      <p:cViewPr>
        <p:scale>
          <a:sx n="53" d="100"/>
          <a:sy n="53" d="100"/>
        </p:scale>
        <p:origin x="3330" y="18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tableStyles" Target="tableStyles.xml"/><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FCCE53-B06B-A14D-A8F3-468EB8DFF47A}" type="doc">
      <dgm:prSet loTypeId="urn:microsoft.com/office/officeart/2005/8/layout/chevron2" loCatId="" qsTypeId="urn:microsoft.com/office/officeart/2005/8/quickstyle/simple1" qsCatId="simple" csTypeId="urn:microsoft.com/office/officeart/2005/8/colors/colorful5" csCatId="colorful" phldr="1"/>
      <dgm:spPr/>
      <dgm:t>
        <a:bodyPr/>
        <a:lstStyle/>
        <a:p>
          <a:endParaRPr lang="en-US"/>
        </a:p>
      </dgm:t>
    </dgm:pt>
    <dgm:pt modelId="{8B5DC61F-4223-E140-99DC-A8C1950B0749}">
      <dgm:prSet phldrT="[Text]"/>
      <dgm:spPr/>
      <dgm:t>
        <a:bodyPr/>
        <a:lstStyle/>
        <a:p>
          <a:pPr rtl="0"/>
          <a:r>
            <a:rPr lang="en-US" dirty="0">
              <a:latin typeface="Times New Roman" panose="02020603050405020304" pitchFamily="18" charset="0"/>
              <a:cs typeface="Times New Roman" panose="02020603050405020304" pitchFamily="18" charset="0"/>
            </a:rPr>
            <a:t>1</a:t>
          </a:r>
        </a:p>
      </dgm:t>
    </dgm:pt>
    <dgm:pt modelId="{2F27E9FD-CF43-5049-82D6-5123499FD17B}" type="parTrans" cxnId="{8EC8AD5E-48BE-2649-B844-239C39F036FB}">
      <dgm:prSet/>
      <dgm:spPr/>
      <dgm:t>
        <a:bodyPr/>
        <a:lstStyle/>
        <a:p>
          <a:endParaRPr lang="en-US">
            <a:latin typeface="Times New Roman" panose="02020603050405020304" pitchFamily="18" charset="0"/>
            <a:cs typeface="Times New Roman" panose="02020603050405020304" pitchFamily="18" charset="0"/>
          </a:endParaRPr>
        </a:p>
      </dgm:t>
    </dgm:pt>
    <dgm:pt modelId="{D5B868A6-7711-464E-96D5-7449C58AE80B}" type="sibTrans" cxnId="{8EC8AD5E-48BE-2649-B844-239C39F036FB}">
      <dgm:prSet/>
      <dgm:spPr/>
      <dgm:t>
        <a:bodyPr/>
        <a:lstStyle/>
        <a:p>
          <a:endParaRPr lang="en-US">
            <a:latin typeface="Times New Roman" panose="02020603050405020304" pitchFamily="18" charset="0"/>
            <a:cs typeface="Times New Roman" panose="02020603050405020304" pitchFamily="18" charset="0"/>
          </a:endParaRPr>
        </a:p>
      </dgm:t>
    </dgm:pt>
    <dgm:pt modelId="{50F69496-D482-8B4B-98FD-0F6AF2A6E6FC}">
      <dgm:prSet phldrT="[Text]"/>
      <dgm:spPr/>
      <dgm:t>
        <a:bodyPr/>
        <a:lstStyle/>
        <a:p>
          <a:r>
            <a:rPr lang="en-US" dirty="0" err="1">
              <a:latin typeface="Times New Roman" panose="02020603050405020304" pitchFamily="18" charset="0"/>
              <a:cs typeface="Times New Roman" panose="02020603050405020304" pitchFamily="18" charset="0"/>
            </a:rPr>
            <a:t>Xác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endParaRPr lang="en-US" dirty="0">
            <a:latin typeface="Times New Roman" panose="02020603050405020304" pitchFamily="18" charset="0"/>
            <a:cs typeface="Times New Roman" panose="02020603050405020304" pitchFamily="18" charset="0"/>
          </a:endParaRPr>
        </a:p>
      </dgm:t>
    </dgm:pt>
    <dgm:pt modelId="{0F032912-1640-9F4B-B020-E1781578BBE6}" type="parTrans" cxnId="{5031DE91-13FC-C948-A790-1BAB0DCD6EDA}">
      <dgm:prSet/>
      <dgm:spPr/>
      <dgm:t>
        <a:bodyPr/>
        <a:lstStyle/>
        <a:p>
          <a:endParaRPr lang="en-US">
            <a:latin typeface="Times New Roman" panose="02020603050405020304" pitchFamily="18" charset="0"/>
            <a:cs typeface="Times New Roman" panose="02020603050405020304" pitchFamily="18" charset="0"/>
          </a:endParaRPr>
        </a:p>
      </dgm:t>
    </dgm:pt>
    <dgm:pt modelId="{59C7A876-FF21-ED41-9910-E38B5B98A2D7}" type="sibTrans" cxnId="{5031DE91-13FC-C948-A790-1BAB0DCD6EDA}">
      <dgm:prSet/>
      <dgm:spPr/>
      <dgm:t>
        <a:bodyPr/>
        <a:lstStyle/>
        <a:p>
          <a:endParaRPr lang="en-US">
            <a:latin typeface="Times New Roman" panose="02020603050405020304" pitchFamily="18" charset="0"/>
            <a:cs typeface="Times New Roman" panose="02020603050405020304" pitchFamily="18" charset="0"/>
          </a:endParaRPr>
        </a:p>
      </dgm:t>
    </dgm:pt>
    <dgm:pt modelId="{08DB509B-4015-CF4D-A869-D0E88F7B8760}">
      <dgm:prSet phldrT="[Text]"/>
      <dgm:spPr/>
      <dgm:t>
        <a:bodyPr/>
        <a:lstStyle/>
        <a:p>
          <a:pPr rtl="0"/>
          <a:r>
            <a:rPr lang="en-US" dirty="0">
              <a:latin typeface="Times New Roman" panose="02020603050405020304" pitchFamily="18" charset="0"/>
              <a:cs typeface="Times New Roman" panose="02020603050405020304" pitchFamily="18" charset="0"/>
            </a:rPr>
            <a:t>2</a:t>
          </a:r>
        </a:p>
      </dgm:t>
    </dgm:pt>
    <dgm:pt modelId="{0C0ADA70-1CE4-BA48-B7E7-C968EC220591}" type="parTrans" cxnId="{E78D2E33-C3FF-E743-B4AA-16557927A520}">
      <dgm:prSet/>
      <dgm:spPr/>
      <dgm:t>
        <a:bodyPr/>
        <a:lstStyle/>
        <a:p>
          <a:endParaRPr lang="en-US">
            <a:latin typeface="Times New Roman" panose="02020603050405020304" pitchFamily="18" charset="0"/>
            <a:cs typeface="Times New Roman" panose="02020603050405020304" pitchFamily="18" charset="0"/>
          </a:endParaRPr>
        </a:p>
      </dgm:t>
    </dgm:pt>
    <dgm:pt modelId="{C4A5A1FF-C277-364B-9ECB-D3CE081371A1}" type="sibTrans" cxnId="{E78D2E33-C3FF-E743-B4AA-16557927A520}">
      <dgm:prSet/>
      <dgm:spPr/>
      <dgm:t>
        <a:bodyPr/>
        <a:lstStyle/>
        <a:p>
          <a:endParaRPr lang="en-US">
            <a:latin typeface="Times New Roman" panose="02020603050405020304" pitchFamily="18" charset="0"/>
            <a:cs typeface="Times New Roman" panose="02020603050405020304" pitchFamily="18" charset="0"/>
          </a:endParaRPr>
        </a:p>
      </dgm:t>
    </dgm:pt>
    <dgm:pt modelId="{767FC191-F3E6-DB40-8519-2A8E0C441717}">
      <dgm:prSet phldrT="[Text]"/>
      <dgm:spPr/>
      <dgm:t>
        <a:bodyPr/>
        <a:lstStyle/>
        <a:p>
          <a:r>
            <a:rPr lang="en-US" dirty="0" err="1">
              <a:latin typeface="Times New Roman" panose="02020603050405020304" pitchFamily="18" charset="0"/>
              <a:cs typeface="Times New Roman" panose="02020603050405020304" pitchFamily="18" charset="0"/>
            </a:rPr>
            <a:t>Tìm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tin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nguồn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báo</a:t>
          </a:r>
          <a:r>
            <a:rPr lang="en-US" dirty="0">
              <a:latin typeface="Times New Roman" panose="02020603050405020304" pitchFamily="18" charset="0"/>
              <a:cs typeface="Times New Roman" panose="02020603050405020304" pitchFamily="18" charset="0"/>
            </a:rPr>
            <a:t>, internet,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chọn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tin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trọng</a:t>
          </a:r>
          <a:endParaRPr lang="en-US" dirty="0">
            <a:latin typeface="Times New Roman" panose="02020603050405020304" pitchFamily="18" charset="0"/>
            <a:cs typeface="Times New Roman" panose="02020603050405020304" pitchFamily="18" charset="0"/>
          </a:endParaRPr>
        </a:p>
      </dgm:t>
    </dgm:pt>
    <dgm:pt modelId="{ECB00042-EBE9-B84B-B752-EF8710ED1A6C}" type="parTrans" cxnId="{ED039E92-EC92-AF48-88C7-2E692FBCCAC9}">
      <dgm:prSet/>
      <dgm:spPr/>
      <dgm:t>
        <a:bodyPr/>
        <a:lstStyle/>
        <a:p>
          <a:endParaRPr lang="en-US">
            <a:latin typeface="Times New Roman" panose="02020603050405020304" pitchFamily="18" charset="0"/>
            <a:cs typeface="Times New Roman" panose="02020603050405020304" pitchFamily="18" charset="0"/>
          </a:endParaRPr>
        </a:p>
      </dgm:t>
    </dgm:pt>
    <dgm:pt modelId="{09570254-E367-2D45-825A-13CE510952FB}" type="sibTrans" cxnId="{ED039E92-EC92-AF48-88C7-2E692FBCCAC9}">
      <dgm:prSet/>
      <dgm:spPr/>
      <dgm:t>
        <a:bodyPr/>
        <a:lstStyle/>
        <a:p>
          <a:endParaRPr lang="en-US">
            <a:latin typeface="Times New Roman" panose="02020603050405020304" pitchFamily="18" charset="0"/>
            <a:cs typeface="Times New Roman" panose="02020603050405020304" pitchFamily="18" charset="0"/>
          </a:endParaRPr>
        </a:p>
      </dgm:t>
    </dgm:pt>
    <dgm:pt modelId="{7566EF8D-8C7A-844F-A649-A1774777E334}">
      <dgm:prSet phldrT="[Text]"/>
      <dgm:spPr/>
      <dgm:t>
        <a:bodyPr/>
        <a:lstStyle/>
        <a:p>
          <a:pPr rtl="0"/>
          <a:r>
            <a:rPr lang="en-US" dirty="0">
              <a:latin typeface="Times New Roman" panose="02020603050405020304" pitchFamily="18" charset="0"/>
              <a:cs typeface="Times New Roman" panose="02020603050405020304" pitchFamily="18" charset="0"/>
            </a:rPr>
            <a:t>3</a:t>
          </a:r>
        </a:p>
      </dgm:t>
    </dgm:pt>
    <dgm:pt modelId="{0C5961E6-2732-8E4D-AB29-71C6776B878A}" type="parTrans" cxnId="{8DE6BD12-1955-B040-8AA3-AC8C7EF226D3}">
      <dgm:prSet/>
      <dgm:spPr/>
      <dgm:t>
        <a:bodyPr/>
        <a:lstStyle/>
        <a:p>
          <a:endParaRPr lang="en-US">
            <a:latin typeface="Times New Roman" panose="02020603050405020304" pitchFamily="18" charset="0"/>
            <a:cs typeface="Times New Roman" panose="02020603050405020304" pitchFamily="18" charset="0"/>
          </a:endParaRPr>
        </a:p>
      </dgm:t>
    </dgm:pt>
    <dgm:pt modelId="{696CA454-D167-B446-9C9B-F7229A7D0798}" type="sibTrans" cxnId="{8DE6BD12-1955-B040-8AA3-AC8C7EF226D3}">
      <dgm:prSet/>
      <dgm:spPr/>
      <dgm:t>
        <a:bodyPr/>
        <a:lstStyle/>
        <a:p>
          <a:endParaRPr lang="en-US">
            <a:latin typeface="Times New Roman" panose="02020603050405020304" pitchFamily="18" charset="0"/>
            <a:cs typeface="Times New Roman" panose="02020603050405020304" pitchFamily="18" charset="0"/>
          </a:endParaRPr>
        </a:p>
      </dgm:t>
    </dgm:pt>
    <dgm:pt modelId="{C71F73F9-D23C-AC44-A29B-2910F7F86410}">
      <dgm:prSet phldrT="[Text]"/>
      <dgm:spPr/>
      <dgm:t>
        <a:bodyPr/>
        <a:lstStyle/>
        <a:p>
          <a:r>
            <a:rPr lang="en-US" dirty="0" err="1">
              <a:latin typeface="Times New Roman" panose="02020603050405020304" pitchFamily="18" charset="0"/>
              <a:cs typeface="Times New Roman" panose="02020603050405020304" pitchFamily="18" charset="0"/>
            </a:rPr>
            <a:t>Lựa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chọn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sắp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tin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kiện</a:t>
          </a:r>
          <a:endParaRPr lang="en-US" dirty="0">
            <a:latin typeface="Times New Roman" panose="02020603050405020304" pitchFamily="18" charset="0"/>
            <a:cs typeface="Times New Roman" panose="02020603050405020304" pitchFamily="18" charset="0"/>
          </a:endParaRPr>
        </a:p>
      </dgm:t>
    </dgm:pt>
    <dgm:pt modelId="{6912FDD2-3E8A-014E-9F36-B5EF51DE5E9B}" type="parTrans" cxnId="{0DE5312B-6CA8-194F-85AC-A7116ECE8CA3}">
      <dgm:prSet/>
      <dgm:spPr/>
      <dgm:t>
        <a:bodyPr/>
        <a:lstStyle/>
        <a:p>
          <a:endParaRPr lang="en-US">
            <a:latin typeface="Times New Roman" panose="02020603050405020304" pitchFamily="18" charset="0"/>
            <a:cs typeface="Times New Roman" panose="02020603050405020304" pitchFamily="18" charset="0"/>
          </a:endParaRPr>
        </a:p>
      </dgm:t>
    </dgm:pt>
    <dgm:pt modelId="{5E996926-09F4-654C-9DEE-0CBA4579FF5B}" type="sibTrans" cxnId="{0DE5312B-6CA8-194F-85AC-A7116ECE8CA3}">
      <dgm:prSet/>
      <dgm:spPr/>
      <dgm:t>
        <a:bodyPr/>
        <a:lstStyle/>
        <a:p>
          <a:endParaRPr lang="en-US">
            <a:latin typeface="Times New Roman" panose="02020603050405020304" pitchFamily="18" charset="0"/>
            <a:cs typeface="Times New Roman" panose="02020603050405020304" pitchFamily="18" charset="0"/>
          </a:endParaRPr>
        </a:p>
      </dgm:t>
    </dgm:pt>
    <dgm:pt modelId="{759C38C5-C6D7-0C45-8D09-DB5F08932D18}">
      <dgm:prSet phldrT="[Text]"/>
      <dgm:spPr/>
      <dgm:t>
        <a:bodyPr/>
        <a:lstStyle/>
        <a:p>
          <a:r>
            <a:rPr lang="en-US" dirty="0">
              <a:latin typeface="Times New Roman" panose="02020603050405020304" pitchFamily="18" charset="0"/>
              <a:cs typeface="Times New Roman" panose="02020603050405020304" pitchFamily="18" charset="0"/>
            </a:rPr>
            <a:t>4</a:t>
          </a:r>
        </a:p>
      </dgm:t>
    </dgm:pt>
    <dgm:pt modelId="{7B9E99A2-ECF3-4F46-9027-341D410B37BA}" type="parTrans" cxnId="{F9AB1EB8-5A4C-9E4C-AA32-2DE8A55A58BC}">
      <dgm:prSet/>
      <dgm:spPr/>
      <dgm:t>
        <a:bodyPr/>
        <a:lstStyle/>
        <a:p>
          <a:endParaRPr lang="en-US">
            <a:latin typeface="Times New Roman" panose="02020603050405020304" pitchFamily="18" charset="0"/>
            <a:cs typeface="Times New Roman" panose="02020603050405020304" pitchFamily="18" charset="0"/>
          </a:endParaRPr>
        </a:p>
      </dgm:t>
    </dgm:pt>
    <dgm:pt modelId="{AA471FEA-DFC2-DD49-861C-DF979006515F}" type="sibTrans" cxnId="{F9AB1EB8-5A4C-9E4C-AA32-2DE8A55A58BC}">
      <dgm:prSet/>
      <dgm:spPr/>
      <dgm:t>
        <a:bodyPr/>
        <a:lstStyle/>
        <a:p>
          <a:endParaRPr lang="en-US">
            <a:latin typeface="Times New Roman" panose="02020603050405020304" pitchFamily="18" charset="0"/>
            <a:cs typeface="Times New Roman" panose="02020603050405020304" pitchFamily="18" charset="0"/>
          </a:endParaRPr>
        </a:p>
      </dgm:t>
    </dgm:pt>
    <dgm:pt modelId="{A97FADFE-BB11-C846-BA86-BB3B359AFFBD}">
      <dgm:prSet phldrT="[Text]"/>
      <dgm:spPr/>
      <dgm:t>
        <a:bodyPr/>
        <a:lstStyle/>
        <a:p>
          <a:r>
            <a:rPr lang="en-US" dirty="0">
              <a:latin typeface="Times New Roman" panose="02020603050405020304" pitchFamily="18" charset="0"/>
              <a:cs typeface="Times New Roman" panose="02020603050405020304" pitchFamily="18" charset="0"/>
            </a:rPr>
            <a:t>5</a:t>
          </a:r>
        </a:p>
      </dgm:t>
    </dgm:pt>
    <dgm:pt modelId="{3F815314-B45B-BC44-B387-29D24BBF524C}" type="parTrans" cxnId="{B73E96E0-11B6-984D-87A8-FA1E91777018}">
      <dgm:prSet/>
      <dgm:spPr/>
      <dgm:t>
        <a:bodyPr/>
        <a:lstStyle/>
        <a:p>
          <a:endParaRPr lang="en-US">
            <a:latin typeface="Times New Roman" panose="02020603050405020304" pitchFamily="18" charset="0"/>
            <a:cs typeface="Times New Roman" panose="02020603050405020304" pitchFamily="18" charset="0"/>
          </a:endParaRPr>
        </a:p>
      </dgm:t>
    </dgm:pt>
    <dgm:pt modelId="{851C4DCC-BC46-7741-8EB7-268265459978}" type="sibTrans" cxnId="{B73E96E0-11B6-984D-87A8-FA1E91777018}">
      <dgm:prSet/>
      <dgm:spPr/>
      <dgm:t>
        <a:bodyPr/>
        <a:lstStyle/>
        <a:p>
          <a:endParaRPr lang="en-US">
            <a:latin typeface="Times New Roman" panose="02020603050405020304" pitchFamily="18" charset="0"/>
            <a:cs typeface="Times New Roman" panose="02020603050405020304" pitchFamily="18" charset="0"/>
          </a:endParaRPr>
        </a:p>
      </dgm:t>
    </dgm:pt>
    <dgm:pt modelId="{7CCAF141-825A-E144-A478-644EF0CA0D88}">
      <dgm:prSet phldrT="[Text]"/>
      <dgm:spPr/>
      <dgm:t>
        <a:bodyPr/>
        <a:lstStyle/>
        <a:p>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kèm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kiện</a:t>
          </a:r>
          <a:endParaRPr lang="en-US" dirty="0">
            <a:latin typeface="Times New Roman" panose="02020603050405020304" pitchFamily="18" charset="0"/>
            <a:cs typeface="Times New Roman" panose="02020603050405020304" pitchFamily="18" charset="0"/>
          </a:endParaRPr>
        </a:p>
      </dgm:t>
    </dgm:pt>
    <dgm:pt modelId="{BC6AA6DB-7AB8-4D4D-BCA2-EA788647A3E6}" type="parTrans" cxnId="{3644F7B7-FE96-6842-9B70-0EDC1E2AA9C8}">
      <dgm:prSet/>
      <dgm:spPr/>
      <dgm:t>
        <a:bodyPr/>
        <a:lstStyle/>
        <a:p>
          <a:endParaRPr lang="en-US">
            <a:latin typeface="Times New Roman" panose="02020603050405020304" pitchFamily="18" charset="0"/>
            <a:cs typeface="Times New Roman" panose="02020603050405020304" pitchFamily="18" charset="0"/>
          </a:endParaRPr>
        </a:p>
      </dgm:t>
    </dgm:pt>
    <dgm:pt modelId="{4F0392B3-7AF8-074D-9A62-C522DC230142}" type="sibTrans" cxnId="{3644F7B7-FE96-6842-9B70-0EDC1E2AA9C8}">
      <dgm:prSet/>
      <dgm:spPr/>
      <dgm:t>
        <a:bodyPr/>
        <a:lstStyle/>
        <a:p>
          <a:endParaRPr lang="en-US">
            <a:latin typeface="Times New Roman" panose="02020603050405020304" pitchFamily="18" charset="0"/>
            <a:cs typeface="Times New Roman" panose="02020603050405020304" pitchFamily="18" charset="0"/>
          </a:endParaRPr>
        </a:p>
      </dgm:t>
    </dgm:pt>
    <dgm:pt modelId="{ABF676D5-D642-044E-9816-4D8988D84B55}">
      <dgm:prSet phldrT="[Text]"/>
      <dgm:spPr/>
      <dgm:t>
        <a:bodyPr/>
        <a:lstStyle/>
        <a:p>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thonogtin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endParaRPr lang="en-US" dirty="0">
            <a:latin typeface="Times New Roman" panose="02020603050405020304" pitchFamily="18" charset="0"/>
            <a:cs typeface="Times New Roman" panose="02020603050405020304" pitchFamily="18" charset="0"/>
          </a:endParaRPr>
        </a:p>
      </dgm:t>
    </dgm:pt>
    <dgm:pt modelId="{5E665411-B284-0942-812C-BB39D63B9512}" type="parTrans" cxnId="{7B31B1AB-A710-3741-BD87-4D7186900503}">
      <dgm:prSet/>
      <dgm:spPr/>
      <dgm:t>
        <a:bodyPr/>
        <a:lstStyle/>
        <a:p>
          <a:endParaRPr lang="en-US">
            <a:latin typeface="Times New Roman" panose="02020603050405020304" pitchFamily="18" charset="0"/>
            <a:cs typeface="Times New Roman" panose="02020603050405020304" pitchFamily="18" charset="0"/>
          </a:endParaRPr>
        </a:p>
      </dgm:t>
    </dgm:pt>
    <dgm:pt modelId="{918FACE4-1374-1449-8CC7-E0D26A7CCC9A}" type="sibTrans" cxnId="{7B31B1AB-A710-3741-BD87-4D7186900503}">
      <dgm:prSet/>
      <dgm:spPr/>
      <dgm:t>
        <a:bodyPr/>
        <a:lstStyle/>
        <a:p>
          <a:endParaRPr lang="en-US">
            <a:latin typeface="Times New Roman" panose="02020603050405020304" pitchFamily="18" charset="0"/>
            <a:cs typeface="Times New Roman" panose="02020603050405020304" pitchFamily="18" charset="0"/>
          </a:endParaRPr>
        </a:p>
      </dgm:t>
    </dgm:pt>
    <dgm:pt modelId="{B70A8BC9-03B2-4F4D-8456-CD0437BC6C85}" type="pres">
      <dgm:prSet presAssocID="{E7FCCE53-B06B-A14D-A8F3-468EB8DFF47A}" presName="linearFlow" presStyleCnt="0">
        <dgm:presLayoutVars>
          <dgm:dir/>
          <dgm:animLvl val="lvl"/>
          <dgm:resizeHandles val="exact"/>
        </dgm:presLayoutVars>
      </dgm:prSet>
      <dgm:spPr/>
      <dgm:t>
        <a:bodyPr/>
        <a:lstStyle/>
        <a:p>
          <a:endParaRPr lang="en-US"/>
        </a:p>
      </dgm:t>
    </dgm:pt>
    <dgm:pt modelId="{A053C11D-D778-344E-A55E-33ED8CA70607}" type="pres">
      <dgm:prSet presAssocID="{8B5DC61F-4223-E140-99DC-A8C1950B0749}" presName="composite" presStyleCnt="0"/>
      <dgm:spPr/>
    </dgm:pt>
    <dgm:pt modelId="{557E4F1F-8CDD-024E-8689-65EF44B26D8B}" type="pres">
      <dgm:prSet presAssocID="{8B5DC61F-4223-E140-99DC-A8C1950B0749}" presName="parentText" presStyleLbl="alignNode1" presStyleIdx="0" presStyleCnt="5">
        <dgm:presLayoutVars>
          <dgm:chMax val="1"/>
          <dgm:bulletEnabled val="1"/>
        </dgm:presLayoutVars>
      </dgm:prSet>
      <dgm:spPr/>
      <dgm:t>
        <a:bodyPr/>
        <a:lstStyle/>
        <a:p>
          <a:endParaRPr lang="en-US"/>
        </a:p>
      </dgm:t>
    </dgm:pt>
    <dgm:pt modelId="{A52718D7-0E00-4C4E-96B5-A74A4AC499EE}" type="pres">
      <dgm:prSet presAssocID="{8B5DC61F-4223-E140-99DC-A8C1950B0749}" presName="descendantText" presStyleLbl="alignAcc1" presStyleIdx="0" presStyleCnt="5">
        <dgm:presLayoutVars>
          <dgm:bulletEnabled val="1"/>
        </dgm:presLayoutVars>
      </dgm:prSet>
      <dgm:spPr/>
      <dgm:t>
        <a:bodyPr/>
        <a:lstStyle/>
        <a:p>
          <a:endParaRPr lang="en-US"/>
        </a:p>
      </dgm:t>
    </dgm:pt>
    <dgm:pt modelId="{EA6CA953-C71E-544A-9047-27CEF130A528}" type="pres">
      <dgm:prSet presAssocID="{D5B868A6-7711-464E-96D5-7449C58AE80B}" presName="sp" presStyleCnt="0"/>
      <dgm:spPr/>
    </dgm:pt>
    <dgm:pt modelId="{50820129-CB6B-0C44-AEC9-D84B45679ACD}" type="pres">
      <dgm:prSet presAssocID="{08DB509B-4015-CF4D-A869-D0E88F7B8760}" presName="composite" presStyleCnt="0"/>
      <dgm:spPr/>
    </dgm:pt>
    <dgm:pt modelId="{C853AE79-ACA2-C349-9A81-2FCDE5139741}" type="pres">
      <dgm:prSet presAssocID="{08DB509B-4015-CF4D-A869-D0E88F7B8760}" presName="parentText" presStyleLbl="alignNode1" presStyleIdx="1" presStyleCnt="5">
        <dgm:presLayoutVars>
          <dgm:chMax val="1"/>
          <dgm:bulletEnabled val="1"/>
        </dgm:presLayoutVars>
      </dgm:prSet>
      <dgm:spPr/>
      <dgm:t>
        <a:bodyPr/>
        <a:lstStyle/>
        <a:p>
          <a:endParaRPr lang="en-US"/>
        </a:p>
      </dgm:t>
    </dgm:pt>
    <dgm:pt modelId="{BB62C776-3B4F-DC41-BE56-B2F18CA50D6D}" type="pres">
      <dgm:prSet presAssocID="{08DB509B-4015-CF4D-A869-D0E88F7B8760}" presName="descendantText" presStyleLbl="alignAcc1" presStyleIdx="1" presStyleCnt="5">
        <dgm:presLayoutVars>
          <dgm:bulletEnabled val="1"/>
        </dgm:presLayoutVars>
      </dgm:prSet>
      <dgm:spPr/>
      <dgm:t>
        <a:bodyPr/>
        <a:lstStyle/>
        <a:p>
          <a:endParaRPr lang="en-US"/>
        </a:p>
      </dgm:t>
    </dgm:pt>
    <dgm:pt modelId="{592D8447-929D-5544-BB14-2C6DD2B3384F}" type="pres">
      <dgm:prSet presAssocID="{C4A5A1FF-C277-364B-9ECB-D3CE081371A1}" presName="sp" presStyleCnt="0"/>
      <dgm:spPr/>
    </dgm:pt>
    <dgm:pt modelId="{D1C7A6F7-89AC-4F45-9236-AC5589EE1050}" type="pres">
      <dgm:prSet presAssocID="{7566EF8D-8C7A-844F-A649-A1774777E334}" presName="composite" presStyleCnt="0"/>
      <dgm:spPr/>
    </dgm:pt>
    <dgm:pt modelId="{CDB0CAF2-99E5-074B-9934-8413303A8C69}" type="pres">
      <dgm:prSet presAssocID="{7566EF8D-8C7A-844F-A649-A1774777E334}" presName="parentText" presStyleLbl="alignNode1" presStyleIdx="2" presStyleCnt="5">
        <dgm:presLayoutVars>
          <dgm:chMax val="1"/>
          <dgm:bulletEnabled val="1"/>
        </dgm:presLayoutVars>
      </dgm:prSet>
      <dgm:spPr/>
      <dgm:t>
        <a:bodyPr/>
        <a:lstStyle/>
        <a:p>
          <a:endParaRPr lang="en-US"/>
        </a:p>
      </dgm:t>
    </dgm:pt>
    <dgm:pt modelId="{525641E4-DCEC-0049-AD13-988A71254140}" type="pres">
      <dgm:prSet presAssocID="{7566EF8D-8C7A-844F-A649-A1774777E334}" presName="descendantText" presStyleLbl="alignAcc1" presStyleIdx="2" presStyleCnt="5">
        <dgm:presLayoutVars>
          <dgm:bulletEnabled val="1"/>
        </dgm:presLayoutVars>
      </dgm:prSet>
      <dgm:spPr/>
      <dgm:t>
        <a:bodyPr/>
        <a:lstStyle/>
        <a:p>
          <a:endParaRPr lang="en-US"/>
        </a:p>
      </dgm:t>
    </dgm:pt>
    <dgm:pt modelId="{A40141E7-40D6-8E48-9354-A1D70273E05F}" type="pres">
      <dgm:prSet presAssocID="{696CA454-D167-B446-9C9B-F7229A7D0798}" presName="sp" presStyleCnt="0"/>
      <dgm:spPr/>
    </dgm:pt>
    <dgm:pt modelId="{AF7F6B0D-599E-6940-AB9C-04E8148A34E4}" type="pres">
      <dgm:prSet presAssocID="{759C38C5-C6D7-0C45-8D09-DB5F08932D18}" presName="composite" presStyleCnt="0"/>
      <dgm:spPr/>
    </dgm:pt>
    <dgm:pt modelId="{CF9F282E-AAF3-3C40-ADCC-D1E785908680}" type="pres">
      <dgm:prSet presAssocID="{759C38C5-C6D7-0C45-8D09-DB5F08932D18}" presName="parentText" presStyleLbl="alignNode1" presStyleIdx="3" presStyleCnt="5">
        <dgm:presLayoutVars>
          <dgm:chMax val="1"/>
          <dgm:bulletEnabled val="1"/>
        </dgm:presLayoutVars>
      </dgm:prSet>
      <dgm:spPr/>
      <dgm:t>
        <a:bodyPr/>
        <a:lstStyle/>
        <a:p>
          <a:endParaRPr lang="en-US"/>
        </a:p>
      </dgm:t>
    </dgm:pt>
    <dgm:pt modelId="{C2071750-FB54-8B46-963B-DB84159C3406}" type="pres">
      <dgm:prSet presAssocID="{759C38C5-C6D7-0C45-8D09-DB5F08932D18}" presName="descendantText" presStyleLbl="alignAcc1" presStyleIdx="3" presStyleCnt="5">
        <dgm:presLayoutVars>
          <dgm:bulletEnabled val="1"/>
        </dgm:presLayoutVars>
      </dgm:prSet>
      <dgm:spPr/>
      <dgm:t>
        <a:bodyPr/>
        <a:lstStyle/>
        <a:p>
          <a:endParaRPr lang="en-US"/>
        </a:p>
      </dgm:t>
    </dgm:pt>
    <dgm:pt modelId="{8809B6AE-F839-CE47-9F62-8CED25E4CDE8}" type="pres">
      <dgm:prSet presAssocID="{AA471FEA-DFC2-DD49-861C-DF979006515F}" presName="sp" presStyleCnt="0"/>
      <dgm:spPr/>
    </dgm:pt>
    <dgm:pt modelId="{921659C9-202D-8942-8F23-51EC32318AC8}" type="pres">
      <dgm:prSet presAssocID="{A97FADFE-BB11-C846-BA86-BB3B359AFFBD}" presName="composite" presStyleCnt="0"/>
      <dgm:spPr/>
    </dgm:pt>
    <dgm:pt modelId="{60A7D898-9A5D-A348-958E-5169A9DA1156}" type="pres">
      <dgm:prSet presAssocID="{A97FADFE-BB11-C846-BA86-BB3B359AFFBD}" presName="parentText" presStyleLbl="alignNode1" presStyleIdx="4" presStyleCnt="5">
        <dgm:presLayoutVars>
          <dgm:chMax val="1"/>
          <dgm:bulletEnabled val="1"/>
        </dgm:presLayoutVars>
      </dgm:prSet>
      <dgm:spPr/>
      <dgm:t>
        <a:bodyPr/>
        <a:lstStyle/>
        <a:p>
          <a:endParaRPr lang="en-US"/>
        </a:p>
      </dgm:t>
    </dgm:pt>
    <dgm:pt modelId="{2158EE3D-B11F-5B43-8E8F-6A00B0E9D77B}" type="pres">
      <dgm:prSet presAssocID="{A97FADFE-BB11-C846-BA86-BB3B359AFFBD}" presName="descendantText" presStyleLbl="alignAcc1" presStyleIdx="4" presStyleCnt="5">
        <dgm:presLayoutVars>
          <dgm:bulletEnabled val="1"/>
        </dgm:presLayoutVars>
      </dgm:prSet>
      <dgm:spPr/>
      <dgm:t>
        <a:bodyPr/>
        <a:lstStyle/>
        <a:p>
          <a:endParaRPr lang="en-US"/>
        </a:p>
      </dgm:t>
    </dgm:pt>
  </dgm:ptLst>
  <dgm:cxnLst>
    <dgm:cxn modelId="{3644F7B7-FE96-6842-9B70-0EDC1E2AA9C8}" srcId="{759C38C5-C6D7-0C45-8D09-DB5F08932D18}" destId="{7CCAF141-825A-E144-A478-644EF0CA0D88}" srcOrd="0" destOrd="0" parTransId="{BC6AA6DB-7AB8-4D4D-BCA2-EA788647A3E6}" sibTransId="{4F0392B3-7AF8-074D-9A62-C522DC230142}"/>
    <dgm:cxn modelId="{2255039C-A092-2242-B12B-BDD408658AF4}" type="presOf" srcId="{767FC191-F3E6-DB40-8519-2A8E0C441717}" destId="{BB62C776-3B4F-DC41-BE56-B2F18CA50D6D}" srcOrd="0" destOrd="0" presId="urn:microsoft.com/office/officeart/2005/8/layout/chevron2"/>
    <dgm:cxn modelId="{A84E937E-4DE5-5041-99DE-149932A0F9D4}" type="presOf" srcId="{C71F73F9-D23C-AC44-A29B-2910F7F86410}" destId="{525641E4-DCEC-0049-AD13-988A71254140}" srcOrd="0" destOrd="0" presId="urn:microsoft.com/office/officeart/2005/8/layout/chevron2"/>
    <dgm:cxn modelId="{638DCED7-00CC-C34E-8454-0E9D3B54BFC3}" type="presOf" srcId="{7CCAF141-825A-E144-A478-644EF0CA0D88}" destId="{C2071750-FB54-8B46-963B-DB84159C3406}" srcOrd="0" destOrd="0" presId="urn:microsoft.com/office/officeart/2005/8/layout/chevron2"/>
    <dgm:cxn modelId="{E78D2E33-C3FF-E743-B4AA-16557927A520}" srcId="{E7FCCE53-B06B-A14D-A8F3-468EB8DFF47A}" destId="{08DB509B-4015-CF4D-A869-D0E88F7B8760}" srcOrd="1" destOrd="0" parTransId="{0C0ADA70-1CE4-BA48-B7E7-C968EC220591}" sibTransId="{C4A5A1FF-C277-364B-9ECB-D3CE081371A1}"/>
    <dgm:cxn modelId="{6FF35BEB-F935-814E-9032-C86AE3B14DC8}" type="presOf" srcId="{759C38C5-C6D7-0C45-8D09-DB5F08932D18}" destId="{CF9F282E-AAF3-3C40-ADCC-D1E785908680}" srcOrd="0" destOrd="0" presId="urn:microsoft.com/office/officeart/2005/8/layout/chevron2"/>
    <dgm:cxn modelId="{ED039E92-EC92-AF48-88C7-2E692FBCCAC9}" srcId="{08DB509B-4015-CF4D-A869-D0E88F7B8760}" destId="{767FC191-F3E6-DB40-8519-2A8E0C441717}" srcOrd="0" destOrd="0" parTransId="{ECB00042-EBE9-B84B-B752-EF8710ED1A6C}" sibTransId="{09570254-E367-2D45-825A-13CE510952FB}"/>
    <dgm:cxn modelId="{8EC8AD5E-48BE-2649-B844-239C39F036FB}" srcId="{E7FCCE53-B06B-A14D-A8F3-468EB8DFF47A}" destId="{8B5DC61F-4223-E140-99DC-A8C1950B0749}" srcOrd="0" destOrd="0" parTransId="{2F27E9FD-CF43-5049-82D6-5123499FD17B}" sibTransId="{D5B868A6-7711-464E-96D5-7449C58AE80B}"/>
    <dgm:cxn modelId="{3867F977-D7BD-0A48-B7A2-15B20A4F84F7}" type="presOf" srcId="{8B5DC61F-4223-E140-99DC-A8C1950B0749}" destId="{557E4F1F-8CDD-024E-8689-65EF44B26D8B}" srcOrd="0" destOrd="0" presId="urn:microsoft.com/office/officeart/2005/8/layout/chevron2"/>
    <dgm:cxn modelId="{D6B0895F-E2B6-484E-90FE-8DD65CDAC8E0}" type="presOf" srcId="{E7FCCE53-B06B-A14D-A8F3-468EB8DFF47A}" destId="{B70A8BC9-03B2-4F4D-8456-CD0437BC6C85}" srcOrd="0" destOrd="0" presId="urn:microsoft.com/office/officeart/2005/8/layout/chevron2"/>
    <dgm:cxn modelId="{896B48E3-9DF8-EB42-BBCE-7BF63ADEDA91}" type="presOf" srcId="{A97FADFE-BB11-C846-BA86-BB3B359AFFBD}" destId="{60A7D898-9A5D-A348-958E-5169A9DA1156}" srcOrd="0" destOrd="0" presId="urn:microsoft.com/office/officeart/2005/8/layout/chevron2"/>
    <dgm:cxn modelId="{7B31B1AB-A710-3741-BD87-4D7186900503}" srcId="{A97FADFE-BB11-C846-BA86-BB3B359AFFBD}" destId="{ABF676D5-D642-044E-9816-4D8988D84B55}" srcOrd="0" destOrd="0" parTransId="{5E665411-B284-0942-812C-BB39D63B9512}" sibTransId="{918FACE4-1374-1449-8CC7-E0D26A7CCC9A}"/>
    <dgm:cxn modelId="{F9AB1EB8-5A4C-9E4C-AA32-2DE8A55A58BC}" srcId="{E7FCCE53-B06B-A14D-A8F3-468EB8DFF47A}" destId="{759C38C5-C6D7-0C45-8D09-DB5F08932D18}" srcOrd="3" destOrd="0" parTransId="{7B9E99A2-ECF3-4F46-9027-341D410B37BA}" sibTransId="{AA471FEA-DFC2-DD49-861C-DF979006515F}"/>
    <dgm:cxn modelId="{4E0EDFDA-7D69-904D-832A-AC7F154D3ABE}" type="presOf" srcId="{ABF676D5-D642-044E-9816-4D8988D84B55}" destId="{2158EE3D-B11F-5B43-8E8F-6A00B0E9D77B}" srcOrd="0" destOrd="0" presId="urn:microsoft.com/office/officeart/2005/8/layout/chevron2"/>
    <dgm:cxn modelId="{0DE5312B-6CA8-194F-85AC-A7116ECE8CA3}" srcId="{7566EF8D-8C7A-844F-A649-A1774777E334}" destId="{C71F73F9-D23C-AC44-A29B-2910F7F86410}" srcOrd="0" destOrd="0" parTransId="{6912FDD2-3E8A-014E-9F36-B5EF51DE5E9B}" sibTransId="{5E996926-09F4-654C-9DEE-0CBA4579FF5B}"/>
    <dgm:cxn modelId="{BB4C77FE-A8B0-B54F-AA6B-EBF8CDB15D77}" type="presOf" srcId="{7566EF8D-8C7A-844F-A649-A1774777E334}" destId="{CDB0CAF2-99E5-074B-9934-8413303A8C69}" srcOrd="0" destOrd="0" presId="urn:microsoft.com/office/officeart/2005/8/layout/chevron2"/>
    <dgm:cxn modelId="{2146150C-7DDB-8445-A8A4-A0E4EE5EC8F6}" type="presOf" srcId="{08DB509B-4015-CF4D-A869-D0E88F7B8760}" destId="{C853AE79-ACA2-C349-9A81-2FCDE5139741}" srcOrd="0" destOrd="0" presId="urn:microsoft.com/office/officeart/2005/8/layout/chevron2"/>
    <dgm:cxn modelId="{5031DE91-13FC-C948-A790-1BAB0DCD6EDA}" srcId="{8B5DC61F-4223-E140-99DC-A8C1950B0749}" destId="{50F69496-D482-8B4B-98FD-0F6AF2A6E6FC}" srcOrd="0" destOrd="0" parTransId="{0F032912-1640-9F4B-B020-E1781578BBE6}" sibTransId="{59C7A876-FF21-ED41-9910-E38B5B98A2D7}"/>
    <dgm:cxn modelId="{8DE6BD12-1955-B040-8AA3-AC8C7EF226D3}" srcId="{E7FCCE53-B06B-A14D-A8F3-468EB8DFF47A}" destId="{7566EF8D-8C7A-844F-A649-A1774777E334}" srcOrd="2" destOrd="0" parTransId="{0C5961E6-2732-8E4D-AB29-71C6776B878A}" sibTransId="{696CA454-D167-B446-9C9B-F7229A7D0798}"/>
    <dgm:cxn modelId="{0C54A6D6-09D3-6B41-8BEA-AF62E1986D8D}" type="presOf" srcId="{50F69496-D482-8B4B-98FD-0F6AF2A6E6FC}" destId="{A52718D7-0E00-4C4E-96B5-A74A4AC499EE}" srcOrd="0" destOrd="0" presId="urn:microsoft.com/office/officeart/2005/8/layout/chevron2"/>
    <dgm:cxn modelId="{B73E96E0-11B6-984D-87A8-FA1E91777018}" srcId="{E7FCCE53-B06B-A14D-A8F3-468EB8DFF47A}" destId="{A97FADFE-BB11-C846-BA86-BB3B359AFFBD}" srcOrd="4" destOrd="0" parTransId="{3F815314-B45B-BC44-B387-29D24BBF524C}" sibTransId="{851C4DCC-BC46-7741-8EB7-268265459978}"/>
    <dgm:cxn modelId="{7E42884F-7125-E142-94BB-32578124C74B}" type="presParOf" srcId="{B70A8BC9-03B2-4F4D-8456-CD0437BC6C85}" destId="{A053C11D-D778-344E-A55E-33ED8CA70607}" srcOrd="0" destOrd="0" presId="urn:microsoft.com/office/officeart/2005/8/layout/chevron2"/>
    <dgm:cxn modelId="{20CD9588-AED3-EC4E-8B0F-D47DB692CD65}" type="presParOf" srcId="{A053C11D-D778-344E-A55E-33ED8CA70607}" destId="{557E4F1F-8CDD-024E-8689-65EF44B26D8B}" srcOrd="0" destOrd="0" presId="urn:microsoft.com/office/officeart/2005/8/layout/chevron2"/>
    <dgm:cxn modelId="{8893FB00-3257-764D-8BD3-3F30B2326E58}" type="presParOf" srcId="{A053C11D-D778-344E-A55E-33ED8CA70607}" destId="{A52718D7-0E00-4C4E-96B5-A74A4AC499EE}" srcOrd="1" destOrd="0" presId="urn:microsoft.com/office/officeart/2005/8/layout/chevron2"/>
    <dgm:cxn modelId="{F2766707-E947-D442-9AD6-D5775A5BD2FB}" type="presParOf" srcId="{B70A8BC9-03B2-4F4D-8456-CD0437BC6C85}" destId="{EA6CA953-C71E-544A-9047-27CEF130A528}" srcOrd="1" destOrd="0" presId="urn:microsoft.com/office/officeart/2005/8/layout/chevron2"/>
    <dgm:cxn modelId="{17F75EEA-597E-5E43-B8DC-CDD003CEDC56}" type="presParOf" srcId="{B70A8BC9-03B2-4F4D-8456-CD0437BC6C85}" destId="{50820129-CB6B-0C44-AEC9-D84B45679ACD}" srcOrd="2" destOrd="0" presId="urn:microsoft.com/office/officeart/2005/8/layout/chevron2"/>
    <dgm:cxn modelId="{0A4042A6-1690-DB48-9E69-2A9F99B8D5A6}" type="presParOf" srcId="{50820129-CB6B-0C44-AEC9-D84B45679ACD}" destId="{C853AE79-ACA2-C349-9A81-2FCDE5139741}" srcOrd="0" destOrd="0" presId="urn:microsoft.com/office/officeart/2005/8/layout/chevron2"/>
    <dgm:cxn modelId="{55BC547E-42B3-6E49-A425-2DEAC1195B6E}" type="presParOf" srcId="{50820129-CB6B-0C44-AEC9-D84B45679ACD}" destId="{BB62C776-3B4F-DC41-BE56-B2F18CA50D6D}" srcOrd="1" destOrd="0" presId="urn:microsoft.com/office/officeart/2005/8/layout/chevron2"/>
    <dgm:cxn modelId="{58E11F2F-863E-BA45-8DEA-7FBD5ABDEA1A}" type="presParOf" srcId="{B70A8BC9-03B2-4F4D-8456-CD0437BC6C85}" destId="{592D8447-929D-5544-BB14-2C6DD2B3384F}" srcOrd="3" destOrd="0" presId="urn:microsoft.com/office/officeart/2005/8/layout/chevron2"/>
    <dgm:cxn modelId="{F12A4CA6-4E1A-7148-B961-BE9C58A9F0BA}" type="presParOf" srcId="{B70A8BC9-03B2-4F4D-8456-CD0437BC6C85}" destId="{D1C7A6F7-89AC-4F45-9236-AC5589EE1050}" srcOrd="4" destOrd="0" presId="urn:microsoft.com/office/officeart/2005/8/layout/chevron2"/>
    <dgm:cxn modelId="{1E944E57-0269-FD4B-A257-ABAB263C4028}" type="presParOf" srcId="{D1C7A6F7-89AC-4F45-9236-AC5589EE1050}" destId="{CDB0CAF2-99E5-074B-9934-8413303A8C69}" srcOrd="0" destOrd="0" presId="urn:microsoft.com/office/officeart/2005/8/layout/chevron2"/>
    <dgm:cxn modelId="{634C5404-9C6F-2048-AB05-956745D22629}" type="presParOf" srcId="{D1C7A6F7-89AC-4F45-9236-AC5589EE1050}" destId="{525641E4-DCEC-0049-AD13-988A71254140}" srcOrd="1" destOrd="0" presId="urn:microsoft.com/office/officeart/2005/8/layout/chevron2"/>
    <dgm:cxn modelId="{EC0909D9-8405-E849-9E67-E8AFCE225951}" type="presParOf" srcId="{B70A8BC9-03B2-4F4D-8456-CD0437BC6C85}" destId="{A40141E7-40D6-8E48-9354-A1D70273E05F}" srcOrd="5" destOrd="0" presId="urn:microsoft.com/office/officeart/2005/8/layout/chevron2"/>
    <dgm:cxn modelId="{D40DAED1-FAD1-0646-8927-5B5420B41420}" type="presParOf" srcId="{B70A8BC9-03B2-4F4D-8456-CD0437BC6C85}" destId="{AF7F6B0D-599E-6940-AB9C-04E8148A34E4}" srcOrd="6" destOrd="0" presId="urn:microsoft.com/office/officeart/2005/8/layout/chevron2"/>
    <dgm:cxn modelId="{92D6F4E5-AA43-904E-9AFB-B17F38B2B1BC}" type="presParOf" srcId="{AF7F6B0D-599E-6940-AB9C-04E8148A34E4}" destId="{CF9F282E-AAF3-3C40-ADCC-D1E785908680}" srcOrd="0" destOrd="0" presId="urn:microsoft.com/office/officeart/2005/8/layout/chevron2"/>
    <dgm:cxn modelId="{DD273991-CB88-BF4A-83DC-73F8E52534E6}" type="presParOf" srcId="{AF7F6B0D-599E-6940-AB9C-04E8148A34E4}" destId="{C2071750-FB54-8B46-963B-DB84159C3406}" srcOrd="1" destOrd="0" presId="urn:microsoft.com/office/officeart/2005/8/layout/chevron2"/>
    <dgm:cxn modelId="{2AA150A0-22A9-7642-AEE3-F0F9E5FEFDCE}" type="presParOf" srcId="{B70A8BC9-03B2-4F4D-8456-CD0437BC6C85}" destId="{8809B6AE-F839-CE47-9F62-8CED25E4CDE8}" srcOrd="7" destOrd="0" presId="urn:microsoft.com/office/officeart/2005/8/layout/chevron2"/>
    <dgm:cxn modelId="{1456BB05-A60D-9547-A78E-B60D143A3D5A}" type="presParOf" srcId="{B70A8BC9-03B2-4F4D-8456-CD0437BC6C85}" destId="{921659C9-202D-8942-8F23-51EC32318AC8}" srcOrd="8" destOrd="0" presId="urn:microsoft.com/office/officeart/2005/8/layout/chevron2"/>
    <dgm:cxn modelId="{D819212B-C535-2B46-B4AC-F9F1A166DB06}" type="presParOf" srcId="{921659C9-202D-8942-8F23-51EC32318AC8}" destId="{60A7D898-9A5D-A348-958E-5169A9DA1156}" srcOrd="0" destOrd="0" presId="urn:microsoft.com/office/officeart/2005/8/layout/chevron2"/>
    <dgm:cxn modelId="{8DB72171-880C-0043-893A-FF1ECCBD2094}" type="presParOf" srcId="{921659C9-202D-8942-8F23-51EC32318AC8}" destId="{2158EE3D-B11F-5B43-8E8F-6A00B0E9D77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7E4F1F-8CDD-024E-8689-65EF44B26D8B}">
      <dsp:nvSpPr>
        <dsp:cNvPr id="0" name=""/>
        <dsp:cNvSpPr/>
      </dsp:nvSpPr>
      <dsp:spPr>
        <a:xfrm rot="5400000">
          <a:off x="-116888" y="118609"/>
          <a:ext cx="779255" cy="545479"/>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a:latin typeface="Times New Roman" panose="02020603050405020304" pitchFamily="18" charset="0"/>
              <a:cs typeface="Times New Roman" panose="02020603050405020304" pitchFamily="18" charset="0"/>
            </a:rPr>
            <a:t>1</a:t>
          </a:r>
        </a:p>
      </dsp:txBody>
      <dsp:txXfrm rot="-5400000">
        <a:off x="1" y="274461"/>
        <a:ext cx="545479" cy="233776"/>
      </dsp:txXfrm>
    </dsp:sp>
    <dsp:sp modelId="{A52718D7-0E00-4C4E-96B5-A74A4AC499EE}">
      <dsp:nvSpPr>
        <dsp:cNvPr id="0" name=""/>
        <dsp:cNvSpPr/>
      </dsp:nvSpPr>
      <dsp:spPr>
        <a:xfrm rot="5400000">
          <a:off x="3682527" y="-3135327"/>
          <a:ext cx="506516" cy="6780613"/>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err="1">
              <a:latin typeface="Times New Roman" panose="02020603050405020304" pitchFamily="18" charset="0"/>
              <a:cs typeface="Times New Roman" panose="02020603050405020304" pitchFamily="18" charset="0"/>
            </a:rPr>
            <a:t>Xác</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định</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sự</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kiện</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cần</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thuật</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lại</a:t>
          </a:r>
          <a:endParaRPr lang="en-US" sz="1600" kern="1200" dirty="0">
            <a:latin typeface="Times New Roman" panose="02020603050405020304" pitchFamily="18" charset="0"/>
            <a:cs typeface="Times New Roman" panose="02020603050405020304" pitchFamily="18" charset="0"/>
          </a:endParaRPr>
        </a:p>
      </dsp:txBody>
      <dsp:txXfrm rot="-5400000">
        <a:off x="545479" y="26447"/>
        <a:ext cx="6755887" cy="457064"/>
      </dsp:txXfrm>
    </dsp:sp>
    <dsp:sp modelId="{C853AE79-ACA2-C349-9A81-2FCDE5139741}">
      <dsp:nvSpPr>
        <dsp:cNvPr id="0" name=""/>
        <dsp:cNvSpPr/>
      </dsp:nvSpPr>
      <dsp:spPr>
        <a:xfrm rot="5400000">
          <a:off x="-116888" y="775454"/>
          <a:ext cx="779255" cy="545479"/>
        </a:xfrm>
        <a:prstGeom prst="chevron">
          <a:avLst/>
        </a:prstGeom>
        <a:solidFill>
          <a:schemeClr val="accent5">
            <a:hueOff val="4534013"/>
            <a:satOff val="-4805"/>
            <a:lumOff val="-5833"/>
            <a:alphaOff val="0"/>
          </a:schemeClr>
        </a:solidFill>
        <a:ln w="25400" cap="flat" cmpd="sng" algn="ctr">
          <a:solidFill>
            <a:schemeClr val="accent5">
              <a:hueOff val="4534013"/>
              <a:satOff val="-4805"/>
              <a:lumOff val="-583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a:latin typeface="Times New Roman" panose="02020603050405020304" pitchFamily="18" charset="0"/>
              <a:cs typeface="Times New Roman" panose="02020603050405020304" pitchFamily="18" charset="0"/>
            </a:rPr>
            <a:t>2</a:t>
          </a:r>
        </a:p>
      </dsp:txBody>
      <dsp:txXfrm rot="-5400000">
        <a:off x="1" y="931306"/>
        <a:ext cx="545479" cy="233776"/>
      </dsp:txXfrm>
    </dsp:sp>
    <dsp:sp modelId="{BB62C776-3B4F-DC41-BE56-B2F18CA50D6D}">
      <dsp:nvSpPr>
        <dsp:cNvPr id="0" name=""/>
        <dsp:cNvSpPr/>
      </dsp:nvSpPr>
      <dsp:spPr>
        <a:xfrm rot="5400000">
          <a:off x="3682527" y="-2478482"/>
          <a:ext cx="506516" cy="6780613"/>
        </a:xfrm>
        <a:prstGeom prst="round2SameRect">
          <a:avLst/>
        </a:prstGeom>
        <a:solidFill>
          <a:schemeClr val="lt1">
            <a:alpha val="90000"/>
            <a:hueOff val="0"/>
            <a:satOff val="0"/>
            <a:lumOff val="0"/>
            <a:alphaOff val="0"/>
          </a:schemeClr>
        </a:solidFill>
        <a:ln w="25400" cap="flat" cmpd="sng" algn="ctr">
          <a:solidFill>
            <a:schemeClr val="accent5">
              <a:hueOff val="4534013"/>
              <a:satOff val="-4805"/>
              <a:lumOff val="-58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err="1">
              <a:latin typeface="Times New Roman" panose="02020603050405020304" pitchFamily="18" charset="0"/>
              <a:cs typeface="Times New Roman" panose="02020603050405020304" pitchFamily="18" charset="0"/>
            </a:rPr>
            <a:t>Tìm</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thông</a:t>
          </a:r>
          <a:r>
            <a:rPr lang="en-US" sz="1600" kern="1200" dirty="0">
              <a:latin typeface="Times New Roman" panose="02020603050405020304" pitchFamily="18" charset="0"/>
              <a:cs typeface="Times New Roman" panose="02020603050405020304" pitchFamily="18" charset="0"/>
            </a:rPr>
            <a:t> tin </a:t>
          </a:r>
          <a:r>
            <a:rPr lang="en-US" sz="1600" kern="1200" dirty="0" err="1">
              <a:latin typeface="Times New Roman" panose="02020603050405020304" pitchFamily="18" charset="0"/>
              <a:cs typeface="Times New Roman" panose="02020603050405020304" pitchFamily="18" charset="0"/>
            </a:rPr>
            <a:t>về</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sự</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kiện</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ở</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nhiều</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nguồn</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khác</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nhau</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sách</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báo</a:t>
          </a:r>
          <a:r>
            <a:rPr lang="en-US" sz="1600" kern="1200" dirty="0">
              <a:latin typeface="Times New Roman" panose="02020603050405020304" pitchFamily="18" charset="0"/>
              <a:cs typeface="Times New Roman" panose="02020603050405020304" pitchFamily="18" charset="0"/>
            </a:rPr>
            <a:t>, internet, </a:t>
          </a:r>
          <a:r>
            <a:rPr lang="en-US" sz="1600" kern="1200" dirty="0" err="1">
              <a:latin typeface="Times New Roman" panose="02020603050405020304" pitchFamily="18" charset="0"/>
              <a:cs typeface="Times New Roman" panose="02020603050405020304" pitchFamily="18" charset="0"/>
            </a:rPr>
            <a:t>thực</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tế</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đời</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sống</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chọn</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lọc</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những</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thông</a:t>
          </a:r>
          <a:r>
            <a:rPr lang="en-US" sz="1600" kern="1200" dirty="0">
              <a:latin typeface="Times New Roman" panose="02020603050405020304" pitchFamily="18" charset="0"/>
              <a:cs typeface="Times New Roman" panose="02020603050405020304" pitchFamily="18" charset="0"/>
            </a:rPr>
            <a:t> tin </a:t>
          </a:r>
          <a:r>
            <a:rPr lang="en-US" sz="1600" kern="1200" dirty="0" err="1">
              <a:latin typeface="Times New Roman" panose="02020603050405020304" pitchFamily="18" charset="0"/>
              <a:cs typeface="Times New Roman" panose="02020603050405020304" pitchFamily="18" charset="0"/>
            </a:rPr>
            <a:t>quan</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trọng</a:t>
          </a:r>
          <a:endParaRPr lang="en-US" sz="1600" kern="1200" dirty="0">
            <a:latin typeface="Times New Roman" panose="02020603050405020304" pitchFamily="18" charset="0"/>
            <a:cs typeface="Times New Roman" panose="02020603050405020304" pitchFamily="18" charset="0"/>
          </a:endParaRPr>
        </a:p>
      </dsp:txBody>
      <dsp:txXfrm rot="-5400000">
        <a:off x="545479" y="683292"/>
        <a:ext cx="6755887" cy="457064"/>
      </dsp:txXfrm>
    </dsp:sp>
    <dsp:sp modelId="{CDB0CAF2-99E5-074B-9934-8413303A8C69}">
      <dsp:nvSpPr>
        <dsp:cNvPr id="0" name=""/>
        <dsp:cNvSpPr/>
      </dsp:nvSpPr>
      <dsp:spPr>
        <a:xfrm rot="5400000">
          <a:off x="-116888" y="1432298"/>
          <a:ext cx="779255" cy="545479"/>
        </a:xfrm>
        <a:prstGeom prst="chevron">
          <a:avLst/>
        </a:prstGeom>
        <a:solidFill>
          <a:schemeClr val="accent5">
            <a:hueOff val="9068026"/>
            <a:satOff val="-9610"/>
            <a:lumOff val="-11665"/>
            <a:alphaOff val="0"/>
          </a:schemeClr>
        </a:solidFill>
        <a:ln w="25400" cap="flat" cmpd="sng" algn="ctr">
          <a:solidFill>
            <a:schemeClr val="accent5">
              <a:hueOff val="9068026"/>
              <a:satOff val="-9610"/>
              <a:lumOff val="-1166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a:latin typeface="Times New Roman" panose="02020603050405020304" pitchFamily="18" charset="0"/>
              <a:cs typeface="Times New Roman" panose="02020603050405020304" pitchFamily="18" charset="0"/>
            </a:rPr>
            <a:t>3</a:t>
          </a:r>
        </a:p>
      </dsp:txBody>
      <dsp:txXfrm rot="-5400000">
        <a:off x="1" y="1588150"/>
        <a:ext cx="545479" cy="233776"/>
      </dsp:txXfrm>
    </dsp:sp>
    <dsp:sp modelId="{525641E4-DCEC-0049-AD13-988A71254140}">
      <dsp:nvSpPr>
        <dsp:cNvPr id="0" name=""/>
        <dsp:cNvSpPr/>
      </dsp:nvSpPr>
      <dsp:spPr>
        <a:xfrm rot="5400000">
          <a:off x="3682527" y="-1821638"/>
          <a:ext cx="506516" cy="6780613"/>
        </a:xfrm>
        <a:prstGeom prst="round2SameRect">
          <a:avLst/>
        </a:prstGeom>
        <a:solidFill>
          <a:schemeClr val="lt1">
            <a:alpha val="90000"/>
            <a:hueOff val="0"/>
            <a:satOff val="0"/>
            <a:lumOff val="0"/>
            <a:alphaOff val="0"/>
          </a:schemeClr>
        </a:solidFill>
        <a:ln w="25400" cap="flat" cmpd="sng" algn="ctr">
          <a:solidFill>
            <a:schemeClr val="accent5">
              <a:hueOff val="9068026"/>
              <a:satOff val="-9610"/>
              <a:lumOff val="-116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err="1">
              <a:latin typeface="Times New Roman" panose="02020603050405020304" pitchFamily="18" charset="0"/>
              <a:cs typeface="Times New Roman" panose="02020603050405020304" pitchFamily="18" charset="0"/>
            </a:rPr>
            <a:t>Lựa</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chọn</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trật</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tự</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sắp</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xếp</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các</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thông</a:t>
          </a:r>
          <a:r>
            <a:rPr lang="en-US" sz="1600" kern="1200" dirty="0">
              <a:latin typeface="Times New Roman" panose="02020603050405020304" pitchFamily="18" charset="0"/>
              <a:cs typeface="Times New Roman" panose="02020603050405020304" pitchFamily="18" charset="0"/>
            </a:rPr>
            <a:t> tin </a:t>
          </a:r>
          <a:r>
            <a:rPr lang="en-US" sz="1600" kern="1200" dirty="0" err="1">
              <a:latin typeface="Times New Roman" panose="02020603050405020304" pitchFamily="18" charset="0"/>
              <a:cs typeface="Times New Roman" panose="02020603050405020304" pitchFamily="18" charset="0"/>
            </a:rPr>
            <a:t>về</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sự</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kiện</a:t>
          </a:r>
          <a:endParaRPr lang="en-US" sz="1600" kern="1200" dirty="0">
            <a:latin typeface="Times New Roman" panose="02020603050405020304" pitchFamily="18" charset="0"/>
            <a:cs typeface="Times New Roman" panose="02020603050405020304" pitchFamily="18" charset="0"/>
          </a:endParaRPr>
        </a:p>
      </dsp:txBody>
      <dsp:txXfrm rot="-5400000">
        <a:off x="545479" y="1340136"/>
        <a:ext cx="6755887" cy="457064"/>
      </dsp:txXfrm>
    </dsp:sp>
    <dsp:sp modelId="{CF9F282E-AAF3-3C40-ADCC-D1E785908680}">
      <dsp:nvSpPr>
        <dsp:cNvPr id="0" name=""/>
        <dsp:cNvSpPr/>
      </dsp:nvSpPr>
      <dsp:spPr>
        <a:xfrm rot="5400000">
          <a:off x="-116888" y="2089143"/>
          <a:ext cx="779255" cy="545479"/>
        </a:xfrm>
        <a:prstGeom prst="chevron">
          <a:avLst/>
        </a:prstGeom>
        <a:solidFill>
          <a:schemeClr val="accent5">
            <a:hueOff val="13602039"/>
            <a:satOff val="-14415"/>
            <a:lumOff val="-17498"/>
            <a:alphaOff val="0"/>
          </a:schemeClr>
        </a:solidFill>
        <a:ln w="25400" cap="flat" cmpd="sng" algn="ctr">
          <a:solidFill>
            <a:schemeClr val="accent5">
              <a:hueOff val="13602039"/>
              <a:satOff val="-14415"/>
              <a:lumOff val="-1749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latin typeface="Times New Roman" panose="02020603050405020304" pitchFamily="18" charset="0"/>
              <a:cs typeface="Times New Roman" panose="02020603050405020304" pitchFamily="18" charset="0"/>
            </a:rPr>
            <a:t>4</a:t>
          </a:r>
        </a:p>
      </dsp:txBody>
      <dsp:txXfrm rot="-5400000">
        <a:off x="1" y="2244995"/>
        <a:ext cx="545479" cy="233776"/>
      </dsp:txXfrm>
    </dsp:sp>
    <dsp:sp modelId="{C2071750-FB54-8B46-963B-DB84159C3406}">
      <dsp:nvSpPr>
        <dsp:cNvPr id="0" name=""/>
        <dsp:cNvSpPr/>
      </dsp:nvSpPr>
      <dsp:spPr>
        <a:xfrm rot="5400000">
          <a:off x="3682527" y="-1164793"/>
          <a:ext cx="506516" cy="6780613"/>
        </a:xfrm>
        <a:prstGeom prst="round2SameRect">
          <a:avLst/>
        </a:prstGeom>
        <a:solidFill>
          <a:schemeClr val="lt1">
            <a:alpha val="90000"/>
            <a:hueOff val="0"/>
            <a:satOff val="0"/>
            <a:lumOff val="0"/>
            <a:alphaOff val="0"/>
          </a:schemeClr>
        </a:solidFill>
        <a:ln w="25400" cap="flat" cmpd="sng" algn="ctr">
          <a:solidFill>
            <a:schemeClr val="accent5">
              <a:hueOff val="13602039"/>
              <a:satOff val="-14415"/>
              <a:lumOff val="-174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err="1">
              <a:latin typeface="Times New Roman" panose="02020603050405020304" pitchFamily="18" charset="0"/>
              <a:cs typeface="Times New Roman" panose="02020603050405020304" pitchFamily="18" charset="0"/>
            </a:rPr>
            <a:t>Sử</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dụng</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chữ</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viết</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kèm</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theo</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hình</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ảnh</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để</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thuật</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lại</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sự</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kiện</a:t>
          </a:r>
          <a:endParaRPr lang="en-US" sz="1600" kern="1200" dirty="0">
            <a:latin typeface="Times New Roman" panose="02020603050405020304" pitchFamily="18" charset="0"/>
            <a:cs typeface="Times New Roman" panose="02020603050405020304" pitchFamily="18" charset="0"/>
          </a:endParaRPr>
        </a:p>
      </dsp:txBody>
      <dsp:txXfrm rot="-5400000">
        <a:off x="545479" y="1996981"/>
        <a:ext cx="6755887" cy="457064"/>
      </dsp:txXfrm>
    </dsp:sp>
    <dsp:sp modelId="{60A7D898-9A5D-A348-958E-5169A9DA1156}">
      <dsp:nvSpPr>
        <dsp:cNvPr id="0" name=""/>
        <dsp:cNvSpPr/>
      </dsp:nvSpPr>
      <dsp:spPr>
        <a:xfrm rot="5400000">
          <a:off x="-116888" y="2745988"/>
          <a:ext cx="779255" cy="545479"/>
        </a:xfrm>
        <a:prstGeom prst="chevron">
          <a:avLst/>
        </a:prstGeom>
        <a:solidFill>
          <a:schemeClr val="accent5">
            <a:hueOff val="18136053"/>
            <a:satOff val="-19220"/>
            <a:lumOff val="-23330"/>
            <a:alphaOff val="0"/>
          </a:schemeClr>
        </a:solidFill>
        <a:ln w="25400" cap="flat" cmpd="sng" algn="ctr">
          <a:solidFill>
            <a:schemeClr val="accent5">
              <a:hueOff val="18136053"/>
              <a:satOff val="-19220"/>
              <a:lumOff val="-2333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latin typeface="Times New Roman" panose="02020603050405020304" pitchFamily="18" charset="0"/>
              <a:cs typeface="Times New Roman" panose="02020603050405020304" pitchFamily="18" charset="0"/>
            </a:rPr>
            <a:t>5</a:t>
          </a:r>
        </a:p>
      </dsp:txBody>
      <dsp:txXfrm rot="-5400000">
        <a:off x="1" y="2901840"/>
        <a:ext cx="545479" cy="233776"/>
      </dsp:txXfrm>
    </dsp:sp>
    <dsp:sp modelId="{2158EE3D-B11F-5B43-8E8F-6A00B0E9D77B}">
      <dsp:nvSpPr>
        <dsp:cNvPr id="0" name=""/>
        <dsp:cNvSpPr/>
      </dsp:nvSpPr>
      <dsp:spPr>
        <a:xfrm rot="5400000">
          <a:off x="3682527" y="-507948"/>
          <a:ext cx="506516" cy="6780613"/>
        </a:xfrm>
        <a:prstGeom prst="round2SameRect">
          <a:avLst/>
        </a:prstGeom>
        <a:solidFill>
          <a:schemeClr val="lt1">
            <a:alpha val="90000"/>
            <a:hueOff val="0"/>
            <a:satOff val="0"/>
            <a:lumOff val="0"/>
            <a:alphaOff val="0"/>
          </a:schemeClr>
        </a:solidFill>
        <a:ln w="25400" cap="flat" cmpd="sng" algn="ctr">
          <a:solidFill>
            <a:schemeClr val="accent5">
              <a:hueOff val="18136053"/>
              <a:satOff val="-19220"/>
              <a:lumOff val="-233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err="1">
              <a:latin typeface="Times New Roman" panose="02020603050405020304" pitchFamily="18" charset="0"/>
              <a:cs typeface="Times New Roman" panose="02020603050405020304" pitchFamily="18" charset="0"/>
            </a:rPr>
            <a:t>Trình</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bày</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theo</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cách</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truyền</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thống</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hoặc</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đồ</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hoạ</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thonogtin</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có</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thể</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viết</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tay</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hoặc</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thiết</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kế</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văn</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bản</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trên</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máy</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tính</a:t>
          </a:r>
          <a:endParaRPr lang="en-US" sz="1600" kern="1200" dirty="0">
            <a:latin typeface="Times New Roman" panose="02020603050405020304" pitchFamily="18" charset="0"/>
            <a:cs typeface="Times New Roman" panose="02020603050405020304" pitchFamily="18" charset="0"/>
          </a:endParaRPr>
        </a:p>
      </dsp:txBody>
      <dsp:txXfrm rot="-5400000">
        <a:off x="545479" y="2653826"/>
        <a:ext cx="6755887" cy="45706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VN" dirty="0"/>
          </a:p>
        </p:txBody>
      </p:sp>
    </p:spTree>
    <p:extLst>
      <p:ext uri="{BB962C8B-B14F-4D97-AF65-F5344CB8AC3E}">
        <p14:creationId xmlns:p14="http://schemas.microsoft.com/office/powerpoint/2010/main" val="282675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VN" dirty="0"/>
          </a:p>
        </p:txBody>
      </p:sp>
    </p:spTree>
    <p:extLst>
      <p:ext uri="{BB962C8B-B14F-4D97-AF65-F5344CB8AC3E}">
        <p14:creationId xmlns:p14="http://schemas.microsoft.com/office/powerpoint/2010/main" val="2002056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VN" dirty="0"/>
          </a:p>
        </p:txBody>
      </p:sp>
    </p:spTree>
    <p:extLst>
      <p:ext uri="{BB962C8B-B14F-4D97-AF65-F5344CB8AC3E}">
        <p14:creationId xmlns:p14="http://schemas.microsoft.com/office/powerpoint/2010/main" val="3214375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g7882870172_0_4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7" name="Google Shape;957;g7882870172_0_4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011773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VN" dirty="0"/>
          </a:p>
        </p:txBody>
      </p:sp>
    </p:spTree>
    <p:extLst>
      <p:ext uri="{BB962C8B-B14F-4D97-AF65-F5344CB8AC3E}">
        <p14:creationId xmlns:p14="http://schemas.microsoft.com/office/powerpoint/2010/main" val="513269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6"/>
        <p:cNvGrpSpPr/>
        <p:nvPr/>
      </p:nvGrpSpPr>
      <p:grpSpPr>
        <a:xfrm>
          <a:off x="0" y="0"/>
          <a:ext cx="0" cy="0"/>
          <a:chOff x="0" y="0"/>
          <a:chExt cx="0" cy="0"/>
        </a:xfrm>
      </p:grpSpPr>
      <p:sp>
        <p:nvSpPr>
          <p:cNvPr id="5557" name="Google Shape;5557;g7882870172_0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8" name="Google Shape;5558;g7882870172_0_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7882870172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7882870172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g7882870172_0_4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7" name="Google Shape;957;g7882870172_0_4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7882870172_0_44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7882870172_0_44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b0add53432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b0add53432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b0add53432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b0add53432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721941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b0add53432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b0add53432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446285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g7882870172_0_4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7" name="Google Shape;957;g7882870172_0_4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604113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7882870172_0_4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7882870172_0_4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flipH="1">
            <a:off x="5792148" y="928542"/>
            <a:ext cx="8536475" cy="3286425"/>
          </a:xfrm>
          <a:custGeom>
            <a:avLst/>
            <a:gdLst/>
            <a:ahLst/>
            <a:cxnLst/>
            <a:rect l="l" t="t" r="r" b="b"/>
            <a:pathLst>
              <a:path w="341459" h="131457" extrusionOk="0">
                <a:moveTo>
                  <a:pt x="1956" y="131457"/>
                </a:moveTo>
                <a:cubicBezTo>
                  <a:pt x="-8832" y="107188"/>
                  <a:pt x="27441" y="73739"/>
                  <a:pt x="53858" y="71006"/>
                </a:cubicBezTo>
                <a:cubicBezTo>
                  <a:pt x="72175" y="69111"/>
                  <a:pt x="89827" y="78983"/>
                  <a:pt x="107592" y="83829"/>
                </a:cubicBezTo>
                <a:cubicBezTo>
                  <a:pt x="119024" y="86947"/>
                  <a:pt x="131185" y="87670"/>
                  <a:pt x="143008" y="86882"/>
                </a:cubicBezTo>
                <a:cubicBezTo>
                  <a:pt x="165931" y="85354"/>
                  <a:pt x="187005" y="69324"/>
                  <a:pt x="202849" y="52687"/>
                </a:cubicBezTo>
                <a:cubicBezTo>
                  <a:pt x="216151" y="38720"/>
                  <a:pt x="226877" y="21520"/>
                  <a:pt x="243150" y="11165"/>
                </a:cubicBezTo>
                <a:cubicBezTo>
                  <a:pt x="257231" y="2205"/>
                  <a:pt x="275323" y="-521"/>
                  <a:pt x="291999" y="174"/>
                </a:cubicBezTo>
                <a:cubicBezTo>
                  <a:pt x="308471" y="861"/>
                  <a:pt x="326713" y="7548"/>
                  <a:pt x="341459" y="174"/>
                </a:cubicBezTo>
              </a:path>
            </a:pathLst>
          </a:custGeom>
          <a:noFill/>
          <a:ln w="19050" cap="flat" cmpd="sng">
            <a:solidFill>
              <a:schemeClr val="dk2"/>
            </a:solidFill>
            <a:prstDash val="dash"/>
            <a:round/>
            <a:headEnd type="none" w="med" len="med"/>
            <a:tailEnd type="stealth" w="med" len="med"/>
          </a:ln>
        </p:spPr>
      </p:sp>
      <p:sp>
        <p:nvSpPr>
          <p:cNvPr id="14" name="Google Shape;14;p2"/>
          <p:cNvSpPr txBox="1">
            <a:spLocks noGrp="1"/>
          </p:cNvSpPr>
          <p:nvPr>
            <p:ph type="ctrTitle"/>
          </p:nvPr>
        </p:nvSpPr>
        <p:spPr>
          <a:xfrm>
            <a:off x="685800" y="1000925"/>
            <a:ext cx="5760900" cy="17964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685800" y="2834125"/>
            <a:ext cx="3886200"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400"/>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sp>
        <p:nvSpPr>
          <p:cNvPr id="16" name="Google Shape;16;p2"/>
          <p:cNvSpPr/>
          <p:nvPr/>
        </p:nvSpPr>
        <p:spPr>
          <a:xfrm>
            <a:off x="-2478965" y="3238280"/>
            <a:ext cx="8536475" cy="3286425"/>
          </a:xfrm>
          <a:custGeom>
            <a:avLst/>
            <a:gdLst/>
            <a:ahLst/>
            <a:cxnLst/>
            <a:rect l="l" t="t" r="r" b="b"/>
            <a:pathLst>
              <a:path w="341459" h="131457" extrusionOk="0">
                <a:moveTo>
                  <a:pt x="1956" y="131457"/>
                </a:moveTo>
                <a:cubicBezTo>
                  <a:pt x="-8832" y="107188"/>
                  <a:pt x="27441" y="73739"/>
                  <a:pt x="53858" y="71006"/>
                </a:cubicBezTo>
                <a:cubicBezTo>
                  <a:pt x="72175" y="69111"/>
                  <a:pt x="89827" y="78983"/>
                  <a:pt x="107592" y="83829"/>
                </a:cubicBezTo>
                <a:cubicBezTo>
                  <a:pt x="119024" y="86947"/>
                  <a:pt x="131185" y="87670"/>
                  <a:pt x="143008" y="86882"/>
                </a:cubicBezTo>
                <a:cubicBezTo>
                  <a:pt x="165931" y="85354"/>
                  <a:pt x="187005" y="69324"/>
                  <a:pt x="202849" y="52687"/>
                </a:cubicBezTo>
                <a:cubicBezTo>
                  <a:pt x="216151" y="38720"/>
                  <a:pt x="226877" y="21520"/>
                  <a:pt x="243150" y="11165"/>
                </a:cubicBezTo>
                <a:cubicBezTo>
                  <a:pt x="257231" y="2205"/>
                  <a:pt x="275323" y="-521"/>
                  <a:pt x="291999" y="174"/>
                </a:cubicBezTo>
                <a:cubicBezTo>
                  <a:pt x="308471" y="861"/>
                  <a:pt x="326713" y="7548"/>
                  <a:pt x="341459" y="174"/>
                </a:cubicBezTo>
              </a:path>
            </a:pathLst>
          </a:custGeom>
          <a:noFill/>
          <a:ln w="19050" cap="flat" cmpd="sng">
            <a:solidFill>
              <a:schemeClr val="dk2"/>
            </a:solidFill>
            <a:prstDash val="dash"/>
            <a:round/>
            <a:headEnd type="none" w="med" len="med"/>
            <a:tailEnd type="stealth" w="med" len="med"/>
          </a:ln>
        </p:spPr>
      </p:sp>
      <p:grpSp>
        <p:nvGrpSpPr>
          <p:cNvPr id="17" name="Google Shape;17;p2"/>
          <p:cNvGrpSpPr/>
          <p:nvPr/>
        </p:nvGrpSpPr>
        <p:grpSpPr>
          <a:xfrm>
            <a:off x="4021437" y="2191332"/>
            <a:ext cx="5350044" cy="2952363"/>
            <a:chOff x="2845275" y="2257250"/>
            <a:chExt cx="2385750" cy="1316550"/>
          </a:xfrm>
        </p:grpSpPr>
        <p:sp>
          <p:nvSpPr>
            <p:cNvPr id="18" name="Google Shape;18;p2"/>
            <p:cNvSpPr/>
            <p:nvPr/>
          </p:nvSpPr>
          <p:spPr>
            <a:xfrm>
              <a:off x="4670500" y="2258150"/>
              <a:ext cx="116425" cy="34975"/>
            </a:xfrm>
            <a:custGeom>
              <a:avLst/>
              <a:gdLst/>
              <a:ahLst/>
              <a:cxnLst/>
              <a:rect l="l" t="t" r="r" b="b"/>
              <a:pathLst>
                <a:path w="4657" h="1399" extrusionOk="0">
                  <a:moveTo>
                    <a:pt x="1179" y="0"/>
                  </a:moveTo>
                  <a:cubicBezTo>
                    <a:pt x="1005" y="0"/>
                    <a:pt x="830" y="13"/>
                    <a:pt x="656" y="36"/>
                  </a:cubicBezTo>
                  <a:cubicBezTo>
                    <a:pt x="608" y="36"/>
                    <a:pt x="584" y="48"/>
                    <a:pt x="537" y="84"/>
                  </a:cubicBezTo>
                  <a:cubicBezTo>
                    <a:pt x="489" y="84"/>
                    <a:pt x="430" y="107"/>
                    <a:pt x="394" y="107"/>
                  </a:cubicBezTo>
                  <a:cubicBezTo>
                    <a:pt x="346" y="131"/>
                    <a:pt x="311" y="155"/>
                    <a:pt x="275" y="155"/>
                  </a:cubicBezTo>
                  <a:cubicBezTo>
                    <a:pt x="180" y="155"/>
                    <a:pt x="72" y="191"/>
                    <a:pt x="1" y="262"/>
                  </a:cubicBezTo>
                  <a:lnTo>
                    <a:pt x="1" y="1179"/>
                  </a:lnTo>
                  <a:cubicBezTo>
                    <a:pt x="336" y="993"/>
                    <a:pt x="731" y="900"/>
                    <a:pt x="1126" y="900"/>
                  </a:cubicBezTo>
                  <a:cubicBezTo>
                    <a:pt x="1363" y="900"/>
                    <a:pt x="1599" y="933"/>
                    <a:pt x="1823" y="1000"/>
                  </a:cubicBezTo>
                  <a:cubicBezTo>
                    <a:pt x="2073" y="1084"/>
                    <a:pt x="2263" y="1203"/>
                    <a:pt x="2513" y="1274"/>
                  </a:cubicBezTo>
                  <a:cubicBezTo>
                    <a:pt x="2771" y="1336"/>
                    <a:pt x="3056" y="1398"/>
                    <a:pt x="3320" y="1398"/>
                  </a:cubicBezTo>
                  <a:cubicBezTo>
                    <a:pt x="3361" y="1398"/>
                    <a:pt x="3402" y="1397"/>
                    <a:pt x="3442" y="1393"/>
                  </a:cubicBezTo>
                  <a:cubicBezTo>
                    <a:pt x="3668" y="1393"/>
                    <a:pt x="3918" y="1393"/>
                    <a:pt x="4144" y="1346"/>
                  </a:cubicBezTo>
                  <a:cubicBezTo>
                    <a:pt x="4228" y="1322"/>
                    <a:pt x="4299" y="1298"/>
                    <a:pt x="4406" y="1274"/>
                  </a:cubicBezTo>
                  <a:cubicBezTo>
                    <a:pt x="4513" y="1239"/>
                    <a:pt x="4585" y="1203"/>
                    <a:pt x="4656" y="1167"/>
                  </a:cubicBezTo>
                  <a:lnTo>
                    <a:pt x="4656" y="250"/>
                  </a:lnTo>
                  <a:cubicBezTo>
                    <a:pt x="4327" y="426"/>
                    <a:pt x="3964" y="499"/>
                    <a:pt x="3596" y="499"/>
                  </a:cubicBezTo>
                  <a:cubicBezTo>
                    <a:pt x="3139" y="499"/>
                    <a:pt x="2673" y="386"/>
                    <a:pt x="2251" y="215"/>
                  </a:cubicBezTo>
                  <a:cubicBezTo>
                    <a:pt x="1918" y="60"/>
                    <a:pt x="1552" y="0"/>
                    <a:pt x="1179" y="0"/>
                  </a:cubicBez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670225" y="2312425"/>
              <a:ext cx="116700" cy="35975"/>
            </a:xfrm>
            <a:custGeom>
              <a:avLst/>
              <a:gdLst/>
              <a:ahLst/>
              <a:cxnLst/>
              <a:rect l="l" t="t" r="r" b="b"/>
              <a:pathLst>
                <a:path w="4668" h="1439" extrusionOk="0">
                  <a:moveTo>
                    <a:pt x="1233" y="1"/>
                  </a:moveTo>
                  <a:cubicBezTo>
                    <a:pt x="814" y="1"/>
                    <a:pt x="393" y="86"/>
                    <a:pt x="0" y="234"/>
                  </a:cubicBezTo>
                  <a:lnTo>
                    <a:pt x="0" y="1187"/>
                  </a:lnTo>
                  <a:cubicBezTo>
                    <a:pt x="354" y="1017"/>
                    <a:pt x="741" y="925"/>
                    <a:pt x="1125" y="925"/>
                  </a:cubicBezTo>
                  <a:cubicBezTo>
                    <a:pt x="1361" y="925"/>
                    <a:pt x="1595" y="960"/>
                    <a:pt x="1822" y="1032"/>
                  </a:cubicBezTo>
                  <a:cubicBezTo>
                    <a:pt x="2274" y="1187"/>
                    <a:pt x="2691" y="1389"/>
                    <a:pt x="3167" y="1437"/>
                  </a:cubicBezTo>
                  <a:cubicBezTo>
                    <a:pt x="3225" y="1438"/>
                    <a:pt x="3282" y="1439"/>
                    <a:pt x="3339" y="1439"/>
                  </a:cubicBezTo>
                  <a:cubicBezTo>
                    <a:pt x="3808" y="1439"/>
                    <a:pt x="4242" y="1389"/>
                    <a:pt x="4667" y="1187"/>
                  </a:cubicBezTo>
                  <a:lnTo>
                    <a:pt x="4667" y="234"/>
                  </a:lnTo>
                  <a:cubicBezTo>
                    <a:pt x="4349" y="424"/>
                    <a:pt x="4001" y="499"/>
                    <a:pt x="3646" y="499"/>
                  </a:cubicBezTo>
                  <a:cubicBezTo>
                    <a:pt x="3178" y="499"/>
                    <a:pt x="2701" y="368"/>
                    <a:pt x="2274" y="199"/>
                  </a:cubicBezTo>
                  <a:cubicBezTo>
                    <a:pt x="1941" y="62"/>
                    <a:pt x="1588" y="1"/>
                    <a:pt x="1233" y="1"/>
                  </a:cubicBez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670500" y="2281250"/>
              <a:ext cx="117600" cy="42900"/>
            </a:xfrm>
            <a:custGeom>
              <a:avLst/>
              <a:gdLst/>
              <a:ahLst/>
              <a:cxnLst/>
              <a:rect l="l" t="t" r="r" b="b"/>
              <a:pathLst>
                <a:path w="4704" h="1716" extrusionOk="0">
                  <a:moveTo>
                    <a:pt x="1160" y="0"/>
                  </a:moveTo>
                  <a:cubicBezTo>
                    <a:pt x="765" y="0"/>
                    <a:pt x="374" y="71"/>
                    <a:pt x="1" y="243"/>
                  </a:cubicBezTo>
                  <a:lnTo>
                    <a:pt x="1" y="1469"/>
                  </a:lnTo>
                  <a:cubicBezTo>
                    <a:pt x="37" y="1446"/>
                    <a:pt x="84" y="1446"/>
                    <a:pt x="108" y="1422"/>
                  </a:cubicBezTo>
                  <a:cubicBezTo>
                    <a:pt x="156" y="1422"/>
                    <a:pt x="180" y="1386"/>
                    <a:pt x="227" y="1386"/>
                  </a:cubicBezTo>
                  <a:cubicBezTo>
                    <a:pt x="263" y="1374"/>
                    <a:pt x="299" y="1350"/>
                    <a:pt x="334" y="1350"/>
                  </a:cubicBezTo>
                  <a:cubicBezTo>
                    <a:pt x="406" y="1315"/>
                    <a:pt x="477" y="1303"/>
                    <a:pt x="561" y="1267"/>
                  </a:cubicBezTo>
                  <a:cubicBezTo>
                    <a:pt x="729" y="1230"/>
                    <a:pt x="895" y="1211"/>
                    <a:pt x="1060" y="1211"/>
                  </a:cubicBezTo>
                  <a:cubicBezTo>
                    <a:pt x="1314" y="1211"/>
                    <a:pt x="1565" y="1256"/>
                    <a:pt x="1811" y="1350"/>
                  </a:cubicBezTo>
                  <a:cubicBezTo>
                    <a:pt x="2376" y="1536"/>
                    <a:pt x="2953" y="1716"/>
                    <a:pt x="3542" y="1716"/>
                  </a:cubicBezTo>
                  <a:cubicBezTo>
                    <a:pt x="3785" y="1716"/>
                    <a:pt x="4029" y="1685"/>
                    <a:pt x="4275" y="1612"/>
                  </a:cubicBezTo>
                  <a:cubicBezTo>
                    <a:pt x="4323" y="1600"/>
                    <a:pt x="4347" y="1565"/>
                    <a:pt x="4394" y="1565"/>
                  </a:cubicBezTo>
                  <a:cubicBezTo>
                    <a:pt x="4478" y="1565"/>
                    <a:pt x="4585" y="1541"/>
                    <a:pt x="4656" y="1469"/>
                  </a:cubicBezTo>
                  <a:cubicBezTo>
                    <a:pt x="4633" y="1065"/>
                    <a:pt x="4704" y="648"/>
                    <a:pt x="4656" y="243"/>
                  </a:cubicBezTo>
                  <a:lnTo>
                    <a:pt x="4656" y="243"/>
                  </a:lnTo>
                  <a:cubicBezTo>
                    <a:pt x="4333" y="412"/>
                    <a:pt x="3978" y="506"/>
                    <a:pt x="3623" y="506"/>
                  </a:cubicBezTo>
                  <a:cubicBezTo>
                    <a:pt x="3375" y="506"/>
                    <a:pt x="3129" y="460"/>
                    <a:pt x="2894" y="362"/>
                  </a:cubicBezTo>
                  <a:cubicBezTo>
                    <a:pt x="2339" y="156"/>
                    <a:pt x="1746" y="0"/>
                    <a:pt x="1160" y="0"/>
                  </a:cubicBezTo>
                  <a:close/>
                </a:path>
              </a:pathLst>
            </a:custGeom>
            <a:solidFill>
              <a:srgbClr val="FFD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668725" y="2257250"/>
              <a:ext cx="3900" cy="187550"/>
            </a:xfrm>
            <a:custGeom>
              <a:avLst/>
              <a:gdLst/>
              <a:ahLst/>
              <a:cxnLst/>
              <a:rect l="l" t="t" r="r" b="b"/>
              <a:pathLst>
                <a:path w="156" h="7502" extrusionOk="0">
                  <a:moveTo>
                    <a:pt x="72" y="1"/>
                  </a:moveTo>
                  <a:cubicBezTo>
                    <a:pt x="36" y="1"/>
                    <a:pt x="1" y="13"/>
                    <a:pt x="1" y="48"/>
                  </a:cubicBezTo>
                  <a:lnTo>
                    <a:pt x="1" y="7502"/>
                  </a:lnTo>
                  <a:lnTo>
                    <a:pt x="155" y="7502"/>
                  </a:lnTo>
                  <a:lnTo>
                    <a:pt x="155" y="48"/>
                  </a:lnTo>
                  <a:cubicBezTo>
                    <a:pt x="155" y="13"/>
                    <a:pt x="120" y="1"/>
                    <a:pt x="72" y="1"/>
                  </a:cubicBez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669925" y="2257250"/>
              <a:ext cx="2700" cy="187550"/>
            </a:xfrm>
            <a:custGeom>
              <a:avLst/>
              <a:gdLst/>
              <a:ahLst/>
              <a:cxnLst/>
              <a:rect l="l" t="t" r="r" b="b"/>
              <a:pathLst>
                <a:path w="108" h="7502" extrusionOk="0">
                  <a:moveTo>
                    <a:pt x="0" y="1"/>
                  </a:moveTo>
                  <a:cubicBezTo>
                    <a:pt x="24" y="1"/>
                    <a:pt x="36" y="13"/>
                    <a:pt x="36" y="48"/>
                  </a:cubicBezTo>
                  <a:lnTo>
                    <a:pt x="36" y="7502"/>
                  </a:lnTo>
                  <a:lnTo>
                    <a:pt x="107" y="7502"/>
                  </a:lnTo>
                  <a:lnTo>
                    <a:pt x="107" y="48"/>
                  </a:lnTo>
                  <a:cubicBezTo>
                    <a:pt x="107" y="13"/>
                    <a:pt x="72" y="1"/>
                    <a:pt x="24"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668725" y="2443875"/>
              <a:ext cx="3900" cy="1525"/>
            </a:xfrm>
            <a:custGeom>
              <a:avLst/>
              <a:gdLst/>
              <a:ahLst/>
              <a:cxnLst/>
              <a:rect l="l" t="t" r="r" b="b"/>
              <a:pathLst>
                <a:path w="156" h="61" extrusionOk="0">
                  <a:moveTo>
                    <a:pt x="72" y="1"/>
                  </a:moveTo>
                  <a:cubicBezTo>
                    <a:pt x="36" y="1"/>
                    <a:pt x="1" y="25"/>
                    <a:pt x="1" y="37"/>
                  </a:cubicBezTo>
                  <a:cubicBezTo>
                    <a:pt x="1" y="48"/>
                    <a:pt x="36" y="60"/>
                    <a:pt x="72" y="60"/>
                  </a:cubicBezTo>
                  <a:cubicBezTo>
                    <a:pt x="120" y="60"/>
                    <a:pt x="155" y="48"/>
                    <a:pt x="155" y="37"/>
                  </a:cubicBezTo>
                  <a:cubicBezTo>
                    <a:pt x="155" y="25"/>
                    <a:pt x="120" y="1"/>
                    <a:pt x="72"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669625" y="2258450"/>
              <a:ext cx="900" cy="15500"/>
            </a:xfrm>
            <a:custGeom>
              <a:avLst/>
              <a:gdLst/>
              <a:ahLst/>
              <a:cxnLst/>
              <a:rect l="l" t="t" r="r" b="b"/>
              <a:pathLst>
                <a:path w="36" h="620" extrusionOk="0">
                  <a:moveTo>
                    <a:pt x="24" y="0"/>
                  </a:moveTo>
                  <a:cubicBezTo>
                    <a:pt x="24" y="0"/>
                    <a:pt x="12" y="0"/>
                    <a:pt x="12" y="12"/>
                  </a:cubicBezTo>
                  <a:cubicBezTo>
                    <a:pt x="0" y="24"/>
                    <a:pt x="0" y="60"/>
                    <a:pt x="0" y="84"/>
                  </a:cubicBezTo>
                  <a:lnTo>
                    <a:pt x="0" y="131"/>
                  </a:lnTo>
                  <a:lnTo>
                    <a:pt x="0" y="191"/>
                  </a:lnTo>
                  <a:lnTo>
                    <a:pt x="0" y="310"/>
                  </a:lnTo>
                  <a:cubicBezTo>
                    <a:pt x="0" y="476"/>
                    <a:pt x="0" y="619"/>
                    <a:pt x="12" y="619"/>
                  </a:cubicBezTo>
                  <a:cubicBezTo>
                    <a:pt x="12" y="619"/>
                    <a:pt x="24" y="476"/>
                    <a:pt x="24" y="310"/>
                  </a:cubicBezTo>
                  <a:lnTo>
                    <a:pt x="24" y="191"/>
                  </a:lnTo>
                  <a:lnTo>
                    <a:pt x="24" y="131"/>
                  </a:lnTo>
                  <a:lnTo>
                    <a:pt x="24" y="84"/>
                  </a:lnTo>
                  <a:lnTo>
                    <a:pt x="24" y="24"/>
                  </a:lnTo>
                  <a:cubicBezTo>
                    <a:pt x="24" y="12"/>
                    <a:pt x="36" y="0"/>
                    <a:pt x="36"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669025" y="2275400"/>
              <a:ext cx="1225" cy="2725"/>
            </a:xfrm>
            <a:custGeom>
              <a:avLst/>
              <a:gdLst/>
              <a:ahLst/>
              <a:cxnLst/>
              <a:rect l="l" t="t" r="r" b="b"/>
              <a:pathLst>
                <a:path w="49" h="109" extrusionOk="0">
                  <a:moveTo>
                    <a:pt x="24" y="1"/>
                  </a:moveTo>
                  <a:cubicBezTo>
                    <a:pt x="24" y="1"/>
                    <a:pt x="0" y="13"/>
                    <a:pt x="0" y="49"/>
                  </a:cubicBezTo>
                  <a:cubicBezTo>
                    <a:pt x="0" y="72"/>
                    <a:pt x="0" y="108"/>
                    <a:pt x="24" y="108"/>
                  </a:cubicBezTo>
                  <a:cubicBezTo>
                    <a:pt x="36" y="108"/>
                    <a:pt x="48" y="72"/>
                    <a:pt x="36" y="60"/>
                  </a:cubicBezTo>
                  <a:cubicBezTo>
                    <a:pt x="36" y="37"/>
                    <a:pt x="36" y="1"/>
                    <a:pt x="24"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367075" y="2258150"/>
              <a:ext cx="116700" cy="34975"/>
            </a:xfrm>
            <a:custGeom>
              <a:avLst/>
              <a:gdLst/>
              <a:ahLst/>
              <a:cxnLst/>
              <a:rect l="l" t="t" r="r" b="b"/>
              <a:pathLst>
                <a:path w="4668" h="1399" extrusionOk="0">
                  <a:moveTo>
                    <a:pt x="1184" y="0"/>
                  </a:moveTo>
                  <a:cubicBezTo>
                    <a:pt x="1010" y="0"/>
                    <a:pt x="833" y="13"/>
                    <a:pt x="655" y="36"/>
                  </a:cubicBezTo>
                  <a:cubicBezTo>
                    <a:pt x="620" y="36"/>
                    <a:pt x="584" y="48"/>
                    <a:pt x="536" y="84"/>
                  </a:cubicBezTo>
                  <a:cubicBezTo>
                    <a:pt x="501" y="84"/>
                    <a:pt x="441" y="107"/>
                    <a:pt x="393" y="107"/>
                  </a:cubicBezTo>
                  <a:cubicBezTo>
                    <a:pt x="346" y="131"/>
                    <a:pt x="322" y="155"/>
                    <a:pt x="274" y="155"/>
                  </a:cubicBezTo>
                  <a:cubicBezTo>
                    <a:pt x="179" y="155"/>
                    <a:pt x="84" y="191"/>
                    <a:pt x="1" y="262"/>
                  </a:cubicBezTo>
                  <a:lnTo>
                    <a:pt x="1" y="1179"/>
                  </a:lnTo>
                  <a:cubicBezTo>
                    <a:pt x="335" y="993"/>
                    <a:pt x="731" y="900"/>
                    <a:pt x="1125" y="900"/>
                  </a:cubicBezTo>
                  <a:cubicBezTo>
                    <a:pt x="1362" y="900"/>
                    <a:pt x="1599" y="933"/>
                    <a:pt x="1822" y="1000"/>
                  </a:cubicBezTo>
                  <a:cubicBezTo>
                    <a:pt x="2072" y="1084"/>
                    <a:pt x="2263" y="1203"/>
                    <a:pt x="2525" y="1274"/>
                  </a:cubicBezTo>
                  <a:cubicBezTo>
                    <a:pt x="2782" y="1336"/>
                    <a:pt x="3058" y="1398"/>
                    <a:pt x="3321" y="1398"/>
                  </a:cubicBezTo>
                  <a:cubicBezTo>
                    <a:pt x="3361" y="1398"/>
                    <a:pt x="3402" y="1397"/>
                    <a:pt x="3441" y="1393"/>
                  </a:cubicBezTo>
                  <a:cubicBezTo>
                    <a:pt x="3668" y="1393"/>
                    <a:pt x="3918" y="1393"/>
                    <a:pt x="4144" y="1346"/>
                  </a:cubicBezTo>
                  <a:cubicBezTo>
                    <a:pt x="4227" y="1322"/>
                    <a:pt x="4311" y="1298"/>
                    <a:pt x="4406" y="1274"/>
                  </a:cubicBezTo>
                  <a:cubicBezTo>
                    <a:pt x="4513" y="1239"/>
                    <a:pt x="4596" y="1203"/>
                    <a:pt x="4668" y="1167"/>
                  </a:cubicBezTo>
                  <a:lnTo>
                    <a:pt x="4668" y="250"/>
                  </a:lnTo>
                  <a:cubicBezTo>
                    <a:pt x="4333" y="426"/>
                    <a:pt x="3967" y="499"/>
                    <a:pt x="3598" y="499"/>
                  </a:cubicBezTo>
                  <a:cubicBezTo>
                    <a:pt x="3139" y="499"/>
                    <a:pt x="2673" y="386"/>
                    <a:pt x="2251" y="215"/>
                  </a:cubicBezTo>
                  <a:cubicBezTo>
                    <a:pt x="1918" y="60"/>
                    <a:pt x="1557" y="0"/>
                    <a:pt x="1184" y="0"/>
                  </a:cubicBez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366775" y="2312425"/>
              <a:ext cx="117000" cy="35975"/>
            </a:xfrm>
            <a:custGeom>
              <a:avLst/>
              <a:gdLst/>
              <a:ahLst/>
              <a:cxnLst/>
              <a:rect l="l" t="t" r="r" b="b"/>
              <a:pathLst>
                <a:path w="4680" h="1439" extrusionOk="0">
                  <a:moveTo>
                    <a:pt x="1233" y="1"/>
                  </a:moveTo>
                  <a:cubicBezTo>
                    <a:pt x="815" y="1"/>
                    <a:pt x="394" y="86"/>
                    <a:pt x="1" y="234"/>
                  </a:cubicBezTo>
                  <a:lnTo>
                    <a:pt x="1" y="1187"/>
                  </a:lnTo>
                  <a:cubicBezTo>
                    <a:pt x="355" y="1017"/>
                    <a:pt x="741" y="925"/>
                    <a:pt x="1126" y="925"/>
                  </a:cubicBezTo>
                  <a:cubicBezTo>
                    <a:pt x="1361" y="925"/>
                    <a:pt x="1596" y="960"/>
                    <a:pt x="1822" y="1032"/>
                  </a:cubicBezTo>
                  <a:cubicBezTo>
                    <a:pt x="2287" y="1187"/>
                    <a:pt x="2691" y="1389"/>
                    <a:pt x="3180" y="1437"/>
                  </a:cubicBezTo>
                  <a:cubicBezTo>
                    <a:pt x="3237" y="1438"/>
                    <a:pt x="3294" y="1439"/>
                    <a:pt x="3351" y="1439"/>
                  </a:cubicBezTo>
                  <a:cubicBezTo>
                    <a:pt x="3820" y="1439"/>
                    <a:pt x="4255" y="1389"/>
                    <a:pt x="4680" y="1187"/>
                  </a:cubicBezTo>
                  <a:lnTo>
                    <a:pt x="4680" y="234"/>
                  </a:lnTo>
                  <a:cubicBezTo>
                    <a:pt x="4357" y="424"/>
                    <a:pt x="4005" y="499"/>
                    <a:pt x="3649" y="499"/>
                  </a:cubicBezTo>
                  <a:cubicBezTo>
                    <a:pt x="3179" y="499"/>
                    <a:pt x="2702" y="368"/>
                    <a:pt x="2275" y="199"/>
                  </a:cubicBezTo>
                  <a:cubicBezTo>
                    <a:pt x="1942" y="62"/>
                    <a:pt x="1588" y="1"/>
                    <a:pt x="1233" y="1"/>
                  </a:cubicBez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367375" y="2281250"/>
              <a:ext cx="117300" cy="42900"/>
            </a:xfrm>
            <a:custGeom>
              <a:avLst/>
              <a:gdLst/>
              <a:ahLst/>
              <a:cxnLst/>
              <a:rect l="l" t="t" r="r" b="b"/>
              <a:pathLst>
                <a:path w="4692" h="1716" extrusionOk="0">
                  <a:moveTo>
                    <a:pt x="1153" y="0"/>
                  </a:moveTo>
                  <a:cubicBezTo>
                    <a:pt x="759" y="0"/>
                    <a:pt x="369" y="71"/>
                    <a:pt x="0" y="243"/>
                  </a:cubicBezTo>
                  <a:lnTo>
                    <a:pt x="0" y="1469"/>
                  </a:lnTo>
                  <a:cubicBezTo>
                    <a:pt x="24" y="1446"/>
                    <a:pt x="72" y="1446"/>
                    <a:pt x="96" y="1422"/>
                  </a:cubicBezTo>
                  <a:cubicBezTo>
                    <a:pt x="143" y="1422"/>
                    <a:pt x="179" y="1386"/>
                    <a:pt x="215" y="1386"/>
                  </a:cubicBezTo>
                  <a:cubicBezTo>
                    <a:pt x="250" y="1374"/>
                    <a:pt x="298" y="1350"/>
                    <a:pt x="322" y="1350"/>
                  </a:cubicBezTo>
                  <a:cubicBezTo>
                    <a:pt x="393" y="1315"/>
                    <a:pt x="477" y="1303"/>
                    <a:pt x="548" y="1267"/>
                  </a:cubicBezTo>
                  <a:cubicBezTo>
                    <a:pt x="716" y="1230"/>
                    <a:pt x="883" y="1211"/>
                    <a:pt x="1047" y="1211"/>
                  </a:cubicBezTo>
                  <a:cubicBezTo>
                    <a:pt x="1302" y="1211"/>
                    <a:pt x="1552" y="1256"/>
                    <a:pt x="1798" y="1350"/>
                  </a:cubicBezTo>
                  <a:cubicBezTo>
                    <a:pt x="2363" y="1536"/>
                    <a:pt x="2941" y="1716"/>
                    <a:pt x="3530" y="1716"/>
                  </a:cubicBezTo>
                  <a:cubicBezTo>
                    <a:pt x="3772" y="1716"/>
                    <a:pt x="4016" y="1685"/>
                    <a:pt x="4263" y="1612"/>
                  </a:cubicBezTo>
                  <a:cubicBezTo>
                    <a:pt x="4310" y="1600"/>
                    <a:pt x="4346" y="1565"/>
                    <a:pt x="4382" y="1565"/>
                  </a:cubicBezTo>
                  <a:cubicBezTo>
                    <a:pt x="4477" y="1565"/>
                    <a:pt x="4584" y="1541"/>
                    <a:pt x="4656" y="1469"/>
                  </a:cubicBezTo>
                  <a:cubicBezTo>
                    <a:pt x="4620" y="1065"/>
                    <a:pt x="4691" y="648"/>
                    <a:pt x="4656" y="243"/>
                  </a:cubicBezTo>
                  <a:lnTo>
                    <a:pt x="4656" y="243"/>
                  </a:lnTo>
                  <a:cubicBezTo>
                    <a:pt x="4333" y="412"/>
                    <a:pt x="3973" y="506"/>
                    <a:pt x="3615" y="506"/>
                  </a:cubicBezTo>
                  <a:cubicBezTo>
                    <a:pt x="3365" y="506"/>
                    <a:pt x="3116" y="460"/>
                    <a:pt x="2882" y="362"/>
                  </a:cubicBezTo>
                  <a:cubicBezTo>
                    <a:pt x="2334" y="156"/>
                    <a:pt x="1739" y="0"/>
                    <a:pt x="1153" y="0"/>
                  </a:cubicBezTo>
                  <a:close/>
                </a:path>
              </a:pathLst>
            </a:custGeom>
            <a:solidFill>
              <a:srgbClr val="FFD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365300" y="2257250"/>
              <a:ext cx="3875" cy="187550"/>
            </a:xfrm>
            <a:custGeom>
              <a:avLst/>
              <a:gdLst/>
              <a:ahLst/>
              <a:cxnLst/>
              <a:rect l="l" t="t" r="r" b="b"/>
              <a:pathLst>
                <a:path w="155" h="7502" extrusionOk="0">
                  <a:moveTo>
                    <a:pt x="83" y="1"/>
                  </a:moveTo>
                  <a:cubicBezTo>
                    <a:pt x="36" y="1"/>
                    <a:pt x="0" y="13"/>
                    <a:pt x="0" y="48"/>
                  </a:cubicBezTo>
                  <a:lnTo>
                    <a:pt x="0" y="7502"/>
                  </a:lnTo>
                  <a:lnTo>
                    <a:pt x="155" y="7502"/>
                  </a:lnTo>
                  <a:lnTo>
                    <a:pt x="155" y="48"/>
                  </a:lnTo>
                  <a:cubicBezTo>
                    <a:pt x="155" y="13"/>
                    <a:pt x="119" y="1"/>
                    <a:pt x="83" y="1"/>
                  </a:cubicBez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366475" y="2257250"/>
              <a:ext cx="2700" cy="187550"/>
            </a:xfrm>
            <a:custGeom>
              <a:avLst/>
              <a:gdLst/>
              <a:ahLst/>
              <a:cxnLst/>
              <a:rect l="l" t="t" r="r" b="b"/>
              <a:pathLst>
                <a:path w="108" h="7502" extrusionOk="0">
                  <a:moveTo>
                    <a:pt x="1" y="1"/>
                  </a:moveTo>
                  <a:cubicBezTo>
                    <a:pt x="36" y="1"/>
                    <a:pt x="48" y="13"/>
                    <a:pt x="48" y="48"/>
                  </a:cubicBezTo>
                  <a:lnTo>
                    <a:pt x="48" y="7502"/>
                  </a:lnTo>
                  <a:lnTo>
                    <a:pt x="108" y="7502"/>
                  </a:lnTo>
                  <a:lnTo>
                    <a:pt x="108" y="48"/>
                  </a:lnTo>
                  <a:cubicBezTo>
                    <a:pt x="108" y="13"/>
                    <a:pt x="72" y="1"/>
                    <a:pt x="36"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365300" y="2443875"/>
              <a:ext cx="3875" cy="1525"/>
            </a:xfrm>
            <a:custGeom>
              <a:avLst/>
              <a:gdLst/>
              <a:ahLst/>
              <a:cxnLst/>
              <a:rect l="l" t="t" r="r" b="b"/>
              <a:pathLst>
                <a:path w="155" h="61" extrusionOk="0">
                  <a:moveTo>
                    <a:pt x="83" y="1"/>
                  </a:moveTo>
                  <a:cubicBezTo>
                    <a:pt x="36" y="1"/>
                    <a:pt x="0" y="25"/>
                    <a:pt x="0" y="37"/>
                  </a:cubicBezTo>
                  <a:cubicBezTo>
                    <a:pt x="0" y="48"/>
                    <a:pt x="36" y="60"/>
                    <a:pt x="83" y="60"/>
                  </a:cubicBezTo>
                  <a:cubicBezTo>
                    <a:pt x="119" y="60"/>
                    <a:pt x="155" y="48"/>
                    <a:pt x="155" y="37"/>
                  </a:cubicBezTo>
                  <a:cubicBezTo>
                    <a:pt x="155" y="25"/>
                    <a:pt x="119" y="1"/>
                    <a:pt x="83"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366175" y="2258450"/>
              <a:ext cx="1225" cy="15500"/>
            </a:xfrm>
            <a:custGeom>
              <a:avLst/>
              <a:gdLst/>
              <a:ahLst/>
              <a:cxnLst/>
              <a:rect l="l" t="t" r="r" b="b"/>
              <a:pathLst>
                <a:path w="49" h="620" extrusionOk="0">
                  <a:moveTo>
                    <a:pt x="25" y="0"/>
                  </a:moveTo>
                  <a:cubicBezTo>
                    <a:pt x="25" y="0"/>
                    <a:pt x="13" y="0"/>
                    <a:pt x="13" y="12"/>
                  </a:cubicBezTo>
                  <a:cubicBezTo>
                    <a:pt x="1" y="24"/>
                    <a:pt x="1" y="60"/>
                    <a:pt x="1" y="84"/>
                  </a:cubicBezTo>
                  <a:lnTo>
                    <a:pt x="1" y="131"/>
                  </a:lnTo>
                  <a:lnTo>
                    <a:pt x="1" y="191"/>
                  </a:lnTo>
                  <a:lnTo>
                    <a:pt x="1" y="310"/>
                  </a:lnTo>
                  <a:cubicBezTo>
                    <a:pt x="1" y="476"/>
                    <a:pt x="1" y="619"/>
                    <a:pt x="13" y="619"/>
                  </a:cubicBezTo>
                  <a:cubicBezTo>
                    <a:pt x="13" y="619"/>
                    <a:pt x="25" y="476"/>
                    <a:pt x="25" y="310"/>
                  </a:cubicBezTo>
                  <a:lnTo>
                    <a:pt x="25" y="191"/>
                  </a:lnTo>
                  <a:lnTo>
                    <a:pt x="25" y="131"/>
                  </a:lnTo>
                  <a:lnTo>
                    <a:pt x="25" y="84"/>
                  </a:lnTo>
                  <a:lnTo>
                    <a:pt x="25" y="24"/>
                  </a:lnTo>
                  <a:cubicBezTo>
                    <a:pt x="25" y="12"/>
                    <a:pt x="48" y="0"/>
                    <a:pt x="48"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365875" y="2275400"/>
              <a:ext cx="925" cy="2725"/>
            </a:xfrm>
            <a:custGeom>
              <a:avLst/>
              <a:gdLst/>
              <a:ahLst/>
              <a:cxnLst/>
              <a:rect l="l" t="t" r="r" b="b"/>
              <a:pathLst>
                <a:path w="37" h="109" extrusionOk="0">
                  <a:moveTo>
                    <a:pt x="13" y="1"/>
                  </a:moveTo>
                  <a:cubicBezTo>
                    <a:pt x="13" y="1"/>
                    <a:pt x="1" y="13"/>
                    <a:pt x="1" y="49"/>
                  </a:cubicBezTo>
                  <a:cubicBezTo>
                    <a:pt x="1" y="72"/>
                    <a:pt x="1" y="108"/>
                    <a:pt x="13" y="108"/>
                  </a:cubicBezTo>
                  <a:cubicBezTo>
                    <a:pt x="25" y="108"/>
                    <a:pt x="37" y="72"/>
                    <a:pt x="25" y="60"/>
                  </a:cubicBezTo>
                  <a:cubicBezTo>
                    <a:pt x="25" y="37"/>
                    <a:pt x="25" y="1"/>
                    <a:pt x="13"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845275" y="2562950"/>
              <a:ext cx="567075" cy="232500"/>
            </a:xfrm>
            <a:custGeom>
              <a:avLst/>
              <a:gdLst/>
              <a:ahLst/>
              <a:cxnLst/>
              <a:rect l="l" t="t" r="r" b="b"/>
              <a:pathLst>
                <a:path w="22683" h="9300" extrusionOk="0">
                  <a:moveTo>
                    <a:pt x="12586" y="0"/>
                  </a:moveTo>
                  <a:cubicBezTo>
                    <a:pt x="11419" y="0"/>
                    <a:pt x="10431" y="810"/>
                    <a:pt x="10145" y="1893"/>
                  </a:cubicBezTo>
                  <a:cubicBezTo>
                    <a:pt x="9609" y="1060"/>
                    <a:pt x="8692" y="512"/>
                    <a:pt x="7633" y="512"/>
                  </a:cubicBezTo>
                  <a:cubicBezTo>
                    <a:pt x="5978" y="512"/>
                    <a:pt x="4632" y="1846"/>
                    <a:pt x="4632" y="3513"/>
                  </a:cubicBezTo>
                  <a:cubicBezTo>
                    <a:pt x="4632" y="3608"/>
                    <a:pt x="4632" y="3691"/>
                    <a:pt x="4644" y="3798"/>
                  </a:cubicBezTo>
                  <a:cubicBezTo>
                    <a:pt x="4168" y="3489"/>
                    <a:pt x="3620" y="3310"/>
                    <a:pt x="3001" y="3310"/>
                  </a:cubicBezTo>
                  <a:cubicBezTo>
                    <a:pt x="1358" y="3310"/>
                    <a:pt x="1" y="4644"/>
                    <a:pt x="1" y="6311"/>
                  </a:cubicBezTo>
                  <a:cubicBezTo>
                    <a:pt x="1" y="7906"/>
                    <a:pt x="1239" y="9204"/>
                    <a:pt x="2799" y="9299"/>
                  </a:cubicBezTo>
                  <a:lnTo>
                    <a:pt x="19789" y="9299"/>
                  </a:lnTo>
                  <a:cubicBezTo>
                    <a:pt x="21396" y="9251"/>
                    <a:pt x="22682" y="7942"/>
                    <a:pt x="22682" y="6311"/>
                  </a:cubicBezTo>
                  <a:cubicBezTo>
                    <a:pt x="22682" y="4668"/>
                    <a:pt x="21337" y="3310"/>
                    <a:pt x="19670" y="3310"/>
                  </a:cubicBezTo>
                  <a:cubicBezTo>
                    <a:pt x="19075" y="3310"/>
                    <a:pt x="18527" y="3489"/>
                    <a:pt x="18063" y="3775"/>
                  </a:cubicBezTo>
                  <a:cubicBezTo>
                    <a:pt x="17932" y="2905"/>
                    <a:pt x="17193" y="2239"/>
                    <a:pt x="16277" y="2239"/>
                  </a:cubicBezTo>
                  <a:cubicBezTo>
                    <a:pt x="15824" y="2239"/>
                    <a:pt x="15419" y="2405"/>
                    <a:pt x="15086" y="2679"/>
                  </a:cubicBezTo>
                  <a:cubicBezTo>
                    <a:pt x="15086" y="2620"/>
                    <a:pt x="15110" y="2584"/>
                    <a:pt x="15110" y="2524"/>
                  </a:cubicBezTo>
                  <a:cubicBezTo>
                    <a:pt x="15110" y="1119"/>
                    <a:pt x="13979" y="0"/>
                    <a:pt x="125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552650" y="2916850"/>
              <a:ext cx="632825" cy="230725"/>
            </a:xfrm>
            <a:custGeom>
              <a:avLst/>
              <a:gdLst/>
              <a:ahLst/>
              <a:cxnLst/>
              <a:rect l="l" t="t" r="r" b="b"/>
              <a:pathLst>
                <a:path w="25313" h="9229" extrusionOk="0">
                  <a:moveTo>
                    <a:pt x="12847" y="1"/>
                  </a:moveTo>
                  <a:cubicBezTo>
                    <a:pt x="11466" y="1"/>
                    <a:pt x="10347" y="1120"/>
                    <a:pt x="10347" y="2501"/>
                  </a:cubicBezTo>
                  <a:cubicBezTo>
                    <a:pt x="10347" y="2561"/>
                    <a:pt x="10359" y="2608"/>
                    <a:pt x="10359" y="2668"/>
                  </a:cubicBezTo>
                  <a:cubicBezTo>
                    <a:pt x="10049" y="2382"/>
                    <a:pt x="9632" y="2215"/>
                    <a:pt x="9180" y="2215"/>
                  </a:cubicBezTo>
                  <a:cubicBezTo>
                    <a:pt x="8287" y="2215"/>
                    <a:pt x="7549" y="2870"/>
                    <a:pt x="7418" y="3739"/>
                  </a:cubicBezTo>
                  <a:cubicBezTo>
                    <a:pt x="6953" y="3454"/>
                    <a:pt x="6406" y="3275"/>
                    <a:pt x="5822" y="3275"/>
                  </a:cubicBezTo>
                  <a:cubicBezTo>
                    <a:pt x="4465" y="3275"/>
                    <a:pt x="3322" y="4180"/>
                    <a:pt x="2965" y="5418"/>
                  </a:cubicBezTo>
                  <a:lnTo>
                    <a:pt x="1929" y="5418"/>
                  </a:lnTo>
                  <a:cubicBezTo>
                    <a:pt x="893" y="5418"/>
                    <a:pt x="48" y="6252"/>
                    <a:pt x="0" y="7287"/>
                  </a:cubicBezTo>
                  <a:cubicBezTo>
                    <a:pt x="0" y="8335"/>
                    <a:pt x="845" y="9180"/>
                    <a:pt x="1893" y="9180"/>
                  </a:cubicBezTo>
                  <a:lnTo>
                    <a:pt x="5298" y="9180"/>
                  </a:lnTo>
                  <a:cubicBezTo>
                    <a:pt x="5417" y="9216"/>
                    <a:pt x="5537" y="9228"/>
                    <a:pt x="5656" y="9228"/>
                  </a:cubicBezTo>
                  <a:lnTo>
                    <a:pt x="22539" y="9228"/>
                  </a:lnTo>
                  <a:cubicBezTo>
                    <a:pt x="24086" y="9121"/>
                    <a:pt x="25313" y="7823"/>
                    <a:pt x="25313" y="6252"/>
                  </a:cubicBezTo>
                  <a:cubicBezTo>
                    <a:pt x="25313" y="4609"/>
                    <a:pt x="23991" y="3275"/>
                    <a:pt x="22336" y="3275"/>
                  </a:cubicBezTo>
                  <a:cubicBezTo>
                    <a:pt x="21741" y="3275"/>
                    <a:pt x="21181" y="3454"/>
                    <a:pt x="20717" y="3751"/>
                  </a:cubicBezTo>
                  <a:cubicBezTo>
                    <a:pt x="20729" y="3668"/>
                    <a:pt x="20729" y="3573"/>
                    <a:pt x="20729" y="3477"/>
                  </a:cubicBezTo>
                  <a:cubicBezTo>
                    <a:pt x="20729" y="1846"/>
                    <a:pt x="19407" y="501"/>
                    <a:pt x="17752" y="501"/>
                  </a:cubicBezTo>
                  <a:cubicBezTo>
                    <a:pt x="16716" y="501"/>
                    <a:pt x="15788" y="1060"/>
                    <a:pt x="15252" y="1882"/>
                  </a:cubicBezTo>
                  <a:cubicBezTo>
                    <a:pt x="14990" y="799"/>
                    <a:pt x="14002" y="1"/>
                    <a:pt x="128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890050" y="2555800"/>
              <a:ext cx="275375" cy="1016825"/>
            </a:xfrm>
            <a:custGeom>
              <a:avLst/>
              <a:gdLst/>
              <a:ahLst/>
              <a:cxnLst/>
              <a:rect l="l" t="t" r="r" b="b"/>
              <a:pathLst>
                <a:path w="11015" h="40673" extrusionOk="0">
                  <a:moveTo>
                    <a:pt x="1" y="1"/>
                  </a:moveTo>
                  <a:lnTo>
                    <a:pt x="1" y="40672"/>
                  </a:lnTo>
                  <a:lnTo>
                    <a:pt x="11014" y="40672"/>
                  </a:lnTo>
                  <a:lnTo>
                    <a:pt x="11014"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872500" y="2468300"/>
              <a:ext cx="310775" cy="122650"/>
            </a:xfrm>
            <a:custGeom>
              <a:avLst/>
              <a:gdLst/>
              <a:ahLst/>
              <a:cxnLst/>
              <a:rect l="l" t="t" r="r" b="b"/>
              <a:pathLst>
                <a:path w="12431" h="4906" extrusionOk="0">
                  <a:moveTo>
                    <a:pt x="5465" y="0"/>
                  </a:moveTo>
                  <a:lnTo>
                    <a:pt x="5465" y="2334"/>
                  </a:lnTo>
                  <a:lnTo>
                    <a:pt x="4108" y="2334"/>
                  </a:lnTo>
                  <a:lnTo>
                    <a:pt x="4108" y="12"/>
                  </a:lnTo>
                  <a:lnTo>
                    <a:pt x="2751" y="12"/>
                  </a:lnTo>
                  <a:lnTo>
                    <a:pt x="2751" y="2334"/>
                  </a:lnTo>
                  <a:lnTo>
                    <a:pt x="1370" y="2334"/>
                  </a:lnTo>
                  <a:lnTo>
                    <a:pt x="1370" y="12"/>
                  </a:lnTo>
                  <a:lnTo>
                    <a:pt x="0" y="12"/>
                  </a:lnTo>
                  <a:lnTo>
                    <a:pt x="0" y="4905"/>
                  </a:lnTo>
                  <a:lnTo>
                    <a:pt x="12430" y="4905"/>
                  </a:lnTo>
                  <a:lnTo>
                    <a:pt x="12430" y="12"/>
                  </a:lnTo>
                  <a:lnTo>
                    <a:pt x="11073" y="12"/>
                  </a:lnTo>
                  <a:lnTo>
                    <a:pt x="11073" y="2334"/>
                  </a:lnTo>
                  <a:lnTo>
                    <a:pt x="9680" y="2334"/>
                  </a:lnTo>
                  <a:lnTo>
                    <a:pt x="9680" y="12"/>
                  </a:lnTo>
                  <a:lnTo>
                    <a:pt x="8323" y="12"/>
                  </a:lnTo>
                  <a:lnTo>
                    <a:pt x="8323" y="2334"/>
                  </a:lnTo>
                  <a:lnTo>
                    <a:pt x="6835" y="2334"/>
                  </a:lnTo>
                  <a:lnTo>
                    <a:pt x="6835"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994825" y="2647775"/>
              <a:ext cx="58975" cy="89925"/>
            </a:xfrm>
            <a:custGeom>
              <a:avLst/>
              <a:gdLst/>
              <a:ahLst/>
              <a:cxnLst/>
              <a:rect l="l" t="t" r="r" b="b"/>
              <a:pathLst>
                <a:path w="2359" h="3597" extrusionOk="0">
                  <a:moveTo>
                    <a:pt x="1180" y="1"/>
                  </a:moveTo>
                  <a:cubicBezTo>
                    <a:pt x="525" y="1"/>
                    <a:pt x="1" y="524"/>
                    <a:pt x="1" y="1179"/>
                  </a:cubicBezTo>
                  <a:lnTo>
                    <a:pt x="1" y="3596"/>
                  </a:lnTo>
                  <a:lnTo>
                    <a:pt x="2346" y="3596"/>
                  </a:lnTo>
                  <a:lnTo>
                    <a:pt x="2346" y="1179"/>
                  </a:lnTo>
                  <a:lnTo>
                    <a:pt x="2358" y="1179"/>
                  </a:lnTo>
                  <a:cubicBezTo>
                    <a:pt x="2358" y="536"/>
                    <a:pt x="1834" y="1"/>
                    <a:pt x="1180" y="1"/>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979350" y="2733200"/>
              <a:ext cx="88425" cy="14025"/>
            </a:xfrm>
            <a:custGeom>
              <a:avLst/>
              <a:gdLst/>
              <a:ahLst/>
              <a:cxnLst/>
              <a:rect l="l" t="t" r="r" b="b"/>
              <a:pathLst>
                <a:path w="3537" h="561" extrusionOk="0">
                  <a:moveTo>
                    <a:pt x="275" y="1"/>
                  </a:moveTo>
                  <a:cubicBezTo>
                    <a:pt x="120" y="1"/>
                    <a:pt x="1" y="132"/>
                    <a:pt x="1" y="274"/>
                  </a:cubicBezTo>
                  <a:cubicBezTo>
                    <a:pt x="1" y="441"/>
                    <a:pt x="132" y="560"/>
                    <a:pt x="275" y="560"/>
                  </a:cubicBezTo>
                  <a:lnTo>
                    <a:pt x="3251" y="560"/>
                  </a:lnTo>
                  <a:cubicBezTo>
                    <a:pt x="3418" y="560"/>
                    <a:pt x="3537" y="429"/>
                    <a:pt x="3537" y="274"/>
                  </a:cubicBezTo>
                  <a:cubicBezTo>
                    <a:pt x="3537" y="132"/>
                    <a:pt x="3418" y="1"/>
                    <a:pt x="3251"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994825" y="2804050"/>
              <a:ext cx="58975" cy="89925"/>
            </a:xfrm>
            <a:custGeom>
              <a:avLst/>
              <a:gdLst/>
              <a:ahLst/>
              <a:cxnLst/>
              <a:rect l="l" t="t" r="r" b="b"/>
              <a:pathLst>
                <a:path w="2359" h="3597" extrusionOk="0">
                  <a:moveTo>
                    <a:pt x="1180" y="0"/>
                  </a:moveTo>
                  <a:cubicBezTo>
                    <a:pt x="525" y="0"/>
                    <a:pt x="1" y="524"/>
                    <a:pt x="1" y="1179"/>
                  </a:cubicBezTo>
                  <a:lnTo>
                    <a:pt x="1" y="3596"/>
                  </a:lnTo>
                  <a:lnTo>
                    <a:pt x="2346" y="3596"/>
                  </a:lnTo>
                  <a:lnTo>
                    <a:pt x="2346" y="1179"/>
                  </a:lnTo>
                  <a:lnTo>
                    <a:pt x="2358" y="1179"/>
                  </a:lnTo>
                  <a:cubicBezTo>
                    <a:pt x="2358" y="536"/>
                    <a:pt x="1834" y="0"/>
                    <a:pt x="1180"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979350" y="2889775"/>
              <a:ext cx="88425" cy="14000"/>
            </a:xfrm>
            <a:custGeom>
              <a:avLst/>
              <a:gdLst/>
              <a:ahLst/>
              <a:cxnLst/>
              <a:rect l="l" t="t" r="r" b="b"/>
              <a:pathLst>
                <a:path w="3537" h="560" extrusionOk="0">
                  <a:moveTo>
                    <a:pt x="275" y="0"/>
                  </a:moveTo>
                  <a:cubicBezTo>
                    <a:pt x="120" y="0"/>
                    <a:pt x="1" y="131"/>
                    <a:pt x="1" y="286"/>
                  </a:cubicBezTo>
                  <a:cubicBezTo>
                    <a:pt x="1" y="441"/>
                    <a:pt x="132" y="560"/>
                    <a:pt x="275" y="560"/>
                  </a:cubicBezTo>
                  <a:lnTo>
                    <a:pt x="3251" y="560"/>
                  </a:lnTo>
                  <a:cubicBezTo>
                    <a:pt x="3418" y="560"/>
                    <a:pt x="3537" y="429"/>
                    <a:pt x="3537" y="286"/>
                  </a:cubicBezTo>
                  <a:cubicBezTo>
                    <a:pt x="3537" y="119"/>
                    <a:pt x="3418" y="0"/>
                    <a:pt x="3251"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353975" y="2974600"/>
              <a:ext cx="1318050" cy="598025"/>
            </a:xfrm>
            <a:custGeom>
              <a:avLst/>
              <a:gdLst/>
              <a:ahLst/>
              <a:cxnLst/>
              <a:rect l="l" t="t" r="r" b="b"/>
              <a:pathLst>
                <a:path w="52722" h="23921" extrusionOk="0">
                  <a:moveTo>
                    <a:pt x="1" y="1"/>
                  </a:moveTo>
                  <a:lnTo>
                    <a:pt x="1" y="23920"/>
                  </a:lnTo>
                  <a:lnTo>
                    <a:pt x="52722" y="23920"/>
                  </a:lnTo>
                  <a:lnTo>
                    <a:pt x="52722" y="1"/>
                  </a:lnTo>
                  <a:close/>
                </a:path>
              </a:pathLst>
            </a:custGeom>
            <a:solidFill>
              <a:srgbClr val="889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449225" y="2972225"/>
              <a:ext cx="1162675" cy="40500"/>
            </a:xfrm>
            <a:custGeom>
              <a:avLst/>
              <a:gdLst/>
              <a:ahLst/>
              <a:cxnLst/>
              <a:rect l="l" t="t" r="r" b="b"/>
              <a:pathLst>
                <a:path w="46507" h="1620" extrusionOk="0">
                  <a:moveTo>
                    <a:pt x="1" y="0"/>
                  </a:moveTo>
                  <a:lnTo>
                    <a:pt x="1" y="1620"/>
                  </a:lnTo>
                  <a:lnTo>
                    <a:pt x="46506" y="1620"/>
                  </a:lnTo>
                  <a:lnTo>
                    <a:pt x="46506"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893025" y="3148425"/>
              <a:ext cx="270600" cy="424200"/>
            </a:xfrm>
            <a:custGeom>
              <a:avLst/>
              <a:gdLst/>
              <a:ahLst/>
              <a:cxnLst/>
              <a:rect l="l" t="t" r="r" b="b"/>
              <a:pathLst>
                <a:path w="10824" h="16968" extrusionOk="0">
                  <a:moveTo>
                    <a:pt x="6652" y="1"/>
                  </a:moveTo>
                  <a:cubicBezTo>
                    <a:pt x="6638" y="1"/>
                    <a:pt x="6623" y="1"/>
                    <a:pt x="6609" y="1"/>
                  </a:cubicBezTo>
                  <a:lnTo>
                    <a:pt x="4204" y="1"/>
                  </a:lnTo>
                  <a:cubicBezTo>
                    <a:pt x="1894" y="1"/>
                    <a:pt x="1" y="1882"/>
                    <a:pt x="1" y="4204"/>
                  </a:cubicBezTo>
                  <a:lnTo>
                    <a:pt x="1" y="16967"/>
                  </a:lnTo>
                  <a:lnTo>
                    <a:pt x="10824" y="16967"/>
                  </a:lnTo>
                  <a:lnTo>
                    <a:pt x="10824" y="4204"/>
                  </a:lnTo>
                  <a:cubicBezTo>
                    <a:pt x="10824" y="1885"/>
                    <a:pt x="8954" y="1"/>
                    <a:pt x="6652" y="1"/>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675450" y="2502825"/>
              <a:ext cx="83950" cy="47650"/>
            </a:xfrm>
            <a:custGeom>
              <a:avLst/>
              <a:gdLst/>
              <a:ahLst/>
              <a:cxnLst/>
              <a:rect l="l" t="t" r="r" b="b"/>
              <a:pathLst>
                <a:path w="3358" h="1906" extrusionOk="0">
                  <a:moveTo>
                    <a:pt x="0" y="0"/>
                  </a:moveTo>
                  <a:lnTo>
                    <a:pt x="0" y="1905"/>
                  </a:lnTo>
                  <a:lnTo>
                    <a:pt x="3358" y="1905"/>
                  </a:lnTo>
                  <a:lnTo>
                    <a:pt x="2679" y="977"/>
                  </a:lnTo>
                  <a:lnTo>
                    <a:pt x="3358" y="0"/>
                  </a:ln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671875" y="2493600"/>
              <a:ext cx="4500" cy="283075"/>
            </a:xfrm>
            <a:custGeom>
              <a:avLst/>
              <a:gdLst/>
              <a:ahLst/>
              <a:cxnLst/>
              <a:rect l="l" t="t" r="r" b="b"/>
              <a:pathLst>
                <a:path w="180" h="11323" extrusionOk="0">
                  <a:moveTo>
                    <a:pt x="1" y="0"/>
                  </a:moveTo>
                  <a:lnTo>
                    <a:pt x="1" y="11323"/>
                  </a:lnTo>
                  <a:lnTo>
                    <a:pt x="179" y="11323"/>
                  </a:lnTo>
                  <a:lnTo>
                    <a:pt x="179" y="0"/>
                  </a:ln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668600" y="2489125"/>
              <a:ext cx="11925" cy="11925"/>
            </a:xfrm>
            <a:custGeom>
              <a:avLst/>
              <a:gdLst/>
              <a:ahLst/>
              <a:cxnLst/>
              <a:rect l="l" t="t" r="r" b="b"/>
              <a:pathLst>
                <a:path w="477" h="477" extrusionOk="0">
                  <a:moveTo>
                    <a:pt x="239" y="1"/>
                  </a:moveTo>
                  <a:cubicBezTo>
                    <a:pt x="108" y="1"/>
                    <a:pt x="1" y="96"/>
                    <a:pt x="1" y="239"/>
                  </a:cubicBezTo>
                  <a:cubicBezTo>
                    <a:pt x="1" y="370"/>
                    <a:pt x="108" y="477"/>
                    <a:pt x="239" y="477"/>
                  </a:cubicBezTo>
                  <a:cubicBezTo>
                    <a:pt x="370" y="477"/>
                    <a:pt x="477" y="370"/>
                    <a:pt x="477" y="239"/>
                  </a:cubicBezTo>
                  <a:cubicBezTo>
                    <a:pt x="477" y="96"/>
                    <a:pt x="358" y="1"/>
                    <a:pt x="239" y="1"/>
                  </a:cubicBezTo>
                  <a:close/>
                </a:path>
              </a:pathLst>
            </a:custGeom>
            <a:solidFill>
              <a:srgbClr val="E9B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575125" y="2793625"/>
              <a:ext cx="202150" cy="778700"/>
            </a:xfrm>
            <a:custGeom>
              <a:avLst/>
              <a:gdLst/>
              <a:ahLst/>
              <a:cxnLst/>
              <a:rect l="l" t="t" r="r" b="b"/>
              <a:pathLst>
                <a:path w="8086" h="31148" extrusionOk="0">
                  <a:moveTo>
                    <a:pt x="1" y="1"/>
                  </a:moveTo>
                  <a:lnTo>
                    <a:pt x="1" y="31147"/>
                  </a:lnTo>
                  <a:lnTo>
                    <a:pt x="8085" y="31147"/>
                  </a:lnTo>
                  <a:lnTo>
                    <a:pt x="8085"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562350" y="2729325"/>
              <a:ext cx="228025" cy="90225"/>
            </a:xfrm>
            <a:custGeom>
              <a:avLst/>
              <a:gdLst/>
              <a:ahLst/>
              <a:cxnLst/>
              <a:rect l="l" t="t" r="r" b="b"/>
              <a:pathLst>
                <a:path w="9121" h="3609" extrusionOk="0">
                  <a:moveTo>
                    <a:pt x="4001" y="1"/>
                  </a:moveTo>
                  <a:lnTo>
                    <a:pt x="4001" y="1715"/>
                  </a:lnTo>
                  <a:lnTo>
                    <a:pt x="3012" y="1715"/>
                  </a:lnTo>
                  <a:lnTo>
                    <a:pt x="3012" y="13"/>
                  </a:lnTo>
                  <a:lnTo>
                    <a:pt x="2024" y="13"/>
                  </a:lnTo>
                  <a:lnTo>
                    <a:pt x="2024" y="1715"/>
                  </a:lnTo>
                  <a:lnTo>
                    <a:pt x="988" y="1715"/>
                  </a:lnTo>
                  <a:lnTo>
                    <a:pt x="988" y="13"/>
                  </a:lnTo>
                  <a:lnTo>
                    <a:pt x="0" y="13"/>
                  </a:lnTo>
                  <a:lnTo>
                    <a:pt x="0" y="3608"/>
                  </a:lnTo>
                  <a:lnTo>
                    <a:pt x="9120" y="3608"/>
                  </a:lnTo>
                  <a:lnTo>
                    <a:pt x="9120" y="13"/>
                  </a:lnTo>
                  <a:lnTo>
                    <a:pt x="8120" y="13"/>
                  </a:lnTo>
                  <a:lnTo>
                    <a:pt x="8120" y="1715"/>
                  </a:lnTo>
                  <a:lnTo>
                    <a:pt x="7096" y="1715"/>
                  </a:lnTo>
                  <a:lnTo>
                    <a:pt x="7096" y="13"/>
                  </a:lnTo>
                  <a:lnTo>
                    <a:pt x="6096" y="13"/>
                  </a:lnTo>
                  <a:lnTo>
                    <a:pt x="6096" y="1715"/>
                  </a:lnTo>
                  <a:lnTo>
                    <a:pt x="5001" y="1715"/>
                  </a:lnTo>
                  <a:lnTo>
                    <a:pt x="5001"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656400" y="2899300"/>
              <a:ext cx="43175" cy="66100"/>
            </a:xfrm>
            <a:custGeom>
              <a:avLst/>
              <a:gdLst/>
              <a:ahLst/>
              <a:cxnLst/>
              <a:rect l="l" t="t" r="r" b="b"/>
              <a:pathLst>
                <a:path w="1727" h="2644" extrusionOk="0">
                  <a:moveTo>
                    <a:pt x="858" y="0"/>
                  </a:moveTo>
                  <a:cubicBezTo>
                    <a:pt x="381" y="0"/>
                    <a:pt x="0" y="393"/>
                    <a:pt x="0" y="869"/>
                  </a:cubicBezTo>
                  <a:lnTo>
                    <a:pt x="0" y="2644"/>
                  </a:lnTo>
                  <a:lnTo>
                    <a:pt x="1715" y="2644"/>
                  </a:lnTo>
                  <a:lnTo>
                    <a:pt x="1715" y="869"/>
                  </a:lnTo>
                  <a:lnTo>
                    <a:pt x="1727" y="869"/>
                  </a:lnTo>
                  <a:cubicBezTo>
                    <a:pt x="1727" y="393"/>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644800" y="2961800"/>
              <a:ext cx="65200" cy="10450"/>
            </a:xfrm>
            <a:custGeom>
              <a:avLst/>
              <a:gdLst/>
              <a:ahLst/>
              <a:cxnLst/>
              <a:rect l="l" t="t" r="r" b="b"/>
              <a:pathLst>
                <a:path w="2608" h="418" extrusionOk="0">
                  <a:moveTo>
                    <a:pt x="214" y="1"/>
                  </a:moveTo>
                  <a:cubicBezTo>
                    <a:pt x="95" y="1"/>
                    <a:pt x="0" y="96"/>
                    <a:pt x="0" y="215"/>
                  </a:cubicBezTo>
                  <a:cubicBezTo>
                    <a:pt x="0" y="334"/>
                    <a:pt x="95" y="417"/>
                    <a:pt x="214" y="417"/>
                  </a:cubicBezTo>
                  <a:lnTo>
                    <a:pt x="2393" y="417"/>
                  </a:lnTo>
                  <a:cubicBezTo>
                    <a:pt x="2512" y="417"/>
                    <a:pt x="2608" y="334"/>
                    <a:pt x="2608" y="215"/>
                  </a:cubicBezTo>
                  <a:cubicBezTo>
                    <a:pt x="2608" y="108"/>
                    <a:pt x="2500" y="24"/>
                    <a:pt x="2393"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656400" y="3023725"/>
              <a:ext cx="43175" cy="65800"/>
            </a:xfrm>
            <a:custGeom>
              <a:avLst/>
              <a:gdLst/>
              <a:ahLst/>
              <a:cxnLst/>
              <a:rect l="l" t="t" r="r" b="b"/>
              <a:pathLst>
                <a:path w="1727" h="2632" extrusionOk="0">
                  <a:moveTo>
                    <a:pt x="858" y="0"/>
                  </a:moveTo>
                  <a:cubicBezTo>
                    <a:pt x="381" y="0"/>
                    <a:pt x="0" y="381"/>
                    <a:pt x="0" y="857"/>
                  </a:cubicBezTo>
                  <a:lnTo>
                    <a:pt x="0" y="2631"/>
                  </a:lnTo>
                  <a:lnTo>
                    <a:pt x="1715" y="2631"/>
                  </a:lnTo>
                  <a:lnTo>
                    <a:pt x="1715" y="857"/>
                  </a:lnTo>
                  <a:lnTo>
                    <a:pt x="1727" y="857"/>
                  </a:lnTo>
                  <a:cubicBezTo>
                    <a:pt x="1727" y="381"/>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644800" y="3086225"/>
              <a:ext cx="65200" cy="10450"/>
            </a:xfrm>
            <a:custGeom>
              <a:avLst/>
              <a:gdLst/>
              <a:ahLst/>
              <a:cxnLst/>
              <a:rect l="l" t="t" r="r" b="b"/>
              <a:pathLst>
                <a:path w="2608" h="418" extrusionOk="0">
                  <a:moveTo>
                    <a:pt x="214" y="0"/>
                  </a:moveTo>
                  <a:cubicBezTo>
                    <a:pt x="95" y="0"/>
                    <a:pt x="0" y="84"/>
                    <a:pt x="0" y="203"/>
                  </a:cubicBezTo>
                  <a:cubicBezTo>
                    <a:pt x="0" y="322"/>
                    <a:pt x="95" y="417"/>
                    <a:pt x="214" y="417"/>
                  </a:cubicBezTo>
                  <a:lnTo>
                    <a:pt x="2393" y="417"/>
                  </a:lnTo>
                  <a:cubicBezTo>
                    <a:pt x="2512" y="417"/>
                    <a:pt x="2608" y="322"/>
                    <a:pt x="2608" y="203"/>
                  </a:cubicBezTo>
                  <a:cubicBezTo>
                    <a:pt x="2608" y="84"/>
                    <a:pt x="2500"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656400" y="3145450"/>
              <a:ext cx="43175" cy="65825"/>
            </a:xfrm>
            <a:custGeom>
              <a:avLst/>
              <a:gdLst/>
              <a:ahLst/>
              <a:cxnLst/>
              <a:rect l="l" t="t" r="r" b="b"/>
              <a:pathLst>
                <a:path w="1727" h="2633" extrusionOk="0">
                  <a:moveTo>
                    <a:pt x="858" y="1"/>
                  </a:moveTo>
                  <a:cubicBezTo>
                    <a:pt x="381" y="1"/>
                    <a:pt x="0" y="382"/>
                    <a:pt x="0" y="858"/>
                  </a:cubicBezTo>
                  <a:lnTo>
                    <a:pt x="0" y="2632"/>
                  </a:lnTo>
                  <a:lnTo>
                    <a:pt x="1715" y="2632"/>
                  </a:lnTo>
                  <a:lnTo>
                    <a:pt x="1715" y="858"/>
                  </a:lnTo>
                  <a:lnTo>
                    <a:pt x="1727" y="858"/>
                  </a:lnTo>
                  <a:cubicBezTo>
                    <a:pt x="1727" y="382"/>
                    <a:pt x="1334" y="1"/>
                    <a:pt x="858" y="1"/>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644800" y="3207975"/>
              <a:ext cx="65200" cy="10425"/>
            </a:xfrm>
            <a:custGeom>
              <a:avLst/>
              <a:gdLst/>
              <a:ahLst/>
              <a:cxnLst/>
              <a:rect l="l" t="t" r="r" b="b"/>
              <a:pathLst>
                <a:path w="2608" h="417" extrusionOk="0">
                  <a:moveTo>
                    <a:pt x="214" y="0"/>
                  </a:moveTo>
                  <a:cubicBezTo>
                    <a:pt x="95" y="0"/>
                    <a:pt x="0" y="83"/>
                    <a:pt x="0" y="202"/>
                  </a:cubicBezTo>
                  <a:cubicBezTo>
                    <a:pt x="0" y="322"/>
                    <a:pt x="95" y="417"/>
                    <a:pt x="214" y="417"/>
                  </a:cubicBezTo>
                  <a:lnTo>
                    <a:pt x="2393" y="417"/>
                  </a:lnTo>
                  <a:cubicBezTo>
                    <a:pt x="2512" y="417"/>
                    <a:pt x="2608" y="322"/>
                    <a:pt x="2608" y="202"/>
                  </a:cubicBezTo>
                  <a:cubicBezTo>
                    <a:pt x="2608" y="83"/>
                    <a:pt x="2500"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369875" y="2503125"/>
              <a:ext cx="84275" cy="47650"/>
            </a:xfrm>
            <a:custGeom>
              <a:avLst/>
              <a:gdLst/>
              <a:ahLst/>
              <a:cxnLst/>
              <a:rect l="l" t="t" r="r" b="b"/>
              <a:pathLst>
                <a:path w="3371" h="1906" extrusionOk="0">
                  <a:moveTo>
                    <a:pt x="1" y="0"/>
                  </a:moveTo>
                  <a:lnTo>
                    <a:pt x="1" y="1905"/>
                  </a:lnTo>
                  <a:lnTo>
                    <a:pt x="3370" y="1905"/>
                  </a:lnTo>
                  <a:lnTo>
                    <a:pt x="2680" y="988"/>
                  </a:lnTo>
                  <a:lnTo>
                    <a:pt x="3370" y="0"/>
                  </a:ln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366900" y="2493900"/>
              <a:ext cx="4500" cy="283075"/>
            </a:xfrm>
            <a:custGeom>
              <a:avLst/>
              <a:gdLst/>
              <a:ahLst/>
              <a:cxnLst/>
              <a:rect l="l" t="t" r="r" b="b"/>
              <a:pathLst>
                <a:path w="180" h="11323" extrusionOk="0">
                  <a:moveTo>
                    <a:pt x="1" y="0"/>
                  </a:moveTo>
                  <a:lnTo>
                    <a:pt x="1" y="11323"/>
                  </a:lnTo>
                  <a:lnTo>
                    <a:pt x="179" y="11323"/>
                  </a:lnTo>
                  <a:lnTo>
                    <a:pt x="179" y="0"/>
                  </a:ln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363325" y="2489425"/>
              <a:ext cx="11925" cy="11925"/>
            </a:xfrm>
            <a:custGeom>
              <a:avLst/>
              <a:gdLst/>
              <a:ahLst/>
              <a:cxnLst/>
              <a:rect l="l" t="t" r="r" b="b"/>
              <a:pathLst>
                <a:path w="477" h="477" extrusionOk="0">
                  <a:moveTo>
                    <a:pt x="239" y="0"/>
                  </a:moveTo>
                  <a:cubicBezTo>
                    <a:pt x="108" y="0"/>
                    <a:pt x="1" y="108"/>
                    <a:pt x="1" y="239"/>
                  </a:cubicBezTo>
                  <a:cubicBezTo>
                    <a:pt x="1" y="370"/>
                    <a:pt x="108" y="477"/>
                    <a:pt x="239" y="477"/>
                  </a:cubicBezTo>
                  <a:cubicBezTo>
                    <a:pt x="370" y="477"/>
                    <a:pt x="477" y="370"/>
                    <a:pt x="477" y="239"/>
                  </a:cubicBezTo>
                  <a:cubicBezTo>
                    <a:pt x="477" y="108"/>
                    <a:pt x="370" y="0"/>
                    <a:pt x="239" y="0"/>
                  </a:cubicBezTo>
                  <a:close/>
                </a:path>
              </a:pathLst>
            </a:custGeom>
            <a:solidFill>
              <a:srgbClr val="E9B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266600" y="2793625"/>
              <a:ext cx="201825" cy="778700"/>
            </a:xfrm>
            <a:custGeom>
              <a:avLst/>
              <a:gdLst/>
              <a:ahLst/>
              <a:cxnLst/>
              <a:rect l="l" t="t" r="r" b="b"/>
              <a:pathLst>
                <a:path w="8073" h="31148" extrusionOk="0">
                  <a:moveTo>
                    <a:pt x="0" y="1"/>
                  </a:moveTo>
                  <a:lnTo>
                    <a:pt x="0" y="31147"/>
                  </a:lnTo>
                  <a:lnTo>
                    <a:pt x="8073" y="31147"/>
                  </a:lnTo>
                  <a:lnTo>
                    <a:pt x="8073"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253500" y="2729325"/>
              <a:ext cx="227725" cy="90225"/>
            </a:xfrm>
            <a:custGeom>
              <a:avLst/>
              <a:gdLst/>
              <a:ahLst/>
              <a:cxnLst/>
              <a:rect l="l" t="t" r="r" b="b"/>
              <a:pathLst>
                <a:path w="9109" h="3609" extrusionOk="0">
                  <a:moveTo>
                    <a:pt x="4108" y="1"/>
                  </a:moveTo>
                  <a:lnTo>
                    <a:pt x="4108" y="1715"/>
                  </a:lnTo>
                  <a:lnTo>
                    <a:pt x="3013" y="1715"/>
                  </a:lnTo>
                  <a:lnTo>
                    <a:pt x="3013" y="13"/>
                  </a:lnTo>
                  <a:lnTo>
                    <a:pt x="2012" y="13"/>
                  </a:lnTo>
                  <a:lnTo>
                    <a:pt x="2012" y="1715"/>
                  </a:lnTo>
                  <a:lnTo>
                    <a:pt x="1000" y="1715"/>
                  </a:lnTo>
                  <a:lnTo>
                    <a:pt x="1000" y="13"/>
                  </a:lnTo>
                  <a:lnTo>
                    <a:pt x="0" y="13"/>
                  </a:lnTo>
                  <a:lnTo>
                    <a:pt x="0" y="3608"/>
                  </a:lnTo>
                  <a:lnTo>
                    <a:pt x="9109" y="3608"/>
                  </a:lnTo>
                  <a:lnTo>
                    <a:pt x="9109" y="13"/>
                  </a:lnTo>
                  <a:lnTo>
                    <a:pt x="8108" y="13"/>
                  </a:lnTo>
                  <a:lnTo>
                    <a:pt x="8108" y="1715"/>
                  </a:lnTo>
                  <a:lnTo>
                    <a:pt x="7096" y="1715"/>
                  </a:lnTo>
                  <a:lnTo>
                    <a:pt x="7096" y="13"/>
                  </a:lnTo>
                  <a:lnTo>
                    <a:pt x="6108" y="13"/>
                  </a:lnTo>
                  <a:lnTo>
                    <a:pt x="6108" y="1715"/>
                  </a:lnTo>
                  <a:lnTo>
                    <a:pt x="5108" y="1715"/>
                  </a:lnTo>
                  <a:lnTo>
                    <a:pt x="510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344275" y="2899300"/>
              <a:ext cx="43200" cy="66100"/>
            </a:xfrm>
            <a:custGeom>
              <a:avLst/>
              <a:gdLst/>
              <a:ahLst/>
              <a:cxnLst/>
              <a:rect l="l" t="t" r="r" b="b"/>
              <a:pathLst>
                <a:path w="1728" h="2644" extrusionOk="0">
                  <a:moveTo>
                    <a:pt x="858" y="0"/>
                  </a:moveTo>
                  <a:cubicBezTo>
                    <a:pt x="382" y="0"/>
                    <a:pt x="1" y="393"/>
                    <a:pt x="1" y="869"/>
                  </a:cubicBezTo>
                  <a:lnTo>
                    <a:pt x="13" y="869"/>
                  </a:lnTo>
                  <a:lnTo>
                    <a:pt x="13" y="2644"/>
                  </a:lnTo>
                  <a:lnTo>
                    <a:pt x="1727" y="2644"/>
                  </a:lnTo>
                  <a:lnTo>
                    <a:pt x="1727" y="869"/>
                  </a:lnTo>
                  <a:cubicBezTo>
                    <a:pt x="1727" y="393"/>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333875" y="2961800"/>
              <a:ext cx="65200" cy="10450"/>
            </a:xfrm>
            <a:custGeom>
              <a:avLst/>
              <a:gdLst/>
              <a:ahLst/>
              <a:cxnLst/>
              <a:rect l="l" t="t" r="r" b="b"/>
              <a:pathLst>
                <a:path w="2608" h="418" extrusionOk="0">
                  <a:moveTo>
                    <a:pt x="214" y="1"/>
                  </a:moveTo>
                  <a:cubicBezTo>
                    <a:pt x="95" y="24"/>
                    <a:pt x="0" y="108"/>
                    <a:pt x="0" y="215"/>
                  </a:cubicBezTo>
                  <a:cubicBezTo>
                    <a:pt x="0" y="334"/>
                    <a:pt x="83" y="417"/>
                    <a:pt x="214" y="417"/>
                  </a:cubicBezTo>
                  <a:lnTo>
                    <a:pt x="2393" y="417"/>
                  </a:lnTo>
                  <a:cubicBezTo>
                    <a:pt x="2512" y="417"/>
                    <a:pt x="2607" y="334"/>
                    <a:pt x="2607" y="215"/>
                  </a:cubicBezTo>
                  <a:cubicBezTo>
                    <a:pt x="2607" y="96"/>
                    <a:pt x="2512" y="1"/>
                    <a:pt x="2393"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344275" y="3023725"/>
              <a:ext cx="43200" cy="65800"/>
            </a:xfrm>
            <a:custGeom>
              <a:avLst/>
              <a:gdLst/>
              <a:ahLst/>
              <a:cxnLst/>
              <a:rect l="l" t="t" r="r" b="b"/>
              <a:pathLst>
                <a:path w="1728" h="2632" extrusionOk="0">
                  <a:moveTo>
                    <a:pt x="858" y="0"/>
                  </a:moveTo>
                  <a:cubicBezTo>
                    <a:pt x="382" y="0"/>
                    <a:pt x="1" y="381"/>
                    <a:pt x="1" y="857"/>
                  </a:cubicBezTo>
                  <a:lnTo>
                    <a:pt x="13" y="857"/>
                  </a:lnTo>
                  <a:lnTo>
                    <a:pt x="13" y="2631"/>
                  </a:lnTo>
                  <a:lnTo>
                    <a:pt x="1727" y="2631"/>
                  </a:lnTo>
                  <a:lnTo>
                    <a:pt x="1727" y="857"/>
                  </a:lnTo>
                  <a:cubicBezTo>
                    <a:pt x="1727" y="381"/>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333875" y="3086225"/>
              <a:ext cx="65200" cy="10450"/>
            </a:xfrm>
            <a:custGeom>
              <a:avLst/>
              <a:gdLst/>
              <a:ahLst/>
              <a:cxnLst/>
              <a:rect l="l" t="t" r="r" b="b"/>
              <a:pathLst>
                <a:path w="2608" h="418" extrusionOk="0">
                  <a:moveTo>
                    <a:pt x="214" y="0"/>
                  </a:moveTo>
                  <a:cubicBezTo>
                    <a:pt x="95" y="0"/>
                    <a:pt x="0" y="84"/>
                    <a:pt x="0" y="203"/>
                  </a:cubicBezTo>
                  <a:cubicBezTo>
                    <a:pt x="0" y="322"/>
                    <a:pt x="83" y="417"/>
                    <a:pt x="214" y="417"/>
                  </a:cubicBezTo>
                  <a:lnTo>
                    <a:pt x="2393" y="417"/>
                  </a:lnTo>
                  <a:cubicBezTo>
                    <a:pt x="2512" y="417"/>
                    <a:pt x="2607" y="322"/>
                    <a:pt x="2607" y="203"/>
                  </a:cubicBezTo>
                  <a:cubicBezTo>
                    <a:pt x="2607" y="84"/>
                    <a:pt x="2512"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580325" y="2689450"/>
              <a:ext cx="182175" cy="882575"/>
            </a:xfrm>
            <a:custGeom>
              <a:avLst/>
              <a:gdLst/>
              <a:ahLst/>
              <a:cxnLst/>
              <a:rect l="l" t="t" r="r" b="b"/>
              <a:pathLst>
                <a:path w="7287" h="35303" extrusionOk="0">
                  <a:moveTo>
                    <a:pt x="0" y="0"/>
                  </a:moveTo>
                  <a:lnTo>
                    <a:pt x="0" y="35302"/>
                  </a:lnTo>
                  <a:lnTo>
                    <a:pt x="7287" y="35302"/>
                  </a:lnTo>
                  <a:lnTo>
                    <a:pt x="7287" y="0"/>
                  </a:ln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648775" y="2785600"/>
              <a:ext cx="43200" cy="65800"/>
            </a:xfrm>
            <a:custGeom>
              <a:avLst/>
              <a:gdLst/>
              <a:ahLst/>
              <a:cxnLst/>
              <a:rect l="l" t="t" r="r" b="b"/>
              <a:pathLst>
                <a:path w="1728" h="2632" extrusionOk="0">
                  <a:moveTo>
                    <a:pt x="858" y="0"/>
                  </a:moveTo>
                  <a:cubicBezTo>
                    <a:pt x="382" y="0"/>
                    <a:pt x="1" y="381"/>
                    <a:pt x="1" y="857"/>
                  </a:cubicBezTo>
                  <a:lnTo>
                    <a:pt x="1" y="2631"/>
                  </a:lnTo>
                  <a:lnTo>
                    <a:pt x="1703" y="2631"/>
                  </a:lnTo>
                  <a:lnTo>
                    <a:pt x="1703" y="857"/>
                  </a:lnTo>
                  <a:lnTo>
                    <a:pt x="1727" y="857"/>
                  </a:lnTo>
                  <a:cubicBezTo>
                    <a:pt x="1727" y="381"/>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637175" y="2848100"/>
              <a:ext cx="65200" cy="10450"/>
            </a:xfrm>
            <a:custGeom>
              <a:avLst/>
              <a:gdLst/>
              <a:ahLst/>
              <a:cxnLst/>
              <a:rect l="l" t="t" r="r" b="b"/>
              <a:pathLst>
                <a:path w="2608" h="418" extrusionOk="0">
                  <a:moveTo>
                    <a:pt x="203" y="0"/>
                  </a:moveTo>
                  <a:cubicBezTo>
                    <a:pt x="84" y="0"/>
                    <a:pt x="0" y="84"/>
                    <a:pt x="0" y="203"/>
                  </a:cubicBezTo>
                  <a:cubicBezTo>
                    <a:pt x="0" y="322"/>
                    <a:pt x="84" y="417"/>
                    <a:pt x="203" y="417"/>
                  </a:cubicBezTo>
                  <a:lnTo>
                    <a:pt x="2394" y="417"/>
                  </a:lnTo>
                  <a:cubicBezTo>
                    <a:pt x="2513" y="417"/>
                    <a:pt x="2608" y="322"/>
                    <a:pt x="2608" y="203"/>
                  </a:cubicBezTo>
                  <a:cubicBezTo>
                    <a:pt x="2608" y="108"/>
                    <a:pt x="2513" y="0"/>
                    <a:pt x="2394"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648775" y="2988300"/>
              <a:ext cx="43200" cy="65800"/>
            </a:xfrm>
            <a:custGeom>
              <a:avLst/>
              <a:gdLst/>
              <a:ahLst/>
              <a:cxnLst/>
              <a:rect l="l" t="t" r="r" b="b"/>
              <a:pathLst>
                <a:path w="1728" h="2632" extrusionOk="0">
                  <a:moveTo>
                    <a:pt x="858" y="0"/>
                  </a:moveTo>
                  <a:cubicBezTo>
                    <a:pt x="382" y="0"/>
                    <a:pt x="1" y="393"/>
                    <a:pt x="1" y="869"/>
                  </a:cubicBezTo>
                  <a:lnTo>
                    <a:pt x="1" y="2632"/>
                  </a:lnTo>
                  <a:lnTo>
                    <a:pt x="1703" y="2632"/>
                  </a:lnTo>
                  <a:lnTo>
                    <a:pt x="1703" y="869"/>
                  </a:lnTo>
                  <a:lnTo>
                    <a:pt x="1727" y="869"/>
                  </a:lnTo>
                  <a:cubicBezTo>
                    <a:pt x="1727" y="381"/>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4637175" y="3050800"/>
              <a:ext cx="65200" cy="10450"/>
            </a:xfrm>
            <a:custGeom>
              <a:avLst/>
              <a:gdLst/>
              <a:ahLst/>
              <a:cxnLst/>
              <a:rect l="l" t="t" r="r" b="b"/>
              <a:pathLst>
                <a:path w="2608" h="418" extrusionOk="0">
                  <a:moveTo>
                    <a:pt x="203" y="1"/>
                  </a:moveTo>
                  <a:cubicBezTo>
                    <a:pt x="84" y="1"/>
                    <a:pt x="0" y="96"/>
                    <a:pt x="0" y="203"/>
                  </a:cubicBezTo>
                  <a:cubicBezTo>
                    <a:pt x="0" y="322"/>
                    <a:pt x="84" y="417"/>
                    <a:pt x="203" y="417"/>
                  </a:cubicBezTo>
                  <a:lnTo>
                    <a:pt x="2394" y="417"/>
                  </a:lnTo>
                  <a:cubicBezTo>
                    <a:pt x="2513" y="417"/>
                    <a:pt x="2608" y="322"/>
                    <a:pt x="2608" y="203"/>
                  </a:cubicBezTo>
                  <a:cubicBezTo>
                    <a:pt x="2608" y="108"/>
                    <a:pt x="2513" y="1"/>
                    <a:pt x="2394"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4568725" y="2423050"/>
              <a:ext cx="205400" cy="296200"/>
            </a:xfrm>
            <a:custGeom>
              <a:avLst/>
              <a:gdLst/>
              <a:ahLst/>
              <a:cxnLst/>
              <a:rect l="l" t="t" r="r" b="b"/>
              <a:pathLst>
                <a:path w="8216" h="11848" extrusionOk="0">
                  <a:moveTo>
                    <a:pt x="4108" y="0"/>
                  </a:moveTo>
                  <a:lnTo>
                    <a:pt x="0" y="11847"/>
                  </a:lnTo>
                  <a:lnTo>
                    <a:pt x="8215" y="11847"/>
                  </a:lnTo>
                  <a:lnTo>
                    <a:pt x="4108" y="0"/>
                  </a:ln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555625" y="2711750"/>
              <a:ext cx="230700" cy="14325"/>
            </a:xfrm>
            <a:custGeom>
              <a:avLst/>
              <a:gdLst/>
              <a:ahLst/>
              <a:cxnLst/>
              <a:rect l="l" t="t" r="r" b="b"/>
              <a:pathLst>
                <a:path w="9228" h="573" extrusionOk="0">
                  <a:moveTo>
                    <a:pt x="8963" y="1"/>
                  </a:moveTo>
                  <a:cubicBezTo>
                    <a:pt x="8956" y="1"/>
                    <a:pt x="8949" y="1"/>
                    <a:pt x="8942" y="1"/>
                  </a:cubicBezTo>
                  <a:lnTo>
                    <a:pt x="286" y="1"/>
                  </a:lnTo>
                  <a:cubicBezTo>
                    <a:pt x="119" y="1"/>
                    <a:pt x="0" y="120"/>
                    <a:pt x="0" y="287"/>
                  </a:cubicBezTo>
                  <a:cubicBezTo>
                    <a:pt x="0" y="442"/>
                    <a:pt x="131" y="573"/>
                    <a:pt x="286" y="573"/>
                  </a:cubicBezTo>
                  <a:lnTo>
                    <a:pt x="8942" y="573"/>
                  </a:lnTo>
                  <a:cubicBezTo>
                    <a:pt x="9108" y="573"/>
                    <a:pt x="9228" y="454"/>
                    <a:pt x="9228" y="287"/>
                  </a:cubicBezTo>
                  <a:cubicBezTo>
                    <a:pt x="9228" y="128"/>
                    <a:pt x="9118" y="1"/>
                    <a:pt x="8963" y="1"/>
                  </a:cubicBezTo>
                  <a:close/>
                </a:path>
              </a:pathLst>
            </a:custGeom>
            <a:solidFill>
              <a:srgbClr val="9F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661575" y="2418275"/>
              <a:ext cx="18775" cy="17300"/>
            </a:xfrm>
            <a:custGeom>
              <a:avLst/>
              <a:gdLst/>
              <a:ahLst/>
              <a:cxnLst/>
              <a:rect l="l" t="t" r="r" b="b"/>
              <a:pathLst>
                <a:path w="751" h="692" extrusionOk="0">
                  <a:moveTo>
                    <a:pt x="382" y="1"/>
                  </a:moveTo>
                  <a:cubicBezTo>
                    <a:pt x="167" y="1"/>
                    <a:pt x="1" y="156"/>
                    <a:pt x="1" y="346"/>
                  </a:cubicBezTo>
                  <a:cubicBezTo>
                    <a:pt x="1" y="537"/>
                    <a:pt x="167" y="691"/>
                    <a:pt x="382" y="691"/>
                  </a:cubicBezTo>
                  <a:cubicBezTo>
                    <a:pt x="584" y="691"/>
                    <a:pt x="751" y="537"/>
                    <a:pt x="751" y="346"/>
                  </a:cubicBezTo>
                  <a:cubicBezTo>
                    <a:pt x="751" y="156"/>
                    <a:pt x="584" y="1"/>
                    <a:pt x="382" y="1"/>
                  </a:cubicBezTo>
                  <a:close/>
                </a:path>
              </a:pathLst>
            </a:custGeom>
            <a:solidFill>
              <a:srgbClr val="E9B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276875" y="2689450"/>
              <a:ext cx="182200" cy="884350"/>
            </a:xfrm>
            <a:custGeom>
              <a:avLst/>
              <a:gdLst/>
              <a:ahLst/>
              <a:cxnLst/>
              <a:rect l="l" t="t" r="r" b="b"/>
              <a:pathLst>
                <a:path w="7288" h="35374" extrusionOk="0">
                  <a:moveTo>
                    <a:pt x="1" y="0"/>
                  </a:moveTo>
                  <a:lnTo>
                    <a:pt x="1" y="35374"/>
                  </a:lnTo>
                  <a:lnTo>
                    <a:pt x="7288" y="35374"/>
                  </a:lnTo>
                  <a:lnTo>
                    <a:pt x="7288" y="0"/>
                  </a:ln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345650" y="2785600"/>
              <a:ext cx="43175" cy="65800"/>
            </a:xfrm>
            <a:custGeom>
              <a:avLst/>
              <a:gdLst/>
              <a:ahLst/>
              <a:cxnLst/>
              <a:rect l="l" t="t" r="r" b="b"/>
              <a:pathLst>
                <a:path w="1727" h="2632" extrusionOk="0">
                  <a:moveTo>
                    <a:pt x="869" y="0"/>
                  </a:moveTo>
                  <a:cubicBezTo>
                    <a:pt x="393" y="0"/>
                    <a:pt x="0" y="381"/>
                    <a:pt x="0" y="857"/>
                  </a:cubicBezTo>
                  <a:lnTo>
                    <a:pt x="0" y="2631"/>
                  </a:lnTo>
                  <a:lnTo>
                    <a:pt x="1715" y="2631"/>
                  </a:lnTo>
                  <a:lnTo>
                    <a:pt x="1715" y="857"/>
                  </a:lnTo>
                  <a:lnTo>
                    <a:pt x="1727" y="857"/>
                  </a:lnTo>
                  <a:cubicBezTo>
                    <a:pt x="1727" y="381"/>
                    <a:pt x="1346" y="0"/>
                    <a:pt x="869"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333750" y="2848100"/>
              <a:ext cx="65200" cy="10450"/>
            </a:xfrm>
            <a:custGeom>
              <a:avLst/>
              <a:gdLst/>
              <a:ahLst/>
              <a:cxnLst/>
              <a:rect l="l" t="t" r="r" b="b"/>
              <a:pathLst>
                <a:path w="2608" h="418" extrusionOk="0">
                  <a:moveTo>
                    <a:pt x="214" y="0"/>
                  </a:moveTo>
                  <a:cubicBezTo>
                    <a:pt x="95" y="0"/>
                    <a:pt x="0" y="84"/>
                    <a:pt x="0" y="203"/>
                  </a:cubicBezTo>
                  <a:cubicBezTo>
                    <a:pt x="0" y="322"/>
                    <a:pt x="95" y="417"/>
                    <a:pt x="214" y="417"/>
                  </a:cubicBezTo>
                  <a:lnTo>
                    <a:pt x="2393" y="417"/>
                  </a:lnTo>
                  <a:cubicBezTo>
                    <a:pt x="2512" y="417"/>
                    <a:pt x="2607" y="322"/>
                    <a:pt x="2607" y="203"/>
                  </a:cubicBezTo>
                  <a:cubicBezTo>
                    <a:pt x="2607" y="108"/>
                    <a:pt x="2512"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345650" y="2988300"/>
              <a:ext cx="43175" cy="65800"/>
            </a:xfrm>
            <a:custGeom>
              <a:avLst/>
              <a:gdLst/>
              <a:ahLst/>
              <a:cxnLst/>
              <a:rect l="l" t="t" r="r" b="b"/>
              <a:pathLst>
                <a:path w="1727" h="2632" extrusionOk="0">
                  <a:moveTo>
                    <a:pt x="869" y="0"/>
                  </a:moveTo>
                  <a:cubicBezTo>
                    <a:pt x="393" y="0"/>
                    <a:pt x="0" y="393"/>
                    <a:pt x="0" y="869"/>
                  </a:cubicBezTo>
                  <a:lnTo>
                    <a:pt x="0" y="2632"/>
                  </a:lnTo>
                  <a:lnTo>
                    <a:pt x="1715" y="2632"/>
                  </a:lnTo>
                  <a:lnTo>
                    <a:pt x="1715" y="869"/>
                  </a:lnTo>
                  <a:lnTo>
                    <a:pt x="1727" y="869"/>
                  </a:lnTo>
                  <a:cubicBezTo>
                    <a:pt x="1727" y="381"/>
                    <a:pt x="1346" y="0"/>
                    <a:pt x="869"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333750" y="3050800"/>
              <a:ext cx="65200" cy="10450"/>
            </a:xfrm>
            <a:custGeom>
              <a:avLst/>
              <a:gdLst/>
              <a:ahLst/>
              <a:cxnLst/>
              <a:rect l="l" t="t" r="r" b="b"/>
              <a:pathLst>
                <a:path w="2608" h="418" extrusionOk="0">
                  <a:moveTo>
                    <a:pt x="214" y="1"/>
                  </a:moveTo>
                  <a:cubicBezTo>
                    <a:pt x="95" y="1"/>
                    <a:pt x="0" y="96"/>
                    <a:pt x="0" y="203"/>
                  </a:cubicBezTo>
                  <a:cubicBezTo>
                    <a:pt x="0" y="322"/>
                    <a:pt x="95" y="417"/>
                    <a:pt x="214" y="417"/>
                  </a:cubicBezTo>
                  <a:lnTo>
                    <a:pt x="2393" y="417"/>
                  </a:lnTo>
                  <a:cubicBezTo>
                    <a:pt x="2512" y="417"/>
                    <a:pt x="2607" y="322"/>
                    <a:pt x="2607" y="203"/>
                  </a:cubicBezTo>
                  <a:cubicBezTo>
                    <a:pt x="2607" y="108"/>
                    <a:pt x="2512" y="1"/>
                    <a:pt x="2393"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265275" y="2423050"/>
              <a:ext cx="205400" cy="296200"/>
            </a:xfrm>
            <a:custGeom>
              <a:avLst/>
              <a:gdLst/>
              <a:ahLst/>
              <a:cxnLst/>
              <a:rect l="l" t="t" r="r" b="b"/>
              <a:pathLst>
                <a:path w="8216" h="11848" extrusionOk="0">
                  <a:moveTo>
                    <a:pt x="4108" y="0"/>
                  </a:moveTo>
                  <a:lnTo>
                    <a:pt x="1" y="11847"/>
                  </a:lnTo>
                  <a:lnTo>
                    <a:pt x="8216" y="11847"/>
                  </a:lnTo>
                  <a:lnTo>
                    <a:pt x="4108" y="0"/>
                  </a:ln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252775" y="2711750"/>
              <a:ext cx="230700" cy="14325"/>
            </a:xfrm>
            <a:custGeom>
              <a:avLst/>
              <a:gdLst/>
              <a:ahLst/>
              <a:cxnLst/>
              <a:rect l="l" t="t" r="r" b="b"/>
              <a:pathLst>
                <a:path w="9228" h="573" extrusionOk="0">
                  <a:moveTo>
                    <a:pt x="8960" y="1"/>
                  </a:moveTo>
                  <a:cubicBezTo>
                    <a:pt x="8954" y="1"/>
                    <a:pt x="8948" y="1"/>
                    <a:pt x="8942" y="1"/>
                  </a:cubicBezTo>
                  <a:lnTo>
                    <a:pt x="274" y="1"/>
                  </a:lnTo>
                  <a:cubicBezTo>
                    <a:pt x="120" y="1"/>
                    <a:pt x="1" y="120"/>
                    <a:pt x="1" y="287"/>
                  </a:cubicBezTo>
                  <a:cubicBezTo>
                    <a:pt x="1" y="442"/>
                    <a:pt x="131" y="573"/>
                    <a:pt x="274" y="573"/>
                  </a:cubicBezTo>
                  <a:lnTo>
                    <a:pt x="8942" y="573"/>
                  </a:lnTo>
                  <a:cubicBezTo>
                    <a:pt x="9109" y="573"/>
                    <a:pt x="9228" y="454"/>
                    <a:pt x="9228" y="287"/>
                  </a:cubicBezTo>
                  <a:cubicBezTo>
                    <a:pt x="9228" y="128"/>
                    <a:pt x="9097" y="1"/>
                    <a:pt x="8960" y="1"/>
                  </a:cubicBezTo>
                  <a:close/>
                </a:path>
              </a:pathLst>
            </a:custGeom>
            <a:solidFill>
              <a:srgbClr val="9F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358450" y="2418275"/>
              <a:ext cx="18475" cy="17300"/>
            </a:xfrm>
            <a:custGeom>
              <a:avLst/>
              <a:gdLst/>
              <a:ahLst/>
              <a:cxnLst/>
              <a:rect l="l" t="t" r="r" b="b"/>
              <a:pathLst>
                <a:path w="739" h="692" extrusionOk="0">
                  <a:moveTo>
                    <a:pt x="369" y="1"/>
                  </a:moveTo>
                  <a:cubicBezTo>
                    <a:pt x="155" y="1"/>
                    <a:pt x="0" y="156"/>
                    <a:pt x="0" y="346"/>
                  </a:cubicBezTo>
                  <a:cubicBezTo>
                    <a:pt x="0" y="537"/>
                    <a:pt x="155" y="691"/>
                    <a:pt x="369" y="691"/>
                  </a:cubicBezTo>
                  <a:cubicBezTo>
                    <a:pt x="572" y="691"/>
                    <a:pt x="738" y="537"/>
                    <a:pt x="738" y="346"/>
                  </a:cubicBezTo>
                  <a:cubicBezTo>
                    <a:pt x="738" y="156"/>
                    <a:pt x="572" y="1"/>
                    <a:pt x="369" y="1"/>
                  </a:cubicBezTo>
                  <a:close/>
                </a:path>
              </a:pathLst>
            </a:custGeom>
            <a:solidFill>
              <a:srgbClr val="E9B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276000" y="3244575"/>
              <a:ext cx="46750" cy="33650"/>
            </a:xfrm>
            <a:custGeom>
              <a:avLst/>
              <a:gdLst/>
              <a:ahLst/>
              <a:cxnLst/>
              <a:rect l="l" t="t" r="r" b="b"/>
              <a:pathLst>
                <a:path w="1870" h="1346" extrusionOk="0">
                  <a:moveTo>
                    <a:pt x="0" y="1"/>
                  </a:moveTo>
                  <a:lnTo>
                    <a:pt x="0" y="1346"/>
                  </a:lnTo>
                  <a:lnTo>
                    <a:pt x="1869" y="1346"/>
                  </a:lnTo>
                  <a:lnTo>
                    <a:pt x="1869"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294450" y="3291300"/>
              <a:ext cx="46450" cy="33375"/>
            </a:xfrm>
            <a:custGeom>
              <a:avLst/>
              <a:gdLst/>
              <a:ahLst/>
              <a:cxnLst/>
              <a:rect l="l" t="t" r="r" b="b"/>
              <a:pathLst>
                <a:path w="1858" h="1335" extrusionOk="0">
                  <a:moveTo>
                    <a:pt x="0" y="1"/>
                  </a:moveTo>
                  <a:lnTo>
                    <a:pt x="0" y="1334"/>
                  </a:lnTo>
                  <a:lnTo>
                    <a:pt x="1858" y="1334"/>
                  </a:lnTo>
                  <a:lnTo>
                    <a:pt x="185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412925" y="3398175"/>
              <a:ext cx="46450" cy="33650"/>
            </a:xfrm>
            <a:custGeom>
              <a:avLst/>
              <a:gdLst/>
              <a:ahLst/>
              <a:cxnLst/>
              <a:rect l="l" t="t" r="r" b="b"/>
              <a:pathLst>
                <a:path w="1858" h="1346" extrusionOk="0">
                  <a:moveTo>
                    <a:pt x="0" y="0"/>
                  </a:moveTo>
                  <a:lnTo>
                    <a:pt x="0" y="1346"/>
                  </a:lnTo>
                  <a:lnTo>
                    <a:pt x="1857" y="1346"/>
                  </a:lnTo>
                  <a:lnTo>
                    <a:pt x="1857"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4345775" y="3145450"/>
              <a:ext cx="43175" cy="65825"/>
            </a:xfrm>
            <a:custGeom>
              <a:avLst/>
              <a:gdLst/>
              <a:ahLst/>
              <a:cxnLst/>
              <a:rect l="l" t="t" r="r" b="b"/>
              <a:pathLst>
                <a:path w="1727" h="2633" extrusionOk="0">
                  <a:moveTo>
                    <a:pt x="869" y="1"/>
                  </a:moveTo>
                  <a:cubicBezTo>
                    <a:pt x="381" y="1"/>
                    <a:pt x="0" y="382"/>
                    <a:pt x="0" y="858"/>
                  </a:cubicBezTo>
                  <a:lnTo>
                    <a:pt x="0" y="2632"/>
                  </a:lnTo>
                  <a:lnTo>
                    <a:pt x="1715" y="2632"/>
                  </a:lnTo>
                  <a:lnTo>
                    <a:pt x="1715" y="858"/>
                  </a:lnTo>
                  <a:lnTo>
                    <a:pt x="1727" y="858"/>
                  </a:lnTo>
                  <a:cubicBezTo>
                    <a:pt x="1727" y="382"/>
                    <a:pt x="1346" y="1"/>
                    <a:pt x="869" y="1"/>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4333875" y="3207975"/>
              <a:ext cx="65200" cy="10425"/>
            </a:xfrm>
            <a:custGeom>
              <a:avLst/>
              <a:gdLst/>
              <a:ahLst/>
              <a:cxnLst/>
              <a:rect l="l" t="t" r="r" b="b"/>
              <a:pathLst>
                <a:path w="2608" h="417" extrusionOk="0">
                  <a:moveTo>
                    <a:pt x="202" y="0"/>
                  </a:moveTo>
                  <a:cubicBezTo>
                    <a:pt x="83" y="0"/>
                    <a:pt x="0" y="83"/>
                    <a:pt x="0" y="202"/>
                  </a:cubicBezTo>
                  <a:cubicBezTo>
                    <a:pt x="0" y="322"/>
                    <a:pt x="83" y="417"/>
                    <a:pt x="202" y="417"/>
                  </a:cubicBezTo>
                  <a:lnTo>
                    <a:pt x="2393" y="417"/>
                  </a:lnTo>
                  <a:cubicBezTo>
                    <a:pt x="2512" y="417"/>
                    <a:pt x="2607" y="322"/>
                    <a:pt x="2607" y="202"/>
                  </a:cubicBezTo>
                  <a:cubicBezTo>
                    <a:pt x="2607" y="83"/>
                    <a:pt x="2512"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777250" y="3067175"/>
              <a:ext cx="46450" cy="33350"/>
            </a:xfrm>
            <a:custGeom>
              <a:avLst/>
              <a:gdLst/>
              <a:ahLst/>
              <a:cxnLst/>
              <a:rect l="l" t="t" r="r" b="b"/>
              <a:pathLst>
                <a:path w="1858" h="1334" extrusionOk="0">
                  <a:moveTo>
                    <a:pt x="0" y="0"/>
                  </a:moveTo>
                  <a:lnTo>
                    <a:pt x="0" y="1334"/>
                  </a:lnTo>
                  <a:lnTo>
                    <a:pt x="1858" y="1334"/>
                  </a:lnTo>
                  <a:lnTo>
                    <a:pt x="1858"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3804625" y="3114500"/>
              <a:ext cx="46750" cy="33375"/>
            </a:xfrm>
            <a:custGeom>
              <a:avLst/>
              <a:gdLst/>
              <a:ahLst/>
              <a:cxnLst/>
              <a:rect l="l" t="t" r="r" b="b"/>
              <a:pathLst>
                <a:path w="1870" h="1335" extrusionOk="0">
                  <a:moveTo>
                    <a:pt x="1" y="1"/>
                  </a:moveTo>
                  <a:lnTo>
                    <a:pt x="1" y="1334"/>
                  </a:lnTo>
                  <a:lnTo>
                    <a:pt x="1870" y="1334"/>
                  </a:lnTo>
                  <a:lnTo>
                    <a:pt x="1870"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4219275" y="3263925"/>
              <a:ext cx="46450" cy="33650"/>
            </a:xfrm>
            <a:custGeom>
              <a:avLst/>
              <a:gdLst/>
              <a:ahLst/>
              <a:cxnLst/>
              <a:rect l="l" t="t" r="r" b="b"/>
              <a:pathLst>
                <a:path w="1858" h="1346" extrusionOk="0">
                  <a:moveTo>
                    <a:pt x="0" y="0"/>
                  </a:moveTo>
                  <a:lnTo>
                    <a:pt x="0" y="1346"/>
                  </a:lnTo>
                  <a:lnTo>
                    <a:pt x="1857" y="1346"/>
                  </a:lnTo>
                  <a:lnTo>
                    <a:pt x="1857"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4218675" y="3076100"/>
              <a:ext cx="46450" cy="33675"/>
            </a:xfrm>
            <a:custGeom>
              <a:avLst/>
              <a:gdLst/>
              <a:ahLst/>
              <a:cxnLst/>
              <a:rect l="l" t="t" r="r" b="b"/>
              <a:pathLst>
                <a:path w="1858" h="1347" extrusionOk="0">
                  <a:moveTo>
                    <a:pt x="0" y="1"/>
                  </a:moveTo>
                  <a:lnTo>
                    <a:pt x="0" y="1346"/>
                  </a:lnTo>
                  <a:lnTo>
                    <a:pt x="1858" y="1346"/>
                  </a:lnTo>
                  <a:lnTo>
                    <a:pt x="185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4187725" y="3123425"/>
              <a:ext cx="46450" cy="33375"/>
            </a:xfrm>
            <a:custGeom>
              <a:avLst/>
              <a:gdLst/>
              <a:ahLst/>
              <a:cxnLst/>
              <a:rect l="l" t="t" r="r" b="b"/>
              <a:pathLst>
                <a:path w="1858" h="1335" extrusionOk="0">
                  <a:moveTo>
                    <a:pt x="0" y="1"/>
                  </a:moveTo>
                  <a:lnTo>
                    <a:pt x="0" y="1334"/>
                  </a:lnTo>
                  <a:lnTo>
                    <a:pt x="1857" y="1334"/>
                  </a:lnTo>
                  <a:lnTo>
                    <a:pt x="1857"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574550" y="2856725"/>
              <a:ext cx="46450" cy="33375"/>
            </a:xfrm>
            <a:custGeom>
              <a:avLst/>
              <a:gdLst/>
              <a:ahLst/>
              <a:cxnLst/>
              <a:rect l="l" t="t" r="r" b="b"/>
              <a:pathLst>
                <a:path w="1858" h="1335" extrusionOk="0">
                  <a:moveTo>
                    <a:pt x="0" y="1"/>
                  </a:moveTo>
                  <a:lnTo>
                    <a:pt x="0" y="1334"/>
                  </a:lnTo>
                  <a:lnTo>
                    <a:pt x="1858" y="1334"/>
                  </a:lnTo>
                  <a:lnTo>
                    <a:pt x="185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4421675" y="2864475"/>
              <a:ext cx="46450" cy="33350"/>
            </a:xfrm>
            <a:custGeom>
              <a:avLst/>
              <a:gdLst/>
              <a:ahLst/>
              <a:cxnLst/>
              <a:rect l="l" t="t" r="r" b="b"/>
              <a:pathLst>
                <a:path w="1858" h="1334" extrusionOk="0">
                  <a:moveTo>
                    <a:pt x="0" y="0"/>
                  </a:moveTo>
                  <a:lnTo>
                    <a:pt x="0" y="1334"/>
                  </a:lnTo>
                  <a:lnTo>
                    <a:pt x="1858" y="1334"/>
                  </a:lnTo>
                  <a:lnTo>
                    <a:pt x="1858"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890050" y="2821300"/>
              <a:ext cx="46475" cy="33375"/>
            </a:xfrm>
            <a:custGeom>
              <a:avLst/>
              <a:gdLst/>
              <a:ahLst/>
              <a:cxnLst/>
              <a:rect l="l" t="t" r="r" b="b"/>
              <a:pathLst>
                <a:path w="1859" h="1335" extrusionOk="0">
                  <a:moveTo>
                    <a:pt x="1" y="1"/>
                  </a:moveTo>
                  <a:lnTo>
                    <a:pt x="1" y="1334"/>
                  </a:lnTo>
                  <a:lnTo>
                    <a:pt x="1858" y="1334"/>
                  </a:lnTo>
                  <a:lnTo>
                    <a:pt x="185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4119250" y="2771900"/>
              <a:ext cx="46450" cy="33350"/>
            </a:xfrm>
            <a:custGeom>
              <a:avLst/>
              <a:gdLst/>
              <a:ahLst/>
              <a:cxnLst/>
              <a:rect l="l" t="t" r="r" b="b"/>
              <a:pathLst>
                <a:path w="1858" h="1334" extrusionOk="0">
                  <a:moveTo>
                    <a:pt x="1" y="0"/>
                  </a:moveTo>
                  <a:lnTo>
                    <a:pt x="1" y="1334"/>
                  </a:lnTo>
                  <a:lnTo>
                    <a:pt x="1858" y="1334"/>
                  </a:lnTo>
                  <a:lnTo>
                    <a:pt x="1858"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890050" y="2617425"/>
              <a:ext cx="46475" cy="33350"/>
            </a:xfrm>
            <a:custGeom>
              <a:avLst/>
              <a:gdLst/>
              <a:ahLst/>
              <a:cxnLst/>
              <a:rect l="l" t="t" r="r" b="b"/>
              <a:pathLst>
                <a:path w="1859" h="1334" extrusionOk="0">
                  <a:moveTo>
                    <a:pt x="1" y="0"/>
                  </a:moveTo>
                  <a:lnTo>
                    <a:pt x="1" y="1334"/>
                  </a:lnTo>
                  <a:lnTo>
                    <a:pt x="1858" y="1334"/>
                  </a:lnTo>
                  <a:lnTo>
                    <a:pt x="1858"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917450" y="2664150"/>
              <a:ext cx="42575" cy="30675"/>
            </a:xfrm>
            <a:custGeom>
              <a:avLst/>
              <a:gdLst/>
              <a:ahLst/>
              <a:cxnLst/>
              <a:rect l="l" t="t" r="r" b="b"/>
              <a:pathLst>
                <a:path w="1703" h="1227" extrusionOk="0">
                  <a:moveTo>
                    <a:pt x="0" y="0"/>
                  </a:moveTo>
                  <a:lnTo>
                    <a:pt x="0" y="1227"/>
                  </a:lnTo>
                  <a:lnTo>
                    <a:pt x="1703" y="1227"/>
                  </a:lnTo>
                  <a:lnTo>
                    <a:pt x="1703"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4904775" y="2467400"/>
              <a:ext cx="326250" cy="134850"/>
            </a:xfrm>
            <a:custGeom>
              <a:avLst/>
              <a:gdLst/>
              <a:ahLst/>
              <a:cxnLst/>
              <a:rect l="l" t="t" r="r" b="b"/>
              <a:pathLst>
                <a:path w="13050" h="5394" extrusionOk="0">
                  <a:moveTo>
                    <a:pt x="7227" y="0"/>
                  </a:moveTo>
                  <a:cubicBezTo>
                    <a:pt x="6561" y="0"/>
                    <a:pt x="5977" y="465"/>
                    <a:pt x="5834" y="1084"/>
                  </a:cubicBezTo>
                  <a:cubicBezTo>
                    <a:pt x="5513" y="608"/>
                    <a:pt x="4977" y="298"/>
                    <a:pt x="4370" y="298"/>
                  </a:cubicBezTo>
                  <a:cubicBezTo>
                    <a:pt x="3417" y="298"/>
                    <a:pt x="2643" y="1072"/>
                    <a:pt x="2643" y="2036"/>
                  </a:cubicBezTo>
                  <a:cubicBezTo>
                    <a:pt x="2643" y="2096"/>
                    <a:pt x="2643" y="2144"/>
                    <a:pt x="2655" y="2203"/>
                  </a:cubicBezTo>
                  <a:cubicBezTo>
                    <a:pt x="2393" y="2024"/>
                    <a:pt x="2060" y="1917"/>
                    <a:pt x="1727" y="1917"/>
                  </a:cubicBezTo>
                  <a:cubicBezTo>
                    <a:pt x="774" y="1917"/>
                    <a:pt x="0" y="2691"/>
                    <a:pt x="0" y="3668"/>
                  </a:cubicBezTo>
                  <a:cubicBezTo>
                    <a:pt x="0" y="4584"/>
                    <a:pt x="715" y="5334"/>
                    <a:pt x="1619" y="5394"/>
                  </a:cubicBezTo>
                  <a:lnTo>
                    <a:pt x="11442" y="5394"/>
                  </a:lnTo>
                  <a:cubicBezTo>
                    <a:pt x="12299" y="5346"/>
                    <a:pt x="13049" y="4584"/>
                    <a:pt x="13049" y="3644"/>
                  </a:cubicBezTo>
                  <a:cubicBezTo>
                    <a:pt x="13049" y="2691"/>
                    <a:pt x="12276" y="1905"/>
                    <a:pt x="11323" y="1905"/>
                  </a:cubicBezTo>
                  <a:cubicBezTo>
                    <a:pt x="10978" y="1905"/>
                    <a:pt x="10668" y="2013"/>
                    <a:pt x="10394" y="2179"/>
                  </a:cubicBezTo>
                  <a:cubicBezTo>
                    <a:pt x="10323" y="1667"/>
                    <a:pt x="9894" y="1298"/>
                    <a:pt x="9370" y="1298"/>
                  </a:cubicBezTo>
                  <a:cubicBezTo>
                    <a:pt x="9108" y="1298"/>
                    <a:pt x="8870" y="1405"/>
                    <a:pt x="8692" y="1548"/>
                  </a:cubicBezTo>
                  <a:lnTo>
                    <a:pt x="8692" y="1465"/>
                  </a:lnTo>
                  <a:cubicBezTo>
                    <a:pt x="8692" y="655"/>
                    <a:pt x="8037" y="0"/>
                    <a:pt x="72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4580925" y="2909725"/>
              <a:ext cx="184575" cy="16375"/>
            </a:xfrm>
            <a:custGeom>
              <a:avLst/>
              <a:gdLst/>
              <a:ahLst/>
              <a:cxnLst/>
              <a:rect l="l" t="t" r="r" b="b"/>
              <a:pathLst>
                <a:path w="7383" h="655" extrusionOk="0">
                  <a:moveTo>
                    <a:pt x="0" y="0"/>
                  </a:moveTo>
                  <a:lnTo>
                    <a:pt x="0" y="655"/>
                  </a:lnTo>
                  <a:lnTo>
                    <a:pt x="7382" y="655"/>
                  </a:lnTo>
                  <a:lnTo>
                    <a:pt x="7382" y="0"/>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4580925" y="3124025"/>
              <a:ext cx="184575" cy="16400"/>
            </a:xfrm>
            <a:custGeom>
              <a:avLst/>
              <a:gdLst/>
              <a:ahLst/>
              <a:cxnLst/>
              <a:rect l="l" t="t" r="r" b="b"/>
              <a:pathLst>
                <a:path w="7383" h="656" extrusionOk="0">
                  <a:moveTo>
                    <a:pt x="0" y="1"/>
                  </a:moveTo>
                  <a:lnTo>
                    <a:pt x="0" y="655"/>
                  </a:lnTo>
                  <a:lnTo>
                    <a:pt x="7382" y="655"/>
                  </a:lnTo>
                  <a:lnTo>
                    <a:pt x="7382"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3276300" y="2904950"/>
              <a:ext cx="182175" cy="17300"/>
            </a:xfrm>
            <a:custGeom>
              <a:avLst/>
              <a:gdLst/>
              <a:ahLst/>
              <a:cxnLst/>
              <a:rect l="l" t="t" r="r" b="b"/>
              <a:pathLst>
                <a:path w="7287" h="692" extrusionOk="0">
                  <a:moveTo>
                    <a:pt x="0" y="1"/>
                  </a:moveTo>
                  <a:lnTo>
                    <a:pt x="0" y="691"/>
                  </a:lnTo>
                  <a:lnTo>
                    <a:pt x="7287" y="691"/>
                  </a:lnTo>
                  <a:lnTo>
                    <a:pt x="7287"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3276300" y="3127900"/>
              <a:ext cx="182175" cy="16975"/>
            </a:xfrm>
            <a:custGeom>
              <a:avLst/>
              <a:gdLst/>
              <a:ahLst/>
              <a:cxnLst/>
              <a:rect l="l" t="t" r="r" b="b"/>
              <a:pathLst>
                <a:path w="7287" h="679" extrusionOk="0">
                  <a:moveTo>
                    <a:pt x="0" y="0"/>
                  </a:moveTo>
                  <a:lnTo>
                    <a:pt x="0" y="679"/>
                  </a:lnTo>
                  <a:lnTo>
                    <a:pt x="7287" y="679"/>
                  </a:lnTo>
                  <a:lnTo>
                    <a:pt x="7287" y="0"/>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3"/>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txBox="1">
            <a:spLocks noGrp="1"/>
          </p:cNvSpPr>
          <p:nvPr>
            <p:ph type="title"/>
          </p:nvPr>
        </p:nvSpPr>
        <p:spPr>
          <a:xfrm>
            <a:off x="685800" y="2503200"/>
            <a:ext cx="43239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07" name="Google Shape;10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08" name="Google Shape;108;p3"/>
          <p:cNvSpPr txBox="1">
            <a:spLocks noGrp="1"/>
          </p:cNvSpPr>
          <p:nvPr>
            <p:ph type="title" idx="2" hasCustomPrompt="1"/>
          </p:nvPr>
        </p:nvSpPr>
        <p:spPr>
          <a:xfrm>
            <a:off x="685800" y="1335000"/>
            <a:ext cx="4323900" cy="1168200"/>
          </a:xfrm>
          <a:prstGeom prst="rect">
            <a:avLst/>
          </a:prstGeom>
        </p:spPr>
        <p:txBody>
          <a:bodyPr spcFirstLastPara="1" wrap="square" lIns="91425" tIns="91425" rIns="91425" bIns="91425" anchor="b" anchorCtr="0">
            <a:noAutofit/>
          </a:bodyPr>
          <a:lstStyle>
            <a:lvl1pPr lvl="0"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109" name="Google Shape;109;p3"/>
          <p:cNvSpPr txBox="1">
            <a:spLocks noGrp="1"/>
          </p:cNvSpPr>
          <p:nvPr>
            <p:ph type="subTitle" idx="1"/>
          </p:nvPr>
        </p:nvSpPr>
        <p:spPr>
          <a:xfrm>
            <a:off x="685800" y="3345000"/>
            <a:ext cx="4323900" cy="463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0"/>
        <p:cNvGrpSpPr/>
        <p:nvPr/>
      </p:nvGrpSpPr>
      <p:grpSpPr>
        <a:xfrm>
          <a:off x="0" y="0"/>
          <a:ext cx="0" cy="0"/>
          <a:chOff x="0" y="0"/>
          <a:chExt cx="0" cy="0"/>
        </a:xfrm>
      </p:grpSpPr>
      <p:sp>
        <p:nvSpPr>
          <p:cNvPr id="111" name="Google Shape;111;p4"/>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txBox="1">
            <a:spLocks noGrp="1"/>
          </p:cNvSpPr>
          <p:nvPr>
            <p:ph type="title"/>
          </p:nvPr>
        </p:nvSpPr>
        <p:spPr>
          <a:xfrm>
            <a:off x="685800" y="445025"/>
            <a:ext cx="7772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5" name="Google Shape;115;p4"/>
          <p:cNvSpPr txBox="1">
            <a:spLocks noGrp="1"/>
          </p:cNvSpPr>
          <p:nvPr>
            <p:ph type="body" idx="1"/>
          </p:nvPr>
        </p:nvSpPr>
        <p:spPr>
          <a:xfrm>
            <a:off x="685800" y="1152475"/>
            <a:ext cx="7772400" cy="3416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AutoNum type="arabicPeriod"/>
              <a:defRPr sz="11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116" name="Google Shape;116;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7"/>
        <p:cNvGrpSpPr/>
        <p:nvPr/>
      </p:nvGrpSpPr>
      <p:grpSpPr>
        <a:xfrm>
          <a:off x="0" y="0"/>
          <a:ext cx="0" cy="0"/>
          <a:chOff x="0" y="0"/>
          <a:chExt cx="0" cy="0"/>
        </a:xfrm>
      </p:grpSpPr>
      <p:sp>
        <p:nvSpPr>
          <p:cNvPr id="148" name="Google Shape;148;p9"/>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9"/>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9"/>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 name="Google Shape;151;p9"/>
          <p:cNvGrpSpPr/>
          <p:nvPr/>
        </p:nvGrpSpPr>
        <p:grpSpPr>
          <a:xfrm>
            <a:off x="664005" y="536350"/>
            <a:ext cx="7453562" cy="4147729"/>
            <a:chOff x="677150" y="1466675"/>
            <a:chExt cx="4997025" cy="2780725"/>
          </a:xfrm>
        </p:grpSpPr>
        <p:sp>
          <p:nvSpPr>
            <p:cNvPr id="152" name="Google Shape;152;p9"/>
            <p:cNvSpPr/>
            <p:nvPr/>
          </p:nvSpPr>
          <p:spPr>
            <a:xfrm>
              <a:off x="932550" y="4033075"/>
              <a:ext cx="186350" cy="152125"/>
            </a:xfrm>
            <a:custGeom>
              <a:avLst/>
              <a:gdLst/>
              <a:ahLst/>
              <a:cxnLst/>
              <a:rect l="l" t="t" r="r" b="b"/>
              <a:pathLst>
                <a:path w="7454" h="6085" extrusionOk="0">
                  <a:moveTo>
                    <a:pt x="7061" y="0"/>
                  </a:moveTo>
                  <a:lnTo>
                    <a:pt x="6692" y="191"/>
                  </a:lnTo>
                  <a:lnTo>
                    <a:pt x="6644" y="191"/>
                  </a:lnTo>
                  <a:lnTo>
                    <a:pt x="6453" y="226"/>
                  </a:lnTo>
                  <a:lnTo>
                    <a:pt x="5799" y="131"/>
                  </a:lnTo>
                  <a:lnTo>
                    <a:pt x="5418" y="274"/>
                  </a:lnTo>
                  <a:lnTo>
                    <a:pt x="5299" y="357"/>
                  </a:lnTo>
                  <a:lnTo>
                    <a:pt x="5096" y="429"/>
                  </a:lnTo>
                  <a:lnTo>
                    <a:pt x="5084" y="453"/>
                  </a:lnTo>
                  <a:lnTo>
                    <a:pt x="5072" y="453"/>
                  </a:lnTo>
                  <a:lnTo>
                    <a:pt x="4858" y="512"/>
                  </a:lnTo>
                  <a:lnTo>
                    <a:pt x="4656" y="715"/>
                  </a:lnTo>
                  <a:lnTo>
                    <a:pt x="4584" y="929"/>
                  </a:lnTo>
                  <a:lnTo>
                    <a:pt x="4346" y="1143"/>
                  </a:lnTo>
                  <a:lnTo>
                    <a:pt x="4227" y="1286"/>
                  </a:lnTo>
                  <a:lnTo>
                    <a:pt x="4191" y="1322"/>
                  </a:lnTo>
                  <a:lnTo>
                    <a:pt x="3751" y="1667"/>
                  </a:lnTo>
                  <a:lnTo>
                    <a:pt x="3703" y="1667"/>
                  </a:lnTo>
                  <a:lnTo>
                    <a:pt x="3298" y="1846"/>
                  </a:lnTo>
                  <a:lnTo>
                    <a:pt x="3179" y="1905"/>
                  </a:lnTo>
                  <a:lnTo>
                    <a:pt x="3155" y="1917"/>
                  </a:lnTo>
                  <a:lnTo>
                    <a:pt x="3036" y="1953"/>
                  </a:lnTo>
                  <a:lnTo>
                    <a:pt x="2632" y="1953"/>
                  </a:lnTo>
                  <a:lnTo>
                    <a:pt x="2084" y="2072"/>
                  </a:lnTo>
                  <a:lnTo>
                    <a:pt x="1465" y="2191"/>
                  </a:lnTo>
                  <a:lnTo>
                    <a:pt x="1393" y="2191"/>
                  </a:lnTo>
                  <a:lnTo>
                    <a:pt x="1215" y="2203"/>
                  </a:lnTo>
                  <a:lnTo>
                    <a:pt x="1203" y="2191"/>
                  </a:lnTo>
                  <a:lnTo>
                    <a:pt x="989" y="2155"/>
                  </a:lnTo>
                  <a:lnTo>
                    <a:pt x="631" y="2096"/>
                  </a:lnTo>
                  <a:lnTo>
                    <a:pt x="369" y="2239"/>
                  </a:lnTo>
                  <a:lnTo>
                    <a:pt x="191" y="2310"/>
                  </a:lnTo>
                  <a:lnTo>
                    <a:pt x="119" y="2322"/>
                  </a:lnTo>
                  <a:lnTo>
                    <a:pt x="0" y="2393"/>
                  </a:lnTo>
                  <a:lnTo>
                    <a:pt x="0" y="2429"/>
                  </a:lnTo>
                  <a:lnTo>
                    <a:pt x="0" y="2548"/>
                  </a:lnTo>
                  <a:lnTo>
                    <a:pt x="155" y="2715"/>
                  </a:lnTo>
                  <a:lnTo>
                    <a:pt x="191" y="2727"/>
                  </a:lnTo>
                  <a:lnTo>
                    <a:pt x="310" y="2834"/>
                  </a:lnTo>
                  <a:lnTo>
                    <a:pt x="322" y="2858"/>
                  </a:lnTo>
                  <a:lnTo>
                    <a:pt x="357" y="2905"/>
                  </a:lnTo>
                  <a:lnTo>
                    <a:pt x="429" y="3024"/>
                  </a:lnTo>
                  <a:lnTo>
                    <a:pt x="441" y="3048"/>
                  </a:lnTo>
                  <a:lnTo>
                    <a:pt x="631" y="3429"/>
                  </a:lnTo>
                  <a:lnTo>
                    <a:pt x="655" y="3703"/>
                  </a:lnTo>
                  <a:lnTo>
                    <a:pt x="679" y="3822"/>
                  </a:lnTo>
                  <a:lnTo>
                    <a:pt x="869" y="4108"/>
                  </a:lnTo>
                  <a:lnTo>
                    <a:pt x="917" y="4120"/>
                  </a:lnTo>
                  <a:lnTo>
                    <a:pt x="1108" y="4417"/>
                  </a:lnTo>
                  <a:lnTo>
                    <a:pt x="1108" y="4465"/>
                  </a:lnTo>
                  <a:lnTo>
                    <a:pt x="1155" y="4536"/>
                  </a:lnTo>
                  <a:lnTo>
                    <a:pt x="1548" y="5013"/>
                  </a:lnTo>
                  <a:lnTo>
                    <a:pt x="1631" y="5156"/>
                  </a:lnTo>
                  <a:lnTo>
                    <a:pt x="1739" y="5346"/>
                  </a:lnTo>
                  <a:lnTo>
                    <a:pt x="1881" y="5548"/>
                  </a:lnTo>
                  <a:lnTo>
                    <a:pt x="2024" y="5989"/>
                  </a:lnTo>
                  <a:lnTo>
                    <a:pt x="2060" y="6060"/>
                  </a:lnTo>
                  <a:lnTo>
                    <a:pt x="2155" y="6084"/>
                  </a:lnTo>
                  <a:lnTo>
                    <a:pt x="2632" y="5989"/>
                  </a:lnTo>
                  <a:lnTo>
                    <a:pt x="2894" y="5846"/>
                  </a:lnTo>
                  <a:lnTo>
                    <a:pt x="3275" y="5751"/>
                  </a:lnTo>
                  <a:lnTo>
                    <a:pt x="3656" y="5596"/>
                  </a:lnTo>
                  <a:lnTo>
                    <a:pt x="3989" y="5227"/>
                  </a:lnTo>
                  <a:lnTo>
                    <a:pt x="4144" y="4989"/>
                  </a:lnTo>
                  <a:lnTo>
                    <a:pt x="4346" y="4703"/>
                  </a:lnTo>
                  <a:lnTo>
                    <a:pt x="4358" y="4703"/>
                  </a:lnTo>
                  <a:lnTo>
                    <a:pt x="4584" y="4501"/>
                  </a:lnTo>
                  <a:lnTo>
                    <a:pt x="4620" y="4346"/>
                  </a:lnTo>
                  <a:lnTo>
                    <a:pt x="4727" y="3929"/>
                  </a:lnTo>
                  <a:lnTo>
                    <a:pt x="4739" y="3905"/>
                  </a:lnTo>
                  <a:lnTo>
                    <a:pt x="4894" y="3501"/>
                  </a:lnTo>
                  <a:lnTo>
                    <a:pt x="4906" y="3465"/>
                  </a:lnTo>
                  <a:lnTo>
                    <a:pt x="5013" y="3262"/>
                  </a:lnTo>
                  <a:lnTo>
                    <a:pt x="5084" y="3108"/>
                  </a:lnTo>
                  <a:lnTo>
                    <a:pt x="5215" y="2905"/>
                  </a:lnTo>
                  <a:lnTo>
                    <a:pt x="5215" y="2608"/>
                  </a:lnTo>
                  <a:lnTo>
                    <a:pt x="5203" y="2512"/>
                  </a:lnTo>
                  <a:lnTo>
                    <a:pt x="5453" y="2072"/>
                  </a:lnTo>
                  <a:lnTo>
                    <a:pt x="5965" y="1596"/>
                  </a:lnTo>
                  <a:lnTo>
                    <a:pt x="6049" y="1500"/>
                  </a:lnTo>
                  <a:lnTo>
                    <a:pt x="6251" y="1310"/>
                  </a:lnTo>
                  <a:lnTo>
                    <a:pt x="7227" y="786"/>
                  </a:lnTo>
                  <a:lnTo>
                    <a:pt x="7239" y="726"/>
                  </a:lnTo>
                  <a:lnTo>
                    <a:pt x="7454" y="357"/>
                  </a:lnTo>
                  <a:lnTo>
                    <a:pt x="7454" y="334"/>
                  </a:lnTo>
                  <a:lnTo>
                    <a:pt x="7323" y="12"/>
                  </a:lnTo>
                  <a:lnTo>
                    <a:pt x="7061"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9"/>
            <p:cNvSpPr/>
            <p:nvPr/>
          </p:nvSpPr>
          <p:spPr>
            <a:xfrm>
              <a:off x="1552275" y="3990200"/>
              <a:ext cx="99725" cy="145275"/>
            </a:xfrm>
            <a:custGeom>
              <a:avLst/>
              <a:gdLst/>
              <a:ahLst/>
              <a:cxnLst/>
              <a:rect l="l" t="t" r="r" b="b"/>
              <a:pathLst>
                <a:path w="3989" h="5811" extrusionOk="0">
                  <a:moveTo>
                    <a:pt x="3560" y="1"/>
                  </a:moveTo>
                  <a:lnTo>
                    <a:pt x="2893" y="36"/>
                  </a:lnTo>
                  <a:lnTo>
                    <a:pt x="2417" y="274"/>
                  </a:lnTo>
                  <a:lnTo>
                    <a:pt x="2215" y="596"/>
                  </a:lnTo>
                  <a:lnTo>
                    <a:pt x="2119" y="1072"/>
                  </a:lnTo>
                  <a:lnTo>
                    <a:pt x="2072" y="1191"/>
                  </a:lnTo>
                  <a:lnTo>
                    <a:pt x="2000" y="1632"/>
                  </a:lnTo>
                  <a:lnTo>
                    <a:pt x="1917" y="1715"/>
                  </a:lnTo>
                  <a:lnTo>
                    <a:pt x="1441" y="2549"/>
                  </a:lnTo>
                  <a:lnTo>
                    <a:pt x="1357" y="2715"/>
                  </a:lnTo>
                  <a:lnTo>
                    <a:pt x="1238" y="2918"/>
                  </a:lnTo>
                  <a:lnTo>
                    <a:pt x="881" y="3680"/>
                  </a:lnTo>
                  <a:lnTo>
                    <a:pt x="810" y="3846"/>
                  </a:lnTo>
                  <a:lnTo>
                    <a:pt x="762" y="3870"/>
                  </a:lnTo>
                  <a:lnTo>
                    <a:pt x="750" y="3989"/>
                  </a:lnTo>
                  <a:lnTo>
                    <a:pt x="595" y="4215"/>
                  </a:lnTo>
                  <a:lnTo>
                    <a:pt x="405" y="4632"/>
                  </a:lnTo>
                  <a:lnTo>
                    <a:pt x="405" y="4668"/>
                  </a:lnTo>
                  <a:lnTo>
                    <a:pt x="369" y="5204"/>
                  </a:lnTo>
                  <a:lnTo>
                    <a:pt x="357" y="5263"/>
                  </a:lnTo>
                  <a:lnTo>
                    <a:pt x="238" y="5418"/>
                  </a:lnTo>
                  <a:lnTo>
                    <a:pt x="0" y="5704"/>
                  </a:lnTo>
                  <a:lnTo>
                    <a:pt x="536" y="5811"/>
                  </a:lnTo>
                  <a:lnTo>
                    <a:pt x="822" y="5775"/>
                  </a:lnTo>
                  <a:lnTo>
                    <a:pt x="965" y="5799"/>
                  </a:lnTo>
                  <a:lnTo>
                    <a:pt x="965" y="5573"/>
                  </a:lnTo>
                  <a:lnTo>
                    <a:pt x="1262" y="5418"/>
                  </a:lnTo>
                  <a:lnTo>
                    <a:pt x="2131" y="5085"/>
                  </a:lnTo>
                  <a:lnTo>
                    <a:pt x="3620" y="3573"/>
                  </a:lnTo>
                  <a:lnTo>
                    <a:pt x="3679" y="3501"/>
                  </a:lnTo>
                  <a:lnTo>
                    <a:pt x="3679" y="3239"/>
                  </a:lnTo>
                  <a:lnTo>
                    <a:pt x="3679" y="2953"/>
                  </a:lnTo>
                  <a:lnTo>
                    <a:pt x="3846" y="2430"/>
                  </a:lnTo>
                  <a:lnTo>
                    <a:pt x="3965" y="2001"/>
                  </a:lnTo>
                  <a:lnTo>
                    <a:pt x="3989" y="1810"/>
                  </a:lnTo>
                  <a:lnTo>
                    <a:pt x="3989" y="1715"/>
                  </a:lnTo>
                  <a:lnTo>
                    <a:pt x="3989" y="1525"/>
                  </a:lnTo>
                  <a:lnTo>
                    <a:pt x="3870" y="441"/>
                  </a:lnTo>
                  <a:lnTo>
                    <a:pt x="3798" y="274"/>
                  </a:lnTo>
                  <a:lnTo>
                    <a:pt x="3786" y="274"/>
                  </a:lnTo>
                  <a:lnTo>
                    <a:pt x="3632" y="120"/>
                  </a:lnTo>
                  <a:lnTo>
                    <a:pt x="3560"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9"/>
            <p:cNvSpPr/>
            <p:nvPr/>
          </p:nvSpPr>
          <p:spPr>
            <a:xfrm>
              <a:off x="1185850" y="4136950"/>
              <a:ext cx="105700" cy="110450"/>
            </a:xfrm>
            <a:custGeom>
              <a:avLst/>
              <a:gdLst/>
              <a:ahLst/>
              <a:cxnLst/>
              <a:rect l="l" t="t" r="r" b="b"/>
              <a:pathLst>
                <a:path w="4228" h="4418" extrusionOk="0">
                  <a:moveTo>
                    <a:pt x="3751" y="0"/>
                  </a:moveTo>
                  <a:lnTo>
                    <a:pt x="3584" y="72"/>
                  </a:lnTo>
                  <a:lnTo>
                    <a:pt x="3584" y="143"/>
                  </a:lnTo>
                  <a:lnTo>
                    <a:pt x="3620" y="262"/>
                  </a:lnTo>
                  <a:lnTo>
                    <a:pt x="3620" y="346"/>
                  </a:lnTo>
                  <a:lnTo>
                    <a:pt x="3060" y="358"/>
                  </a:lnTo>
                  <a:lnTo>
                    <a:pt x="2798" y="262"/>
                  </a:lnTo>
                  <a:lnTo>
                    <a:pt x="2263" y="310"/>
                  </a:lnTo>
                  <a:lnTo>
                    <a:pt x="1620" y="131"/>
                  </a:lnTo>
                  <a:lnTo>
                    <a:pt x="1429" y="108"/>
                  </a:lnTo>
                  <a:lnTo>
                    <a:pt x="1310" y="108"/>
                  </a:lnTo>
                  <a:lnTo>
                    <a:pt x="1096" y="143"/>
                  </a:lnTo>
                  <a:lnTo>
                    <a:pt x="1084" y="143"/>
                  </a:lnTo>
                  <a:lnTo>
                    <a:pt x="1013" y="786"/>
                  </a:lnTo>
                  <a:lnTo>
                    <a:pt x="667" y="1322"/>
                  </a:lnTo>
                  <a:lnTo>
                    <a:pt x="489" y="1489"/>
                  </a:lnTo>
                  <a:lnTo>
                    <a:pt x="262" y="1620"/>
                  </a:lnTo>
                  <a:lnTo>
                    <a:pt x="60" y="1739"/>
                  </a:lnTo>
                  <a:lnTo>
                    <a:pt x="24" y="2084"/>
                  </a:lnTo>
                  <a:lnTo>
                    <a:pt x="1" y="2584"/>
                  </a:lnTo>
                  <a:lnTo>
                    <a:pt x="24" y="2786"/>
                  </a:lnTo>
                  <a:lnTo>
                    <a:pt x="143" y="3048"/>
                  </a:lnTo>
                  <a:lnTo>
                    <a:pt x="227" y="3215"/>
                  </a:lnTo>
                  <a:lnTo>
                    <a:pt x="239" y="3239"/>
                  </a:lnTo>
                  <a:lnTo>
                    <a:pt x="346" y="3465"/>
                  </a:lnTo>
                  <a:lnTo>
                    <a:pt x="501" y="3584"/>
                  </a:lnTo>
                  <a:lnTo>
                    <a:pt x="655" y="3703"/>
                  </a:lnTo>
                  <a:lnTo>
                    <a:pt x="739" y="3858"/>
                  </a:lnTo>
                  <a:lnTo>
                    <a:pt x="989" y="4013"/>
                  </a:lnTo>
                  <a:lnTo>
                    <a:pt x="1382" y="4334"/>
                  </a:lnTo>
                  <a:lnTo>
                    <a:pt x="1429" y="4346"/>
                  </a:lnTo>
                  <a:lnTo>
                    <a:pt x="1786" y="4370"/>
                  </a:lnTo>
                  <a:lnTo>
                    <a:pt x="1953" y="4418"/>
                  </a:lnTo>
                  <a:lnTo>
                    <a:pt x="2560" y="4287"/>
                  </a:lnTo>
                  <a:lnTo>
                    <a:pt x="3179" y="4049"/>
                  </a:lnTo>
                  <a:lnTo>
                    <a:pt x="3465" y="3977"/>
                  </a:lnTo>
                  <a:lnTo>
                    <a:pt x="3620" y="3894"/>
                  </a:lnTo>
                  <a:lnTo>
                    <a:pt x="4180" y="3227"/>
                  </a:lnTo>
                  <a:lnTo>
                    <a:pt x="4227" y="3096"/>
                  </a:lnTo>
                  <a:lnTo>
                    <a:pt x="4120" y="2941"/>
                  </a:lnTo>
                  <a:lnTo>
                    <a:pt x="4180" y="2548"/>
                  </a:lnTo>
                  <a:lnTo>
                    <a:pt x="4227" y="2346"/>
                  </a:lnTo>
                  <a:lnTo>
                    <a:pt x="4227" y="1846"/>
                  </a:lnTo>
                  <a:lnTo>
                    <a:pt x="4168" y="1596"/>
                  </a:lnTo>
                  <a:lnTo>
                    <a:pt x="3894" y="905"/>
                  </a:lnTo>
                  <a:lnTo>
                    <a:pt x="3811" y="596"/>
                  </a:lnTo>
                  <a:lnTo>
                    <a:pt x="3930" y="191"/>
                  </a:lnTo>
                  <a:lnTo>
                    <a:pt x="3751"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9"/>
            <p:cNvSpPr/>
            <p:nvPr/>
          </p:nvSpPr>
          <p:spPr>
            <a:xfrm>
              <a:off x="1638875" y="3864900"/>
              <a:ext cx="105100" cy="100625"/>
            </a:xfrm>
            <a:custGeom>
              <a:avLst/>
              <a:gdLst/>
              <a:ahLst/>
              <a:cxnLst/>
              <a:rect l="l" t="t" r="r" b="b"/>
              <a:pathLst>
                <a:path w="4204" h="4025" extrusionOk="0">
                  <a:moveTo>
                    <a:pt x="3918" y="0"/>
                  </a:moveTo>
                  <a:lnTo>
                    <a:pt x="3549" y="167"/>
                  </a:lnTo>
                  <a:lnTo>
                    <a:pt x="3442" y="393"/>
                  </a:lnTo>
                  <a:lnTo>
                    <a:pt x="3442" y="417"/>
                  </a:lnTo>
                  <a:lnTo>
                    <a:pt x="3370" y="631"/>
                  </a:lnTo>
                  <a:lnTo>
                    <a:pt x="3239" y="988"/>
                  </a:lnTo>
                  <a:lnTo>
                    <a:pt x="2858" y="1107"/>
                  </a:lnTo>
                  <a:lnTo>
                    <a:pt x="2561" y="1024"/>
                  </a:lnTo>
                  <a:lnTo>
                    <a:pt x="2477" y="1060"/>
                  </a:lnTo>
                  <a:lnTo>
                    <a:pt x="2323" y="1143"/>
                  </a:lnTo>
                  <a:lnTo>
                    <a:pt x="2287" y="1143"/>
                  </a:lnTo>
                  <a:lnTo>
                    <a:pt x="1846" y="1346"/>
                  </a:lnTo>
                  <a:lnTo>
                    <a:pt x="1787" y="1417"/>
                  </a:lnTo>
                  <a:lnTo>
                    <a:pt x="1370" y="1584"/>
                  </a:lnTo>
                  <a:lnTo>
                    <a:pt x="1180" y="1596"/>
                  </a:lnTo>
                  <a:lnTo>
                    <a:pt x="989" y="1667"/>
                  </a:lnTo>
                  <a:lnTo>
                    <a:pt x="953" y="1679"/>
                  </a:lnTo>
                  <a:lnTo>
                    <a:pt x="1001" y="1703"/>
                  </a:lnTo>
                  <a:lnTo>
                    <a:pt x="656" y="2024"/>
                  </a:lnTo>
                  <a:lnTo>
                    <a:pt x="632" y="2072"/>
                  </a:lnTo>
                  <a:lnTo>
                    <a:pt x="465" y="2310"/>
                  </a:lnTo>
                  <a:lnTo>
                    <a:pt x="382" y="2536"/>
                  </a:lnTo>
                  <a:lnTo>
                    <a:pt x="382" y="2953"/>
                  </a:lnTo>
                  <a:lnTo>
                    <a:pt x="382" y="2965"/>
                  </a:lnTo>
                  <a:lnTo>
                    <a:pt x="382" y="2977"/>
                  </a:lnTo>
                  <a:lnTo>
                    <a:pt x="358" y="3143"/>
                  </a:lnTo>
                  <a:lnTo>
                    <a:pt x="96" y="3489"/>
                  </a:lnTo>
                  <a:lnTo>
                    <a:pt x="1" y="3572"/>
                  </a:lnTo>
                  <a:lnTo>
                    <a:pt x="215" y="3929"/>
                  </a:lnTo>
                  <a:lnTo>
                    <a:pt x="572" y="3941"/>
                  </a:lnTo>
                  <a:lnTo>
                    <a:pt x="775" y="3977"/>
                  </a:lnTo>
                  <a:lnTo>
                    <a:pt x="882" y="4024"/>
                  </a:lnTo>
                  <a:lnTo>
                    <a:pt x="1001" y="4001"/>
                  </a:lnTo>
                  <a:lnTo>
                    <a:pt x="1287" y="3560"/>
                  </a:lnTo>
                  <a:lnTo>
                    <a:pt x="1406" y="3405"/>
                  </a:lnTo>
                  <a:lnTo>
                    <a:pt x="1846" y="3286"/>
                  </a:lnTo>
                  <a:lnTo>
                    <a:pt x="1882" y="3310"/>
                  </a:lnTo>
                  <a:lnTo>
                    <a:pt x="2120" y="3310"/>
                  </a:lnTo>
                  <a:lnTo>
                    <a:pt x="2239" y="3262"/>
                  </a:lnTo>
                  <a:lnTo>
                    <a:pt x="2596" y="3012"/>
                  </a:lnTo>
                  <a:lnTo>
                    <a:pt x="2715" y="2929"/>
                  </a:lnTo>
                  <a:lnTo>
                    <a:pt x="3085" y="2893"/>
                  </a:lnTo>
                  <a:lnTo>
                    <a:pt x="3358" y="2679"/>
                  </a:lnTo>
                  <a:lnTo>
                    <a:pt x="3477" y="2608"/>
                  </a:lnTo>
                  <a:lnTo>
                    <a:pt x="3597" y="2536"/>
                  </a:lnTo>
                  <a:lnTo>
                    <a:pt x="3620" y="2489"/>
                  </a:lnTo>
                  <a:lnTo>
                    <a:pt x="3787" y="2215"/>
                  </a:lnTo>
                  <a:lnTo>
                    <a:pt x="3799" y="2179"/>
                  </a:lnTo>
                  <a:lnTo>
                    <a:pt x="3870" y="1703"/>
                  </a:lnTo>
                  <a:lnTo>
                    <a:pt x="3906" y="1655"/>
                  </a:lnTo>
                  <a:lnTo>
                    <a:pt x="3918" y="1429"/>
                  </a:lnTo>
                  <a:lnTo>
                    <a:pt x="3870" y="1262"/>
                  </a:lnTo>
                  <a:lnTo>
                    <a:pt x="3870" y="1107"/>
                  </a:lnTo>
                  <a:lnTo>
                    <a:pt x="3906" y="1012"/>
                  </a:lnTo>
                  <a:lnTo>
                    <a:pt x="4085" y="881"/>
                  </a:lnTo>
                  <a:lnTo>
                    <a:pt x="4108" y="869"/>
                  </a:lnTo>
                  <a:lnTo>
                    <a:pt x="4192" y="631"/>
                  </a:lnTo>
                  <a:lnTo>
                    <a:pt x="4204" y="512"/>
                  </a:lnTo>
                  <a:lnTo>
                    <a:pt x="4156" y="191"/>
                  </a:lnTo>
                  <a:lnTo>
                    <a:pt x="3918"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9"/>
            <p:cNvSpPr/>
            <p:nvPr/>
          </p:nvSpPr>
          <p:spPr>
            <a:xfrm>
              <a:off x="677150" y="3964900"/>
              <a:ext cx="67600" cy="96175"/>
            </a:xfrm>
            <a:custGeom>
              <a:avLst/>
              <a:gdLst/>
              <a:ahLst/>
              <a:cxnLst/>
              <a:rect l="l" t="t" r="r" b="b"/>
              <a:pathLst>
                <a:path w="2704" h="3847" extrusionOk="0">
                  <a:moveTo>
                    <a:pt x="1001" y="1"/>
                  </a:moveTo>
                  <a:lnTo>
                    <a:pt x="894" y="24"/>
                  </a:lnTo>
                  <a:lnTo>
                    <a:pt x="846" y="60"/>
                  </a:lnTo>
                  <a:lnTo>
                    <a:pt x="763" y="96"/>
                  </a:lnTo>
                  <a:lnTo>
                    <a:pt x="751" y="96"/>
                  </a:lnTo>
                  <a:lnTo>
                    <a:pt x="656" y="120"/>
                  </a:lnTo>
                  <a:lnTo>
                    <a:pt x="596" y="215"/>
                  </a:lnTo>
                  <a:lnTo>
                    <a:pt x="715" y="382"/>
                  </a:lnTo>
                  <a:lnTo>
                    <a:pt x="251" y="739"/>
                  </a:lnTo>
                  <a:lnTo>
                    <a:pt x="120" y="739"/>
                  </a:lnTo>
                  <a:lnTo>
                    <a:pt x="120" y="703"/>
                  </a:lnTo>
                  <a:lnTo>
                    <a:pt x="108" y="703"/>
                  </a:lnTo>
                  <a:lnTo>
                    <a:pt x="1" y="822"/>
                  </a:lnTo>
                  <a:lnTo>
                    <a:pt x="48" y="1001"/>
                  </a:lnTo>
                  <a:lnTo>
                    <a:pt x="48" y="1013"/>
                  </a:lnTo>
                  <a:lnTo>
                    <a:pt x="286" y="1215"/>
                  </a:lnTo>
                  <a:lnTo>
                    <a:pt x="596" y="1894"/>
                  </a:lnTo>
                  <a:lnTo>
                    <a:pt x="644" y="1989"/>
                  </a:lnTo>
                  <a:lnTo>
                    <a:pt x="894" y="2489"/>
                  </a:lnTo>
                  <a:lnTo>
                    <a:pt x="1048" y="2787"/>
                  </a:lnTo>
                  <a:lnTo>
                    <a:pt x="1263" y="3275"/>
                  </a:lnTo>
                  <a:lnTo>
                    <a:pt x="1346" y="3608"/>
                  </a:lnTo>
                  <a:lnTo>
                    <a:pt x="1596" y="3834"/>
                  </a:lnTo>
                  <a:lnTo>
                    <a:pt x="1715" y="3846"/>
                  </a:lnTo>
                  <a:lnTo>
                    <a:pt x="1739" y="3846"/>
                  </a:lnTo>
                  <a:lnTo>
                    <a:pt x="1953" y="3608"/>
                  </a:lnTo>
                  <a:lnTo>
                    <a:pt x="2108" y="3275"/>
                  </a:lnTo>
                  <a:lnTo>
                    <a:pt x="2180" y="3132"/>
                  </a:lnTo>
                  <a:lnTo>
                    <a:pt x="2477" y="2560"/>
                  </a:lnTo>
                  <a:lnTo>
                    <a:pt x="2477" y="2525"/>
                  </a:lnTo>
                  <a:lnTo>
                    <a:pt x="2489" y="2287"/>
                  </a:lnTo>
                  <a:lnTo>
                    <a:pt x="2430" y="2084"/>
                  </a:lnTo>
                  <a:lnTo>
                    <a:pt x="2382" y="1965"/>
                  </a:lnTo>
                  <a:lnTo>
                    <a:pt x="2442" y="1537"/>
                  </a:lnTo>
                  <a:lnTo>
                    <a:pt x="2549" y="1358"/>
                  </a:lnTo>
                  <a:lnTo>
                    <a:pt x="2656" y="1239"/>
                  </a:lnTo>
                  <a:lnTo>
                    <a:pt x="2703" y="1048"/>
                  </a:lnTo>
                  <a:lnTo>
                    <a:pt x="2501" y="810"/>
                  </a:lnTo>
                  <a:lnTo>
                    <a:pt x="2430" y="620"/>
                  </a:lnTo>
                  <a:lnTo>
                    <a:pt x="2239" y="167"/>
                  </a:lnTo>
                  <a:lnTo>
                    <a:pt x="2156" y="96"/>
                  </a:lnTo>
                  <a:lnTo>
                    <a:pt x="1894" y="24"/>
                  </a:lnTo>
                  <a:lnTo>
                    <a:pt x="1763" y="48"/>
                  </a:lnTo>
                  <a:lnTo>
                    <a:pt x="1072" y="24"/>
                  </a:lnTo>
                  <a:lnTo>
                    <a:pt x="1001"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9"/>
            <p:cNvSpPr/>
            <p:nvPr/>
          </p:nvSpPr>
          <p:spPr>
            <a:xfrm>
              <a:off x="840275" y="4134575"/>
              <a:ext cx="50625" cy="44075"/>
            </a:xfrm>
            <a:custGeom>
              <a:avLst/>
              <a:gdLst/>
              <a:ahLst/>
              <a:cxnLst/>
              <a:rect l="l" t="t" r="r" b="b"/>
              <a:pathLst>
                <a:path w="2025" h="1763" extrusionOk="0">
                  <a:moveTo>
                    <a:pt x="1096" y="0"/>
                  </a:moveTo>
                  <a:lnTo>
                    <a:pt x="512" y="322"/>
                  </a:lnTo>
                  <a:lnTo>
                    <a:pt x="12" y="834"/>
                  </a:lnTo>
                  <a:lnTo>
                    <a:pt x="0" y="1119"/>
                  </a:lnTo>
                  <a:lnTo>
                    <a:pt x="12" y="1286"/>
                  </a:lnTo>
                  <a:lnTo>
                    <a:pt x="536" y="1762"/>
                  </a:lnTo>
                  <a:lnTo>
                    <a:pt x="858" y="1727"/>
                  </a:lnTo>
                  <a:lnTo>
                    <a:pt x="929" y="1715"/>
                  </a:lnTo>
                  <a:lnTo>
                    <a:pt x="1334" y="1667"/>
                  </a:lnTo>
                  <a:lnTo>
                    <a:pt x="1393" y="1643"/>
                  </a:lnTo>
                  <a:lnTo>
                    <a:pt x="1691" y="1405"/>
                  </a:lnTo>
                  <a:lnTo>
                    <a:pt x="1846" y="1227"/>
                  </a:lnTo>
                  <a:lnTo>
                    <a:pt x="1858" y="1215"/>
                  </a:lnTo>
                  <a:lnTo>
                    <a:pt x="2001" y="1000"/>
                  </a:lnTo>
                  <a:lnTo>
                    <a:pt x="2024" y="953"/>
                  </a:lnTo>
                  <a:lnTo>
                    <a:pt x="2024" y="691"/>
                  </a:lnTo>
                  <a:lnTo>
                    <a:pt x="2001" y="643"/>
                  </a:lnTo>
                  <a:lnTo>
                    <a:pt x="1751" y="381"/>
                  </a:lnTo>
                  <a:lnTo>
                    <a:pt x="1643" y="322"/>
                  </a:lnTo>
                  <a:lnTo>
                    <a:pt x="1608" y="298"/>
                  </a:lnTo>
                  <a:lnTo>
                    <a:pt x="1489" y="226"/>
                  </a:lnTo>
                  <a:lnTo>
                    <a:pt x="1286" y="95"/>
                  </a:lnTo>
                  <a:lnTo>
                    <a:pt x="1096"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p:nvPr/>
          </p:nvSpPr>
          <p:spPr>
            <a:xfrm>
              <a:off x="4813975" y="3285125"/>
              <a:ext cx="59575" cy="40050"/>
            </a:xfrm>
            <a:custGeom>
              <a:avLst/>
              <a:gdLst/>
              <a:ahLst/>
              <a:cxnLst/>
              <a:rect l="l" t="t" r="r" b="b"/>
              <a:pathLst>
                <a:path w="2383" h="1602" extrusionOk="0">
                  <a:moveTo>
                    <a:pt x="695" y="168"/>
                  </a:moveTo>
                  <a:lnTo>
                    <a:pt x="695" y="168"/>
                  </a:lnTo>
                  <a:cubicBezTo>
                    <a:pt x="705" y="183"/>
                    <a:pt x="720" y="198"/>
                    <a:pt x="739" y="212"/>
                  </a:cubicBezTo>
                  <a:cubicBezTo>
                    <a:pt x="718" y="202"/>
                    <a:pt x="704" y="186"/>
                    <a:pt x="695" y="168"/>
                  </a:cubicBezTo>
                  <a:close/>
                  <a:moveTo>
                    <a:pt x="1037" y="807"/>
                  </a:moveTo>
                  <a:cubicBezTo>
                    <a:pt x="1049" y="807"/>
                    <a:pt x="1049" y="819"/>
                    <a:pt x="1072" y="843"/>
                  </a:cubicBezTo>
                  <a:lnTo>
                    <a:pt x="1037" y="807"/>
                  </a:lnTo>
                  <a:close/>
                  <a:moveTo>
                    <a:pt x="636" y="1"/>
                  </a:moveTo>
                  <a:cubicBezTo>
                    <a:pt x="620" y="1"/>
                    <a:pt x="599" y="10"/>
                    <a:pt x="572" y="34"/>
                  </a:cubicBezTo>
                  <a:cubicBezTo>
                    <a:pt x="596" y="45"/>
                    <a:pt x="596" y="81"/>
                    <a:pt x="596" y="105"/>
                  </a:cubicBezTo>
                  <a:cubicBezTo>
                    <a:pt x="572" y="105"/>
                    <a:pt x="596" y="81"/>
                    <a:pt x="572" y="69"/>
                  </a:cubicBezTo>
                  <a:cubicBezTo>
                    <a:pt x="572" y="45"/>
                    <a:pt x="560" y="45"/>
                    <a:pt x="548" y="45"/>
                  </a:cubicBezTo>
                  <a:cubicBezTo>
                    <a:pt x="489" y="81"/>
                    <a:pt x="477" y="129"/>
                    <a:pt x="441" y="164"/>
                  </a:cubicBezTo>
                  <a:cubicBezTo>
                    <a:pt x="429" y="188"/>
                    <a:pt x="418" y="212"/>
                    <a:pt x="394" y="224"/>
                  </a:cubicBezTo>
                  <a:cubicBezTo>
                    <a:pt x="382" y="260"/>
                    <a:pt x="358" y="284"/>
                    <a:pt x="322" y="307"/>
                  </a:cubicBezTo>
                  <a:cubicBezTo>
                    <a:pt x="239" y="379"/>
                    <a:pt x="120" y="307"/>
                    <a:pt x="37" y="391"/>
                  </a:cubicBezTo>
                  <a:cubicBezTo>
                    <a:pt x="1" y="438"/>
                    <a:pt x="1" y="498"/>
                    <a:pt x="13" y="557"/>
                  </a:cubicBezTo>
                  <a:cubicBezTo>
                    <a:pt x="144" y="629"/>
                    <a:pt x="144" y="736"/>
                    <a:pt x="84" y="855"/>
                  </a:cubicBezTo>
                  <a:cubicBezTo>
                    <a:pt x="37" y="962"/>
                    <a:pt x="37" y="1057"/>
                    <a:pt x="25" y="1165"/>
                  </a:cubicBezTo>
                  <a:cubicBezTo>
                    <a:pt x="120" y="1260"/>
                    <a:pt x="203" y="1343"/>
                    <a:pt x="334" y="1355"/>
                  </a:cubicBezTo>
                  <a:cubicBezTo>
                    <a:pt x="429" y="1319"/>
                    <a:pt x="548" y="1319"/>
                    <a:pt x="608" y="1212"/>
                  </a:cubicBezTo>
                  <a:cubicBezTo>
                    <a:pt x="620" y="1177"/>
                    <a:pt x="596" y="1153"/>
                    <a:pt x="608" y="1117"/>
                  </a:cubicBezTo>
                  <a:lnTo>
                    <a:pt x="608" y="1117"/>
                  </a:lnTo>
                  <a:cubicBezTo>
                    <a:pt x="656" y="1153"/>
                    <a:pt x="679" y="1165"/>
                    <a:pt x="715" y="1165"/>
                  </a:cubicBezTo>
                  <a:cubicBezTo>
                    <a:pt x="752" y="1152"/>
                    <a:pt x="789" y="1147"/>
                    <a:pt x="824" y="1147"/>
                  </a:cubicBezTo>
                  <a:cubicBezTo>
                    <a:pt x="927" y="1147"/>
                    <a:pt x="1026" y="1189"/>
                    <a:pt x="1132" y="1224"/>
                  </a:cubicBezTo>
                  <a:cubicBezTo>
                    <a:pt x="1229" y="1232"/>
                    <a:pt x="1321" y="1252"/>
                    <a:pt x="1416" y="1252"/>
                  </a:cubicBezTo>
                  <a:cubicBezTo>
                    <a:pt x="1459" y="1252"/>
                    <a:pt x="1503" y="1247"/>
                    <a:pt x="1549" y="1236"/>
                  </a:cubicBezTo>
                  <a:lnTo>
                    <a:pt x="1549" y="1236"/>
                  </a:lnTo>
                  <a:cubicBezTo>
                    <a:pt x="1549" y="1296"/>
                    <a:pt x="1489" y="1319"/>
                    <a:pt x="1465" y="1355"/>
                  </a:cubicBezTo>
                  <a:cubicBezTo>
                    <a:pt x="1465" y="1367"/>
                    <a:pt x="1465" y="1391"/>
                    <a:pt x="1489" y="1391"/>
                  </a:cubicBezTo>
                  <a:cubicBezTo>
                    <a:pt x="1505" y="1389"/>
                    <a:pt x="1522" y="1387"/>
                    <a:pt x="1538" y="1387"/>
                  </a:cubicBezTo>
                  <a:cubicBezTo>
                    <a:pt x="1607" y="1387"/>
                    <a:pt x="1675" y="1412"/>
                    <a:pt x="1703" y="1498"/>
                  </a:cubicBezTo>
                  <a:cubicBezTo>
                    <a:pt x="1703" y="1510"/>
                    <a:pt x="1727" y="1510"/>
                    <a:pt x="1739" y="1510"/>
                  </a:cubicBezTo>
                  <a:cubicBezTo>
                    <a:pt x="1787" y="1510"/>
                    <a:pt x="1846" y="1510"/>
                    <a:pt x="1870" y="1558"/>
                  </a:cubicBezTo>
                  <a:cubicBezTo>
                    <a:pt x="1928" y="1579"/>
                    <a:pt x="1982" y="1601"/>
                    <a:pt x="2037" y="1601"/>
                  </a:cubicBezTo>
                  <a:cubicBezTo>
                    <a:pt x="2072" y="1601"/>
                    <a:pt x="2107" y="1592"/>
                    <a:pt x="2144" y="1569"/>
                  </a:cubicBezTo>
                  <a:cubicBezTo>
                    <a:pt x="2215" y="1534"/>
                    <a:pt x="2287" y="1510"/>
                    <a:pt x="2334" y="1438"/>
                  </a:cubicBezTo>
                  <a:cubicBezTo>
                    <a:pt x="2334" y="1403"/>
                    <a:pt x="2346" y="1391"/>
                    <a:pt x="2346" y="1379"/>
                  </a:cubicBezTo>
                  <a:cubicBezTo>
                    <a:pt x="2382" y="1331"/>
                    <a:pt x="2358" y="1284"/>
                    <a:pt x="2358" y="1236"/>
                  </a:cubicBezTo>
                  <a:cubicBezTo>
                    <a:pt x="2382" y="1105"/>
                    <a:pt x="2323" y="1034"/>
                    <a:pt x="2180" y="1022"/>
                  </a:cubicBezTo>
                  <a:cubicBezTo>
                    <a:pt x="2156" y="1022"/>
                    <a:pt x="2120" y="998"/>
                    <a:pt x="2096" y="986"/>
                  </a:cubicBezTo>
                  <a:cubicBezTo>
                    <a:pt x="2084" y="974"/>
                    <a:pt x="2061" y="962"/>
                    <a:pt x="2049" y="962"/>
                  </a:cubicBezTo>
                  <a:cubicBezTo>
                    <a:pt x="1970" y="941"/>
                    <a:pt x="1896" y="936"/>
                    <a:pt x="1821" y="936"/>
                  </a:cubicBezTo>
                  <a:cubicBezTo>
                    <a:pt x="1771" y="936"/>
                    <a:pt x="1720" y="938"/>
                    <a:pt x="1668" y="938"/>
                  </a:cubicBezTo>
                  <a:cubicBezTo>
                    <a:pt x="1549" y="938"/>
                    <a:pt x="1430" y="926"/>
                    <a:pt x="1334" y="855"/>
                  </a:cubicBezTo>
                  <a:cubicBezTo>
                    <a:pt x="1315" y="852"/>
                    <a:pt x="1296" y="851"/>
                    <a:pt x="1276" y="851"/>
                  </a:cubicBezTo>
                  <a:cubicBezTo>
                    <a:pt x="1241" y="851"/>
                    <a:pt x="1204" y="854"/>
                    <a:pt x="1168" y="854"/>
                  </a:cubicBezTo>
                  <a:cubicBezTo>
                    <a:pt x="1146" y="854"/>
                    <a:pt x="1123" y="853"/>
                    <a:pt x="1102" y="850"/>
                  </a:cubicBezTo>
                  <a:lnTo>
                    <a:pt x="1102" y="850"/>
                  </a:lnTo>
                  <a:cubicBezTo>
                    <a:pt x="1209" y="811"/>
                    <a:pt x="1144" y="733"/>
                    <a:pt x="1144" y="676"/>
                  </a:cubicBezTo>
                  <a:cubicBezTo>
                    <a:pt x="1072" y="676"/>
                    <a:pt x="1096" y="629"/>
                    <a:pt x="1096" y="581"/>
                  </a:cubicBezTo>
                  <a:lnTo>
                    <a:pt x="1096" y="557"/>
                  </a:lnTo>
                  <a:cubicBezTo>
                    <a:pt x="1025" y="367"/>
                    <a:pt x="906" y="224"/>
                    <a:pt x="775" y="81"/>
                  </a:cubicBezTo>
                  <a:cubicBezTo>
                    <a:pt x="752" y="74"/>
                    <a:pt x="735" y="57"/>
                    <a:pt x="719" y="57"/>
                  </a:cubicBezTo>
                  <a:cubicBezTo>
                    <a:pt x="709" y="57"/>
                    <a:pt x="700" y="63"/>
                    <a:pt x="691" y="81"/>
                  </a:cubicBezTo>
                  <a:cubicBezTo>
                    <a:pt x="685" y="97"/>
                    <a:pt x="682" y="110"/>
                    <a:pt x="682" y="123"/>
                  </a:cubicBezTo>
                  <a:lnTo>
                    <a:pt x="682" y="123"/>
                  </a:lnTo>
                  <a:cubicBezTo>
                    <a:pt x="680" y="110"/>
                    <a:pt x="679" y="96"/>
                    <a:pt x="679" y="81"/>
                  </a:cubicBezTo>
                  <a:cubicBezTo>
                    <a:pt x="679" y="41"/>
                    <a:pt x="669" y="1"/>
                    <a:pt x="636"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9"/>
            <p:cNvSpPr/>
            <p:nvPr/>
          </p:nvSpPr>
          <p:spPr>
            <a:xfrm>
              <a:off x="5526875" y="2776075"/>
              <a:ext cx="147300" cy="98700"/>
            </a:xfrm>
            <a:custGeom>
              <a:avLst/>
              <a:gdLst/>
              <a:ahLst/>
              <a:cxnLst/>
              <a:rect l="l" t="t" r="r" b="b"/>
              <a:pathLst>
                <a:path w="5892" h="3948" extrusionOk="0">
                  <a:moveTo>
                    <a:pt x="3155" y="0"/>
                  </a:moveTo>
                  <a:cubicBezTo>
                    <a:pt x="3069" y="33"/>
                    <a:pt x="2972" y="85"/>
                    <a:pt x="2883" y="85"/>
                  </a:cubicBezTo>
                  <a:cubicBezTo>
                    <a:pt x="2875" y="85"/>
                    <a:pt x="2866" y="85"/>
                    <a:pt x="2858" y="83"/>
                  </a:cubicBezTo>
                  <a:cubicBezTo>
                    <a:pt x="2753" y="73"/>
                    <a:pt x="2649" y="69"/>
                    <a:pt x="2544" y="69"/>
                  </a:cubicBezTo>
                  <a:cubicBezTo>
                    <a:pt x="2292" y="69"/>
                    <a:pt x="2042" y="94"/>
                    <a:pt x="1798" y="119"/>
                  </a:cubicBezTo>
                  <a:cubicBezTo>
                    <a:pt x="1679" y="119"/>
                    <a:pt x="1572" y="155"/>
                    <a:pt x="1453" y="155"/>
                  </a:cubicBezTo>
                  <a:cubicBezTo>
                    <a:pt x="1414" y="170"/>
                    <a:pt x="1376" y="177"/>
                    <a:pt x="1337" y="177"/>
                  </a:cubicBezTo>
                  <a:cubicBezTo>
                    <a:pt x="1257" y="177"/>
                    <a:pt x="1176" y="148"/>
                    <a:pt x="1096" y="107"/>
                  </a:cubicBezTo>
                  <a:cubicBezTo>
                    <a:pt x="1050" y="98"/>
                    <a:pt x="1005" y="75"/>
                    <a:pt x="960" y="75"/>
                  </a:cubicBezTo>
                  <a:cubicBezTo>
                    <a:pt x="946" y="75"/>
                    <a:pt x="931" y="78"/>
                    <a:pt x="917" y="83"/>
                  </a:cubicBezTo>
                  <a:cubicBezTo>
                    <a:pt x="750" y="143"/>
                    <a:pt x="572" y="119"/>
                    <a:pt x="429" y="226"/>
                  </a:cubicBezTo>
                  <a:cubicBezTo>
                    <a:pt x="357" y="238"/>
                    <a:pt x="298" y="274"/>
                    <a:pt x="215" y="286"/>
                  </a:cubicBezTo>
                  <a:cubicBezTo>
                    <a:pt x="203" y="334"/>
                    <a:pt x="238" y="357"/>
                    <a:pt x="250" y="393"/>
                  </a:cubicBezTo>
                  <a:cubicBezTo>
                    <a:pt x="274" y="417"/>
                    <a:pt x="334" y="464"/>
                    <a:pt x="298" y="512"/>
                  </a:cubicBezTo>
                  <a:cubicBezTo>
                    <a:pt x="282" y="529"/>
                    <a:pt x="267" y="535"/>
                    <a:pt x="254" y="535"/>
                  </a:cubicBezTo>
                  <a:cubicBezTo>
                    <a:pt x="220" y="535"/>
                    <a:pt x="196" y="490"/>
                    <a:pt x="179" y="464"/>
                  </a:cubicBezTo>
                  <a:cubicBezTo>
                    <a:pt x="153" y="456"/>
                    <a:pt x="133" y="422"/>
                    <a:pt x="102" y="422"/>
                  </a:cubicBezTo>
                  <a:cubicBezTo>
                    <a:pt x="90" y="422"/>
                    <a:pt x="76" y="427"/>
                    <a:pt x="60" y="441"/>
                  </a:cubicBezTo>
                  <a:lnTo>
                    <a:pt x="24" y="464"/>
                  </a:lnTo>
                  <a:cubicBezTo>
                    <a:pt x="24" y="512"/>
                    <a:pt x="12" y="536"/>
                    <a:pt x="0" y="584"/>
                  </a:cubicBezTo>
                  <a:lnTo>
                    <a:pt x="0" y="679"/>
                  </a:lnTo>
                  <a:cubicBezTo>
                    <a:pt x="18" y="661"/>
                    <a:pt x="42" y="652"/>
                    <a:pt x="66" y="652"/>
                  </a:cubicBezTo>
                  <a:cubicBezTo>
                    <a:pt x="90" y="652"/>
                    <a:pt x="113" y="661"/>
                    <a:pt x="131" y="679"/>
                  </a:cubicBezTo>
                  <a:cubicBezTo>
                    <a:pt x="131" y="691"/>
                    <a:pt x="119" y="750"/>
                    <a:pt x="96" y="774"/>
                  </a:cubicBezTo>
                  <a:cubicBezTo>
                    <a:pt x="84" y="810"/>
                    <a:pt x="36" y="857"/>
                    <a:pt x="119" y="881"/>
                  </a:cubicBezTo>
                  <a:cubicBezTo>
                    <a:pt x="24" y="929"/>
                    <a:pt x="250" y="1036"/>
                    <a:pt x="84" y="1048"/>
                  </a:cubicBezTo>
                  <a:cubicBezTo>
                    <a:pt x="72" y="1167"/>
                    <a:pt x="179" y="1155"/>
                    <a:pt x="238" y="1191"/>
                  </a:cubicBezTo>
                  <a:cubicBezTo>
                    <a:pt x="453" y="1250"/>
                    <a:pt x="453" y="1250"/>
                    <a:pt x="334" y="1417"/>
                  </a:cubicBezTo>
                  <a:cubicBezTo>
                    <a:pt x="262" y="1572"/>
                    <a:pt x="274" y="1727"/>
                    <a:pt x="298" y="1893"/>
                  </a:cubicBezTo>
                  <a:cubicBezTo>
                    <a:pt x="274" y="1941"/>
                    <a:pt x="274" y="1988"/>
                    <a:pt x="262" y="2024"/>
                  </a:cubicBezTo>
                  <a:cubicBezTo>
                    <a:pt x="310" y="2131"/>
                    <a:pt x="417" y="2119"/>
                    <a:pt x="488" y="2167"/>
                  </a:cubicBezTo>
                  <a:cubicBezTo>
                    <a:pt x="572" y="2191"/>
                    <a:pt x="655" y="2239"/>
                    <a:pt x="750" y="2239"/>
                  </a:cubicBezTo>
                  <a:cubicBezTo>
                    <a:pt x="798" y="2239"/>
                    <a:pt x="858" y="2239"/>
                    <a:pt x="905" y="2227"/>
                  </a:cubicBezTo>
                  <a:cubicBezTo>
                    <a:pt x="965" y="2203"/>
                    <a:pt x="1012" y="2203"/>
                    <a:pt x="1048" y="2191"/>
                  </a:cubicBezTo>
                  <a:cubicBezTo>
                    <a:pt x="1155" y="2191"/>
                    <a:pt x="1250" y="2167"/>
                    <a:pt x="1334" y="2131"/>
                  </a:cubicBezTo>
                  <a:cubicBezTo>
                    <a:pt x="1381" y="2119"/>
                    <a:pt x="1441" y="2119"/>
                    <a:pt x="1489" y="2108"/>
                  </a:cubicBezTo>
                  <a:cubicBezTo>
                    <a:pt x="1525" y="2094"/>
                    <a:pt x="1566" y="2091"/>
                    <a:pt x="1608" y="2091"/>
                  </a:cubicBezTo>
                  <a:cubicBezTo>
                    <a:pt x="1642" y="2091"/>
                    <a:pt x="1677" y="2093"/>
                    <a:pt x="1712" y="2093"/>
                  </a:cubicBezTo>
                  <a:cubicBezTo>
                    <a:pt x="1745" y="2093"/>
                    <a:pt x="1778" y="2091"/>
                    <a:pt x="1810" y="2084"/>
                  </a:cubicBezTo>
                  <a:cubicBezTo>
                    <a:pt x="1965" y="2084"/>
                    <a:pt x="2096" y="2108"/>
                    <a:pt x="2215" y="2167"/>
                  </a:cubicBezTo>
                  <a:cubicBezTo>
                    <a:pt x="2298" y="2191"/>
                    <a:pt x="2382" y="2227"/>
                    <a:pt x="2453" y="2262"/>
                  </a:cubicBezTo>
                  <a:cubicBezTo>
                    <a:pt x="2798" y="2489"/>
                    <a:pt x="3132" y="2727"/>
                    <a:pt x="3465" y="2953"/>
                  </a:cubicBezTo>
                  <a:cubicBezTo>
                    <a:pt x="3548" y="3001"/>
                    <a:pt x="3655" y="3060"/>
                    <a:pt x="3727" y="3131"/>
                  </a:cubicBezTo>
                  <a:cubicBezTo>
                    <a:pt x="3834" y="3191"/>
                    <a:pt x="3929" y="3251"/>
                    <a:pt x="4025" y="3322"/>
                  </a:cubicBezTo>
                  <a:cubicBezTo>
                    <a:pt x="4144" y="3382"/>
                    <a:pt x="4227" y="3489"/>
                    <a:pt x="4358" y="3501"/>
                  </a:cubicBezTo>
                  <a:cubicBezTo>
                    <a:pt x="4368" y="3499"/>
                    <a:pt x="4377" y="3498"/>
                    <a:pt x="4387" y="3498"/>
                  </a:cubicBezTo>
                  <a:cubicBezTo>
                    <a:pt x="4471" y="3498"/>
                    <a:pt x="4554" y="3558"/>
                    <a:pt x="4631" y="3558"/>
                  </a:cubicBezTo>
                  <a:cubicBezTo>
                    <a:pt x="4648" y="3558"/>
                    <a:pt x="4666" y="3555"/>
                    <a:pt x="4683" y="3547"/>
                  </a:cubicBezTo>
                  <a:lnTo>
                    <a:pt x="4683" y="3547"/>
                  </a:lnTo>
                  <a:cubicBezTo>
                    <a:pt x="4661" y="3562"/>
                    <a:pt x="4634" y="3581"/>
                    <a:pt x="4608" y="3608"/>
                  </a:cubicBezTo>
                  <a:cubicBezTo>
                    <a:pt x="4608" y="3620"/>
                    <a:pt x="4608" y="3620"/>
                    <a:pt x="4620" y="3643"/>
                  </a:cubicBezTo>
                  <a:cubicBezTo>
                    <a:pt x="4656" y="3655"/>
                    <a:pt x="4703" y="3655"/>
                    <a:pt x="4727" y="3667"/>
                  </a:cubicBezTo>
                  <a:cubicBezTo>
                    <a:pt x="4822" y="3715"/>
                    <a:pt x="4965" y="3679"/>
                    <a:pt x="5001" y="3834"/>
                  </a:cubicBezTo>
                  <a:lnTo>
                    <a:pt x="5037" y="3882"/>
                  </a:lnTo>
                  <a:cubicBezTo>
                    <a:pt x="5096" y="3932"/>
                    <a:pt x="5161" y="3947"/>
                    <a:pt x="5228" y="3947"/>
                  </a:cubicBezTo>
                  <a:cubicBezTo>
                    <a:pt x="5255" y="3947"/>
                    <a:pt x="5283" y="3945"/>
                    <a:pt x="5310" y="3941"/>
                  </a:cubicBezTo>
                  <a:cubicBezTo>
                    <a:pt x="5430" y="3905"/>
                    <a:pt x="5560" y="3893"/>
                    <a:pt x="5680" y="3882"/>
                  </a:cubicBezTo>
                  <a:cubicBezTo>
                    <a:pt x="5799" y="3846"/>
                    <a:pt x="5834" y="3739"/>
                    <a:pt x="5834" y="3643"/>
                  </a:cubicBezTo>
                  <a:lnTo>
                    <a:pt x="5834" y="3524"/>
                  </a:lnTo>
                  <a:cubicBezTo>
                    <a:pt x="5811" y="3310"/>
                    <a:pt x="5834" y="3120"/>
                    <a:pt x="5834" y="2905"/>
                  </a:cubicBezTo>
                  <a:cubicBezTo>
                    <a:pt x="5799" y="2846"/>
                    <a:pt x="5811" y="2786"/>
                    <a:pt x="5799" y="2727"/>
                  </a:cubicBezTo>
                  <a:cubicBezTo>
                    <a:pt x="5775" y="2597"/>
                    <a:pt x="5891" y="2468"/>
                    <a:pt x="5790" y="2327"/>
                  </a:cubicBezTo>
                  <a:lnTo>
                    <a:pt x="5790" y="2327"/>
                  </a:lnTo>
                  <a:cubicBezTo>
                    <a:pt x="5793" y="2329"/>
                    <a:pt x="5796" y="2330"/>
                    <a:pt x="5800" y="2330"/>
                  </a:cubicBezTo>
                  <a:cubicBezTo>
                    <a:pt x="5803" y="2330"/>
                    <a:pt x="5807" y="2328"/>
                    <a:pt x="5811" y="2322"/>
                  </a:cubicBezTo>
                  <a:cubicBezTo>
                    <a:pt x="5834" y="2310"/>
                    <a:pt x="5846" y="2298"/>
                    <a:pt x="5846" y="2286"/>
                  </a:cubicBezTo>
                  <a:cubicBezTo>
                    <a:pt x="5846" y="2167"/>
                    <a:pt x="5811" y="2060"/>
                    <a:pt x="5775" y="1953"/>
                  </a:cubicBezTo>
                  <a:cubicBezTo>
                    <a:pt x="5727" y="1917"/>
                    <a:pt x="5668" y="1881"/>
                    <a:pt x="5596" y="1881"/>
                  </a:cubicBezTo>
                  <a:cubicBezTo>
                    <a:pt x="5553" y="1886"/>
                    <a:pt x="5511" y="1893"/>
                    <a:pt x="5472" y="1893"/>
                  </a:cubicBezTo>
                  <a:cubicBezTo>
                    <a:pt x="5416" y="1893"/>
                    <a:pt x="5365" y="1878"/>
                    <a:pt x="5322" y="1822"/>
                  </a:cubicBezTo>
                  <a:cubicBezTo>
                    <a:pt x="5382" y="1810"/>
                    <a:pt x="5441" y="1786"/>
                    <a:pt x="5418" y="1715"/>
                  </a:cubicBezTo>
                  <a:cubicBezTo>
                    <a:pt x="4977" y="1298"/>
                    <a:pt x="4489" y="976"/>
                    <a:pt x="4013" y="595"/>
                  </a:cubicBezTo>
                  <a:cubicBezTo>
                    <a:pt x="3941" y="595"/>
                    <a:pt x="3870" y="584"/>
                    <a:pt x="3834" y="512"/>
                  </a:cubicBezTo>
                  <a:cubicBezTo>
                    <a:pt x="3763" y="393"/>
                    <a:pt x="3655" y="286"/>
                    <a:pt x="3536" y="214"/>
                  </a:cubicBezTo>
                  <a:cubicBezTo>
                    <a:pt x="3417" y="143"/>
                    <a:pt x="3310" y="24"/>
                    <a:pt x="3155"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9"/>
            <p:cNvSpPr/>
            <p:nvPr/>
          </p:nvSpPr>
          <p:spPr>
            <a:xfrm>
              <a:off x="4764500" y="3140575"/>
              <a:ext cx="117375" cy="110700"/>
            </a:xfrm>
            <a:custGeom>
              <a:avLst/>
              <a:gdLst/>
              <a:ahLst/>
              <a:cxnLst/>
              <a:rect l="l" t="t" r="r" b="b"/>
              <a:pathLst>
                <a:path w="4695" h="4428" extrusionOk="0">
                  <a:moveTo>
                    <a:pt x="3688" y="1"/>
                  </a:moveTo>
                  <a:cubicBezTo>
                    <a:pt x="3645" y="1"/>
                    <a:pt x="3599" y="10"/>
                    <a:pt x="3551" y="29"/>
                  </a:cubicBezTo>
                  <a:cubicBezTo>
                    <a:pt x="3448" y="113"/>
                    <a:pt x="3345" y="190"/>
                    <a:pt x="3208" y="190"/>
                  </a:cubicBezTo>
                  <a:cubicBezTo>
                    <a:pt x="3170" y="190"/>
                    <a:pt x="3130" y="185"/>
                    <a:pt x="3087" y="172"/>
                  </a:cubicBezTo>
                  <a:cubicBezTo>
                    <a:pt x="3063" y="172"/>
                    <a:pt x="3016" y="184"/>
                    <a:pt x="2992" y="208"/>
                  </a:cubicBezTo>
                  <a:cubicBezTo>
                    <a:pt x="2813" y="255"/>
                    <a:pt x="2647" y="315"/>
                    <a:pt x="2492" y="446"/>
                  </a:cubicBezTo>
                  <a:cubicBezTo>
                    <a:pt x="2468" y="482"/>
                    <a:pt x="2408" y="529"/>
                    <a:pt x="2468" y="589"/>
                  </a:cubicBezTo>
                  <a:cubicBezTo>
                    <a:pt x="2492" y="636"/>
                    <a:pt x="2468" y="648"/>
                    <a:pt x="2432" y="648"/>
                  </a:cubicBezTo>
                  <a:cubicBezTo>
                    <a:pt x="2397" y="648"/>
                    <a:pt x="2349" y="624"/>
                    <a:pt x="2301" y="624"/>
                  </a:cubicBezTo>
                  <a:cubicBezTo>
                    <a:pt x="2285" y="624"/>
                    <a:pt x="2264" y="630"/>
                    <a:pt x="2248" y="630"/>
                  </a:cubicBezTo>
                  <a:cubicBezTo>
                    <a:pt x="2240" y="630"/>
                    <a:pt x="2234" y="628"/>
                    <a:pt x="2230" y="624"/>
                  </a:cubicBezTo>
                  <a:cubicBezTo>
                    <a:pt x="2186" y="603"/>
                    <a:pt x="2146" y="592"/>
                    <a:pt x="2108" y="592"/>
                  </a:cubicBezTo>
                  <a:cubicBezTo>
                    <a:pt x="2044" y="592"/>
                    <a:pt x="1989" y="624"/>
                    <a:pt x="1944" y="684"/>
                  </a:cubicBezTo>
                  <a:cubicBezTo>
                    <a:pt x="1916" y="712"/>
                    <a:pt x="1892" y="723"/>
                    <a:pt x="1868" y="723"/>
                  </a:cubicBezTo>
                  <a:cubicBezTo>
                    <a:pt x="1851" y="723"/>
                    <a:pt x="1833" y="718"/>
                    <a:pt x="1813" y="708"/>
                  </a:cubicBezTo>
                  <a:cubicBezTo>
                    <a:pt x="1779" y="691"/>
                    <a:pt x="1746" y="674"/>
                    <a:pt x="1716" y="674"/>
                  </a:cubicBezTo>
                  <a:cubicBezTo>
                    <a:pt x="1704" y="674"/>
                    <a:pt x="1693" y="677"/>
                    <a:pt x="1682" y="684"/>
                  </a:cubicBezTo>
                  <a:cubicBezTo>
                    <a:pt x="1646" y="696"/>
                    <a:pt x="1623" y="708"/>
                    <a:pt x="1623" y="755"/>
                  </a:cubicBezTo>
                  <a:cubicBezTo>
                    <a:pt x="1640" y="806"/>
                    <a:pt x="1632" y="821"/>
                    <a:pt x="1606" y="821"/>
                  </a:cubicBezTo>
                  <a:cubicBezTo>
                    <a:pt x="1595" y="821"/>
                    <a:pt x="1580" y="818"/>
                    <a:pt x="1563" y="815"/>
                  </a:cubicBezTo>
                  <a:cubicBezTo>
                    <a:pt x="1539" y="827"/>
                    <a:pt x="1527" y="827"/>
                    <a:pt x="1515" y="839"/>
                  </a:cubicBezTo>
                  <a:cubicBezTo>
                    <a:pt x="1361" y="993"/>
                    <a:pt x="1230" y="1113"/>
                    <a:pt x="1051" y="1220"/>
                  </a:cubicBezTo>
                  <a:cubicBezTo>
                    <a:pt x="980" y="1255"/>
                    <a:pt x="920" y="1315"/>
                    <a:pt x="908" y="1410"/>
                  </a:cubicBezTo>
                  <a:cubicBezTo>
                    <a:pt x="884" y="1458"/>
                    <a:pt x="884" y="1482"/>
                    <a:pt x="884" y="1529"/>
                  </a:cubicBezTo>
                  <a:cubicBezTo>
                    <a:pt x="908" y="1636"/>
                    <a:pt x="884" y="1732"/>
                    <a:pt x="908" y="1827"/>
                  </a:cubicBezTo>
                  <a:cubicBezTo>
                    <a:pt x="932" y="1898"/>
                    <a:pt x="920" y="1958"/>
                    <a:pt x="932" y="2029"/>
                  </a:cubicBezTo>
                  <a:cubicBezTo>
                    <a:pt x="968" y="2089"/>
                    <a:pt x="968" y="2172"/>
                    <a:pt x="980" y="2244"/>
                  </a:cubicBezTo>
                  <a:cubicBezTo>
                    <a:pt x="990" y="2317"/>
                    <a:pt x="973" y="2353"/>
                    <a:pt x="905" y="2353"/>
                  </a:cubicBezTo>
                  <a:cubicBezTo>
                    <a:pt x="895" y="2353"/>
                    <a:pt x="884" y="2352"/>
                    <a:pt x="873" y="2351"/>
                  </a:cubicBezTo>
                  <a:lnTo>
                    <a:pt x="742" y="2351"/>
                  </a:lnTo>
                  <a:cubicBezTo>
                    <a:pt x="730" y="2351"/>
                    <a:pt x="706" y="2363"/>
                    <a:pt x="694" y="2363"/>
                  </a:cubicBezTo>
                  <a:cubicBezTo>
                    <a:pt x="646" y="2375"/>
                    <a:pt x="622" y="2410"/>
                    <a:pt x="587" y="2434"/>
                  </a:cubicBezTo>
                  <a:cubicBezTo>
                    <a:pt x="570" y="2485"/>
                    <a:pt x="529" y="2500"/>
                    <a:pt x="490" y="2500"/>
                  </a:cubicBezTo>
                  <a:cubicBezTo>
                    <a:pt x="473" y="2500"/>
                    <a:pt x="458" y="2497"/>
                    <a:pt x="444" y="2494"/>
                  </a:cubicBezTo>
                  <a:cubicBezTo>
                    <a:pt x="414" y="2488"/>
                    <a:pt x="386" y="2485"/>
                    <a:pt x="359" y="2485"/>
                  </a:cubicBezTo>
                  <a:cubicBezTo>
                    <a:pt x="277" y="2485"/>
                    <a:pt x="206" y="2506"/>
                    <a:pt x="134" y="2506"/>
                  </a:cubicBezTo>
                  <a:cubicBezTo>
                    <a:pt x="111" y="2506"/>
                    <a:pt x="111" y="2506"/>
                    <a:pt x="99" y="2529"/>
                  </a:cubicBezTo>
                  <a:cubicBezTo>
                    <a:pt x="15" y="2613"/>
                    <a:pt x="111" y="2672"/>
                    <a:pt x="134" y="2744"/>
                  </a:cubicBezTo>
                  <a:cubicBezTo>
                    <a:pt x="134" y="2827"/>
                    <a:pt x="87" y="2898"/>
                    <a:pt x="99" y="2970"/>
                  </a:cubicBezTo>
                  <a:cubicBezTo>
                    <a:pt x="111" y="3065"/>
                    <a:pt x="158" y="3137"/>
                    <a:pt x="170" y="3208"/>
                  </a:cubicBezTo>
                  <a:cubicBezTo>
                    <a:pt x="156" y="3194"/>
                    <a:pt x="144" y="3190"/>
                    <a:pt x="132" y="3190"/>
                  </a:cubicBezTo>
                  <a:cubicBezTo>
                    <a:pt x="101" y="3190"/>
                    <a:pt x="73" y="3220"/>
                    <a:pt x="39" y="3220"/>
                  </a:cubicBezTo>
                  <a:cubicBezTo>
                    <a:pt x="27" y="3244"/>
                    <a:pt x="27" y="3268"/>
                    <a:pt x="39" y="3279"/>
                  </a:cubicBezTo>
                  <a:cubicBezTo>
                    <a:pt x="49" y="3297"/>
                    <a:pt x="50" y="3302"/>
                    <a:pt x="45" y="3302"/>
                  </a:cubicBezTo>
                  <a:cubicBezTo>
                    <a:pt x="38" y="3302"/>
                    <a:pt x="19" y="3288"/>
                    <a:pt x="9" y="3288"/>
                  </a:cubicBezTo>
                  <a:cubicBezTo>
                    <a:pt x="3" y="3288"/>
                    <a:pt x="0" y="3292"/>
                    <a:pt x="3" y="3303"/>
                  </a:cubicBezTo>
                  <a:cubicBezTo>
                    <a:pt x="3" y="3375"/>
                    <a:pt x="87" y="3601"/>
                    <a:pt x="99" y="3625"/>
                  </a:cubicBezTo>
                  <a:cubicBezTo>
                    <a:pt x="99" y="3625"/>
                    <a:pt x="93" y="3619"/>
                    <a:pt x="83" y="3619"/>
                  </a:cubicBezTo>
                  <a:cubicBezTo>
                    <a:pt x="77" y="3619"/>
                    <a:pt x="71" y="3621"/>
                    <a:pt x="63" y="3625"/>
                  </a:cubicBezTo>
                  <a:cubicBezTo>
                    <a:pt x="51" y="3649"/>
                    <a:pt x="51" y="3672"/>
                    <a:pt x="51" y="3684"/>
                  </a:cubicBezTo>
                  <a:cubicBezTo>
                    <a:pt x="75" y="3744"/>
                    <a:pt x="87" y="3803"/>
                    <a:pt x="158" y="3815"/>
                  </a:cubicBezTo>
                  <a:cubicBezTo>
                    <a:pt x="194" y="3815"/>
                    <a:pt x="206" y="3839"/>
                    <a:pt x="218" y="3839"/>
                  </a:cubicBezTo>
                  <a:cubicBezTo>
                    <a:pt x="235" y="3836"/>
                    <a:pt x="248" y="3834"/>
                    <a:pt x="260" y="3834"/>
                  </a:cubicBezTo>
                  <a:cubicBezTo>
                    <a:pt x="286" y="3834"/>
                    <a:pt x="300" y="3843"/>
                    <a:pt x="325" y="3851"/>
                  </a:cubicBezTo>
                  <a:cubicBezTo>
                    <a:pt x="337" y="3863"/>
                    <a:pt x="337" y="3887"/>
                    <a:pt x="349" y="3887"/>
                  </a:cubicBezTo>
                  <a:cubicBezTo>
                    <a:pt x="396" y="3899"/>
                    <a:pt x="444" y="3899"/>
                    <a:pt x="444" y="3946"/>
                  </a:cubicBezTo>
                  <a:cubicBezTo>
                    <a:pt x="483" y="3985"/>
                    <a:pt x="511" y="4034"/>
                    <a:pt x="556" y="4034"/>
                  </a:cubicBezTo>
                  <a:cubicBezTo>
                    <a:pt x="580" y="4034"/>
                    <a:pt x="609" y="4019"/>
                    <a:pt x="646" y="3982"/>
                  </a:cubicBezTo>
                  <a:cubicBezTo>
                    <a:pt x="670" y="3946"/>
                    <a:pt x="682" y="3899"/>
                    <a:pt x="706" y="3863"/>
                  </a:cubicBezTo>
                  <a:cubicBezTo>
                    <a:pt x="765" y="3827"/>
                    <a:pt x="825" y="3827"/>
                    <a:pt x="896" y="3803"/>
                  </a:cubicBezTo>
                  <a:cubicBezTo>
                    <a:pt x="896" y="3803"/>
                    <a:pt x="920" y="3791"/>
                    <a:pt x="932" y="3791"/>
                  </a:cubicBezTo>
                  <a:cubicBezTo>
                    <a:pt x="961" y="3769"/>
                    <a:pt x="987" y="3751"/>
                    <a:pt x="1008" y="3751"/>
                  </a:cubicBezTo>
                  <a:cubicBezTo>
                    <a:pt x="1032" y="3751"/>
                    <a:pt x="1051" y="3772"/>
                    <a:pt x="1063" y="3827"/>
                  </a:cubicBezTo>
                  <a:lnTo>
                    <a:pt x="1063" y="3863"/>
                  </a:lnTo>
                  <a:cubicBezTo>
                    <a:pt x="1099" y="3911"/>
                    <a:pt x="1111" y="3958"/>
                    <a:pt x="1111" y="4006"/>
                  </a:cubicBezTo>
                  <a:cubicBezTo>
                    <a:pt x="1123" y="4030"/>
                    <a:pt x="1146" y="4030"/>
                    <a:pt x="1158" y="4041"/>
                  </a:cubicBezTo>
                  <a:lnTo>
                    <a:pt x="1218" y="4041"/>
                  </a:lnTo>
                  <a:cubicBezTo>
                    <a:pt x="1226" y="4038"/>
                    <a:pt x="1235" y="4036"/>
                    <a:pt x="1245" y="4036"/>
                  </a:cubicBezTo>
                  <a:cubicBezTo>
                    <a:pt x="1264" y="4036"/>
                    <a:pt x="1285" y="4041"/>
                    <a:pt x="1301" y="4041"/>
                  </a:cubicBezTo>
                  <a:cubicBezTo>
                    <a:pt x="1325" y="4047"/>
                    <a:pt x="1349" y="4050"/>
                    <a:pt x="1373" y="4050"/>
                  </a:cubicBezTo>
                  <a:cubicBezTo>
                    <a:pt x="1396" y="4050"/>
                    <a:pt x="1420" y="4047"/>
                    <a:pt x="1444" y="4041"/>
                  </a:cubicBezTo>
                  <a:cubicBezTo>
                    <a:pt x="1471" y="4028"/>
                    <a:pt x="1497" y="4022"/>
                    <a:pt x="1523" y="4022"/>
                  </a:cubicBezTo>
                  <a:cubicBezTo>
                    <a:pt x="1586" y="4022"/>
                    <a:pt x="1643" y="4058"/>
                    <a:pt x="1694" y="4101"/>
                  </a:cubicBezTo>
                  <a:cubicBezTo>
                    <a:pt x="1754" y="4149"/>
                    <a:pt x="1813" y="4232"/>
                    <a:pt x="1896" y="4268"/>
                  </a:cubicBezTo>
                  <a:cubicBezTo>
                    <a:pt x="1901" y="4269"/>
                    <a:pt x="1906" y="4270"/>
                    <a:pt x="1912" y="4270"/>
                  </a:cubicBezTo>
                  <a:cubicBezTo>
                    <a:pt x="1926" y="4270"/>
                    <a:pt x="1941" y="4266"/>
                    <a:pt x="1953" y="4266"/>
                  </a:cubicBezTo>
                  <a:cubicBezTo>
                    <a:pt x="1973" y="4266"/>
                    <a:pt x="1982" y="4276"/>
                    <a:pt x="1956" y="4327"/>
                  </a:cubicBezTo>
                  <a:lnTo>
                    <a:pt x="1992" y="4351"/>
                  </a:lnTo>
                  <a:cubicBezTo>
                    <a:pt x="2071" y="4400"/>
                    <a:pt x="2123" y="4427"/>
                    <a:pt x="2160" y="4427"/>
                  </a:cubicBezTo>
                  <a:cubicBezTo>
                    <a:pt x="2212" y="4427"/>
                    <a:pt x="2233" y="4374"/>
                    <a:pt x="2254" y="4256"/>
                  </a:cubicBezTo>
                  <a:cubicBezTo>
                    <a:pt x="2254" y="4232"/>
                    <a:pt x="2277" y="4208"/>
                    <a:pt x="2277" y="4196"/>
                  </a:cubicBezTo>
                  <a:cubicBezTo>
                    <a:pt x="2289" y="4113"/>
                    <a:pt x="2301" y="4041"/>
                    <a:pt x="2337" y="3970"/>
                  </a:cubicBezTo>
                  <a:cubicBezTo>
                    <a:pt x="2349" y="3958"/>
                    <a:pt x="2349" y="3922"/>
                    <a:pt x="2361" y="3899"/>
                  </a:cubicBezTo>
                  <a:cubicBezTo>
                    <a:pt x="2373" y="3815"/>
                    <a:pt x="2432" y="3756"/>
                    <a:pt x="2408" y="3684"/>
                  </a:cubicBezTo>
                  <a:cubicBezTo>
                    <a:pt x="2343" y="3477"/>
                    <a:pt x="2397" y="3360"/>
                    <a:pt x="2562" y="3360"/>
                  </a:cubicBezTo>
                  <a:cubicBezTo>
                    <a:pt x="2578" y="3360"/>
                    <a:pt x="2594" y="3361"/>
                    <a:pt x="2611" y="3363"/>
                  </a:cubicBezTo>
                  <a:cubicBezTo>
                    <a:pt x="2671" y="3325"/>
                    <a:pt x="2721" y="3279"/>
                    <a:pt x="2774" y="3279"/>
                  </a:cubicBezTo>
                  <a:cubicBezTo>
                    <a:pt x="2805" y="3279"/>
                    <a:pt x="2837" y="3295"/>
                    <a:pt x="2873" y="3339"/>
                  </a:cubicBezTo>
                  <a:cubicBezTo>
                    <a:pt x="2883" y="3354"/>
                    <a:pt x="2897" y="3361"/>
                    <a:pt x="2913" y="3361"/>
                  </a:cubicBezTo>
                  <a:cubicBezTo>
                    <a:pt x="2936" y="3361"/>
                    <a:pt x="2964" y="3348"/>
                    <a:pt x="2992" y="3327"/>
                  </a:cubicBezTo>
                  <a:cubicBezTo>
                    <a:pt x="3051" y="3256"/>
                    <a:pt x="3147" y="3208"/>
                    <a:pt x="3230" y="3125"/>
                  </a:cubicBezTo>
                  <a:cubicBezTo>
                    <a:pt x="3240" y="3083"/>
                    <a:pt x="3233" y="3062"/>
                    <a:pt x="3217" y="3053"/>
                  </a:cubicBezTo>
                  <a:lnTo>
                    <a:pt x="3217" y="3053"/>
                  </a:lnTo>
                  <a:cubicBezTo>
                    <a:pt x="3268" y="3033"/>
                    <a:pt x="3291" y="2984"/>
                    <a:pt x="3266" y="2898"/>
                  </a:cubicBezTo>
                  <a:lnTo>
                    <a:pt x="3266" y="2898"/>
                  </a:lnTo>
                  <a:cubicBezTo>
                    <a:pt x="3275" y="2921"/>
                    <a:pt x="3289" y="2928"/>
                    <a:pt x="3305" y="2928"/>
                  </a:cubicBezTo>
                  <a:cubicBezTo>
                    <a:pt x="3330" y="2928"/>
                    <a:pt x="3358" y="2910"/>
                    <a:pt x="3373" y="2910"/>
                  </a:cubicBezTo>
                  <a:cubicBezTo>
                    <a:pt x="3468" y="2898"/>
                    <a:pt x="3504" y="2851"/>
                    <a:pt x="3540" y="2768"/>
                  </a:cubicBezTo>
                  <a:cubicBezTo>
                    <a:pt x="3550" y="2714"/>
                    <a:pt x="3580" y="2670"/>
                    <a:pt x="3637" y="2670"/>
                  </a:cubicBezTo>
                  <a:cubicBezTo>
                    <a:pt x="3644" y="2670"/>
                    <a:pt x="3651" y="2671"/>
                    <a:pt x="3659" y="2672"/>
                  </a:cubicBezTo>
                  <a:cubicBezTo>
                    <a:pt x="3742" y="2648"/>
                    <a:pt x="3766" y="2565"/>
                    <a:pt x="3790" y="2494"/>
                  </a:cubicBezTo>
                  <a:cubicBezTo>
                    <a:pt x="3801" y="2387"/>
                    <a:pt x="3849" y="2315"/>
                    <a:pt x="3956" y="2291"/>
                  </a:cubicBezTo>
                  <a:cubicBezTo>
                    <a:pt x="3980" y="2291"/>
                    <a:pt x="4004" y="2267"/>
                    <a:pt x="4016" y="2244"/>
                  </a:cubicBezTo>
                  <a:cubicBezTo>
                    <a:pt x="4028" y="2184"/>
                    <a:pt x="4087" y="2184"/>
                    <a:pt x="4135" y="2184"/>
                  </a:cubicBezTo>
                  <a:cubicBezTo>
                    <a:pt x="4159" y="2184"/>
                    <a:pt x="4194" y="2172"/>
                    <a:pt x="4218" y="2148"/>
                  </a:cubicBezTo>
                  <a:cubicBezTo>
                    <a:pt x="4361" y="2077"/>
                    <a:pt x="4385" y="1946"/>
                    <a:pt x="4397" y="1815"/>
                  </a:cubicBezTo>
                  <a:cubicBezTo>
                    <a:pt x="4421" y="1732"/>
                    <a:pt x="4444" y="1648"/>
                    <a:pt x="4504" y="1589"/>
                  </a:cubicBezTo>
                  <a:cubicBezTo>
                    <a:pt x="4516" y="1553"/>
                    <a:pt x="4552" y="1541"/>
                    <a:pt x="4563" y="1494"/>
                  </a:cubicBezTo>
                  <a:cubicBezTo>
                    <a:pt x="4563" y="1470"/>
                    <a:pt x="4599" y="1458"/>
                    <a:pt x="4623" y="1458"/>
                  </a:cubicBezTo>
                  <a:cubicBezTo>
                    <a:pt x="4659" y="1458"/>
                    <a:pt x="4683" y="1434"/>
                    <a:pt x="4694" y="1422"/>
                  </a:cubicBezTo>
                  <a:cubicBezTo>
                    <a:pt x="4683" y="1291"/>
                    <a:pt x="4671" y="1160"/>
                    <a:pt x="4683" y="1017"/>
                  </a:cubicBezTo>
                  <a:cubicBezTo>
                    <a:pt x="4683" y="958"/>
                    <a:pt x="4671" y="922"/>
                    <a:pt x="4659" y="863"/>
                  </a:cubicBezTo>
                  <a:cubicBezTo>
                    <a:pt x="4635" y="743"/>
                    <a:pt x="4575" y="636"/>
                    <a:pt x="4623" y="517"/>
                  </a:cubicBezTo>
                  <a:cubicBezTo>
                    <a:pt x="4623" y="482"/>
                    <a:pt x="4623" y="458"/>
                    <a:pt x="4611" y="422"/>
                  </a:cubicBezTo>
                  <a:cubicBezTo>
                    <a:pt x="4516" y="303"/>
                    <a:pt x="4397" y="231"/>
                    <a:pt x="4254" y="220"/>
                  </a:cubicBezTo>
                  <a:cubicBezTo>
                    <a:pt x="4099" y="208"/>
                    <a:pt x="3980" y="160"/>
                    <a:pt x="3861" y="65"/>
                  </a:cubicBezTo>
                  <a:cubicBezTo>
                    <a:pt x="3811" y="22"/>
                    <a:pt x="3752" y="1"/>
                    <a:pt x="3688"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9"/>
            <p:cNvSpPr/>
            <p:nvPr/>
          </p:nvSpPr>
          <p:spPr>
            <a:xfrm>
              <a:off x="1906475" y="1466675"/>
              <a:ext cx="3163525" cy="2660175"/>
            </a:xfrm>
            <a:custGeom>
              <a:avLst/>
              <a:gdLst/>
              <a:ahLst/>
              <a:cxnLst/>
              <a:rect l="l" t="t" r="r" b="b"/>
              <a:pathLst>
                <a:path w="126541" h="106407" extrusionOk="0">
                  <a:moveTo>
                    <a:pt x="17169" y="1"/>
                  </a:moveTo>
                  <a:lnTo>
                    <a:pt x="16836" y="60"/>
                  </a:lnTo>
                  <a:lnTo>
                    <a:pt x="16526" y="370"/>
                  </a:lnTo>
                  <a:lnTo>
                    <a:pt x="16169" y="572"/>
                  </a:lnTo>
                  <a:lnTo>
                    <a:pt x="15812" y="786"/>
                  </a:lnTo>
                  <a:lnTo>
                    <a:pt x="15610" y="834"/>
                  </a:lnTo>
                  <a:lnTo>
                    <a:pt x="15514" y="667"/>
                  </a:lnTo>
                  <a:lnTo>
                    <a:pt x="15121" y="72"/>
                  </a:lnTo>
                  <a:lnTo>
                    <a:pt x="14455" y="334"/>
                  </a:lnTo>
                  <a:lnTo>
                    <a:pt x="13752" y="906"/>
                  </a:lnTo>
                  <a:lnTo>
                    <a:pt x="13038" y="1394"/>
                  </a:lnTo>
                  <a:lnTo>
                    <a:pt x="12324" y="1739"/>
                  </a:lnTo>
                  <a:lnTo>
                    <a:pt x="11657" y="2156"/>
                  </a:lnTo>
                  <a:lnTo>
                    <a:pt x="11383" y="2334"/>
                  </a:lnTo>
                  <a:lnTo>
                    <a:pt x="11050" y="2358"/>
                  </a:lnTo>
                  <a:lnTo>
                    <a:pt x="10728" y="2596"/>
                  </a:lnTo>
                  <a:lnTo>
                    <a:pt x="10609" y="3049"/>
                  </a:lnTo>
                  <a:lnTo>
                    <a:pt x="10466" y="3251"/>
                  </a:lnTo>
                  <a:lnTo>
                    <a:pt x="10514" y="3549"/>
                  </a:lnTo>
                  <a:lnTo>
                    <a:pt x="10633" y="3608"/>
                  </a:lnTo>
                  <a:lnTo>
                    <a:pt x="10764" y="3584"/>
                  </a:lnTo>
                  <a:lnTo>
                    <a:pt x="10990" y="3525"/>
                  </a:lnTo>
                  <a:lnTo>
                    <a:pt x="11192" y="3608"/>
                  </a:lnTo>
                  <a:lnTo>
                    <a:pt x="10966" y="3834"/>
                  </a:lnTo>
                  <a:lnTo>
                    <a:pt x="10847" y="4073"/>
                  </a:lnTo>
                  <a:lnTo>
                    <a:pt x="11121" y="4263"/>
                  </a:lnTo>
                  <a:lnTo>
                    <a:pt x="11478" y="4346"/>
                  </a:lnTo>
                  <a:lnTo>
                    <a:pt x="11669" y="4323"/>
                  </a:lnTo>
                  <a:lnTo>
                    <a:pt x="11871" y="4299"/>
                  </a:lnTo>
                  <a:lnTo>
                    <a:pt x="11990" y="4358"/>
                  </a:lnTo>
                  <a:lnTo>
                    <a:pt x="12073" y="4466"/>
                  </a:lnTo>
                  <a:lnTo>
                    <a:pt x="11621" y="4835"/>
                  </a:lnTo>
                  <a:lnTo>
                    <a:pt x="11073" y="5001"/>
                  </a:lnTo>
                  <a:lnTo>
                    <a:pt x="10383" y="4727"/>
                  </a:lnTo>
                  <a:lnTo>
                    <a:pt x="9871" y="5454"/>
                  </a:lnTo>
                  <a:lnTo>
                    <a:pt x="9597" y="4739"/>
                  </a:lnTo>
                  <a:lnTo>
                    <a:pt x="9061" y="4942"/>
                  </a:lnTo>
                  <a:lnTo>
                    <a:pt x="8228" y="5335"/>
                  </a:lnTo>
                  <a:lnTo>
                    <a:pt x="7323" y="5454"/>
                  </a:lnTo>
                  <a:lnTo>
                    <a:pt x="6656" y="5537"/>
                  </a:lnTo>
                  <a:lnTo>
                    <a:pt x="6001" y="5478"/>
                  </a:lnTo>
                  <a:lnTo>
                    <a:pt x="5537" y="5073"/>
                  </a:lnTo>
                  <a:lnTo>
                    <a:pt x="5263" y="4442"/>
                  </a:lnTo>
                  <a:lnTo>
                    <a:pt x="4954" y="5085"/>
                  </a:lnTo>
                  <a:lnTo>
                    <a:pt x="4334" y="5335"/>
                  </a:lnTo>
                  <a:lnTo>
                    <a:pt x="3822" y="5561"/>
                  </a:lnTo>
                  <a:lnTo>
                    <a:pt x="3953" y="6085"/>
                  </a:lnTo>
                  <a:lnTo>
                    <a:pt x="2858" y="6573"/>
                  </a:lnTo>
                  <a:lnTo>
                    <a:pt x="1679" y="6644"/>
                  </a:lnTo>
                  <a:lnTo>
                    <a:pt x="1536" y="6692"/>
                  </a:lnTo>
                  <a:lnTo>
                    <a:pt x="1382" y="6799"/>
                  </a:lnTo>
                  <a:lnTo>
                    <a:pt x="1215" y="6978"/>
                  </a:lnTo>
                  <a:lnTo>
                    <a:pt x="1203" y="7216"/>
                  </a:lnTo>
                  <a:lnTo>
                    <a:pt x="1358" y="7394"/>
                  </a:lnTo>
                  <a:lnTo>
                    <a:pt x="1596" y="7383"/>
                  </a:lnTo>
                  <a:lnTo>
                    <a:pt x="1751" y="7347"/>
                  </a:lnTo>
                  <a:lnTo>
                    <a:pt x="1929" y="7442"/>
                  </a:lnTo>
                  <a:lnTo>
                    <a:pt x="1203" y="7883"/>
                  </a:lnTo>
                  <a:lnTo>
                    <a:pt x="429" y="8359"/>
                  </a:lnTo>
                  <a:lnTo>
                    <a:pt x="298" y="8537"/>
                  </a:lnTo>
                  <a:lnTo>
                    <a:pt x="310" y="8776"/>
                  </a:lnTo>
                  <a:lnTo>
                    <a:pt x="524" y="9228"/>
                  </a:lnTo>
                  <a:lnTo>
                    <a:pt x="239" y="9657"/>
                  </a:lnTo>
                  <a:lnTo>
                    <a:pt x="120" y="9847"/>
                  </a:lnTo>
                  <a:lnTo>
                    <a:pt x="60" y="10097"/>
                  </a:lnTo>
                  <a:lnTo>
                    <a:pt x="1" y="10454"/>
                  </a:lnTo>
                  <a:lnTo>
                    <a:pt x="155" y="10740"/>
                  </a:lnTo>
                  <a:lnTo>
                    <a:pt x="393" y="10692"/>
                  </a:lnTo>
                  <a:lnTo>
                    <a:pt x="584" y="10478"/>
                  </a:lnTo>
                  <a:lnTo>
                    <a:pt x="965" y="10264"/>
                  </a:lnTo>
                  <a:lnTo>
                    <a:pt x="1370" y="10300"/>
                  </a:lnTo>
                  <a:lnTo>
                    <a:pt x="1489" y="10538"/>
                  </a:lnTo>
                  <a:lnTo>
                    <a:pt x="1370" y="10800"/>
                  </a:lnTo>
                  <a:lnTo>
                    <a:pt x="1465" y="11097"/>
                  </a:lnTo>
                  <a:lnTo>
                    <a:pt x="1656" y="11347"/>
                  </a:lnTo>
                  <a:lnTo>
                    <a:pt x="1798" y="11526"/>
                  </a:lnTo>
                  <a:lnTo>
                    <a:pt x="1703" y="11740"/>
                  </a:lnTo>
                  <a:lnTo>
                    <a:pt x="1441" y="12097"/>
                  </a:lnTo>
                  <a:lnTo>
                    <a:pt x="1620" y="12502"/>
                  </a:lnTo>
                  <a:lnTo>
                    <a:pt x="2001" y="12586"/>
                  </a:lnTo>
                  <a:lnTo>
                    <a:pt x="2263" y="12300"/>
                  </a:lnTo>
                  <a:lnTo>
                    <a:pt x="2727" y="12181"/>
                  </a:lnTo>
                  <a:lnTo>
                    <a:pt x="3096" y="12466"/>
                  </a:lnTo>
                  <a:lnTo>
                    <a:pt x="3132" y="12752"/>
                  </a:lnTo>
                  <a:lnTo>
                    <a:pt x="2858" y="12895"/>
                  </a:lnTo>
                  <a:lnTo>
                    <a:pt x="2120" y="13812"/>
                  </a:lnTo>
                  <a:cubicBezTo>
                    <a:pt x="2009" y="14651"/>
                    <a:pt x="2082" y="15537"/>
                    <a:pt x="2508" y="15537"/>
                  </a:cubicBezTo>
                  <a:cubicBezTo>
                    <a:pt x="2722" y="15537"/>
                    <a:pt x="3026" y="15311"/>
                    <a:pt x="3441" y="14741"/>
                  </a:cubicBezTo>
                  <a:lnTo>
                    <a:pt x="4180" y="14669"/>
                  </a:lnTo>
                  <a:lnTo>
                    <a:pt x="4227" y="14645"/>
                  </a:lnTo>
                  <a:lnTo>
                    <a:pt x="4287" y="14586"/>
                  </a:lnTo>
                  <a:lnTo>
                    <a:pt x="4501" y="14360"/>
                  </a:lnTo>
                  <a:lnTo>
                    <a:pt x="4763" y="14467"/>
                  </a:lnTo>
                  <a:lnTo>
                    <a:pt x="4918" y="14800"/>
                  </a:lnTo>
                  <a:lnTo>
                    <a:pt x="4704" y="15122"/>
                  </a:lnTo>
                  <a:lnTo>
                    <a:pt x="4453" y="15312"/>
                  </a:lnTo>
                  <a:lnTo>
                    <a:pt x="4358" y="15610"/>
                  </a:lnTo>
                  <a:lnTo>
                    <a:pt x="4299" y="16086"/>
                  </a:lnTo>
                  <a:lnTo>
                    <a:pt x="3918" y="16431"/>
                  </a:lnTo>
                  <a:lnTo>
                    <a:pt x="3572" y="16800"/>
                  </a:lnTo>
                  <a:lnTo>
                    <a:pt x="3572" y="17336"/>
                  </a:lnTo>
                  <a:lnTo>
                    <a:pt x="3918" y="17646"/>
                  </a:lnTo>
                  <a:lnTo>
                    <a:pt x="4406" y="17705"/>
                  </a:lnTo>
                  <a:lnTo>
                    <a:pt x="4823" y="17598"/>
                  </a:lnTo>
                  <a:lnTo>
                    <a:pt x="5275" y="17646"/>
                  </a:lnTo>
                  <a:lnTo>
                    <a:pt x="4930" y="18170"/>
                  </a:lnTo>
                  <a:lnTo>
                    <a:pt x="4358" y="18432"/>
                  </a:lnTo>
                  <a:lnTo>
                    <a:pt x="3870" y="18634"/>
                  </a:lnTo>
                  <a:lnTo>
                    <a:pt x="3703" y="19110"/>
                  </a:lnTo>
                  <a:lnTo>
                    <a:pt x="4025" y="19467"/>
                  </a:lnTo>
                  <a:lnTo>
                    <a:pt x="4561" y="19408"/>
                  </a:lnTo>
                  <a:lnTo>
                    <a:pt x="4870" y="19348"/>
                  </a:lnTo>
                  <a:lnTo>
                    <a:pt x="5108" y="19491"/>
                  </a:lnTo>
                  <a:lnTo>
                    <a:pt x="5013" y="19789"/>
                  </a:lnTo>
                  <a:lnTo>
                    <a:pt x="4704" y="19967"/>
                  </a:lnTo>
                  <a:lnTo>
                    <a:pt x="4537" y="20027"/>
                  </a:lnTo>
                  <a:lnTo>
                    <a:pt x="4382" y="20086"/>
                  </a:lnTo>
                  <a:lnTo>
                    <a:pt x="3608" y="20896"/>
                  </a:lnTo>
                  <a:lnTo>
                    <a:pt x="2906" y="21765"/>
                  </a:lnTo>
                  <a:lnTo>
                    <a:pt x="2846" y="21980"/>
                  </a:lnTo>
                  <a:lnTo>
                    <a:pt x="2906" y="22230"/>
                  </a:lnTo>
                  <a:lnTo>
                    <a:pt x="2965" y="22813"/>
                  </a:lnTo>
                  <a:lnTo>
                    <a:pt x="2858" y="23396"/>
                  </a:lnTo>
                  <a:lnTo>
                    <a:pt x="2858" y="24051"/>
                  </a:lnTo>
                  <a:lnTo>
                    <a:pt x="3525" y="24111"/>
                  </a:lnTo>
                  <a:lnTo>
                    <a:pt x="4418" y="23623"/>
                  </a:lnTo>
                  <a:lnTo>
                    <a:pt x="5073" y="22873"/>
                  </a:lnTo>
                  <a:lnTo>
                    <a:pt x="5406" y="22587"/>
                  </a:lnTo>
                  <a:lnTo>
                    <a:pt x="5823" y="22420"/>
                  </a:lnTo>
                  <a:lnTo>
                    <a:pt x="7740" y="22277"/>
                  </a:lnTo>
                  <a:lnTo>
                    <a:pt x="9597" y="21777"/>
                  </a:lnTo>
                  <a:lnTo>
                    <a:pt x="9978" y="21753"/>
                  </a:lnTo>
                  <a:lnTo>
                    <a:pt x="10157" y="22158"/>
                  </a:lnTo>
                  <a:lnTo>
                    <a:pt x="10252" y="22575"/>
                  </a:lnTo>
                  <a:lnTo>
                    <a:pt x="10669" y="22730"/>
                  </a:lnTo>
                  <a:lnTo>
                    <a:pt x="11109" y="22992"/>
                  </a:lnTo>
                  <a:lnTo>
                    <a:pt x="10990" y="23480"/>
                  </a:lnTo>
                  <a:lnTo>
                    <a:pt x="10764" y="23646"/>
                  </a:lnTo>
                  <a:lnTo>
                    <a:pt x="10514" y="23754"/>
                  </a:lnTo>
                  <a:lnTo>
                    <a:pt x="10026" y="24146"/>
                  </a:lnTo>
                  <a:lnTo>
                    <a:pt x="9716" y="24682"/>
                  </a:lnTo>
                  <a:lnTo>
                    <a:pt x="9787" y="25028"/>
                  </a:lnTo>
                  <a:lnTo>
                    <a:pt x="10145" y="25159"/>
                  </a:lnTo>
                  <a:lnTo>
                    <a:pt x="10228" y="25266"/>
                  </a:lnTo>
                  <a:lnTo>
                    <a:pt x="10180" y="25397"/>
                  </a:lnTo>
                  <a:lnTo>
                    <a:pt x="10061" y="25849"/>
                  </a:lnTo>
                  <a:lnTo>
                    <a:pt x="10311" y="26171"/>
                  </a:lnTo>
                  <a:lnTo>
                    <a:pt x="10847" y="26194"/>
                  </a:lnTo>
                  <a:lnTo>
                    <a:pt x="11359" y="25932"/>
                  </a:lnTo>
                  <a:lnTo>
                    <a:pt x="12300" y="25325"/>
                  </a:lnTo>
                  <a:lnTo>
                    <a:pt x="13407" y="25492"/>
                  </a:lnTo>
                  <a:lnTo>
                    <a:pt x="13705" y="25540"/>
                  </a:lnTo>
                  <a:lnTo>
                    <a:pt x="14002" y="25432"/>
                  </a:lnTo>
                  <a:lnTo>
                    <a:pt x="14479" y="25301"/>
                  </a:lnTo>
                  <a:lnTo>
                    <a:pt x="14895" y="25575"/>
                  </a:lnTo>
                  <a:lnTo>
                    <a:pt x="15705" y="26171"/>
                  </a:lnTo>
                  <a:lnTo>
                    <a:pt x="16717" y="26218"/>
                  </a:lnTo>
                  <a:lnTo>
                    <a:pt x="17026" y="26194"/>
                  </a:lnTo>
                  <a:lnTo>
                    <a:pt x="17312" y="26349"/>
                  </a:lnTo>
                  <a:lnTo>
                    <a:pt x="17967" y="26635"/>
                  </a:lnTo>
                  <a:lnTo>
                    <a:pt x="18598" y="26337"/>
                  </a:lnTo>
                  <a:lnTo>
                    <a:pt x="18931" y="26147"/>
                  </a:lnTo>
                  <a:lnTo>
                    <a:pt x="19301" y="26075"/>
                  </a:lnTo>
                  <a:lnTo>
                    <a:pt x="19932" y="25897"/>
                  </a:lnTo>
                  <a:lnTo>
                    <a:pt x="20098" y="25266"/>
                  </a:lnTo>
                  <a:lnTo>
                    <a:pt x="20229" y="24849"/>
                  </a:lnTo>
                  <a:lnTo>
                    <a:pt x="20479" y="24766"/>
                  </a:lnTo>
                  <a:lnTo>
                    <a:pt x="21503" y="25063"/>
                  </a:lnTo>
                  <a:lnTo>
                    <a:pt x="22527" y="25004"/>
                  </a:lnTo>
                  <a:lnTo>
                    <a:pt x="23468" y="25218"/>
                  </a:lnTo>
                  <a:lnTo>
                    <a:pt x="24230" y="24658"/>
                  </a:lnTo>
                  <a:lnTo>
                    <a:pt x="24337" y="24599"/>
                  </a:lnTo>
                  <a:lnTo>
                    <a:pt x="24480" y="24551"/>
                  </a:lnTo>
                  <a:lnTo>
                    <a:pt x="24611" y="25397"/>
                  </a:lnTo>
                  <a:lnTo>
                    <a:pt x="25468" y="25504"/>
                  </a:lnTo>
                  <a:lnTo>
                    <a:pt x="25778" y="25480"/>
                  </a:lnTo>
                  <a:lnTo>
                    <a:pt x="26087" y="25420"/>
                  </a:lnTo>
                  <a:lnTo>
                    <a:pt x="26373" y="25420"/>
                  </a:lnTo>
                  <a:lnTo>
                    <a:pt x="26480" y="25659"/>
                  </a:lnTo>
                  <a:lnTo>
                    <a:pt x="26563" y="26802"/>
                  </a:lnTo>
                  <a:lnTo>
                    <a:pt x="26361" y="27980"/>
                  </a:lnTo>
                  <a:lnTo>
                    <a:pt x="26337" y="29016"/>
                  </a:lnTo>
                  <a:lnTo>
                    <a:pt x="27135" y="29373"/>
                  </a:lnTo>
                  <a:lnTo>
                    <a:pt x="28468" y="29409"/>
                  </a:lnTo>
                  <a:lnTo>
                    <a:pt x="29492" y="30254"/>
                  </a:lnTo>
                  <a:lnTo>
                    <a:pt x="29719" y="30802"/>
                  </a:lnTo>
                  <a:lnTo>
                    <a:pt x="29457" y="31290"/>
                  </a:lnTo>
                  <a:lnTo>
                    <a:pt x="28897" y="31921"/>
                  </a:lnTo>
                  <a:lnTo>
                    <a:pt x="28564" y="32683"/>
                  </a:lnTo>
                  <a:lnTo>
                    <a:pt x="28445" y="32993"/>
                  </a:lnTo>
                  <a:lnTo>
                    <a:pt x="28230" y="33195"/>
                  </a:lnTo>
                  <a:lnTo>
                    <a:pt x="27564" y="33707"/>
                  </a:lnTo>
                  <a:lnTo>
                    <a:pt x="26992" y="34314"/>
                  </a:lnTo>
                  <a:lnTo>
                    <a:pt x="26694" y="34553"/>
                  </a:lnTo>
                  <a:lnTo>
                    <a:pt x="26361" y="34731"/>
                  </a:lnTo>
                  <a:lnTo>
                    <a:pt x="25111" y="35160"/>
                  </a:lnTo>
                  <a:lnTo>
                    <a:pt x="24111" y="36041"/>
                  </a:lnTo>
                  <a:lnTo>
                    <a:pt x="23801" y="36267"/>
                  </a:lnTo>
                  <a:lnTo>
                    <a:pt x="23515" y="36577"/>
                  </a:lnTo>
                  <a:lnTo>
                    <a:pt x="23099" y="37529"/>
                  </a:lnTo>
                  <a:lnTo>
                    <a:pt x="22099" y="37624"/>
                  </a:lnTo>
                  <a:lnTo>
                    <a:pt x="21789" y="37708"/>
                  </a:lnTo>
                  <a:lnTo>
                    <a:pt x="21849" y="37982"/>
                  </a:lnTo>
                  <a:lnTo>
                    <a:pt x="22265" y="38970"/>
                  </a:lnTo>
                  <a:lnTo>
                    <a:pt x="22682" y="39958"/>
                  </a:lnTo>
                  <a:lnTo>
                    <a:pt x="22789" y="40137"/>
                  </a:lnTo>
                  <a:lnTo>
                    <a:pt x="22741" y="40339"/>
                  </a:lnTo>
                  <a:lnTo>
                    <a:pt x="22503" y="40970"/>
                  </a:lnTo>
                  <a:lnTo>
                    <a:pt x="22563" y="41625"/>
                  </a:lnTo>
                  <a:lnTo>
                    <a:pt x="22741" y="42589"/>
                  </a:lnTo>
                  <a:lnTo>
                    <a:pt x="22551" y="43554"/>
                  </a:lnTo>
                  <a:lnTo>
                    <a:pt x="22515" y="43816"/>
                  </a:lnTo>
                  <a:lnTo>
                    <a:pt x="22646" y="44078"/>
                  </a:lnTo>
                  <a:lnTo>
                    <a:pt x="22801" y="44542"/>
                  </a:lnTo>
                  <a:lnTo>
                    <a:pt x="22527" y="44923"/>
                  </a:lnTo>
                  <a:lnTo>
                    <a:pt x="22230" y="45399"/>
                  </a:lnTo>
                  <a:lnTo>
                    <a:pt x="22265" y="45959"/>
                  </a:lnTo>
                  <a:lnTo>
                    <a:pt x="22349" y="46673"/>
                  </a:lnTo>
                  <a:lnTo>
                    <a:pt x="22075" y="47387"/>
                  </a:lnTo>
                  <a:lnTo>
                    <a:pt x="21563" y="47923"/>
                  </a:lnTo>
                  <a:lnTo>
                    <a:pt x="20896" y="48173"/>
                  </a:lnTo>
                  <a:lnTo>
                    <a:pt x="20658" y="48233"/>
                  </a:lnTo>
                  <a:lnTo>
                    <a:pt x="20432" y="48340"/>
                  </a:lnTo>
                  <a:lnTo>
                    <a:pt x="20063" y="48578"/>
                  </a:lnTo>
                  <a:lnTo>
                    <a:pt x="19944" y="48935"/>
                  </a:lnTo>
                  <a:lnTo>
                    <a:pt x="20039" y="49542"/>
                  </a:lnTo>
                  <a:lnTo>
                    <a:pt x="20372" y="50019"/>
                  </a:lnTo>
                  <a:lnTo>
                    <a:pt x="20729" y="50304"/>
                  </a:lnTo>
                  <a:lnTo>
                    <a:pt x="20920" y="50685"/>
                  </a:lnTo>
                  <a:lnTo>
                    <a:pt x="21027" y="52400"/>
                  </a:lnTo>
                  <a:lnTo>
                    <a:pt x="20301" y="53948"/>
                  </a:lnTo>
                  <a:lnTo>
                    <a:pt x="20015" y="54424"/>
                  </a:lnTo>
                  <a:lnTo>
                    <a:pt x="19836" y="54948"/>
                  </a:lnTo>
                  <a:lnTo>
                    <a:pt x="19372" y="55924"/>
                  </a:lnTo>
                  <a:lnTo>
                    <a:pt x="18277" y="55996"/>
                  </a:lnTo>
                  <a:lnTo>
                    <a:pt x="17515" y="55865"/>
                  </a:lnTo>
                  <a:lnTo>
                    <a:pt x="16776" y="55877"/>
                  </a:lnTo>
                  <a:lnTo>
                    <a:pt x="15622" y="55996"/>
                  </a:lnTo>
                  <a:lnTo>
                    <a:pt x="14526" y="55746"/>
                  </a:lnTo>
                  <a:lnTo>
                    <a:pt x="14312" y="55698"/>
                  </a:lnTo>
                  <a:lnTo>
                    <a:pt x="14157" y="55805"/>
                  </a:lnTo>
                  <a:lnTo>
                    <a:pt x="14109" y="55972"/>
                  </a:lnTo>
                  <a:lnTo>
                    <a:pt x="14181" y="56139"/>
                  </a:lnTo>
                  <a:lnTo>
                    <a:pt x="14526" y="56770"/>
                  </a:lnTo>
                  <a:lnTo>
                    <a:pt x="14955" y="57365"/>
                  </a:lnTo>
                  <a:lnTo>
                    <a:pt x="15205" y="57651"/>
                  </a:lnTo>
                  <a:lnTo>
                    <a:pt x="15241" y="58020"/>
                  </a:lnTo>
                  <a:lnTo>
                    <a:pt x="15252" y="58436"/>
                  </a:lnTo>
                  <a:lnTo>
                    <a:pt x="15586" y="58675"/>
                  </a:lnTo>
                  <a:lnTo>
                    <a:pt x="16003" y="58996"/>
                  </a:lnTo>
                  <a:lnTo>
                    <a:pt x="15943" y="59544"/>
                  </a:lnTo>
                  <a:lnTo>
                    <a:pt x="15836" y="59960"/>
                  </a:lnTo>
                  <a:lnTo>
                    <a:pt x="16003" y="60341"/>
                  </a:lnTo>
                  <a:lnTo>
                    <a:pt x="16491" y="61020"/>
                  </a:lnTo>
                  <a:lnTo>
                    <a:pt x="16634" y="61818"/>
                  </a:lnTo>
                  <a:lnTo>
                    <a:pt x="16788" y="62306"/>
                  </a:lnTo>
                  <a:lnTo>
                    <a:pt x="17169" y="62651"/>
                  </a:lnTo>
                  <a:lnTo>
                    <a:pt x="17431" y="62818"/>
                  </a:lnTo>
                  <a:lnTo>
                    <a:pt x="17550" y="63104"/>
                  </a:lnTo>
                  <a:lnTo>
                    <a:pt x="17765" y="63592"/>
                  </a:lnTo>
                  <a:lnTo>
                    <a:pt x="18312" y="63568"/>
                  </a:lnTo>
                  <a:lnTo>
                    <a:pt x="18848" y="63604"/>
                  </a:lnTo>
                  <a:lnTo>
                    <a:pt x="19348" y="64128"/>
                  </a:lnTo>
                  <a:lnTo>
                    <a:pt x="19467" y="64794"/>
                  </a:lnTo>
                  <a:lnTo>
                    <a:pt x="19146" y="65378"/>
                  </a:lnTo>
                  <a:lnTo>
                    <a:pt x="18562" y="66009"/>
                  </a:lnTo>
                  <a:lnTo>
                    <a:pt x="18622" y="66878"/>
                  </a:lnTo>
                  <a:lnTo>
                    <a:pt x="18622" y="67021"/>
                  </a:lnTo>
                  <a:lnTo>
                    <a:pt x="18467" y="67140"/>
                  </a:lnTo>
                  <a:lnTo>
                    <a:pt x="17503" y="67759"/>
                  </a:lnTo>
                  <a:lnTo>
                    <a:pt x="16610" y="68485"/>
                  </a:lnTo>
                  <a:lnTo>
                    <a:pt x="16086" y="68950"/>
                  </a:lnTo>
                  <a:lnTo>
                    <a:pt x="15907" y="69545"/>
                  </a:lnTo>
                  <a:lnTo>
                    <a:pt x="15848" y="70378"/>
                  </a:lnTo>
                  <a:lnTo>
                    <a:pt x="15514" y="71105"/>
                  </a:lnTo>
                  <a:lnTo>
                    <a:pt x="15229" y="71724"/>
                  </a:lnTo>
                  <a:lnTo>
                    <a:pt x="15300" y="72414"/>
                  </a:lnTo>
                  <a:lnTo>
                    <a:pt x="16288" y="74010"/>
                  </a:lnTo>
                  <a:lnTo>
                    <a:pt x="17038" y="75736"/>
                  </a:lnTo>
                  <a:lnTo>
                    <a:pt x="17431" y="76153"/>
                  </a:lnTo>
                  <a:lnTo>
                    <a:pt x="18027" y="76093"/>
                  </a:lnTo>
                  <a:lnTo>
                    <a:pt x="18789" y="75927"/>
                  </a:lnTo>
                  <a:lnTo>
                    <a:pt x="19039" y="76677"/>
                  </a:lnTo>
                  <a:lnTo>
                    <a:pt x="19039" y="77034"/>
                  </a:lnTo>
                  <a:lnTo>
                    <a:pt x="18801" y="77248"/>
                  </a:lnTo>
                  <a:lnTo>
                    <a:pt x="18586" y="77415"/>
                  </a:lnTo>
                  <a:lnTo>
                    <a:pt x="18503" y="77665"/>
                  </a:lnTo>
                  <a:lnTo>
                    <a:pt x="18134" y="78177"/>
                  </a:lnTo>
                  <a:lnTo>
                    <a:pt x="17479" y="78082"/>
                  </a:lnTo>
                  <a:lnTo>
                    <a:pt x="17086" y="77927"/>
                  </a:lnTo>
                  <a:lnTo>
                    <a:pt x="16741" y="78106"/>
                  </a:lnTo>
                  <a:lnTo>
                    <a:pt x="16467" y="78379"/>
                  </a:lnTo>
                  <a:lnTo>
                    <a:pt x="16086" y="78320"/>
                  </a:lnTo>
                  <a:lnTo>
                    <a:pt x="15657" y="78296"/>
                  </a:lnTo>
                  <a:lnTo>
                    <a:pt x="15407" y="78713"/>
                  </a:lnTo>
                  <a:lnTo>
                    <a:pt x="14943" y="80058"/>
                  </a:lnTo>
                  <a:lnTo>
                    <a:pt x="14026" y="81177"/>
                  </a:lnTo>
                  <a:lnTo>
                    <a:pt x="13288" y="81749"/>
                  </a:lnTo>
                  <a:lnTo>
                    <a:pt x="12835" y="82547"/>
                  </a:lnTo>
                  <a:lnTo>
                    <a:pt x="12550" y="83392"/>
                  </a:lnTo>
                  <a:lnTo>
                    <a:pt x="12085" y="84154"/>
                  </a:lnTo>
                  <a:lnTo>
                    <a:pt x="11978" y="84368"/>
                  </a:lnTo>
                  <a:lnTo>
                    <a:pt x="12038" y="84606"/>
                  </a:lnTo>
                  <a:lnTo>
                    <a:pt x="12574" y="85987"/>
                  </a:lnTo>
                  <a:lnTo>
                    <a:pt x="12514" y="87464"/>
                  </a:lnTo>
                  <a:lnTo>
                    <a:pt x="12562" y="88369"/>
                  </a:lnTo>
                  <a:lnTo>
                    <a:pt x="12895" y="89202"/>
                  </a:lnTo>
                  <a:lnTo>
                    <a:pt x="13228" y="89274"/>
                  </a:lnTo>
                  <a:lnTo>
                    <a:pt x="13609" y="89035"/>
                  </a:lnTo>
                  <a:lnTo>
                    <a:pt x="14871" y="89190"/>
                  </a:lnTo>
                  <a:lnTo>
                    <a:pt x="16134" y="89202"/>
                  </a:lnTo>
                  <a:lnTo>
                    <a:pt x="17146" y="89345"/>
                  </a:lnTo>
                  <a:lnTo>
                    <a:pt x="18027" y="89809"/>
                  </a:lnTo>
                  <a:lnTo>
                    <a:pt x="18848" y="90286"/>
                  </a:lnTo>
                  <a:lnTo>
                    <a:pt x="19682" y="90738"/>
                  </a:lnTo>
                  <a:lnTo>
                    <a:pt x="20634" y="91298"/>
                  </a:lnTo>
                  <a:lnTo>
                    <a:pt x="21503" y="91988"/>
                  </a:lnTo>
                  <a:lnTo>
                    <a:pt x="22980" y="93607"/>
                  </a:lnTo>
                  <a:lnTo>
                    <a:pt x="24277" y="95358"/>
                  </a:lnTo>
                  <a:lnTo>
                    <a:pt x="24087" y="95417"/>
                  </a:lnTo>
                  <a:lnTo>
                    <a:pt x="23884" y="95501"/>
                  </a:lnTo>
                  <a:lnTo>
                    <a:pt x="23325" y="95703"/>
                  </a:lnTo>
                  <a:lnTo>
                    <a:pt x="23099" y="96251"/>
                  </a:lnTo>
                  <a:lnTo>
                    <a:pt x="23456" y="97346"/>
                  </a:lnTo>
                  <a:lnTo>
                    <a:pt x="24218" y="97620"/>
                  </a:lnTo>
                  <a:lnTo>
                    <a:pt x="24861" y="97798"/>
                  </a:lnTo>
                  <a:lnTo>
                    <a:pt x="25373" y="98191"/>
                  </a:lnTo>
                  <a:lnTo>
                    <a:pt x="25528" y="98477"/>
                  </a:lnTo>
                  <a:lnTo>
                    <a:pt x="25254" y="98596"/>
                  </a:lnTo>
                  <a:lnTo>
                    <a:pt x="24682" y="98858"/>
                  </a:lnTo>
                  <a:lnTo>
                    <a:pt x="24801" y="99465"/>
                  </a:lnTo>
                  <a:lnTo>
                    <a:pt x="25004" y="99989"/>
                  </a:lnTo>
                  <a:lnTo>
                    <a:pt x="25230" y="100513"/>
                  </a:lnTo>
                  <a:lnTo>
                    <a:pt x="26182" y="102025"/>
                  </a:lnTo>
                  <a:lnTo>
                    <a:pt x="27087" y="103573"/>
                  </a:lnTo>
                  <a:lnTo>
                    <a:pt x="27278" y="103752"/>
                  </a:lnTo>
                  <a:lnTo>
                    <a:pt x="27575" y="103811"/>
                  </a:lnTo>
                  <a:lnTo>
                    <a:pt x="28468" y="104073"/>
                  </a:lnTo>
                  <a:lnTo>
                    <a:pt x="29147" y="104704"/>
                  </a:lnTo>
                  <a:lnTo>
                    <a:pt x="29445" y="104990"/>
                  </a:lnTo>
                  <a:lnTo>
                    <a:pt x="29778" y="105228"/>
                  </a:lnTo>
                  <a:lnTo>
                    <a:pt x="30671" y="105704"/>
                  </a:lnTo>
                  <a:lnTo>
                    <a:pt x="31588" y="106133"/>
                  </a:lnTo>
                  <a:lnTo>
                    <a:pt x="32517" y="106407"/>
                  </a:lnTo>
                  <a:lnTo>
                    <a:pt x="33469" y="106180"/>
                  </a:lnTo>
                  <a:lnTo>
                    <a:pt x="33814" y="105597"/>
                  </a:lnTo>
                  <a:lnTo>
                    <a:pt x="33695" y="104871"/>
                  </a:lnTo>
                  <a:lnTo>
                    <a:pt x="33826" y="104383"/>
                  </a:lnTo>
                  <a:lnTo>
                    <a:pt x="34338" y="104311"/>
                  </a:lnTo>
                  <a:lnTo>
                    <a:pt x="34779" y="104275"/>
                  </a:lnTo>
                  <a:lnTo>
                    <a:pt x="35005" y="103918"/>
                  </a:lnTo>
                  <a:lnTo>
                    <a:pt x="35898" y="102716"/>
                  </a:lnTo>
                  <a:lnTo>
                    <a:pt x="36767" y="101477"/>
                  </a:lnTo>
                  <a:lnTo>
                    <a:pt x="36827" y="101406"/>
                  </a:lnTo>
                  <a:lnTo>
                    <a:pt x="36910" y="101346"/>
                  </a:lnTo>
                  <a:lnTo>
                    <a:pt x="38684" y="100692"/>
                  </a:lnTo>
                  <a:lnTo>
                    <a:pt x="40470" y="100037"/>
                  </a:lnTo>
                  <a:lnTo>
                    <a:pt x="40910" y="99989"/>
                  </a:lnTo>
                  <a:lnTo>
                    <a:pt x="41410" y="100156"/>
                  </a:lnTo>
                  <a:lnTo>
                    <a:pt x="42315" y="100346"/>
                  </a:lnTo>
                  <a:lnTo>
                    <a:pt x="43149" y="100072"/>
                  </a:lnTo>
                  <a:lnTo>
                    <a:pt x="44387" y="99037"/>
                  </a:lnTo>
                  <a:lnTo>
                    <a:pt x="45482" y="97870"/>
                  </a:lnTo>
                  <a:lnTo>
                    <a:pt x="45852" y="97548"/>
                  </a:lnTo>
                  <a:lnTo>
                    <a:pt x="46304" y="97477"/>
                  </a:lnTo>
                  <a:lnTo>
                    <a:pt x="47447" y="97596"/>
                  </a:lnTo>
                  <a:lnTo>
                    <a:pt x="48578" y="97477"/>
                  </a:lnTo>
                  <a:lnTo>
                    <a:pt x="50162" y="97239"/>
                  </a:lnTo>
                  <a:lnTo>
                    <a:pt x="51745" y="97239"/>
                  </a:lnTo>
                  <a:lnTo>
                    <a:pt x="53031" y="97358"/>
                  </a:lnTo>
                  <a:lnTo>
                    <a:pt x="54353" y="97346"/>
                  </a:lnTo>
                  <a:lnTo>
                    <a:pt x="54603" y="97405"/>
                  </a:lnTo>
                  <a:lnTo>
                    <a:pt x="54841" y="97548"/>
                  </a:lnTo>
                  <a:lnTo>
                    <a:pt x="55972" y="97965"/>
                  </a:lnTo>
                  <a:lnTo>
                    <a:pt x="57162" y="97846"/>
                  </a:lnTo>
                  <a:lnTo>
                    <a:pt x="58294" y="97525"/>
                  </a:lnTo>
                  <a:lnTo>
                    <a:pt x="59472" y="97477"/>
                  </a:lnTo>
                  <a:lnTo>
                    <a:pt x="60639" y="97489"/>
                  </a:lnTo>
                  <a:lnTo>
                    <a:pt x="61794" y="97477"/>
                  </a:lnTo>
                  <a:lnTo>
                    <a:pt x="62306" y="97525"/>
                  </a:lnTo>
                  <a:lnTo>
                    <a:pt x="62782" y="97727"/>
                  </a:lnTo>
                  <a:lnTo>
                    <a:pt x="63413" y="98060"/>
                  </a:lnTo>
                  <a:lnTo>
                    <a:pt x="64104" y="98275"/>
                  </a:lnTo>
                  <a:lnTo>
                    <a:pt x="64997" y="98096"/>
                  </a:lnTo>
                  <a:lnTo>
                    <a:pt x="65735" y="97227"/>
                  </a:lnTo>
                  <a:lnTo>
                    <a:pt x="66485" y="96358"/>
                  </a:lnTo>
                  <a:lnTo>
                    <a:pt x="67580" y="96358"/>
                  </a:lnTo>
                  <a:lnTo>
                    <a:pt x="67854" y="96417"/>
                  </a:lnTo>
                  <a:lnTo>
                    <a:pt x="68116" y="96346"/>
                  </a:lnTo>
                  <a:lnTo>
                    <a:pt x="68688" y="96191"/>
                  </a:lnTo>
                  <a:lnTo>
                    <a:pt x="69247" y="96382"/>
                  </a:lnTo>
                  <a:lnTo>
                    <a:pt x="69771" y="96774"/>
                  </a:lnTo>
                  <a:lnTo>
                    <a:pt x="70188" y="97286"/>
                  </a:lnTo>
                  <a:lnTo>
                    <a:pt x="70914" y="97775"/>
                  </a:lnTo>
                  <a:lnTo>
                    <a:pt x="71605" y="97298"/>
                  </a:lnTo>
                  <a:lnTo>
                    <a:pt x="72391" y="96489"/>
                  </a:lnTo>
                  <a:lnTo>
                    <a:pt x="72903" y="95489"/>
                  </a:lnTo>
                  <a:lnTo>
                    <a:pt x="72962" y="95346"/>
                  </a:lnTo>
                  <a:lnTo>
                    <a:pt x="73057" y="95262"/>
                  </a:lnTo>
                  <a:lnTo>
                    <a:pt x="73795" y="94667"/>
                  </a:lnTo>
                  <a:lnTo>
                    <a:pt x="73986" y="93738"/>
                  </a:lnTo>
                  <a:lnTo>
                    <a:pt x="74117" y="93250"/>
                  </a:lnTo>
                  <a:lnTo>
                    <a:pt x="74427" y="92822"/>
                  </a:lnTo>
                  <a:lnTo>
                    <a:pt x="74700" y="92464"/>
                  </a:lnTo>
                  <a:lnTo>
                    <a:pt x="74748" y="92060"/>
                  </a:lnTo>
                  <a:lnTo>
                    <a:pt x="75200" y="90583"/>
                  </a:lnTo>
                  <a:lnTo>
                    <a:pt x="76308" y="89547"/>
                  </a:lnTo>
                  <a:lnTo>
                    <a:pt x="77582" y="88619"/>
                  </a:lnTo>
                  <a:lnTo>
                    <a:pt x="78796" y="87488"/>
                  </a:lnTo>
                  <a:lnTo>
                    <a:pt x="78868" y="87428"/>
                  </a:lnTo>
                  <a:lnTo>
                    <a:pt x="78975" y="87369"/>
                  </a:lnTo>
                  <a:lnTo>
                    <a:pt x="81201" y="86476"/>
                  </a:lnTo>
                  <a:lnTo>
                    <a:pt x="83582" y="86237"/>
                  </a:lnTo>
                  <a:lnTo>
                    <a:pt x="83856" y="86297"/>
                  </a:lnTo>
                  <a:lnTo>
                    <a:pt x="84071" y="86464"/>
                  </a:lnTo>
                  <a:lnTo>
                    <a:pt x="84428" y="86654"/>
                  </a:lnTo>
                  <a:lnTo>
                    <a:pt x="84785" y="86595"/>
                  </a:lnTo>
                  <a:lnTo>
                    <a:pt x="85499" y="86333"/>
                  </a:lnTo>
                  <a:lnTo>
                    <a:pt x="86249" y="86166"/>
                  </a:lnTo>
                  <a:lnTo>
                    <a:pt x="86690" y="86095"/>
                  </a:lnTo>
                  <a:lnTo>
                    <a:pt x="86976" y="85749"/>
                  </a:lnTo>
                  <a:lnTo>
                    <a:pt x="86773" y="85404"/>
                  </a:lnTo>
                  <a:lnTo>
                    <a:pt x="86368" y="85273"/>
                  </a:lnTo>
                  <a:lnTo>
                    <a:pt x="85821" y="84904"/>
                  </a:lnTo>
                  <a:lnTo>
                    <a:pt x="85523" y="84416"/>
                  </a:lnTo>
                  <a:lnTo>
                    <a:pt x="85678" y="83713"/>
                  </a:lnTo>
                  <a:lnTo>
                    <a:pt x="86011" y="83249"/>
                  </a:lnTo>
                  <a:lnTo>
                    <a:pt x="86535" y="82713"/>
                  </a:lnTo>
                  <a:lnTo>
                    <a:pt x="86571" y="82046"/>
                  </a:lnTo>
                  <a:lnTo>
                    <a:pt x="86690" y="81558"/>
                  </a:lnTo>
                  <a:lnTo>
                    <a:pt x="86976" y="81177"/>
                  </a:lnTo>
                  <a:lnTo>
                    <a:pt x="87333" y="80606"/>
                  </a:lnTo>
                  <a:lnTo>
                    <a:pt x="87452" y="79927"/>
                  </a:lnTo>
                  <a:lnTo>
                    <a:pt x="87619" y="78725"/>
                  </a:lnTo>
                  <a:lnTo>
                    <a:pt x="88559" y="77927"/>
                  </a:lnTo>
                  <a:lnTo>
                    <a:pt x="88857" y="77701"/>
                  </a:lnTo>
                  <a:lnTo>
                    <a:pt x="88869" y="77248"/>
                  </a:lnTo>
                  <a:lnTo>
                    <a:pt x="88821" y="76451"/>
                  </a:lnTo>
                  <a:lnTo>
                    <a:pt x="89416" y="75879"/>
                  </a:lnTo>
                  <a:lnTo>
                    <a:pt x="90059" y="75498"/>
                  </a:lnTo>
                  <a:lnTo>
                    <a:pt x="90369" y="74796"/>
                  </a:lnTo>
                  <a:lnTo>
                    <a:pt x="90679" y="74296"/>
                  </a:lnTo>
                  <a:lnTo>
                    <a:pt x="91262" y="73974"/>
                  </a:lnTo>
                  <a:lnTo>
                    <a:pt x="92286" y="73653"/>
                  </a:lnTo>
                  <a:lnTo>
                    <a:pt x="93322" y="73295"/>
                  </a:lnTo>
                  <a:lnTo>
                    <a:pt x="93715" y="73117"/>
                  </a:lnTo>
                  <a:lnTo>
                    <a:pt x="93893" y="72700"/>
                  </a:lnTo>
                  <a:lnTo>
                    <a:pt x="94167" y="72010"/>
                  </a:lnTo>
                  <a:lnTo>
                    <a:pt x="94905" y="71998"/>
                  </a:lnTo>
                  <a:lnTo>
                    <a:pt x="95203" y="72045"/>
                  </a:lnTo>
                  <a:lnTo>
                    <a:pt x="95370" y="71879"/>
                  </a:lnTo>
                  <a:lnTo>
                    <a:pt x="95763" y="71105"/>
                  </a:lnTo>
                  <a:lnTo>
                    <a:pt x="96441" y="70616"/>
                  </a:lnTo>
                  <a:lnTo>
                    <a:pt x="96632" y="70402"/>
                  </a:lnTo>
                  <a:lnTo>
                    <a:pt x="96620" y="70152"/>
                  </a:lnTo>
                  <a:lnTo>
                    <a:pt x="95763" y="69200"/>
                  </a:lnTo>
                  <a:lnTo>
                    <a:pt x="94643" y="68545"/>
                  </a:lnTo>
                  <a:lnTo>
                    <a:pt x="92929" y="67461"/>
                  </a:lnTo>
                  <a:lnTo>
                    <a:pt x="91905" y="65699"/>
                  </a:lnTo>
                  <a:lnTo>
                    <a:pt x="91738" y="64782"/>
                  </a:lnTo>
                  <a:lnTo>
                    <a:pt x="91500" y="63866"/>
                  </a:lnTo>
                  <a:lnTo>
                    <a:pt x="91024" y="62711"/>
                  </a:lnTo>
                  <a:lnTo>
                    <a:pt x="90607" y="61532"/>
                  </a:lnTo>
                  <a:lnTo>
                    <a:pt x="90500" y="60901"/>
                  </a:lnTo>
                  <a:lnTo>
                    <a:pt x="90643" y="60246"/>
                  </a:lnTo>
                  <a:lnTo>
                    <a:pt x="91500" y="58615"/>
                  </a:lnTo>
                  <a:lnTo>
                    <a:pt x="92191" y="56912"/>
                  </a:lnTo>
                  <a:lnTo>
                    <a:pt x="92203" y="56877"/>
                  </a:lnTo>
                  <a:lnTo>
                    <a:pt x="92214" y="56853"/>
                  </a:lnTo>
                  <a:lnTo>
                    <a:pt x="93262" y="55126"/>
                  </a:lnTo>
                  <a:lnTo>
                    <a:pt x="94310" y="53412"/>
                  </a:lnTo>
                  <a:lnTo>
                    <a:pt x="94429" y="53257"/>
                  </a:lnTo>
                  <a:lnTo>
                    <a:pt x="94608" y="53138"/>
                  </a:lnTo>
                  <a:lnTo>
                    <a:pt x="95298" y="52579"/>
                  </a:lnTo>
                  <a:lnTo>
                    <a:pt x="95655" y="51745"/>
                  </a:lnTo>
                  <a:lnTo>
                    <a:pt x="95834" y="51257"/>
                  </a:lnTo>
                  <a:lnTo>
                    <a:pt x="96203" y="50876"/>
                  </a:lnTo>
                  <a:lnTo>
                    <a:pt x="97251" y="49733"/>
                  </a:lnTo>
                  <a:lnTo>
                    <a:pt x="98025" y="48399"/>
                  </a:lnTo>
                  <a:lnTo>
                    <a:pt x="98953" y="46768"/>
                  </a:lnTo>
                  <a:lnTo>
                    <a:pt x="99775" y="45078"/>
                  </a:lnTo>
                  <a:lnTo>
                    <a:pt x="100073" y="44709"/>
                  </a:lnTo>
                  <a:lnTo>
                    <a:pt x="100477" y="44589"/>
                  </a:lnTo>
                  <a:lnTo>
                    <a:pt x="101478" y="44328"/>
                  </a:lnTo>
                  <a:lnTo>
                    <a:pt x="102430" y="43958"/>
                  </a:lnTo>
                  <a:lnTo>
                    <a:pt x="102787" y="43732"/>
                  </a:lnTo>
                  <a:lnTo>
                    <a:pt x="102930" y="43351"/>
                  </a:lnTo>
                  <a:lnTo>
                    <a:pt x="102740" y="43196"/>
                  </a:lnTo>
                  <a:lnTo>
                    <a:pt x="102442" y="43232"/>
                  </a:lnTo>
                  <a:lnTo>
                    <a:pt x="102275" y="43113"/>
                  </a:lnTo>
                  <a:lnTo>
                    <a:pt x="102156" y="42946"/>
                  </a:lnTo>
                  <a:lnTo>
                    <a:pt x="101966" y="42684"/>
                  </a:lnTo>
                  <a:lnTo>
                    <a:pt x="101632" y="42589"/>
                  </a:lnTo>
                  <a:lnTo>
                    <a:pt x="101156" y="42327"/>
                  </a:lnTo>
                  <a:lnTo>
                    <a:pt x="101358" y="41827"/>
                  </a:lnTo>
                  <a:lnTo>
                    <a:pt x="101954" y="41053"/>
                  </a:lnTo>
                  <a:lnTo>
                    <a:pt x="102513" y="40268"/>
                  </a:lnTo>
                  <a:lnTo>
                    <a:pt x="103394" y="39315"/>
                  </a:lnTo>
                  <a:lnTo>
                    <a:pt x="104526" y="38708"/>
                  </a:lnTo>
                  <a:lnTo>
                    <a:pt x="105561" y="38398"/>
                  </a:lnTo>
                  <a:lnTo>
                    <a:pt x="106550" y="37874"/>
                  </a:lnTo>
                  <a:lnTo>
                    <a:pt x="107752" y="37279"/>
                  </a:lnTo>
                  <a:lnTo>
                    <a:pt x="109074" y="36886"/>
                  </a:lnTo>
                  <a:lnTo>
                    <a:pt x="111562" y="36088"/>
                  </a:lnTo>
                  <a:lnTo>
                    <a:pt x="114074" y="35386"/>
                  </a:lnTo>
                  <a:lnTo>
                    <a:pt x="114991" y="35076"/>
                  </a:lnTo>
                  <a:lnTo>
                    <a:pt x="115598" y="34374"/>
                  </a:lnTo>
                  <a:lnTo>
                    <a:pt x="116360" y="33076"/>
                  </a:lnTo>
                  <a:lnTo>
                    <a:pt x="117503" y="32147"/>
                  </a:lnTo>
                  <a:lnTo>
                    <a:pt x="119230" y="30981"/>
                  </a:lnTo>
                  <a:lnTo>
                    <a:pt x="121147" y="30159"/>
                  </a:lnTo>
                  <a:lnTo>
                    <a:pt x="121540" y="29981"/>
                  </a:lnTo>
                  <a:lnTo>
                    <a:pt x="121790" y="29671"/>
                  </a:lnTo>
                  <a:lnTo>
                    <a:pt x="122254" y="29147"/>
                  </a:lnTo>
                  <a:lnTo>
                    <a:pt x="122849" y="28826"/>
                  </a:lnTo>
                  <a:lnTo>
                    <a:pt x="123266" y="28576"/>
                  </a:lnTo>
                  <a:lnTo>
                    <a:pt x="123647" y="28290"/>
                  </a:lnTo>
                  <a:lnTo>
                    <a:pt x="124647" y="27302"/>
                  </a:lnTo>
                  <a:lnTo>
                    <a:pt x="125611" y="26278"/>
                  </a:lnTo>
                  <a:lnTo>
                    <a:pt x="126123" y="24908"/>
                  </a:lnTo>
                  <a:lnTo>
                    <a:pt x="125671" y="23492"/>
                  </a:lnTo>
                  <a:lnTo>
                    <a:pt x="125171" y="22956"/>
                  </a:lnTo>
                  <a:lnTo>
                    <a:pt x="124766" y="22361"/>
                  </a:lnTo>
                  <a:lnTo>
                    <a:pt x="124516" y="21860"/>
                  </a:lnTo>
                  <a:lnTo>
                    <a:pt x="124647" y="21337"/>
                  </a:lnTo>
                  <a:lnTo>
                    <a:pt x="125076" y="21194"/>
                  </a:lnTo>
                  <a:lnTo>
                    <a:pt x="125528" y="21384"/>
                  </a:lnTo>
                  <a:lnTo>
                    <a:pt x="126159" y="21384"/>
                  </a:lnTo>
                  <a:lnTo>
                    <a:pt x="126540" y="20848"/>
                  </a:lnTo>
                  <a:lnTo>
                    <a:pt x="126504" y="20313"/>
                  </a:lnTo>
                  <a:lnTo>
                    <a:pt x="126028" y="20075"/>
                  </a:lnTo>
                  <a:lnTo>
                    <a:pt x="125135" y="19670"/>
                  </a:lnTo>
                  <a:lnTo>
                    <a:pt x="125016" y="18801"/>
                  </a:lnTo>
                  <a:lnTo>
                    <a:pt x="124576" y="18824"/>
                  </a:lnTo>
                  <a:lnTo>
                    <a:pt x="124195" y="18741"/>
                  </a:lnTo>
                  <a:lnTo>
                    <a:pt x="123064" y="18312"/>
                  </a:lnTo>
                  <a:lnTo>
                    <a:pt x="121992" y="18693"/>
                  </a:lnTo>
                  <a:lnTo>
                    <a:pt x="120849" y="19194"/>
                  </a:lnTo>
                  <a:lnTo>
                    <a:pt x="120063" y="20182"/>
                  </a:lnTo>
                  <a:lnTo>
                    <a:pt x="119932" y="20337"/>
                  </a:lnTo>
                  <a:lnTo>
                    <a:pt x="119754" y="20420"/>
                  </a:lnTo>
                  <a:lnTo>
                    <a:pt x="118658" y="20420"/>
                  </a:lnTo>
                  <a:lnTo>
                    <a:pt x="117575" y="20039"/>
                  </a:lnTo>
                  <a:lnTo>
                    <a:pt x="116313" y="19384"/>
                  </a:lnTo>
                  <a:lnTo>
                    <a:pt x="114836" y="19551"/>
                  </a:lnTo>
                  <a:lnTo>
                    <a:pt x="114420" y="19860"/>
                  </a:lnTo>
                  <a:lnTo>
                    <a:pt x="114098" y="20241"/>
                  </a:lnTo>
                  <a:lnTo>
                    <a:pt x="113586" y="20456"/>
                  </a:lnTo>
                  <a:lnTo>
                    <a:pt x="113146" y="20158"/>
                  </a:lnTo>
                  <a:lnTo>
                    <a:pt x="112860" y="19789"/>
                  </a:lnTo>
                  <a:lnTo>
                    <a:pt x="112967" y="19324"/>
                  </a:lnTo>
                  <a:lnTo>
                    <a:pt x="113265" y="19146"/>
                  </a:lnTo>
                  <a:lnTo>
                    <a:pt x="113277" y="18848"/>
                  </a:lnTo>
                  <a:lnTo>
                    <a:pt x="112979" y="18813"/>
                  </a:lnTo>
                  <a:lnTo>
                    <a:pt x="112646" y="18991"/>
                  </a:lnTo>
                  <a:lnTo>
                    <a:pt x="112229" y="19229"/>
                  </a:lnTo>
                  <a:lnTo>
                    <a:pt x="111717" y="19194"/>
                  </a:lnTo>
                  <a:lnTo>
                    <a:pt x="110455" y="18872"/>
                  </a:lnTo>
                  <a:lnTo>
                    <a:pt x="109193" y="19229"/>
                  </a:lnTo>
                  <a:lnTo>
                    <a:pt x="108693" y="19539"/>
                  </a:lnTo>
                  <a:lnTo>
                    <a:pt x="108121" y="19491"/>
                  </a:lnTo>
                  <a:lnTo>
                    <a:pt x="107621" y="18932"/>
                  </a:lnTo>
                  <a:lnTo>
                    <a:pt x="107502" y="18241"/>
                  </a:lnTo>
                  <a:lnTo>
                    <a:pt x="107454" y="17336"/>
                  </a:lnTo>
                  <a:lnTo>
                    <a:pt x="107121" y="16515"/>
                  </a:lnTo>
                  <a:lnTo>
                    <a:pt x="106573" y="15895"/>
                  </a:lnTo>
                  <a:lnTo>
                    <a:pt x="105716" y="15788"/>
                  </a:lnTo>
                  <a:lnTo>
                    <a:pt x="104847" y="15907"/>
                  </a:lnTo>
                  <a:lnTo>
                    <a:pt x="104121" y="15395"/>
                  </a:lnTo>
                  <a:lnTo>
                    <a:pt x="103787" y="15181"/>
                  </a:lnTo>
                  <a:lnTo>
                    <a:pt x="103347" y="15122"/>
                  </a:lnTo>
                  <a:lnTo>
                    <a:pt x="102216" y="14979"/>
                  </a:lnTo>
                  <a:lnTo>
                    <a:pt x="101144" y="14586"/>
                  </a:lnTo>
                  <a:lnTo>
                    <a:pt x="100311" y="14360"/>
                  </a:lnTo>
                  <a:lnTo>
                    <a:pt x="99537" y="14550"/>
                  </a:lnTo>
                  <a:lnTo>
                    <a:pt x="99287" y="15181"/>
                  </a:lnTo>
                  <a:lnTo>
                    <a:pt x="99501" y="15907"/>
                  </a:lnTo>
                  <a:lnTo>
                    <a:pt x="99501" y="16312"/>
                  </a:lnTo>
                  <a:lnTo>
                    <a:pt x="99120" y="16396"/>
                  </a:lnTo>
                  <a:lnTo>
                    <a:pt x="98632" y="16396"/>
                  </a:lnTo>
                  <a:lnTo>
                    <a:pt x="98144" y="16431"/>
                  </a:lnTo>
                  <a:lnTo>
                    <a:pt x="97441" y="16527"/>
                  </a:lnTo>
                  <a:lnTo>
                    <a:pt x="96798" y="16217"/>
                  </a:lnTo>
                  <a:lnTo>
                    <a:pt x="96632" y="16146"/>
                  </a:lnTo>
                  <a:lnTo>
                    <a:pt x="96489" y="16229"/>
                  </a:lnTo>
                  <a:lnTo>
                    <a:pt x="96013" y="16669"/>
                  </a:lnTo>
                  <a:lnTo>
                    <a:pt x="95465" y="16312"/>
                  </a:lnTo>
                  <a:lnTo>
                    <a:pt x="95179" y="16157"/>
                  </a:lnTo>
                  <a:lnTo>
                    <a:pt x="94798" y="16193"/>
                  </a:lnTo>
                  <a:lnTo>
                    <a:pt x="94119" y="16455"/>
                  </a:lnTo>
                  <a:lnTo>
                    <a:pt x="93453" y="16753"/>
                  </a:lnTo>
                  <a:lnTo>
                    <a:pt x="92595" y="17003"/>
                  </a:lnTo>
                  <a:lnTo>
                    <a:pt x="91929" y="16396"/>
                  </a:lnTo>
                  <a:lnTo>
                    <a:pt x="91321" y="15693"/>
                  </a:lnTo>
                  <a:lnTo>
                    <a:pt x="90429" y="15300"/>
                  </a:lnTo>
                  <a:lnTo>
                    <a:pt x="89690" y="15276"/>
                  </a:lnTo>
                  <a:lnTo>
                    <a:pt x="88988" y="15384"/>
                  </a:lnTo>
                  <a:lnTo>
                    <a:pt x="87571" y="15217"/>
                  </a:lnTo>
                  <a:lnTo>
                    <a:pt x="86261" y="14550"/>
                  </a:lnTo>
                  <a:lnTo>
                    <a:pt x="85940" y="14193"/>
                  </a:lnTo>
                  <a:lnTo>
                    <a:pt x="85726" y="13764"/>
                  </a:lnTo>
                  <a:lnTo>
                    <a:pt x="85309" y="13074"/>
                  </a:lnTo>
                  <a:lnTo>
                    <a:pt x="84487" y="13133"/>
                  </a:lnTo>
                  <a:lnTo>
                    <a:pt x="83928" y="13300"/>
                  </a:lnTo>
                  <a:lnTo>
                    <a:pt x="83344" y="13240"/>
                  </a:lnTo>
                  <a:lnTo>
                    <a:pt x="82106" y="12764"/>
                  </a:lnTo>
                  <a:lnTo>
                    <a:pt x="80808" y="12455"/>
                  </a:lnTo>
                  <a:lnTo>
                    <a:pt x="80213" y="12205"/>
                  </a:lnTo>
                  <a:lnTo>
                    <a:pt x="80189" y="11562"/>
                  </a:lnTo>
                  <a:lnTo>
                    <a:pt x="80201" y="11276"/>
                  </a:lnTo>
                  <a:lnTo>
                    <a:pt x="80011" y="11085"/>
                  </a:lnTo>
                  <a:lnTo>
                    <a:pt x="79772" y="11097"/>
                  </a:lnTo>
                  <a:lnTo>
                    <a:pt x="79606" y="11276"/>
                  </a:lnTo>
                  <a:lnTo>
                    <a:pt x="79475" y="11443"/>
                  </a:lnTo>
                  <a:lnTo>
                    <a:pt x="79344" y="11609"/>
                  </a:lnTo>
                  <a:lnTo>
                    <a:pt x="79177" y="11931"/>
                  </a:lnTo>
                  <a:lnTo>
                    <a:pt x="78820" y="11919"/>
                  </a:lnTo>
                  <a:lnTo>
                    <a:pt x="78558" y="11562"/>
                  </a:lnTo>
                  <a:lnTo>
                    <a:pt x="78665" y="11133"/>
                  </a:lnTo>
                  <a:lnTo>
                    <a:pt x="79010" y="10395"/>
                  </a:lnTo>
                  <a:lnTo>
                    <a:pt x="79106" y="9609"/>
                  </a:lnTo>
                  <a:lnTo>
                    <a:pt x="79129" y="9073"/>
                  </a:lnTo>
                  <a:lnTo>
                    <a:pt x="78796" y="8645"/>
                  </a:lnTo>
                  <a:lnTo>
                    <a:pt x="78165" y="8585"/>
                  </a:lnTo>
                  <a:lnTo>
                    <a:pt x="77665" y="8930"/>
                  </a:lnTo>
                  <a:lnTo>
                    <a:pt x="77332" y="9133"/>
                  </a:lnTo>
                  <a:lnTo>
                    <a:pt x="76915" y="9133"/>
                  </a:lnTo>
                  <a:lnTo>
                    <a:pt x="76177" y="8954"/>
                  </a:lnTo>
                  <a:lnTo>
                    <a:pt x="75665" y="8371"/>
                  </a:lnTo>
                  <a:lnTo>
                    <a:pt x="75403" y="7990"/>
                  </a:lnTo>
                  <a:lnTo>
                    <a:pt x="75069" y="7597"/>
                  </a:lnTo>
                  <a:lnTo>
                    <a:pt x="74629" y="7323"/>
                  </a:lnTo>
                  <a:lnTo>
                    <a:pt x="74165" y="7597"/>
                  </a:lnTo>
                  <a:lnTo>
                    <a:pt x="74034" y="7871"/>
                  </a:lnTo>
                  <a:lnTo>
                    <a:pt x="73819" y="8109"/>
                  </a:lnTo>
                  <a:cubicBezTo>
                    <a:pt x="72842" y="8406"/>
                    <a:pt x="72030" y="8540"/>
                    <a:pt x="71274" y="8540"/>
                  </a:cubicBezTo>
                  <a:cubicBezTo>
                    <a:pt x="69794" y="8540"/>
                    <a:pt x="68528" y="8028"/>
                    <a:pt x="66652" y="7240"/>
                  </a:cubicBezTo>
                  <a:cubicBezTo>
                    <a:pt x="66127" y="7019"/>
                    <a:pt x="65513" y="6892"/>
                    <a:pt x="64921" y="6892"/>
                  </a:cubicBezTo>
                  <a:cubicBezTo>
                    <a:pt x="63913" y="6892"/>
                    <a:pt x="62969" y="7261"/>
                    <a:pt x="62639" y="8168"/>
                  </a:cubicBezTo>
                  <a:cubicBezTo>
                    <a:pt x="61234" y="7513"/>
                    <a:pt x="59722" y="7037"/>
                    <a:pt x="58174" y="6787"/>
                  </a:cubicBezTo>
                  <a:lnTo>
                    <a:pt x="58174" y="6787"/>
                  </a:lnTo>
                  <a:cubicBezTo>
                    <a:pt x="58178" y="6787"/>
                    <a:pt x="58181" y="6787"/>
                    <a:pt x="58185" y="6787"/>
                  </a:cubicBezTo>
                  <a:cubicBezTo>
                    <a:pt x="58657" y="6787"/>
                    <a:pt x="58278" y="5977"/>
                    <a:pt x="57805" y="5894"/>
                  </a:cubicBezTo>
                  <a:cubicBezTo>
                    <a:pt x="57647" y="5867"/>
                    <a:pt x="57487" y="5853"/>
                    <a:pt x="57327" y="5853"/>
                  </a:cubicBezTo>
                  <a:cubicBezTo>
                    <a:pt x="56451" y="5853"/>
                    <a:pt x="55573" y="6255"/>
                    <a:pt x="55019" y="6930"/>
                  </a:cubicBezTo>
                  <a:lnTo>
                    <a:pt x="55019" y="6882"/>
                  </a:lnTo>
                  <a:cubicBezTo>
                    <a:pt x="54968" y="6455"/>
                    <a:pt x="54621" y="6140"/>
                    <a:pt x="54216" y="6140"/>
                  </a:cubicBezTo>
                  <a:cubicBezTo>
                    <a:pt x="54148" y="6140"/>
                    <a:pt x="54078" y="6149"/>
                    <a:pt x="54007" y="6168"/>
                  </a:cubicBezTo>
                  <a:cubicBezTo>
                    <a:pt x="52368" y="6613"/>
                    <a:pt x="50665" y="6835"/>
                    <a:pt x="48963" y="6835"/>
                  </a:cubicBezTo>
                  <a:cubicBezTo>
                    <a:pt x="46609" y="6835"/>
                    <a:pt x="44255" y="6411"/>
                    <a:pt x="42065" y="5561"/>
                  </a:cubicBezTo>
                  <a:cubicBezTo>
                    <a:pt x="40172" y="4835"/>
                    <a:pt x="37267" y="4942"/>
                    <a:pt x="35886" y="3715"/>
                  </a:cubicBezTo>
                  <a:cubicBezTo>
                    <a:pt x="35874" y="3704"/>
                    <a:pt x="35136" y="3061"/>
                    <a:pt x="35136" y="3061"/>
                  </a:cubicBezTo>
                  <a:lnTo>
                    <a:pt x="34291" y="3573"/>
                  </a:lnTo>
                  <a:lnTo>
                    <a:pt x="33874" y="3823"/>
                  </a:lnTo>
                  <a:lnTo>
                    <a:pt x="33398" y="3870"/>
                  </a:lnTo>
                  <a:lnTo>
                    <a:pt x="31266" y="3775"/>
                  </a:lnTo>
                  <a:lnTo>
                    <a:pt x="29147" y="3834"/>
                  </a:lnTo>
                  <a:lnTo>
                    <a:pt x="27480" y="3727"/>
                  </a:lnTo>
                  <a:lnTo>
                    <a:pt x="25825" y="3477"/>
                  </a:lnTo>
                  <a:lnTo>
                    <a:pt x="23932" y="3394"/>
                  </a:lnTo>
                  <a:lnTo>
                    <a:pt x="22027" y="3453"/>
                  </a:lnTo>
                  <a:lnTo>
                    <a:pt x="21206" y="3311"/>
                  </a:lnTo>
                  <a:lnTo>
                    <a:pt x="20825" y="2584"/>
                  </a:lnTo>
                  <a:lnTo>
                    <a:pt x="20491" y="1989"/>
                  </a:lnTo>
                  <a:lnTo>
                    <a:pt x="19908" y="1572"/>
                  </a:lnTo>
                  <a:lnTo>
                    <a:pt x="19658" y="1441"/>
                  </a:lnTo>
                  <a:lnTo>
                    <a:pt x="19432" y="1275"/>
                  </a:lnTo>
                  <a:lnTo>
                    <a:pt x="19074" y="929"/>
                  </a:lnTo>
                  <a:lnTo>
                    <a:pt x="18586" y="751"/>
                  </a:lnTo>
                  <a:lnTo>
                    <a:pt x="18098" y="977"/>
                  </a:lnTo>
                  <a:lnTo>
                    <a:pt x="17788" y="1429"/>
                  </a:lnTo>
                  <a:lnTo>
                    <a:pt x="17693" y="1132"/>
                  </a:lnTo>
                  <a:lnTo>
                    <a:pt x="17681" y="906"/>
                  </a:lnTo>
                  <a:lnTo>
                    <a:pt x="17586" y="322"/>
                  </a:lnTo>
                  <a:lnTo>
                    <a:pt x="17169"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9"/>
            <p:cNvSpPr/>
            <p:nvPr/>
          </p:nvSpPr>
          <p:spPr>
            <a:xfrm>
              <a:off x="2972075" y="2727850"/>
              <a:ext cx="25" cy="325"/>
            </a:xfrm>
            <a:custGeom>
              <a:avLst/>
              <a:gdLst/>
              <a:ahLst/>
              <a:cxnLst/>
              <a:rect l="l" t="t" r="r" b="b"/>
              <a:pathLst>
                <a:path w="1" h="13" extrusionOk="0">
                  <a:moveTo>
                    <a:pt x="1" y="0"/>
                  </a:moveTo>
                  <a:cubicBezTo>
                    <a:pt x="1" y="0"/>
                    <a:pt x="1" y="12"/>
                    <a:pt x="1" y="0"/>
                  </a:cubicBezTo>
                  <a:cubicBezTo>
                    <a:pt x="1" y="12"/>
                    <a:pt x="1" y="12"/>
                    <a:pt x="1" y="0"/>
                  </a:cubicBezTo>
                  <a:cubicBezTo>
                    <a:pt x="1" y="12"/>
                    <a:pt x="1" y="12"/>
                    <a:pt x="1"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9"/>
            <p:cNvSpPr/>
            <p:nvPr/>
          </p:nvSpPr>
          <p:spPr>
            <a:xfrm>
              <a:off x="2972075" y="2889775"/>
              <a:ext cx="325" cy="625"/>
            </a:xfrm>
            <a:custGeom>
              <a:avLst/>
              <a:gdLst/>
              <a:ahLst/>
              <a:cxnLst/>
              <a:rect l="l" t="t" r="r" b="b"/>
              <a:pathLst>
                <a:path w="13" h="25" extrusionOk="0">
                  <a:moveTo>
                    <a:pt x="1" y="0"/>
                  </a:moveTo>
                  <a:lnTo>
                    <a:pt x="1" y="24"/>
                  </a:lnTo>
                  <a:lnTo>
                    <a:pt x="13" y="12"/>
                  </a:lnTo>
                  <a:cubicBezTo>
                    <a:pt x="13" y="0"/>
                    <a:pt x="13" y="0"/>
                    <a:pt x="1"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9"/>
            <p:cNvSpPr/>
            <p:nvPr/>
          </p:nvSpPr>
          <p:spPr>
            <a:xfrm>
              <a:off x="3736475" y="2092650"/>
              <a:ext cx="25" cy="25"/>
            </a:xfrm>
            <a:custGeom>
              <a:avLst/>
              <a:gdLst/>
              <a:ahLst/>
              <a:cxnLst/>
              <a:rect l="l" t="t" r="r" b="b"/>
              <a:pathLst>
                <a:path w="1" h="1" extrusionOk="0">
                  <a:moveTo>
                    <a:pt x="0" y="0"/>
                  </a:move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9"/>
            <p:cNvSpPr/>
            <p:nvPr/>
          </p:nvSpPr>
          <p:spPr>
            <a:xfrm>
              <a:off x="5097050" y="2815725"/>
              <a:ext cx="330425" cy="270825"/>
            </a:xfrm>
            <a:custGeom>
              <a:avLst/>
              <a:gdLst/>
              <a:ahLst/>
              <a:cxnLst/>
              <a:rect l="l" t="t" r="r" b="b"/>
              <a:pathLst>
                <a:path w="13217" h="10833" extrusionOk="0">
                  <a:moveTo>
                    <a:pt x="2979" y="3824"/>
                  </a:moveTo>
                  <a:cubicBezTo>
                    <a:pt x="2984" y="3830"/>
                    <a:pt x="2987" y="3836"/>
                    <a:pt x="2989" y="3843"/>
                  </a:cubicBezTo>
                  <a:lnTo>
                    <a:pt x="2979" y="3824"/>
                  </a:lnTo>
                  <a:close/>
                  <a:moveTo>
                    <a:pt x="9646" y="1"/>
                  </a:moveTo>
                  <a:cubicBezTo>
                    <a:pt x="9631" y="1"/>
                    <a:pt x="9615" y="4"/>
                    <a:pt x="9597" y="10"/>
                  </a:cubicBezTo>
                  <a:cubicBezTo>
                    <a:pt x="9573" y="10"/>
                    <a:pt x="9549" y="10"/>
                    <a:pt x="9549" y="45"/>
                  </a:cubicBezTo>
                  <a:cubicBezTo>
                    <a:pt x="9573" y="69"/>
                    <a:pt x="9597" y="69"/>
                    <a:pt x="9597" y="81"/>
                  </a:cubicBezTo>
                  <a:cubicBezTo>
                    <a:pt x="9593" y="80"/>
                    <a:pt x="9588" y="80"/>
                    <a:pt x="9584" y="80"/>
                  </a:cubicBezTo>
                  <a:cubicBezTo>
                    <a:pt x="9523" y="80"/>
                    <a:pt x="9462" y="135"/>
                    <a:pt x="9396" y="135"/>
                  </a:cubicBezTo>
                  <a:cubicBezTo>
                    <a:pt x="9376" y="135"/>
                    <a:pt x="9356" y="130"/>
                    <a:pt x="9335" y="117"/>
                  </a:cubicBezTo>
                  <a:cubicBezTo>
                    <a:pt x="9299" y="117"/>
                    <a:pt x="9276" y="117"/>
                    <a:pt x="9240" y="129"/>
                  </a:cubicBezTo>
                  <a:cubicBezTo>
                    <a:pt x="9192" y="141"/>
                    <a:pt x="9157" y="164"/>
                    <a:pt x="9133" y="200"/>
                  </a:cubicBezTo>
                  <a:cubicBezTo>
                    <a:pt x="9133" y="236"/>
                    <a:pt x="9157" y="248"/>
                    <a:pt x="9168" y="260"/>
                  </a:cubicBezTo>
                  <a:cubicBezTo>
                    <a:pt x="9133" y="260"/>
                    <a:pt x="9121" y="248"/>
                    <a:pt x="9109" y="236"/>
                  </a:cubicBezTo>
                  <a:cubicBezTo>
                    <a:pt x="9101" y="236"/>
                    <a:pt x="9104" y="241"/>
                    <a:pt x="9103" y="241"/>
                  </a:cubicBezTo>
                  <a:cubicBezTo>
                    <a:pt x="9102" y="241"/>
                    <a:pt x="9101" y="240"/>
                    <a:pt x="9097" y="236"/>
                  </a:cubicBezTo>
                  <a:cubicBezTo>
                    <a:pt x="9088" y="235"/>
                    <a:pt x="9080" y="234"/>
                    <a:pt x="9072" y="234"/>
                  </a:cubicBezTo>
                  <a:cubicBezTo>
                    <a:pt x="8991" y="234"/>
                    <a:pt x="8936" y="285"/>
                    <a:pt x="8871" y="295"/>
                  </a:cubicBezTo>
                  <a:cubicBezTo>
                    <a:pt x="8799" y="319"/>
                    <a:pt x="8740" y="367"/>
                    <a:pt x="8656" y="379"/>
                  </a:cubicBezTo>
                  <a:cubicBezTo>
                    <a:pt x="8561" y="426"/>
                    <a:pt x="8466" y="474"/>
                    <a:pt x="8359" y="498"/>
                  </a:cubicBezTo>
                  <a:cubicBezTo>
                    <a:pt x="8264" y="533"/>
                    <a:pt x="8145" y="557"/>
                    <a:pt x="8025" y="593"/>
                  </a:cubicBezTo>
                  <a:cubicBezTo>
                    <a:pt x="7811" y="664"/>
                    <a:pt x="7609" y="676"/>
                    <a:pt x="7394" y="700"/>
                  </a:cubicBezTo>
                  <a:cubicBezTo>
                    <a:pt x="7347" y="700"/>
                    <a:pt x="7311" y="700"/>
                    <a:pt x="7263" y="712"/>
                  </a:cubicBezTo>
                  <a:cubicBezTo>
                    <a:pt x="7168" y="736"/>
                    <a:pt x="7049" y="724"/>
                    <a:pt x="6966" y="783"/>
                  </a:cubicBezTo>
                  <a:cubicBezTo>
                    <a:pt x="6918" y="831"/>
                    <a:pt x="6859" y="855"/>
                    <a:pt x="6835" y="914"/>
                  </a:cubicBezTo>
                  <a:cubicBezTo>
                    <a:pt x="6765" y="1044"/>
                    <a:pt x="6661" y="1099"/>
                    <a:pt x="6531" y="1099"/>
                  </a:cubicBezTo>
                  <a:cubicBezTo>
                    <a:pt x="6506" y="1099"/>
                    <a:pt x="6481" y="1097"/>
                    <a:pt x="6454" y="1093"/>
                  </a:cubicBezTo>
                  <a:cubicBezTo>
                    <a:pt x="6442" y="1093"/>
                    <a:pt x="6430" y="1117"/>
                    <a:pt x="6418" y="1117"/>
                  </a:cubicBezTo>
                  <a:cubicBezTo>
                    <a:pt x="6377" y="1240"/>
                    <a:pt x="6364" y="1278"/>
                    <a:pt x="6301" y="1278"/>
                  </a:cubicBezTo>
                  <a:cubicBezTo>
                    <a:pt x="6273" y="1278"/>
                    <a:pt x="6235" y="1271"/>
                    <a:pt x="6180" y="1260"/>
                  </a:cubicBezTo>
                  <a:lnTo>
                    <a:pt x="6144" y="1260"/>
                  </a:lnTo>
                  <a:cubicBezTo>
                    <a:pt x="5906" y="1385"/>
                    <a:pt x="5678" y="1499"/>
                    <a:pt x="5400" y="1499"/>
                  </a:cubicBezTo>
                  <a:cubicBezTo>
                    <a:pt x="5386" y="1499"/>
                    <a:pt x="5372" y="1498"/>
                    <a:pt x="5358" y="1498"/>
                  </a:cubicBezTo>
                  <a:lnTo>
                    <a:pt x="5347" y="1498"/>
                  </a:lnTo>
                  <a:cubicBezTo>
                    <a:pt x="5239" y="1593"/>
                    <a:pt x="5180" y="1724"/>
                    <a:pt x="5025" y="1736"/>
                  </a:cubicBezTo>
                  <a:cubicBezTo>
                    <a:pt x="4954" y="1784"/>
                    <a:pt x="4882" y="1807"/>
                    <a:pt x="4870" y="1903"/>
                  </a:cubicBezTo>
                  <a:cubicBezTo>
                    <a:pt x="4882" y="1962"/>
                    <a:pt x="4930" y="1974"/>
                    <a:pt x="4954" y="2010"/>
                  </a:cubicBezTo>
                  <a:cubicBezTo>
                    <a:pt x="4846" y="2022"/>
                    <a:pt x="4763" y="2069"/>
                    <a:pt x="4692" y="2141"/>
                  </a:cubicBezTo>
                  <a:cubicBezTo>
                    <a:pt x="4624" y="2199"/>
                    <a:pt x="4564" y="2257"/>
                    <a:pt x="4479" y="2257"/>
                  </a:cubicBezTo>
                  <a:cubicBezTo>
                    <a:pt x="4460" y="2257"/>
                    <a:pt x="4440" y="2255"/>
                    <a:pt x="4418" y="2248"/>
                  </a:cubicBezTo>
                  <a:cubicBezTo>
                    <a:pt x="4346" y="2248"/>
                    <a:pt x="4287" y="2307"/>
                    <a:pt x="4215" y="2319"/>
                  </a:cubicBezTo>
                  <a:cubicBezTo>
                    <a:pt x="4156" y="2331"/>
                    <a:pt x="4108" y="2379"/>
                    <a:pt x="4061" y="2427"/>
                  </a:cubicBezTo>
                  <a:cubicBezTo>
                    <a:pt x="3930" y="2558"/>
                    <a:pt x="3811" y="2700"/>
                    <a:pt x="3692" y="2855"/>
                  </a:cubicBezTo>
                  <a:cubicBezTo>
                    <a:pt x="3620" y="2939"/>
                    <a:pt x="3513" y="2986"/>
                    <a:pt x="3477" y="3105"/>
                  </a:cubicBezTo>
                  <a:cubicBezTo>
                    <a:pt x="3501" y="3141"/>
                    <a:pt x="3501" y="3165"/>
                    <a:pt x="3501" y="3212"/>
                  </a:cubicBezTo>
                  <a:cubicBezTo>
                    <a:pt x="3457" y="3200"/>
                    <a:pt x="3415" y="3187"/>
                    <a:pt x="3379" y="3187"/>
                  </a:cubicBezTo>
                  <a:cubicBezTo>
                    <a:pt x="3348" y="3187"/>
                    <a:pt x="3321" y="3197"/>
                    <a:pt x="3299" y="3224"/>
                  </a:cubicBezTo>
                  <a:cubicBezTo>
                    <a:pt x="3239" y="3272"/>
                    <a:pt x="3215" y="3331"/>
                    <a:pt x="3192" y="3391"/>
                  </a:cubicBezTo>
                  <a:cubicBezTo>
                    <a:pt x="3156" y="3439"/>
                    <a:pt x="3287" y="3498"/>
                    <a:pt x="3180" y="3546"/>
                  </a:cubicBezTo>
                  <a:cubicBezTo>
                    <a:pt x="3128" y="3566"/>
                    <a:pt x="3086" y="3622"/>
                    <a:pt x="3030" y="3622"/>
                  </a:cubicBezTo>
                  <a:cubicBezTo>
                    <a:pt x="3020" y="3622"/>
                    <a:pt x="3011" y="3620"/>
                    <a:pt x="3001" y="3617"/>
                  </a:cubicBezTo>
                  <a:cubicBezTo>
                    <a:pt x="2953" y="3629"/>
                    <a:pt x="2930" y="3677"/>
                    <a:pt x="2918" y="3724"/>
                  </a:cubicBezTo>
                  <a:cubicBezTo>
                    <a:pt x="2898" y="3773"/>
                    <a:pt x="2950" y="3790"/>
                    <a:pt x="2976" y="3820"/>
                  </a:cubicBezTo>
                  <a:lnTo>
                    <a:pt x="2976" y="3820"/>
                  </a:lnTo>
                  <a:cubicBezTo>
                    <a:pt x="2962" y="3832"/>
                    <a:pt x="2948" y="3836"/>
                    <a:pt x="2935" y="3836"/>
                  </a:cubicBezTo>
                  <a:cubicBezTo>
                    <a:pt x="2894" y="3836"/>
                    <a:pt x="2858" y="3796"/>
                    <a:pt x="2822" y="3796"/>
                  </a:cubicBezTo>
                  <a:cubicBezTo>
                    <a:pt x="2656" y="3891"/>
                    <a:pt x="2501" y="3986"/>
                    <a:pt x="2299" y="3998"/>
                  </a:cubicBezTo>
                  <a:cubicBezTo>
                    <a:pt x="2215" y="3998"/>
                    <a:pt x="2144" y="4046"/>
                    <a:pt x="2060" y="4093"/>
                  </a:cubicBezTo>
                  <a:cubicBezTo>
                    <a:pt x="1977" y="4153"/>
                    <a:pt x="1906" y="4212"/>
                    <a:pt x="1870" y="4308"/>
                  </a:cubicBezTo>
                  <a:lnTo>
                    <a:pt x="1870" y="4427"/>
                  </a:lnTo>
                  <a:cubicBezTo>
                    <a:pt x="1879" y="4507"/>
                    <a:pt x="1861" y="4547"/>
                    <a:pt x="1811" y="4547"/>
                  </a:cubicBezTo>
                  <a:cubicBezTo>
                    <a:pt x="1795" y="4547"/>
                    <a:pt x="1775" y="4543"/>
                    <a:pt x="1751" y="4534"/>
                  </a:cubicBezTo>
                  <a:cubicBezTo>
                    <a:pt x="1727" y="4522"/>
                    <a:pt x="1703" y="4522"/>
                    <a:pt x="1679" y="4522"/>
                  </a:cubicBezTo>
                  <a:cubicBezTo>
                    <a:pt x="1632" y="4534"/>
                    <a:pt x="1608" y="4570"/>
                    <a:pt x="1608" y="4605"/>
                  </a:cubicBezTo>
                  <a:cubicBezTo>
                    <a:pt x="1632" y="4760"/>
                    <a:pt x="1632" y="4760"/>
                    <a:pt x="1489" y="4772"/>
                  </a:cubicBezTo>
                  <a:cubicBezTo>
                    <a:pt x="1465" y="4772"/>
                    <a:pt x="1453" y="4796"/>
                    <a:pt x="1441" y="4796"/>
                  </a:cubicBezTo>
                  <a:cubicBezTo>
                    <a:pt x="1395" y="4852"/>
                    <a:pt x="1356" y="4922"/>
                    <a:pt x="1279" y="4922"/>
                  </a:cubicBezTo>
                  <a:cubicBezTo>
                    <a:pt x="1257" y="4922"/>
                    <a:pt x="1232" y="4916"/>
                    <a:pt x="1203" y="4903"/>
                  </a:cubicBezTo>
                  <a:lnTo>
                    <a:pt x="1120" y="4903"/>
                  </a:lnTo>
                  <a:cubicBezTo>
                    <a:pt x="1036" y="4927"/>
                    <a:pt x="953" y="4939"/>
                    <a:pt x="906" y="5010"/>
                  </a:cubicBezTo>
                  <a:cubicBezTo>
                    <a:pt x="882" y="5046"/>
                    <a:pt x="953" y="5070"/>
                    <a:pt x="894" y="5105"/>
                  </a:cubicBezTo>
                  <a:cubicBezTo>
                    <a:pt x="799" y="5147"/>
                    <a:pt x="733" y="5217"/>
                    <a:pt x="637" y="5217"/>
                  </a:cubicBezTo>
                  <a:cubicBezTo>
                    <a:pt x="624" y="5217"/>
                    <a:pt x="610" y="5215"/>
                    <a:pt x="596" y="5213"/>
                  </a:cubicBezTo>
                  <a:cubicBezTo>
                    <a:pt x="548" y="5213"/>
                    <a:pt x="513" y="5225"/>
                    <a:pt x="489" y="5272"/>
                  </a:cubicBezTo>
                  <a:cubicBezTo>
                    <a:pt x="477" y="5391"/>
                    <a:pt x="417" y="5451"/>
                    <a:pt x="274" y="5451"/>
                  </a:cubicBezTo>
                  <a:cubicBezTo>
                    <a:pt x="251" y="5451"/>
                    <a:pt x="203" y="5451"/>
                    <a:pt x="179" y="5463"/>
                  </a:cubicBezTo>
                  <a:cubicBezTo>
                    <a:pt x="155" y="5475"/>
                    <a:pt x="132" y="5486"/>
                    <a:pt x="120" y="5522"/>
                  </a:cubicBezTo>
                  <a:cubicBezTo>
                    <a:pt x="84" y="5594"/>
                    <a:pt x="60" y="5665"/>
                    <a:pt x="36" y="5748"/>
                  </a:cubicBezTo>
                  <a:cubicBezTo>
                    <a:pt x="36" y="5963"/>
                    <a:pt x="1" y="6177"/>
                    <a:pt x="120" y="6379"/>
                  </a:cubicBezTo>
                  <a:cubicBezTo>
                    <a:pt x="191" y="6475"/>
                    <a:pt x="310" y="6522"/>
                    <a:pt x="334" y="6653"/>
                  </a:cubicBezTo>
                  <a:cubicBezTo>
                    <a:pt x="358" y="6689"/>
                    <a:pt x="382" y="6760"/>
                    <a:pt x="394" y="6796"/>
                  </a:cubicBezTo>
                  <a:lnTo>
                    <a:pt x="429" y="6832"/>
                  </a:lnTo>
                  <a:cubicBezTo>
                    <a:pt x="441" y="6844"/>
                    <a:pt x="477" y="6844"/>
                    <a:pt x="489" y="6844"/>
                  </a:cubicBezTo>
                  <a:cubicBezTo>
                    <a:pt x="567" y="6791"/>
                    <a:pt x="633" y="6758"/>
                    <a:pt x="709" y="6758"/>
                  </a:cubicBezTo>
                  <a:cubicBezTo>
                    <a:pt x="737" y="6758"/>
                    <a:pt x="766" y="6763"/>
                    <a:pt x="798" y="6772"/>
                  </a:cubicBezTo>
                  <a:lnTo>
                    <a:pt x="858" y="6772"/>
                  </a:lnTo>
                  <a:cubicBezTo>
                    <a:pt x="891" y="6764"/>
                    <a:pt x="912" y="6750"/>
                    <a:pt x="938" y="6750"/>
                  </a:cubicBezTo>
                  <a:cubicBezTo>
                    <a:pt x="950" y="6750"/>
                    <a:pt x="962" y="6753"/>
                    <a:pt x="977" y="6760"/>
                  </a:cubicBezTo>
                  <a:cubicBezTo>
                    <a:pt x="1048" y="6772"/>
                    <a:pt x="1108" y="6796"/>
                    <a:pt x="1167" y="6832"/>
                  </a:cubicBezTo>
                  <a:cubicBezTo>
                    <a:pt x="1167" y="6832"/>
                    <a:pt x="1191" y="6820"/>
                    <a:pt x="1203" y="6820"/>
                  </a:cubicBezTo>
                  <a:cubicBezTo>
                    <a:pt x="1227" y="6772"/>
                    <a:pt x="1263" y="6737"/>
                    <a:pt x="1322" y="6737"/>
                  </a:cubicBezTo>
                  <a:cubicBezTo>
                    <a:pt x="1329" y="6735"/>
                    <a:pt x="1334" y="6734"/>
                    <a:pt x="1340" y="6734"/>
                  </a:cubicBezTo>
                  <a:cubicBezTo>
                    <a:pt x="1373" y="6734"/>
                    <a:pt x="1382" y="6765"/>
                    <a:pt x="1382" y="6796"/>
                  </a:cubicBezTo>
                  <a:cubicBezTo>
                    <a:pt x="1382" y="6808"/>
                    <a:pt x="1394" y="6832"/>
                    <a:pt x="1417" y="6844"/>
                  </a:cubicBezTo>
                  <a:cubicBezTo>
                    <a:pt x="1453" y="6856"/>
                    <a:pt x="1489" y="6891"/>
                    <a:pt x="1513" y="6915"/>
                  </a:cubicBezTo>
                  <a:cubicBezTo>
                    <a:pt x="1537" y="6915"/>
                    <a:pt x="1537" y="6915"/>
                    <a:pt x="1548" y="6903"/>
                  </a:cubicBezTo>
                  <a:cubicBezTo>
                    <a:pt x="1559" y="6893"/>
                    <a:pt x="1551" y="6865"/>
                    <a:pt x="1557" y="6865"/>
                  </a:cubicBezTo>
                  <a:lnTo>
                    <a:pt x="1557" y="6865"/>
                  </a:lnTo>
                  <a:cubicBezTo>
                    <a:pt x="1557" y="6865"/>
                    <a:pt x="1559" y="6866"/>
                    <a:pt x="1560" y="6868"/>
                  </a:cubicBezTo>
                  <a:cubicBezTo>
                    <a:pt x="1608" y="6951"/>
                    <a:pt x="1608" y="7022"/>
                    <a:pt x="1596" y="7094"/>
                  </a:cubicBezTo>
                  <a:cubicBezTo>
                    <a:pt x="1572" y="7153"/>
                    <a:pt x="1548" y="7225"/>
                    <a:pt x="1572" y="7272"/>
                  </a:cubicBezTo>
                  <a:cubicBezTo>
                    <a:pt x="1620" y="7368"/>
                    <a:pt x="1596" y="7439"/>
                    <a:pt x="1596" y="7522"/>
                  </a:cubicBezTo>
                  <a:cubicBezTo>
                    <a:pt x="1596" y="7606"/>
                    <a:pt x="1620" y="7665"/>
                    <a:pt x="1679" y="7713"/>
                  </a:cubicBezTo>
                  <a:cubicBezTo>
                    <a:pt x="1707" y="7721"/>
                    <a:pt x="1736" y="7725"/>
                    <a:pt x="1766" y="7725"/>
                  </a:cubicBezTo>
                  <a:cubicBezTo>
                    <a:pt x="1825" y="7725"/>
                    <a:pt x="1886" y="7709"/>
                    <a:pt x="1941" y="7677"/>
                  </a:cubicBezTo>
                  <a:cubicBezTo>
                    <a:pt x="1977" y="7665"/>
                    <a:pt x="1977" y="7630"/>
                    <a:pt x="1965" y="7618"/>
                  </a:cubicBezTo>
                  <a:cubicBezTo>
                    <a:pt x="1882" y="7511"/>
                    <a:pt x="1929" y="7451"/>
                    <a:pt x="2049" y="7439"/>
                  </a:cubicBezTo>
                  <a:cubicBezTo>
                    <a:pt x="2084" y="7439"/>
                    <a:pt x="2120" y="7427"/>
                    <a:pt x="2144" y="7391"/>
                  </a:cubicBezTo>
                  <a:cubicBezTo>
                    <a:pt x="2147" y="7382"/>
                    <a:pt x="2150" y="7374"/>
                    <a:pt x="2152" y="7369"/>
                  </a:cubicBezTo>
                  <a:lnTo>
                    <a:pt x="2152" y="7369"/>
                  </a:lnTo>
                  <a:cubicBezTo>
                    <a:pt x="2148" y="7386"/>
                    <a:pt x="2143" y="7416"/>
                    <a:pt x="2162" y="7416"/>
                  </a:cubicBezTo>
                  <a:cubicBezTo>
                    <a:pt x="2164" y="7416"/>
                    <a:pt x="2165" y="7416"/>
                    <a:pt x="2168" y="7415"/>
                  </a:cubicBezTo>
                  <a:cubicBezTo>
                    <a:pt x="2203" y="7391"/>
                    <a:pt x="2239" y="7391"/>
                    <a:pt x="2287" y="7391"/>
                  </a:cubicBezTo>
                  <a:cubicBezTo>
                    <a:pt x="2334" y="7380"/>
                    <a:pt x="2346" y="7344"/>
                    <a:pt x="2358" y="7308"/>
                  </a:cubicBezTo>
                  <a:cubicBezTo>
                    <a:pt x="2382" y="7260"/>
                    <a:pt x="2382" y="7225"/>
                    <a:pt x="2394" y="7201"/>
                  </a:cubicBezTo>
                  <a:cubicBezTo>
                    <a:pt x="2406" y="7141"/>
                    <a:pt x="2441" y="7082"/>
                    <a:pt x="2453" y="7022"/>
                  </a:cubicBezTo>
                  <a:cubicBezTo>
                    <a:pt x="2465" y="6951"/>
                    <a:pt x="2513" y="6891"/>
                    <a:pt x="2560" y="6844"/>
                  </a:cubicBezTo>
                  <a:lnTo>
                    <a:pt x="2644" y="6749"/>
                  </a:lnTo>
                  <a:cubicBezTo>
                    <a:pt x="2715" y="6713"/>
                    <a:pt x="2799" y="6665"/>
                    <a:pt x="2870" y="6629"/>
                  </a:cubicBezTo>
                  <a:cubicBezTo>
                    <a:pt x="2918" y="6606"/>
                    <a:pt x="2977" y="6570"/>
                    <a:pt x="3013" y="6546"/>
                  </a:cubicBezTo>
                  <a:cubicBezTo>
                    <a:pt x="3037" y="6546"/>
                    <a:pt x="3049" y="6534"/>
                    <a:pt x="3061" y="6510"/>
                  </a:cubicBezTo>
                  <a:cubicBezTo>
                    <a:pt x="3180" y="6451"/>
                    <a:pt x="3287" y="6391"/>
                    <a:pt x="3406" y="6356"/>
                  </a:cubicBezTo>
                  <a:cubicBezTo>
                    <a:pt x="3485" y="6324"/>
                    <a:pt x="3559" y="6297"/>
                    <a:pt x="3635" y="6297"/>
                  </a:cubicBezTo>
                  <a:cubicBezTo>
                    <a:pt x="3673" y="6297"/>
                    <a:pt x="3711" y="6304"/>
                    <a:pt x="3751" y="6320"/>
                  </a:cubicBezTo>
                  <a:cubicBezTo>
                    <a:pt x="4013" y="6415"/>
                    <a:pt x="4251" y="6546"/>
                    <a:pt x="4442" y="6749"/>
                  </a:cubicBezTo>
                  <a:lnTo>
                    <a:pt x="4561" y="6868"/>
                  </a:lnTo>
                  <a:cubicBezTo>
                    <a:pt x="4656" y="6975"/>
                    <a:pt x="4716" y="7094"/>
                    <a:pt x="4704" y="7249"/>
                  </a:cubicBezTo>
                  <a:cubicBezTo>
                    <a:pt x="4704" y="7272"/>
                    <a:pt x="4680" y="7284"/>
                    <a:pt x="4668" y="7320"/>
                  </a:cubicBezTo>
                  <a:cubicBezTo>
                    <a:pt x="4656" y="7344"/>
                    <a:pt x="4620" y="7391"/>
                    <a:pt x="4608" y="7439"/>
                  </a:cubicBezTo>
                  <a:cubicBezTo>
                    <a:pt x="4596" y="7487"/>
                    <a:pt x="4561" y="7546"/>
                    <a:pt x="4549" y="7582"/>
                  </a:cubicBezTo>
                  <a:cubicBezTo>
                    <a:pt x="4537" y="7641"/>
                    <a:pt x="4537" y="7725"/>
                    <a:pt x="4525" y="7784"/>
                  </a:cubicBezTo>
                  <a:cubicBezTo>
                    <a:pt x="4525" y="7820"/>
                    <a:pt x="4549" y="7856"/>
                    <a:pt x="4596" y="7880"/>
                  </a:cubicBezTo>
                  <a:cubicBezTo>
                    <a:pt x="4644" y="7915"/>
                    <a:pt x="4680" y="7963"/>
                    <a:pt x="4680" y="8022"/>
                  </a:cubicBezTo>
                  <a:cubicBezTo>
                    <a:pt x="4716" y="8106"/>
                    <a:pt x="4716" y="8201"/>
                    <a:pt x="4763" y="8284"/>
                  </a:cubicBezTo>
                  <a:cubicBezTo>
                    <a:pt x="4882" y="8320"/>
                    <a:pt x="4954" y="8380"/>
                    <a:pt x="5013" y="8463"/>
                  </a:cubicBezTo>
                  <a:cubicBezTo>
                    <a:pt x="5037" y="8523"/>
                    <a:pt x="5085" y="8570"/>
                    <a:pt x="5132" y="8618"/>
                  </a:cubicBezTo>
                  <a:cubicBezTo>
                    <a:pt x="5153" y="8639"/>
                    <a:pt x="5184" y="8679"/>
                    <a:pt x="5224" y="8679"/>
                  </a:cubicBezTo>
                  <a:cubicBezTo>
                    <a:pt x="5229" y="8679"/>
                    <a:pt x="5234" y="8679"/>
                    <a:pt x="5239" y="8677"/>
                  </a:cubicBezTo>
                  <a:lnTo>
                    <a:pt x="5335" y="8868"/>
                  </a:lnTo>
                  <a:cubicBezTo>
                    <a:pt x="5335" y="8999"/>
                    <a:pt x="5275" y="9106"/>
                    <a:pt x="5299" y="9237"/>
                  </a:cubicBezTo>
                  <a:cubicBezTo>
                    <a:pt x="5358" y="9296"/>
                    <a:pt x="5442" y="9308"/>
                    <a:pt x="5513" y="9356"/>
                  </a:cubicBezTo>
                  <a:cubicBezTo>
                    <a:pt x="5668" y="9404"/>
                    <a:pt x="5835" y="9404"/>
                    <a:pt x="5978" y="9416"/>
                  </a:cubicBezTo>
                  <a:cubicBezTo>
                    <a:pt x="5992" y="9414"/>
                    <a:pt x="6007" y="9414"/>
                    <a:pt x="6022" y="9414"/>
                  </a:cubicBezTo>
                  <a:cubicBezTo>
                    <a:pt x="6140" y="9414"/>
                    <a:pt x="6266" y="9451"/>
                    <a:pt x="6382" y="9451"/>
                  </a:cubicBezTo>
                  <a:lnTo>
                    <a:pt x="6466" y="9451"/>
                  </a:lnTo>
                  <a:cubicBezTo>
                    <a:pt x="6505" y="9451"/>
                    <a:pt x="6545" y="9453"/>
                    <a:pt x="6585" y="9453"/>
                  </a:cubicBezTo>
                  <a:cubicBezTo>
                    <a:pt x="6664" y="9453"/>
                    <a:pt x="6744" y="9447"/>
                    <a:pt x="6823" y="9416"/>
                  </a:cubicBezTo>
                  <a:cubicBezTo>
                    <a:pt x="6891" y="9381"/>
                    <a:pt x="6953" y="9353"/>
                    <a:pt x="7018" y="9353"/>
                  </a:cubicBezTo>
                  <a:cubicBezTo>
                    <a:pt x="7044" y="9353"/>
                    <a:pt x="7070" y="9358"/>
                    <a:pt x="7097" y="9368"/>
                  </a:cubicBezTo>
                  <a:cubicBezTo>
                    <a:pt x="7228" y="9427"/>
                    <a:pt x="7347" y="9546"/>
                    <a:pt x="7478" y="9606"/>
                  </a:cubicBezTo>
                  <a:cubicBezTo>
                    <a:pt x="7525" y="9642"/>
                    <a:pt x="7537" y="9701"/>
                    <a:pt x="7537" y="9749"/>
                  </a:cubicBezTo>
                  <a:cubicBezTo>
                    <a:pt x="7561" y="9820"/>
                    <a:pt x="7573" y="9880"/>
                    <a:pt x="7585" y="9939"/>
                  </a:cubicBezTo>
                  <a:cubicBezTo>
                    <a:pt x="7621" y="10070"/>
                    <a:pt x="7692" y="10142"/>
                    <a:pt x="7811" y="10201"/>
                  </a:cubicBezTo>
                  <a:cubicBezTo>
                    <a:pt x="7883" y="10249"/>
                    <a:pt x="7954" y="10285"/>
                    <a:pt x="8002" y="10344"/>
                  </a:cubicBezTo>
                  <a:cubicBezTo>
                    <a:pt x="8061" y="10404"/>
                    <a:pt x="8109" y="10475"/>
                    <a:pt x="8156" y="10547"/>
                  </a:cubicBezTo>
                  <a:cubicBezTo>
                    <a:pt x="8216" y="10642"/>
                    <a:pt x="8275" y="10725"/>
                    <a:pt x="8347" y="10797"/>
                  </a:cubicBezTo>
                  <a:cubicBezTo>
                    <a:pt x="8359" y="10820"/>
                    <a:pt x="8395" y="10832"/>
                    <a:pt x="8418" y="10832"/>
                  </a:cubicBezTo>
                  <a:cubicBezTo>
                    <a:pt x="8514" y="10820"/>
                    <a:pt x="8573" y="10761"/>
                    <a:pt x="8633" y="10713"/>
                  </a:cubicBezTo>
                  <a:cubicBezTo>
                    <a:pt x="8656" y="10701"/>
                    <a:pt x="8692" y="10654"/>
                    <a:pt x="8704" y="10618"/>
                  </a:cubicBezTo>
                  <a:cubicBezTo>
                    <a:pt x="8776" y="10487"/>
                    <a:pt x="8883" y="10404"/>
                    <a:pt x="9002" y="10308"/>
                  </a:cubicBezTo>
                  <a:cubicBezTo>
                    <a:pt x="9073" y="10249"/>
                    <a:pt x="9145" y="10178"/>
                    <a:pt x="9240" y="10118"/>
                  </a:cubicBezTo>
                  <a:cubicBezTo>
                    <a:pt x="9311" y="10058"/>
                    <a:pt x="9407" y="10011"/>
                    <a:pt x="9490" y="9987"/>
                  </a:cubicBezTo>
                  <a:cubicBezTo>
                    <a:pt x="9645" y="9927"/>
                    <a:pt x="9764" y="9820"/>
                    <a:pt x="9883" y="9713"/>
                  </a:cubicBezTo>
                  <a:cubicBezTo>
                    <a:pt x="9954" y="9642"/>
                    <a:pt x="10073" y="9630"/>
                    <a:pt x="10121" y="9523"/>
                  </a:cubicBezTo>
                  <a:cubicBezTo>
                    <a:pt x="10093" y="9477"/>
                    <a:pt x="10116" y="9459"/>
                    <a:pt x="10149" y="9459"/>
                  </a:cubicBezTo>
                  <a:cubicBezTo>
                    <a:pt x="10159" y="9459"/>
                    <a:pt x="10170" y="9460"/>
                    <a:pt x="10180" y="9463"/>
                  </a:cubicBezTo>
                  <a:cubicBezTo>
                    <a:pt x="10192" y="9463"/>
                    <a:pt x="10192" y="9463"/>
                    <a:pt x="10204" y="9451"/>
                  </a:cubicBezTo>
                  <a:cubicBezTo>
                    <a:pt x="10240" y="9404"/>
                    <a:pt x="10192" y="9368"/>
                    <a:pt x="10192" y="9344"/>
                  </a:cubicBezTo>
                  <a:cubicBezTo>
                    <a:pt x="10240" y="9344"/>
                    <a:pt x="10264" y="9392"/>
                    <a:pt x="10311" y="9392"/>
                  </a:cubicBezTo>
                  <a:cubicBezTo>
                    <a:pt x="10335" y="9368"/>
                    <a:pt x="10371" y="9344"/>
                    <a:pt x="10383" y="9308"/>
                  </a:cubicBezTo>
                  <a:lnTo>
                    <a:pt x="10538" y="9118"/>
                  </a:lnTo>
                  <a:cubicBezTo>
                    <a:pt x="10573" y="9118"/>
                    <a:pt x="10609" y="9094"/>
                    <a:pt x="10633" y="9058"/>
                  </a:cubicBezTo>
                  <a:cubicBezTo>
                    <a:pt x="10669" y="8999"/>
                    <a:pt x="10681" y="8939"/>
                    <a:pt x="10692" y="8880"/>
                  </a:cubicBezTo>
                  <a:cubicBezTo>
                    <a:pt x="10716" y="8808"/>
                    <a:pt x="10740" y="8737"/>
                    <a:pt x="10752" y="8654"/>
                  </a:cubicBezTo>
                  <a:cubicBezTo>
                    <a:pt x="10783" y="8552"/>
                    <a:pt x="10822" y="8467"/>
                    <a:pt x="10929" y="8467"/>
                  </a:cubicBezTo>
                  <a:cubicBezTo>
                    <a:pt x="10947" y="8467"/>
                    <a:pt x="10968" y="8470"/>
                    <a:pt x="10990" y="8475"/>
                  </a:cubicBezTo>
                  <a:cubicBezTo>
                    <a:pt x="10990" y="8463"/>
                    <a:pt x="11014" y="8451"/>
                    <a:pt x="11014" y="8439"/>
                  </a:cubicBezTo>
                  <a:cubicBezTo>
                    <a:pt x="11026" y="8284"/>
                    <a:pt x="11038" y="8153"/>
                    <a:pt x="11073" y="7999"/>
                  </a:cubicBezTo>
                  <a:cubicBezTo>
                    <a:pt x="11073" y="7880"/>
                    <a:pt x="11097" y="7761"/>
                    <a:pt x="11109" y="7641"/>
                  </a:cubicBezTo>
                  <a:cubicBezTo>
                    <a:pt x="11264" y="7320"/>
                    <a:pt x="11395" y="6987"/>
                    <a:pt x="11609" y="6713"/>
                  </a:cubicBezTo>
                  <a:cubicBezTo>
                    <a:pt x="11609" y="6594"/>
                    <a:pt x="11669" y="6487"/>
                    <a:pt x="11728" y="6391"/>
                  </a:cubicBezTo>
                  <a:cubicBezTo>
                    <a:pt x="11728" y="6435"/>
                    <a:pt x="11741" y="6460"/>
                    <a:pt x="11768" y="6460"/>
                  </a:cubicBezTo>
                  <a:cubicBezTo>
                    <a:pt x="11777" y="6460"/>
                    <a:pt x="11787" y="6457"/>
                    <a:pt x="11800" y="6451"/>
                  </a:cubicBezTo>
                  <a:cubicBezTo>
                    <a:pt x="11800" y="6451"/>
                    <a:pt x="11812" y="6439"/>
                    <a:pt x="11824" y="6439"/>
                  </a:cubicBezTo>
                  <a:cubicBezTo>
                    <a:pt x="11907" y="6379"/>
                    <a:pt x="11943" y="6296"/>
                    <a:pt x="12026" y="6248"/>
                  </a:cubicBezTo>
                  <a:cubicBezTo>
                    <a:pt x="12121" y="6153"/>
                    <a:pt x="12228" y="6058"/>
                    <a:pt x="12336" y="5951"/>
                  </a:cubicBezTo>
                  <a:lnTo>
                    <a:pt x="12383" y="5903"/>
                  </a:lnTo>
                  <a:cubicBezTo>
                    <a:pt x="12455" y="5832"/>
                    <a:pt x="12419" y="5772"/>
                    <a:pt x="12407" y="5701"/>
                  </a:cubicBezTo>
                  <a:cubicBezTo>
                    <a:pt x="12347" y="5522"/>
                    <a:pt x="12383" y="5355"/>
                    <a:pt x="12514" y="5201"/>
                  </a:cubicBezTo>
                  <a:cubicBezTo>
                    <a:pt x="12562" y="5165"/>
                    <a:pt x="12621" y="5165"/>
                    <a:pt x="12681" y="5129"/>
                  </a:cubicBezTo>
                  <a:cubicBezTo>
                    <a:pt x="12764" y="5105"/>
                    <a:pt x="12836" y="5058"/>
                    <a:pt x="12895" y="4986"/>
                  </a:cubicBezTo>
                  <a:cubicBezTo>
                    <a:pt x="13002" y="4844"/>
                    <a:pt x="13050" y="4689"/>
                    <a:pt x="13109" y="4534"/>
                  </a:cubicBezTo>
                  <a:cubicBezTo>
                    <a:pt x="13217" y="4391"/>
                    <a:pt x="13133" y="4236"/>
                    <a:pt x="13109" y="4093"/>
                  </a:cubicBezTo>
                  <a:cubicBezTo>
                    <a:pt x="13074" y="3974"/>
                    <a:pt x="13109" y="3855"/>
                    <a:pt x="13181" y="3748"/>
                  </a:cubicBezTo>
                  <a:cubicBezTo>
                    <a:pt x="13169" y="3736"/>
                    <a:pt x="13169" y="3712"/>
                    <a:pt x="13169" y="3701"/>
                  </a:cubicBezTo>
                  <a:cubicBezTo>
                    <a:pt x="13121" y="3593"/>
                    <a:pt x="13121" y="3510"/>
                    <a:pt x="13193" y="3415"/>
                  </a:cubicBezTo>
                  <a:cubicBezTo>
                    <a:pt x="13217" y="3391"/>
                    <a:pt x="13193" y="3379"/>
                    <a:pt x="13181" y="3355"/>
                  </a:cubicBezTo>
                  <a:cubicBezTo>
                    <a:pt x="13157" y="3343"/>
                    <a:pt x="13121" y="3331"/>
                    <a:pt x="13098" y="3331"/>
                  </a:cubicBezTo>
                  <a:cubicBezTo>
                    <a:pt x="13038" y="3331"/>
                    <a:pt x="12955" y="3331"/>
                    <a:pt x="12895" y="3320"/>
                  </a:cubicBezTo>
                  <a:cubicBezTo>
                    <a:pt x="12883" y="3296"/>
                    <a:pt x="12871" y="3296"/>
                    <a:pt x="12859" y="3296"/>
                  </a:cubicBezTo>
                  <a:cubicBezTo>
                    <a:pt x="12645" y="3260"/>
                    <a:pt x="12502" y="3117"/>
                    <a:pt x="12324" y="3022"/>
                  </a:cubicBezTo>
                  <a:cubicBezTo>
                    <a:pt x="12228" y="2962"/>
                    <a:pt x="12145" y="2903"/>
                    <a:pt x="12038" y="2903"/>
                  </a:cubicBezTo>
                  <a:lnTo>
                    <a:pt x="11943" y="2879"/>
                  </a:lnTo>
                  <a:cubicBezTo>
                    <a:pt x="11900" y="2837"/>
                    <a:pt x="11853" y="2820"/>
                    <a:pt x="11804" y="2820"/>
                  </a:cubicBezTo>
                  <a:cubicBezTo>
                    <a:pt x="11742" y="2820"/>
                    <a:pt x="11675" y="2846"/>
                    <a:pt x="11609" y="2879"/>
                  </a:cubicBezTo>
                  <a:cubicBezTo>
                    <a:pt x="11574" y="2903"/>
                    <a:pt x="11562" y="2915"/>
                    <a:pt x="11550" y="2939"/>
                  </a:cubicBezTo>
                  <a:cubicBezTo>
                    <a:pt x="11502" y="3034"/>
                    <a:pt x="11407" y="3093"/>
                    <a:pt x="11347" y="3165"/>
                  </a:cubicBezTo>
                  <a:cubicBezTo>
                    <a:pt x="11288" y="3236"/>
                    <a:pt x="11228" y="3284"/>
                    <a:pt x="11157" y="3320"/>
                  </a:cubicBezTo>
                  <a:cubicBezTo>
                    <a:pt x="11099" y="3344"/>
                    <a:pt x="11037" y="3350"/>
                    <a:pt x="10973" y="3350"/>
                  </a:cubicBezTo>
                  <a:cubicBezTo>
                    <a:pt x="10899" y="3350"/>
                    <a:pt x="10823" y="3341"/>
                    <a:pt x="10749" y="3341"/>
                  </a:cubicBezTo>
                  <a:cubicBezTo>
                    <a:pt x="10730" y="3341"/>
                    <a:pt x="10711" y="3342"/>
                    <a:pt x="10692" y="3343"/>
                  </a:cubicBezTo>
                  <a:lnTo>
                    <a:pt x="10264" y="3343"/>
                  </a:lnTo>
                  <a:cubicBezTo>
                    <a:pt x="10121" y="3331"/>
                    <a:pt x="9966" y="3296"/>
                    <a:pt x="9835" y="3224"/>
                  </a:cubicBezTo>
                  <a:cubicBezTo>
                    <a:pt x="9799" y="3224"/>
                    <a:pt x="9788" y="3212"/>
                    <a:pt x="9764" y="3200"/>
                  </a:cubicBezTo>
                  <a:cubicBezTo>
                    <a:pt x="9716" y="3177"/>
                    <a:pt x="9680" y="3153"/>
                    <a:pt x="9657" y="3141"/>
                  </a:cubicBezTo>
                  <a:cubicBezTo>
                    <a:pt x="9609" y="3105"/>
                    <a:pt x="9561" y="3093"/>
                    <a:pt x="9538" y="3058"/>
                  </a:cubicBezTo>
                  <a:cubicBezTo>
                    <a:pt x="9442" y="2986"/>
                    <a:pt x="9371" y="2915"/>
                    <a:pt x="9299" y="2819"/>
                  </a:cubicBezTo>
                  <a:cubicBezTo>
                    <a:pt x="9168" y="2617"/>
                    <a:pt x="9073" y="2403"/>
                    <a:pt x="9133" y="2153"/>
                  </a:cubicBezTo>
                  <a:cubicBezTo>
                    <a:pt x="9145" y="2093"/>
                    <a:pt x="9192" y="2046"/>
                    <a:pt x="9252" y="2022"/>
                  </a:cubicBezTo>
                  <a:cubicBezTo>
                    <a:pt x="9252" y="2022"/>
                    <a:pt x="9264" y="2010"/>
                    <a:pt x="9288" y="2010"/>
                  </a:cubicBezTo>
                  <a:cubicBezTo>
                    <a:pt x="9311" y="1986"/>
                    <a:pt x="9347" y="1986"/>
                    <a:pt x="9371" y="1974"/>
                  </a:cubicBezTo>
                  <a:cubicBezTo>
                    <a:pt x="9407" y="1962"/>
                    <a:pt x="9418" y="1950"/>
                    <a:pt x="9430" y="1915"/>
                  </a:cubicBezTo>
                  <a:lnTo>
                    <a:pt x="9478" y="1867"/>
                  </a:lnTo>
                  <a:cubicBezTo>
                    <a:pt x="9478" y="1903"/>
                    <a:pt x="9502" y="1915"/>
                    <a:pt x="9538" y="1915"/>
                  </a:cubicBezTo>
                  <a:cubicBezTo>
                    <a:pt x="9585" y="1915"/>
                    <a:pt x="9621" y="1903"/>
                    <a:pt x="9657" y="1891"/>
                  </a:cubicBezTo>
                  <a:cubicBezTo>
                    <a:pt x="9704" y="1855"/>
                    <a:pt x="9764" y="1843"/>
                    <a:pt x="9799" y="1796"/>
                  </a:cubicBezTo>
                  <a:cubicBezTo>
                    <a:pt x="9823" y="1784"/>
                    <a:pt x="9847" y="1748"/>
                    <a:pt x="9859" y="1724"/>
                  </a:cubicBezTo>
                  <a:cubicBezTo>
                    <a:pt x="9883" y="1676"/>
                    <a:pt x="9907" y="1629"/>
                    <a:pt x="9930" y="1593"/>
                  </a:cubicBezTo>
                  <a:lnTo>
                    <a:pt x="9930" y="1534"/>
                  </a:lnTo>
                  <a:cubicBezTo>
                    <a:pt x="9895" y="1450"/>
                    <a:pt x="9942" y="1379"/>
                    <a:pt x="9907" y="1319"/>
                  </a:cubicBezTo>
                  <a:cubicBezTo>
                    <a:pt x="9887" y="1300"/>
                    <a:pt x="9872" y="1292"/>
                    <a:pt x="9859" y="1292"/>
                  </a:cubicBezTo>
                  <a:cubicBezTo>
                    <a:pt x="9833" y="1292"/>
                    <a:pt x="9819" y="1327"/>
                    <a:pt x="9811" y="1367"/>
                  </a:cubicBezTo>
                  <a:lnTo>
                    <a:pt x="9538" y="1260"/>
                  </a:lnTo>
                  <a:cubicBezTo>
                    <a:pt x="9466" y="1260"/>
                    <a:pt x="9407" y="1295"/>
                    <a:pt x="9347" y="1307"/>
                  </a:cubicBezTo>
                  <a:cubicBezTo>
                    <a:pt x="9260" y="1327"/>
                    <a:pt x="9174" y="1361"/>
                    <a:pt x="9081" y="1361"/>
                  </a:cubicBezTo>
                  <a:cubicBezTo>
                    <a:pt x="9059" y="1361"/>
                    <a:pt x="9036" y="1360"/>
                    <a:pt x="9014" y="1355"/>
                  </a:cubicBezTo>
                  <a:cubicBezTo>
                    <a:pt x="8740" y="1307"/>
                    <a:pt x="8740" y="1307"/>
                    <a:pt x="8752" y="1022"/>
                  </a:cubicBezTo>
                  <a:cubicBezTo>
                    <a:pt x="8752" y="998"/>
                    <a:pt x="8752" y="974"/>
                    <a:pt x="8764" y="950"/>
                  </a:cubicBezTo>
                  <a:cubicBezTo>
                    <a:pt x="8764" y="909"/>
                    <a:pt x="8786" y="896"/>
                    <a:pt x="8816" y="896"/>
                  </a:cubicBezTo>
                  <a:cubicBezTo>
                    <a:pt x="8829" y="896"/>
                    <a:pt x="8844" y="899"/>
                    <a:pt x="8859" y="903"/>
                  </a:cubicBezTo>
                  <a:cubicBezTo>
                    <a:pt x="8877" y="920"/>
                    <a:pt x="8901" y="929"/>
                    <a:pt x="8926" y="929"/>
                  </a:cubicBezTo>
                  <a:cubicBezTo>
                    <a:pt x="8951" y="929"/>
                    <a:pt x="8978" y="920"/>
                    <a:pt x="9002" y="903"/>
                  </a:cubicBezTo>
                  <a:cubicBezTo>
                    <a:pt x="9026" y="891"/>
                    <a:pt x="9061" y="855"/>
                    <a:pt x="9085" y="831"/>
                  </a:cubicBezTo>
                  <a:cubicBezTo>
                    <a:pt x="9109" y="795"/>
                    <a:pt x="9133" y="783"/>
                    <a:pt x="9157" y="760"/>
                  </a:cubicBezTo>
                  <a:cubicBezTo>
                    <a:pt x="9192" y="664"/>
                    <a:pt x="9288" y="605"/>
                    <a:pt x="9371" y="581"/>
                  </a:cubicBezTo>
                  <a:cubicBezTo>
                    <a:pt x="9466" y="545"/>
                    <a:pt x="9549" y="533"/>
                    <a:pt x="9633" y="486"/>
                  </a:cubicBezTo>
                  <a:cubicBezTo>
                    <a:pt x="9704" y="438"/>
                    <a:pt x="9788" y="426"/>
                    <a:pt x="9835" y="355"/>
                  </a:cubicBezTo>
                  <a:cubicBezTo>
                    <a:pt x="9764" y="283"/>
                    <a:pt x="9704" y="188"/>
                    <a:pt x="9752" y="81"/>
                  </a:cubicBezTo>
                  <a:cubicBezTo>
                    <a:pt x="9725" y="27"/>
                    <a:pt x="9692" y="1"/>
                    <a:pt x="9646"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 name="Google Shape;166;p9"/>
          <p:cNvSpPr txBox="1">
            <a:spLocks noGrp="1"/>
          </p:cNvSpPr>
          <p:nvPr>
            <p:ph type="title"/>
          </p:nvPr>
        </p:nvSpPr>
        <p:spPr>
          <a:xfrm>
            <a:off x="2549400" y="1495350"/>
            <a:ext cx="4045200" cy="7395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67" name="Google Shape;167;p9"/>
          <p:cNvSpPr txBox="1">
            <a:spLocks noGrp="1"/>
          </p:cNvSpPr>
          <p:nvPr>
            <p:ph type="subTitle" idx="1"/>
          </p:nvPr>
        </p:nvSpPr>
        <p:spPr>
          <a:xfrm>
            <a:off x="2549400" y="2234850"/>
            <a:ext cx="4045200" cy="1413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68" name="Google Shape;16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Numbers and text">
  <p:cSld name="CUSTOM_5">
    <p:spTree>
      <p:nvGrpSpPr>
        <p:cNvPr id="1" name="Shape 243"/>
        <p:cNvGrpSpPr/>
        <p:nvPr/>
      </p:nvGrpSpPr>
      <p:grpSpPr>
        <a:xfrm>
          <a:off x="0" y="0"/>
          <a:ext cx="0" cy="0"/>
          <a:chOff x="0" y="0"/>
          <a:chExt cx="0" cy="0"/>
        </a:xfrm>
      </p:grpSpPr>
      <p:sp>
        <p:nvSpPr>
          <p:cNvPr id="244" name="Google Shape;244;p18"/>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8"/>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8"/>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8"/>
          <p:cNvSpPr txBox="1">
            <a:spLocks noGrp="1"/>
          </p:cNvSpPr>
          <p:nvPr>
            <p:ph type="title" hasCustomPrompt="1"/>
          </p:nvPr>
        </p:nvSpPr>
        <p:spPr>
          <a:xfrm>
            <a:off x="4348775" y="536400"/>
            <a:ext cx="3605100" cy="764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248" name="Google Shape;248;p18"/>
          <p:cNvSpPr txBox="1">
            <a:spLocks noGrp="1"/>
          </p:cNvSpPr>
          <p:nvPr>
            <p:ph type="subTitle" idx="1"/>
          </p:nvPr>
        </p:nvSpPr>
        <p:spPr>
          <a:xfrm>
            <a:off x="4348782" y="1300800"/>
            <a:ext cx="3605100" cy="491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49" name="Google Shape;249;p18"/>
          <p:cNvSpPr txBox="1">
            <a:spLocks noGrp="1"/>
          </p:cNvSpPr>
          <p:nvPr>
            <p:ph type="title" idx="2" hasCustomPrompt="1"/>
          </p:nvPr>
        </p:nvSpPr>
        <p:spPr>
          <a:xfrm>
            <a:off x="4348775" y="1889038"/>
            <a:ext cx="3605100" cy="764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250" name="Google Shape;250;p18"/>
          <p:cNvSpPr txBox="1">
            <a:spLocks noGrp="1"/>
          </p:cNvSpPr>
          <p:nvPr>
            <p:ph type="subTitle" idx="3"/>
          </p:nvPr>
        </p:nvSpPr>
        <p:spPr>
          <a:xfrm>
            <a:off x="4348782" y="2653438"/>
            <a:ext cx="3605100" cy="491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51" name="Google Shape;251;p18"/>
          <p:cNvSpPr txBox="1">
            <a:spLocks noGrp="1"/>
          </p:cNvSpPr>
          <p:nvPr>
            <p:ph type="title" idx="4" hasCustomPrompt="1"/>
          </p:nvPr>
        </p:nvSpPr>
        <p:spPr>
          <a:xfrm>
            <a:off x="4348775" y="3241700"/>
            <a:ext cx="3605100" cy="764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252" name="Google Shape;252;p18"/>
          <p:cNvSpPr txBox="1">
            <a:spLocks noGrp="1"/>
          </p:cNvSpPr>
          <p:nvPr>
            <p:ph type="subTitle" idx="5"/>
          </p:nvPr>
        </p:nvSpPr>
        <p:spPr>
          <a:xfrm>
            <a:off x="4348782" y="4006100"/>
            <a:ext cx="3605100" cy="491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2">
  <p:cSld name="CUSTOM_6">
    <p:spTree>
      <p:nvGrpSpPr>
        <p:cNvPr id="1" name="Shape 253"/>
        <p:cNvGrpSpPr/>
        <p:nvPr/>
      </p:nvGrpSpPr>
      <p:grpSpPr>
        <a:xfrm>
          <a:off x="0" y="0"/>
          <a:ext cx="0" cy="0"/>
          <a:chOff x="0" y="0"/>
          <a:chExt cx="0" cy="0"/>
        </a:xfrm>
      </p:grpSpPr>
      <p:sp>
        <p:nvSpPr>
          <p:cNvPr id="254" name="Google Shape;254;p19"/>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9"/>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9"/>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9"/>
          <p:cNvSpPr txBox="1">
            <a:spLocks noGrp="1"/>
          </p:cNvSpPr>
          <p:nvPr>
            <p:ph type="title"/>
          </p:nvPr>
        </p:nvSpPr>
        <p:spPr>
          <a:xfrm>
            <a:off x="685800" y="828000"/>
            <a:ext cx="32166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258" name="Google Shape;258;p19"/>
          <p:cNvSpPr txBox="1">
            <a:spLocks noGrp="1"/>
          </p:cNvSpPr>
          <p:nvPr>
            <p:ph type="subTitle" idx="1"/>
          </p:nvPr>
        </p:nvSpPr>
        <p:spPr>
          <a:xfrm>
            <a:off x="685800" y="1583700"/>
            <a:ext cx="3216600" cy="2731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11">
    <p:spTree>
      <p:nvGrpSpPr>
        <p:cNvPr id="1" name="Shape 302"/>
        <p:cNvGrpSpPr/>
        <p:nvPr/>
      </p:nvGrpSpPr>
      <p:grpSpPr>
        <a:xfrm>
          <a:off x="0" y="0"/>
          <a:ext cx="0" cy="0"/>
          <a:chOff x="0" y="0"/>
          <a:chExt cx="0" cy="0"/>
        </a:xfrm>
      </p:grpSpPr>
      <p:sp>
        <p:nvSpPr>
          <p:cNvPr id="303" name="Google Shape;303;p25"/>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5"/>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5"/>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PT Serif"/>
              <a:buNone/>
              <a:defRPr sz="2800" b="1">
                <a:solidFill>
                  <a:schemeClr val="dk2"/>
                </a:solidFill>
                <a:latin typeface="PT Serif"/>
                <a:ea typeface="PT Serif"/>
                <a:cs typeface="PT Serif"/>
                <a:sym typeface="PT Serif"/>
              </a:defRPr>
            </a:lvl1pPr>
            <a:lvl2pPr lvl="1">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2pPr>
            <a:lvl3pPr lvl="2">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3pPr>
            <a:lvl4pPr lvl="3">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4pPr>
            <a:lvl5pPr lvl="4">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5pPr>
            <a:lvl6pPr lvl="5">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6pPr>
            <a:lvl7pPr lvl="6">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7pPr>
            <a:lvl8pPr lvl="7">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8pPr>
            <a:lvl9pPr lvl="8">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64" r:id="rId5"/>
    <p:sldLayoutId id="2147483665" r:id="rId6"/>
    <p:sldLayoutId id="2147483671"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8"/>
          <p:cNvSpPr txBox="1">
            <a:spLocks noGrp="1"/>
          </p:cNvSpPr>
          <p:nvPr>
            <p:ph type="ctrTitle"/>
          </p:nvPr>
        </p:nvSpPr>
        <p:spPr>
          <a:xfrm>
            <a:off x="0" y="143047"/>
            <a:ext cx="8958263" cy="234084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500" u="sng" dirty="0">
                <a:solidFill>
                  <a:srgbClr val="FF0000"/>
                </a:solidFill>
                <a:latin typeface="Times New Roman" panose="02020603050405020304" pitchFamily="18" charset="0"/>
                <a:cs typeface="Times New Roman" panose="02020603050405020304" pitchFamily="18" charset="0"/>
              </a:rPr>
              <a:t>VIẾT</a:t>
            </a:r>
            <a:r>
              <a:rPr lang="en" sz="4500" dirty="0">
                <a:latin typeface="Times New Roman" panose="02020603050405020304" pitchFamily="18" charset="0"/>
                <a:cs typeface="Times New Roman" panose="02020603050405020304" pitchFamily="18" charset="0"/>
              </a:rPr>
              <a:t> </a:t>
            </a:r>
            <a:br>
              <a:rPr lang="en" sz="4500" dirty="0">
                <a:latin typeface="Times New Roman" panose="02020603050405020304" pitchFamily="18" charset="0"/>
                <a:cs typeface="Times New Roman" panose="02020603050405020304" pitchFamily="18" charset="0"/>
              </a:rPr>
            </a:br>
            <a:r>
              <a:rPr lang="en" sz="4500" dirty="0">
                <a:latin typeface="Times New Roman" panose="02020603050405020304" pitchFamily="18" charset="0"/>
                <a:cs typeface="Times New Roman" panose="02020603050405020304" pitchFamily="18" charset="0"/>
              </a:rPr>
              <a:t>VIẾT BÀI VĂN THUYẾT MINH THUẬT LẠI MỘT SỰ KIỆN</a:t>
            </a:r>
            <a:endParaRPr sz="4500" dirty="0">
              <a:latin typeface="Times New Roman" panose="02020603050405020304" pitchFamily="18" charset="0"/>
              <a:cs typeface="Times New Roman" panose="02020603050405020304" pitchFamily="18" charset="0"/>
            </a:endParaRPr>
          </a:p>
        </p:txBody>
      </p:sp>
      <p:sp>
        <p:nvSpPr>
          <p:cNvPr id="315" name="Google Shape;315;p28"/>
          <p:cNvSpPr txBox="1">
            <a:spLocks noGrp="1"/>
          </p:cNvSpPr>
          <p:nvPr>
            <p:ph type="subTitle" idx="1"/>
          </p:nvPr>
        </p:nvSpPr>
        <p:spPr>
          <a:xfrm>
            <a:off x="357187" y="3577800"/>
            <a:ext cx="4686301"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latin typeface="Times New Roman" panose="02020603050405020304" pitchFamily="18" charset="0"/>
                <a:cs typeface="Times New Roman" panose="02020603050405020304" pitchFamily="18" charset="0"/>
              </a:rPr>
              <a:t>GV: </a:t>
            </a:r>
            <a:r>
              <a:rPr lang="en" sz="2800" dirty="0" smtClean="0">
                <a:latin typeface="Times New Roman" panose="02020603050405020304" pitchFamily="18" charset="0"/>
                <a:cs typeface="Times New Roman" panose="02020603050405020304" pitchFamily="18" charset="0"/>
              </a:rPr>
              <a:t>Trần Thị Giang</a:t>
            </a:r>
            <a:endParaRPr sz="2800" dirty="0">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4A3BECB-DE0B-0D46-BD4D-CEFB9C5E7D04}"/>
              </a:ext>
            </a:extLst>
          </p:cNvPr>
          <p:cNvGraphicFramePr>
            <a:graphicFrameLocks noGrp="1"/>
          </p:cNvGraphicFramePr>
          <p:nvPr>
            <p:extLst>
              <p:ext uri="{D42A27DB-BD31-4B8C-83A1-F6EECF244321}">
                <p14:modId xmlns:p14="http://schemas.microsoft.com/office/powerpoint/2010/main" val="1520773629"/>
              </p:ext>
            </p:extLst>
          </p:nvPr>
        </p:nvGraphicFramePr>
        <p:xfrm>
          <a:off x="710835" y="479725"/>
          <a:ext cx="7900428" cy="4184049"/>
        </p:xfrm>
        <a:graphic>
          <a:graphicData uri="http://schemas.openxmlformats.org/drawingml/2006/table">
            <a:tbl>
              <a:tblPr firstRow="1" firstCol="1" bandRow="1">
                <a:tableStyleId>{A88D1B4B-C757-4420-B1C3-FE2A38D8ADCD}</a:tableStyleId>
              </a:tblPr>
              <a:tblGrid>
                <a:gridCol w="6334541">
                  <a:extLst>
                    <a:ext uri="{9D8B030D-6E8A-4147-A177-3AD203B41FA5}">
                      <a16:colId xmlns:a16="http://schemas.microsoft.com/office/drawing/2014/main" val="4123597779"/>
                    </a:ext>
                  </a:extLst>
                </a:gridCol>
                <a:gridCol w="1565887">
                  <a:extLst>
                    <a:ext uri="{9D8B030D-6E8A-4147-A177-3AD203B41FA5}">
                      <a16:colId xmlns:a16="http://schemas.microsoft.com/office/drawing/2014/main" val="2593493046"/>
                    </a:ext>
                  </a:extLst>
                </a:gridCol>
              </a:tblGrid>
              <a:tr h="265153">
                <a:tc gridSpan="2">
                  <a:txBody>
                    <a:bodyPr/>
                    <a:lstStyle/>
                    <a:p>
                      <a:pPr algn="ctr">
                        <a:lnSpc>
                          <a:spcPct val="100000"/>
                        </a:lnSpc>
                      </a:pPr>
                      <a:r>
                        <a:rPr lang="vi-VN" sz="1900" b="1" dirty="0">
                          <a:effectLst/>
                          <a:latin typeface="Times New Roman" panose="02020603050405020304" pitchFamily="18" charset="0"/>
                          <a:cs typeface="Times New Roman" panose="02020603050405020304" pitchFamily="18" charset="0"/>
                        </a:rPr>
                        <a:t>Phiếu học tập</a:t>
                      </a:r>
                      <a:endParaRPr lang="en-VN" sz="1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21" marR="48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VN"/>
                    </a:p>
                  </a:txBody>
                  <a:tcPr/>
                </a:tc>
                <a:extLst>
                  <a:ext uri="{0D108BD9-81ED-4DB2-BD59-A6C34878D82A}">
                    <a16:rowId xmlns:a16="http://schemas.microsoft.com/office/drawing/2014/main" val="2706204525"/>
                  </a:ext>
                </a:extLst>
              </a:tr>
              <a:tr h="328433">
                <a:tc>
                  <a:txBody>
                    <a:bodyPr/>
                    <a:lstStyle/>
                    <a:p>
                      <a:pPr algn="ctr">
                        <a:lnSpc>
                          <a:spcPct val="100000"/>
                        </a:lnSpc>
                      </a:pPr>
                      <a:r>
                        <a:rPr lang="vi-VN" sz="1900" b="1">
                          <a:effectLst/>
                          <a:latin typeface="Times New Roman" panose="02020603050405020304" pitchFamily="18" charset="0"/>
                          <a:cs typeface="Times New Roman" panose="02020603050405020304" pitchFamily="18" charset="0"/>
                        </a:rPr>
                        <a:t>Câu hỏi</a:t>
                      </a:r>
                      <a:endParaRPr lang="en-VN" sz="19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21" marR="48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vi-VN" sz="1900" b="1" dirty="0">
                          <a:effectLst/>
                          <a:latin typeface="Times New Roman" panose="02020603050405020304" pitchFamily="18" charset="0"/>
                          <a:cs typeface="Times New Roman" panose="02020603050405020304" pitchFamily="18" charset="0"/>
                        </a:rPr>
                        <a:t>Câu trả lời</a:t>
                      </a:r>
                      <a:endParaRPr lang="en-VN" sz="19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21" marR="48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6697794"/>
                  </a:ext>
                </a:extLst>
              </a:tr>
              <a:tr h="612589">
                <a:tc>
                  <a:txBody>
                    <a:bodyPr/>
                    <a:lstStyle/>
                    <a:p>
                      <a:pPr algn="just">
                        <a:lnSpc>
                          <a:spcPct val="100000"/>
                        </a:lnSpc>
                      </a:pPr>
                      <a:r>
                        <a:rPr lang="vi-VN" sz="1900" dirty="0">
                          <a:effectLst/>
                          <a:latin typeface="Times New Roman" panose="02020603050405020304" pitchFamily="18" charset="0"/>
                          <a:cs typeface="Times New Roman" panose="02020603050405020304" pitchFamily="18" charset="0"/>
                        </a:rPr>
                        <a:t>1/ Ở địa phương hoặc ở trường em, mọi người thường nhắc đến những sự kiện lớn nào đã diễn ra?</a:t>
                      </a:r>
                      <a:endParaRPr lang="en-VN"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21" marR="48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pPr>
                      <a:r>
                        <a:rPr lang="vi-VN" sz="1900">
                          <a:effectLst/>
                          <a:latin typeface="Times New Roman" panose="02020603050405020304" pitchFamily="18" charset="0"/>
                          <a:cs typeface="Times New Roman" panose="02020603050405020304" pitchFamily="18" charset="0"/>
                        </a:rPr>
                        <a:t> </a:t>
                      </a:r>
                      <a:endParaRPr lang="en-VN"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21" marR="48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4897322"/>
                  </a:ext>
                </a:extLst>
              </a:tr>
              <a:tr h="420288">
                <a:tc>
                  <a:txBody>
                    <a:bodyPr/>
                    <a:lstStyle/>
                    <a:p>
                      <a:pPr algn="just">
                        <a:lnSpc>
                          <a:spcPct val="100000"/>
                        </a:lnSpc>
                      </a:pPr>
                      <a:r>
                        <a:rPr lang="vi-VN" sz="1900">
                          <a:effectLst/>
                          <a:latin typeface="Times New Roman" panose="02020603050405020304" pitchFamily="18" charset="0"/>
                          <a:cs typeface="Times New Roman" panose="02020603050405020304" pitchFamily="18" charset="0"/>
                        </a:rPr>
                        <a:t>2/ Nếu phải thuật lại một sự kiện, em sẽ chọn sự kiện nào? Vì sao?</a:t>
                      </a:r>
                      <a:endParaRPr lang="en-VN"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21" marR="48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pPr>
                      <a:r>
                        <a:rPr lang="vi-VN" sz="1900">
                          <a:effectLst/>
                          <a:latin typeface="Times New Roman" panose="02020603050405020304" pitchFamily="18" charset="0"/>
                          <a:cs typeface="Times New Roman" panose="02020603050405020304" pitchFamily="18" charset="0"/>
                        </a:rPr>
                        <a:t> </a:t>
                      </a:r>
                      <a:endParaRPr lang="en-VN"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21" marR="48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2790786"/>
                  </a:ext>
                </a:extLst>
              </a:tr>
              <a:tr h="636987">
                <a:tc>
                  <a:txBody>
                    <a:bodyPr/>
                    <a:lstStyle/>
                    <a:p>
                      <a:pPr algn="just">
                        <a:lnSpc>
                          <a:spcPct val="100000"/>
                        </a:lnSpc>
                      </a:pPr>
                      <a:r>
                        <a:rPr lang="vi-VN" sz="1900">
                          <a:effectLst/>
                          <a:latin typeface="Times New Roman" panose="02020603050405020304" pitchFamily="18" charset="0"/>
                          <a:cs typeface="Times New Roman" panose="02020603050405020304" pitchFamily="18" charset="0"/>
                        </a:rPr>
                        <a:t>3/ Đặt tiêu đề cho sự kiện. Tóm tắt sự kiện bằng một vài câu ngắn gọn?</a:t>
                      </a:r>
                      <a:endParaRPr lang="en-VN"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21" marR="48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pPr>
                      <a:r>
                        <a:rPr lang="vi-VN" sz="1900">
                          <a:effectLst/>
                          <a:latin typeface="Times New Roman" panose="02020603050405020304" pitchFamily="18" charset="0"/>
                          <a:cs typeface="Times New Roman" panose="02020603050405020304" pitchFamily="18" charset="0"/>
                        </a:rPr>
                        <a:t> </a:t>
                      </a:r>
                      <a:endParaRPr lang="en-VN" sz="1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21" marR="48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4672064"/>
                  </a:ext>
                </a:extLst>
              </a:tr>
              <a:tr h="1697062">
                <a:tc>
                  <a:txBody>
                    <a:bodyPr/>
                    <a:lstStyle/>
                    <a:p>
                      <a:pPr algn="just">
                        <a:lnSpc>
                          <a:spcPct val="100000"/>
                        </a:lnSpc>
                      </a:pPr>
                      <a:r>
                        <a:rPr lang="vi-VN" sz="1900" dirty="0">
                          <a:effectLst/>
                          <a:latin typeface="Times New Roman" panose="02020603050405020304" pitchFamily="18" charset="0"/>
                          <a:cs typeface="Times New Roman" panose="02020603050405020304" pitchFamily="18" charset="0"/>
                        </a:rPr>
                        <a:t>4/ Những thông tin liên quan đến sự kiện mà em muốn thuật lại?</a:t>
                      </a:r>
                      <a:endParaRPr lang="en-VN" sz="1900" dirty="0">
                        <a:effectLst/>
                        <a:latin typeface="Times New Roman" panose="02020603050405020304" pitchFamily="18" charset="0"/>
                        <a:cs typeface="Times New Roman" panose="02020603050405020304" pitchFamily="18" charset="0"/>
                      </a:endParaRPr>
                    </a:p>
                    <a:p>
                      <a:pPr algn="just">
                        <a:lnSpc>
                          <a:spcPct val="100000"/>
                        </a:lnSpc>
                      </a:pPr>
                      <a:r>
                        <a:rPr lang="vi-VN" sz="1900" dirty="0">
                          <a:effectLst/>
                          <a:latin typeface="Times New Roman" panose="02020603050405020304" pitchFamily="18" charset="0"/>
                          <a:cs typeface="Times New Roman" panose="02020603050405020304" pitchFamily="18" charset="0"/>
                        </a:rPr>
                        <a:t>- Sự kiện đó diễn ra khi nào? ở đâu? </a:t>
                      </a:r>
                      <a:r>
                        <a:rPr lang="en-US" sz="1900" dirty="0" err="1">
                          <a:effectLst/>
                          <a:latin typeface="Times New Roman" panose="02020603050405020304" pitchFamily="18" charset="0"/>
                          <a:cs typeface="Times New Roman" panose="02020603050405020304" pitchFamily="18" charset="0"/>
                        </a:rPr>
                        <a:t>Liên</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quan</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đến</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những</a:t>
                      </a:r>
                      <a:r>
                        <a:rPr lang="en-US" sz="1900" dirty="0">
                          <a:effectLst/>
                          <a:latin typeface="Times New Roman" panose="02020603050405020304" pitchFamily="18" charset="0"/>
                          <a:cs typeface="Times New Roman" panose="02020603050405020304" pitchFamily="18" charset="0"/>
                        </a:rPr>
                        <a:t> ai?</a:t>
                      </a:r>
                      <a:endParaRPr lang="en-VN" sz="1900" dirty="0">
                        <a:effectLst/>
                        <a:latin typeface="Times New Roman" panose="02020603050405020304" pitchFamily="18" charset="0"/>
                        <a:cs typeface="Times New Roman" panose="02020603050405020304" pitchFamily="18" charset="0"/>
                      </a:endParaRPr>
                    </a:p>
                    <a:p>
                      <a:pPr algn="just">
                        <a:lnSpc>
                          <a:spcPct val="100000"/>
                        </a:lnSpc>
                      </a:pP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Đâu</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là</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sự</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việc</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mở</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đầu</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diễn</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biến</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và</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kết</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thúc</a:t>
                      </a:r>
                      <a:r>
                        <a:rPr lang="en-US" sz="1900" dirty="0">
                          <a:effectLst/>
                          <a:latin typeface="Times New Roman" panose="02020603050405020304" pitchFamily="18" charset="0"/>
                          <a:cs typeface="Times New Roman" panose="02020603050405020304" pitchFamily="18" charset="0"/>
                        </a:rPr>
                        <a:t>?</a:t>
                      </a:r>
                      <a:endParaRPr lang="en-VN" sz="1900" dirty="0">
                        <a:effectLst/>
                        <a:latin typeface="Times New Roman" panose="02020603050405020304" pitchFamily="18" charset="0"/>
                        <a:cs typeface="Times New Roman" panose="02020603050405020304" pitchFamily="18" charset="0"/>
                      </a:endParaRPr>
                    </a:p>
                    <a:p>
                      <a:pPr algn="just">
                        <a:lnSpc>
                          <a:spcPct val="100000"/>
                        </a:lnSpc>
                      </a:pP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Suy</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nghĩ</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cảm</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xúc</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của</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bản</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thân</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khi</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được</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chứng</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kiến</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sự</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kiện</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đó</a:t>
                      </a:r>
                      <a:r>
                        <a:rPr lang="en-US" sz="1900" dirty="0">
                          <a:effectLst/>
                          <a:latin typeface="Times New Roman" panose="02020603050405020304" pitchFamily="18" charset="0"/>
                          <a:cs typeface="Times New Roman" panose="02020603050405020304" pitchFamily="18" charset="0"/>
                        </a:rPr>
                        <a:t>.</a:t>
                      </a:r>
                      <a:endParaRPr lang="en-VN" sz="1900" dirty="0">
                        <a:effectLst/>
                        <a:latin typeface="Times New Roman" panose="02020603050405020304" pitchFamily="18" charset="0"/>
                        <a:cs typeface="Times New Roman" panose="02020603050405020304" pitchFamily="18" charset="0"/>
                      </a:endParaRPr>
                    </a:p>
                    <a:p>
                      <a:pPr algn="just">
                        <a:lnSpc>
                          <a:spcPct val="100000"/>
                        </a:lnSpc>
                      </a:pP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Tranh</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ảnh</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thu</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thập</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được</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liên</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quan</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đến</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sự</a:t>
                      </a:r>
                      <a:r>
                        <a:rPr lang="en-US" sz="1900" dirty="0">
                          <a:effectLst/>
                          <a:latin typeface="Times New Roman" panose="02020603050405020304" pitchFamily="18" charset="0"/>
                          <a:cs typeface="Times New Roman" panose="02020603050405020304" pitchFamily="18" charset="0"/>
                        </a:rPr>
                        <a:t> </a:t>
                      </a:r>
                      <a:r>
                        <a:rPr lang="en-US" sz="1900" dirty="0" err="1">
                          <a:effectLst/>
                          <a:latin typeface="Times New Roman" panose="02020603050405020304" pitchFamily="18" charset="0"/>
                          <a:cs typeface="Times New Roman" panose="02020603050405020304" pitchFamily="18" charset="0"/>
                        </a:rPr>
                        <a:t>kiện</a:t>
                      </a:r>
                      <a:r>
                        <a:rPr lang="en-US" sz="1900" dirty="0">
                          <a:effectLst/>
                          <a:latin typeface="Times New Roman" panose="02020603050405020304" pitchFamily="18" charset="0"/>
                          <a:cs typeface="Times New Roman" panose="02020603050405020304" pitchFamily="18" charset="0"/>
                        </a:rPr>
                        <a:t>.</a:t>
                      </a:r>
                      <a:endParaRPr lang="en-VN"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21" marR="48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pPr>
                      <a:r>
                        <a:rPr lang="vi-VN" sz="1900" dirty="0">
                          <a:effectLst/>
                          <a:latin typeface="Times New Roman" panose="02020603050405020304" pitchFamily="18" charset="0"/>
                          <a:cs typeface="Times New Roman" panose="02020603050405020304" pitchFamily="18" charset="0"/>
                        </a:rPr>
                        <a:t> </a:t>
                      </a:r>
                      <a:endParaRPr lang="en-VN" sz="1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921" marR="489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6441087"/>
                  </a:ext>
                </a:extLst>
              </a:tr>
            </a:tbl>
          </a:graphicData>
        </a:graphic>
      </p:graphicFrame>
    </p:spTree>
    <p:extLst>
      <p:ext uri="{BB962C8B-B14F-4D97-AF65-F5344CB8AC3E}">
        <p14:creationId xmlns:p14="http://schemas.microsoft.com/office/powerpoint/2010/main" val="4093662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126895DF-9BAB-4E49-AB55-DAFDC3B74BF6}"/>
              </a:ext>
            </a:extLst>
          </p:cNvPr>
          <p:cNvSpPr/>
          <p:nvPr/>
        </p:nvSpPr>
        <p:spPr>
          <a:xfrm>
            <a:off x="1071562" y="709611"/>
            <a:ext cx="3228975" cy="4029075"/>
          </a:xfrm>
          <a:prstGeom prst="roundRect">
            <a:avLst/>
          </a:prstGeom>
        </p:spPr>
        <p:style>
          <a:lnRef idx="2">
            <a:schemeClr val="accent6"/>
          </a:lnRef>
          <a:fillRef idx="1">
            <a:schemeClr val="lt1"/>
          </a:fillRef>
          <a:effectRef idx="0">
            <a:schemeClr val="accent6"/>
          </a:effectRef>
          <a:fontRef idx="minor">
            <a:schemeClr val="dk1"/>
          </a:fontRef>
        </p:style>
        <p:txBody>
          <a:bodyPr rtlCol="0" anchor="b"/>
          <a:lstStyle/>
          <a:p>
            <a:pPr algn="just"/>
            <a:r>
              <a:rPr lang="en-VN" sz="1800" dirty="0">
                <a:latin typeface="Times New Roman" panose="02020603050405020304" pitchFamily="18" charset="0"/>
                <a:cs typeface="Times New Roman" panose="02020603050405020304" pitchFamily="18" charset="0"/>
              </a:rPr>
              <a:t>+ Sapo (nếu có): Giới thiệu tóm tắt về sự kiện.</a:t>
            </a:r>
          </a:p>
          <a:p>
            <a:pPr algn="just"/>
            <a:r>
              <a:rPr lang="en-VN" sz="1800" dirty="0">
                <a:latin typeface="Times New Roman" panose="02020603050405020304" pitchFamily="18" charset="0"/>
                <a:cs typeface="Times New Roman" panose="02020603050405020304" pitchFamily="18" charset="0"/>
              </a:rPr>
              <a:t>+ Mở bài: Nêu tên sự kiện, thời gian xảy ra sự kiện.</a:t>
            </a:r>
          </a:p>
          <a:p>
            <a:pPr algn="just"/>
            <a:r>
              <a:rPr lang="en-VN" sz="1800" dirty="0">
                <a:latin typeface="Times New Roman" panose="02020603050405020304" pitchFamily="18" charset="0"/>
                <a:cs typeface="Times New Roman" panose="02020603050405020304" pitchFamily="18" charset="0"/>
              </a:rPr>
              <a:t>+ Thân bài: Nêu các sự việc cụ thể và sắp xếp các sự việc ấy theo trật tự thời gian; gắn các hình ảnh có liên quan nhằm cung cấp thêm thông tin về sự kiện.</a:t>
            </a:r>
          </a:p>
          <a:p>
            <a:pPr algn="just"/>
            <a:r>
              <a:rPr lang="en-VN" sz="1800" dirty="0">
                <a:latin typeface="Times New Roman" panose="02020603050405020304" pitchFamily="18" charset="0"/>
                <a:cs typeface="Times New Roman" panose="02020603050405020304" pitchFamily="18" charset="0"/>
              </a:rPr>
              <a:t>+ Kết bài: Nêu sự việc kết thúc sự kiện.</a:t>
            </a:r>
          </a:p>
        </p:txBody>
      </p:sp>
      <p:sp>
        <p:nvSpPr>
          <p:cNvPr id="6" name="Rounded Rectangle 5">
            <a:extLst>
              <a:ext uri="{FF2B5EF4-FFF2-40B4-BE49-F238E27FC236}">
                <a16:creationId xmlns:a16="http://schemas.microsoft.com/office/drawing/2014/main" id="{AC44BA92-FEF3-0D44-931D-E5A12BD7B197}"/>
              </a:ext>
            </a:extLst>
          </p:cNvPr>
          <p:cNvSpPr/>
          <p:nvPr/>
        </p:nvSpPr>
        <p:spPr>
          <a:xfrm>
            <a:off x="1223962" y="347661"/>
            <a:ext cx="2805113" cy="704851"/>
          </a:xfrm>
          <a:prstGeom prst="roundRect">
            <a:avLst>
              <a:gd name="adj" fmla="val 1058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VN" sz="2000" b="1" dirty="0">
                <a:latin typeface="Times New Roman" panose="02020603050405020304" pitchFamily="18" charset="0"/>
                <a:cs typeface="Times New Roman" panose="02020603050405020304" pitchFamily="18" charset="0"/>
              </a:rPr>
              <a:t>Theo cách truyền thống</a:t>
            </a:r>
          </a:p>
        </p:txBody>
      </p:sp>
      <p:sp>
        <p:nvSpPr>
          <p:cNvPr id="7" name="Rounded Rectangle 6">
            <a:extLst>
              <a:ext uri="{FF2B5EF4-FFF2-40B4-BE49-F238E27FC236}">
                <a16:creationId xmlns:a16="http://schemas.microsoft.com/office/drawing/2014/main" id="{66718E2A-9D06-5142-A836-A1FA430C4093}"/>
              </a:ext>
            </a:extLst>
          </p:cNvPr>
          <p:cNvSpPr/>
          <p:nvPr/>
        </p:nvSpPr>
        <p:spPr>
          <a:xfrm>
            <a:off x="5114925" y="700087"/>
            <a:ext cx="3228975" cy="2557463"/>
          </a:xfrm>
          <a:prstGeom prst="roundRect">
            <a:avLst/>
          </a:prstGeom>
        </p:spPr>
        <p:style>
          <a:lnRef idx="2">
            <a:schemeClr val="accent5"/>
          </a:lnRef>
          <a:fillRef idx="1">
            <a:schemeClr val="lt1"/>
          </a:fillRef>
          <a:effectRef idx="0">
            <a:schemeClr val="accent5"/>
          </a:effectRef>
          <a:fontRef idx="minor">
            <a:schemeClr val="dk1"/>
          </a:fontRef>
        </p:style>
        <p:txBody>
          <a:bodyPr rtlCol="0" anchor="t"/>
          <a:lstStyle/>
          <a:p>
            <a:pPr algn="just"/>
            <a:endParaRPr lang="en-VN" sz="2000" dirty="0">
              <a:latin typeface="Times New Roman" panose="02020603050405020304" pitchFamily="18" charset="0"/>
              <a:cs typeface="Times New Roman" panose="02020603050405020304" pitchFamily="18" charset="0"/>
            </a:endParaRPr>
          </a:p>
          <a:p>
            <a:pPr algn="just"/>
            <a:r>
              <a:rPr lang="en-VN" sz="2000" dirty="0">
                <a:latin typeface="Times New Roman" panose="02020603050405020304" pitchFamily="18" charset="0"/>
                <a:cs typeface="Times New Roman" panose="02020603050405020304" pitchFamily="18" charset="0"/>
              </a:rPr>
              <a:t>+ Nội dung chính giống như cách truyền thống.</a:t>
            </a:r>
          </a:p>
          <a:p>
            <a:pPr algn="just"/>
            <a:r>
              <a:rPr lang="en-VN" sz="2000" dirty="0">
                <a:latin typeface="Times New Roman" panose="02020603050405020304" pitchFamily="18" charset="0"/>
                <a:cs typeface="Times New Roman" panose="02020603050405020304" pitchFamily="18" charset="0"/>
              </a:rPr>
              <a:t>+ Lựa chọn một kiểu đồ hoạ để trình bày các thông tin chính một cách ngắn gọn</a:t>
            </a:r>
          </a:p>
        </p:txBody>
      </p:sp>
      <p:sp>
        <p:nvSpPr>
          <p:cNvPr id="8" name="Rounded Rectangle 7">
            <a:extLst>
              <a:ext uri="{FF2B5EF4-FFF2-40B4-BE49-F238E27FC236}">
                <a16:creationId xmlns:a16="http://schemas.microsoft.com/office/drawing/2014/main" id="{78C41271-374C-FC47-AE52-DB903911B159}"/>
              </a:ext>
            </a:extLst>
          </p:cNvPr>
          <p:cNvSpPr/>
          <p:nvPr/>
        </p:nvSpPr>
        <p:spPr>
          <a:xfrm>
            <a:off x="5326855" y="357185"/>
            <a:ext cx="2805113" cy="704851"/>
          </a:xfrm>
          <a:prstGeom prst="roundRect">
            <a:avLst>
              <a:gd name="adj" fmla="val 1058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VN" sz="2000" b="1" dirty="0">
                <a:latin typeface="Times New Roman" panose="02020603050405020304" pitchFamily="18" charset="0"/>
                <a:cs typeface="Times New Roman" panose="02020603050405020304" pitchFamily="18" charset="0"/>
              </a:rPr>
              <a:t>Theo đồ hoạ thông tin</a:t>
            </a:r>
          </a:p>
        </p:txBody>
      </p:sp>
      <p:pic>
        <p:nvPicPr>
          <p:cNvPr id="10" name="Picture 9" descr="A close-up of a flag&#10;&#10;Description automatically generated with medium confidence">
            <a:extLst>
              <a:ext uri="{FF2B5EF4-FFF2-40B4-BE49-F238E27FC236}">
                <a16:creationId xmlns:a16="http://schemas.microsoft.com/office/drawing/2014/main" id="{CD1F7006-9D63-1248-BB43-C4D649BDBC75}"/>
              </a:ext>
            </a:extLst>
          </p:cNvPr>
          <p:cNvPicPr>
            <a:picLocks noChangeAspect="1"/>
          </p:cNvPicPr>
          <p:nvPr/>
        </p:nvPicPr>
        <p:blipFill>
          <a:blip r:embed="rId3"/>
          <a:stretch>
            <a:fillRect/>
          </a:stretch>
        </p:blipFill>
        <p:spPr>
          <a:xfrm>
            <a:off x="5886448" y="3052761"/>
            <a:ext cx="1685925" cy="1685925"/>
          </a:xfrm>
          <a:prstGeom prst="rect">
            <a:avLst/>
          </a:prstGeom>
        </p:spPr>
      </p:pic>
    </p:spTree>
    <p:extLst>
      <p:ext uri="{BB962C8B-B14F-4D97-AF65-F5344CB8AC3E}">
        <p14:creationId xmlns:p14="http://schemas.microsoft.com/office/powerpoint/2010/main" val="2957658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126895DF-9BAB-4E49-AB55-DAFDC3B74BF6}"/>
              </a:ext>
            </a:extLst>
          </p:cNvPr>
          <p:cNvSpPr/>
          <p:nvPr/>
        </p:nvSpPr>
        <p:spPr>
          <a:xfrm>
            <a:off x="1071562" y="709611"/>
            <a:ext cx="3228975" cy="2408873"/>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algn="just"/>
            <a:endParaRPr lang="en-VN" sz="2000" dirty="0">
              <a:latin typeface="Times New Roman" panose="02020603050405020304" pitchFamily="18" charset="0"/>
              <a:cs typeface="Times New Roman" panose="02020603050405020304" pitchFamily="18" charset="0"/>
            </a:endParaRPr>
          </a:p>
          <a:p>
            <a:pPr algn="just"/>
            <a:r>
              <a:rPr lang="en-VN" sz="2000" dirty="0">
                <a:latin typeface="Times New Roman" panose="02020603050405020304" pitchFamily="18" charset="0"/>
                <a:cs typeface="Times New Roman" panose="02020603050405020304" pitchFamily="18" charset="0"/>
              </a:rPr>
              <a:t>+ Đặt tiêu đề cho bài viết.</a:t>
            </a:r>
          </a:p>
          <a:p>
            <a:pPr algn="just"/>
            <a:r>
              <a:rPr lang="en-VN" sz="2000" dirty="0">
                <a:latin typeface="Times New Roman" panose="02020603050405020304" pitchFamily="18" charset="0"/>
                <a:cs typeface="Times New Roman" panose="02020603050405020304" pitchFamily="18" charset="0"/>
              </a:rPr>
              <a:t>+ Viết sa pô (nếu có).</a:t>
            </a:r>
          </a:p>
          <a:p>
            <a:pPr algn="just"/>
            <a:r>
              <a:rPr lang="en-VN" sz="2000" dirty="0">
                <a:latin typeface="Times New Roman" panose="02020603050405020304" pitchFamily="18" charset="0"/>
                <a:cs typeface="Times New Roman" panose="02020603050405020304" pitchFamily="18" charset="0"/>
              </a:rPr>
              <a:t>+ Viết đoạn mở bài, thân bài, kết bài theo dàn ý đã lập.</a:t>
            </a:r>
          </a:p>
        </p:txBody>
      </p:sp>
      <p:sp>
        <p:nvSpPr>
          <p:cNvPr id="6" name="Rounded Rectangle 5">
            <a:extLst>
              <a:ext uri="{FF2B5EF4-FFF2-40B4-BE49-F238E27FC236}">
                <a16:creationId xmlns:a16="http://schemas.microsoft.com/office/drawing/2014/main" id="{AC44BA92-FEF3-0D44-931D-E5A12BD7B197}"/>
              </a:ext>
            </a:extLst>
          </p:cNvPr>
          <p:cNvSpPr/>
          <p:nvPr/>
        </p:nvSpPr>
        <p:spPr>
          <a:xfrm>
            <a:off x="1223962" y="347661"/>
            <a:ext cx="2805113" cy="704851"/>
          </a:xfrm>
          <a:prstGeom prst="roundRect">
            <a:avLst>
              <a:gd name="adj" fmla="val 1058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VN" sz="2000" b="1" dirty="0">
                <a:latin typeface="Times New Roman" panose="02020603050405020304" pitchFamily="18" charset="0"/>
                <a:cs typeface="Times New Roman" panose="02020603050405020304" pitchFamily="18" charset="0"/>
              </a:rPr>
              <a:t>Theo cách truyền thống</a:t>
            </a:r>
          </a:p>
        </p:txBody>
      </p:sp>
      <p:sp>
        <p:nvSpPr>
          <p:cNvPr id="7" name="Rounded Rectangle 6">
            <a:extLst>
              <a:ext uri="{FF2B5EF4-FFF2-40B4-BE49-F238E27FC236}">
                <a16:creationId xmlns:a16="http://schemas.microsoft.com/office/drawing/2014/main" id="{66718E2A-9D06-5142-A836-A1FA430C4093}"/>
              </a:ext>
            </a:extLst>
          </p:cNvPr>
          <p:cNvSpPr/>
          <p:nvPr/>
        </p:nvSpPr>
        <p:spPr>
          <a:xfrm>
            <a:off x="5114925" y="700087"/>
            <a:ext cx="3228975" cy="2408873"/>
          </a:xfrm>
          <a:prstGeom prst="roundRect">
            <a:avLst/>
          </a:prstGeom>
        </p:spPr>
        <p:style>
          <a:lnRef idx="2">
            <a:schemeClr val="accent5"/>
          </a:lnRef>
          <a:fillRef idx="1">
            <a:schemeClr val="lt1"/>
          </a:fillRef>
          <a:effectRef idx="0">
            <a:schemeClr val="accent5"/>
          </a:effectRef>
          <a:fontRef idx="minor">
            <a:schemeClr val="dk1"/>
          </a:fontRef>
        </p:style>
        <p:txBody>
          <a:bodyPr rtlCol="0" anchor="t"/>
          <a:lstStyle/>
          <a:p>
            <a:pPr algn="just"/>
            <a:endParaRPr lang="en-VN" sz="2000" dirty="0">
              <a:latin typeface="Times New Roman" panose="02020603050405020304" pitchFamily="18" charset="0"/>
              <a:cs typeface="Times New Roman" panose="02020603050405020304" pitchFamily="18" charset="0"/>
            </a:endParaRPr>
          </a:p>
          <a:p>
            <a:pPr algn="just"/>
            <a:r>
              <a:rPr lang="en-VN" sz="2000" dirty="0">
                <a:latin typeface="Times New Roman" panose="02020603050405020304" pitchFamily="18" charset="0"/>
                <a:cs typeface="Times New Roman" panose="02020603050405020304" pitchFamily="18" charset="0"/>
              </a:rPr>
              <a:t>+ Trình bày thông tin theo một mẫu đồ hoạ nhất định.</a:t>
            </a:r>
          </a:p>
          <a:p>
            <a:pPr algn="just"/>
            <a:r>
              <a:rPr lang="en-VN" sz="2000" dirty="0">
                <a:latin typeface="Times New Roman" panose="02020603050405020304" pitchFamily="18" charset="0"/>
                <a:cs typeface="Times New Roman" panose="02020603050405020304" pitchFamily="18" charset="0"/>
              </a:rPr>
              <a:t>+ Nội dung ngắn gọn, bao gồm: tiêu đề và nội dung (chữ viết, hình ảnh, kí hiệu).</a:t>
            </a:r>
          </a:p>
        </p:txBody>
      </p:sp>
      <p:sp>
        <p:nvSpPr>
          <p:cNvPr id="8" name="Rounded Rectangle 7">
            <a:extLst>
              <a:ext uri="{FF2B5EF4-FFF2-40B4-BE49-F238E27FC236}">
                <a16:creationId xmlns:a16="http://schemas.microsoft.com/office/drawing/2014/main" id="{78C41271-374C-FC47-AE52-DB903911B159}"/>
              </a:ext>
            </a:extLst>
          </p:cNvPr>
          <p:cNvSpPr/>
          <p:nvPr/>
        </p:nvSpPr>
        <p:spPr>
          <a:xfrm>
            <a:off x="5326855" y="357185"/>
            <a:ext cx="2805113" cy="704851"/>
          </a:xfrm>
          <a:prstGeom prst="roundRect">
            <a:avLst>
              <a:gd name="adj" fmla="val 1058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VN" sz="2000" b="1" dirty="0">
                <a:latin typeface="Times New Roman" panose="02020603050405020304" pitchFamily="18" charset="0"/>
                <a:cs typeface="Times New Roman" panose="02020603050405020304" pitchFamily="18" charset="0"/>
              </a:rPr>
              <a:t>Theo đồ hoạ thông tin</a:t>
            </a:r>
          </a:p>
        </p:txBody>
      </p:sp>
      <p:pic>
        <p:nvPicPr>
          <p:cNvPr id="3" name="Picture 2" descr="A picture containing text&#10;&#10;Description automatically generated">
            <a:extLst>
              <a:ext uri="{FF2B5EF4-FFF2-40B4-BE49-F238E27FC236}">
                <a16:creationId xmlns:a16="http://schemas.microsoft.com/office/drawing/2014/main" id="{90D7C046-6211-3F40-A279-C6A0DBD3ADED}"/>
              </a:ext>
            </a:extLst>
          </p:cNvPr>
          <p:cNvPicPr>
            <a:picLocks noChangeAspect="1"/>
          </p:cNvPicPr>
          <p:nvPr/>
        </p:nvPicPr>
        <p:blipFill>
          <a:blip r:embed="rId3"/>
          <a:stretch>
            <a:fillRect/>
          </a:stretch>
        </p:blipFill>
        <p:spPr>
          <a:xfrm>
            <a:off x="2686049" y="2676524"/>
            <a:ext cx="3443288" cy="2295525"/>
          </a:xfrm>
          <a:prstGeom prst="rect">
            <a:avLst/>
          </a:prstGeom>
        </p:spPr>
      </p:pic>
    </p:spTree>
    <p:extLst>
      <p:ext uri="{BB962C8B-B14F-4D97-AF65-F5344CB8AC3E}">
        <p14:creationId xmlns:p14="http://schemas.microsoft.com/office/powerpoint/2010/main" val="3077907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Google Shape;959;p34"/>
          <p:cNvSpPr/>
          <p:nvPr/>
        </p:nvSpPr>
        <p:spPr>
          <a:xfrm>
            <a:off x="5122463" y="873294"/>
            <a:ext cx="2720400" cy="272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txBox="1">
            <a:spLocks noGrp="1"/>
          </p:cNvSpPr>
          <p:nvPr>
            <p:ph type="title"/>
          </p:nvPr>
        </p:nvSpPr>
        <p:spPr>
          <a:xfrm>
            <a:off x="585788" y="1828800"/>
            <a:ext cx="4323900" cy="14859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dirty="0">
                <a:latin typeface="Times New Roman" panose="02020603050405020304" pitchFamily="18" charset="0"/>
                <a:cs typeface="Times New Roman" panose="02020603050405020304" pitchFamily="18" charset="0"/>
              </a:rPr>
              <a:t>LUYỆN TẬP</a:t>
            </a:r>
            <a:br>
              <a:rPr lang="en" dirty="0">
                <a:latin typeface="Times New Roman" panose="02020603050405020304" pitchFamily="18" charset="0"/>
                <a:cs typeface="Times New Roman" panose="02020603050405020304" pitchFamily="18" charset="0"/>
              </a:rPr>
            </a:br>
            <a:r>
              <a:rPr lang="en" dirty="0">
                <a:latin typeface="Times New Roman" panose="02020603050405020304" pitchFamily="18" charset="0"/>
                <a:cs typeface="Times New Roman" panose="02020603050405020304" pitchFamily="18" charset="0"/>
              </a:rPr>
              <a:t>VẬN DỤNG</a:t>
            </a:r>
            <a:endParaRPr dirty="0">
              <a:latin typeface="Times New Roman" panose="02020603050405020304" pitchFamily="18" charset="0"/>
              <a:cs typeface="Times New Roman" panose="02020603050405020304" pitchFamily="18" charset="0"/>
            </a:endParaRPr>
          </a:p>
        </p:txBody>
      </p:sp>
      <p:pic>
        <p:nvPicPr>
          <p:cNvPr id="5" name="Picture 4" descr="A picture containing text, indoor, watch&#10;&#10;Description automatically generated">
            <a:extLst>
              <a:ext uri="{FF2B5EF4-FFF2-40B4-BE49-F238E27FC236}">
                <a16:creationId xmlns:a16="http://schemas.microsoft.com/office/drawing/2014/main" id="{C4EDED4F-9F36-5E42-A731-44DE8BBE108C}"/>
              </a:ext>
            </a:extLst>
          </p:cNvPr>
          <p:cNvPicPr>
            <a:picLocks noChangeAspect="1"/>
          </p:cNvPicPr>
          <p:nvPr/>
        </p:nvPicPr>
        <p:blipFill>
          <a:blip r:embed="rId3"/>
          <a:stretch>
            <a:fillRect/>
          </a:stretch>
        </p:blipFill>
        <p:spPr>
          <a:xfrm>
            <a:off x="5122463" y="1115203"/>
            <a:ext cx="4323900" cy="3842559"/>
          </a:xfrm>
          <a:prstGeom prst="rect">
            <a:avLst/>
          </a:prstGeom>
        </p:spPr>
      </p:pic>
    </p:spTree>
    <p:extLst>
      <p:ext uri="{BB962C8B-B14F-4D97-AF65-F5344CB8AC3E}">
        <p14:creationId xmlns:p14="http://schemas.microsoft.com/office/powerpoint/2010/main" val="3628983529"/>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imeline&#10;&#10;Description automatically generated">
            <a:extLst>
              <a:ext uri="{FF2B5EF4-FFF2-40B4-BE49-F238E27FC236}">
                <a16:creationId xmlns:a16="http://schemas.microsoft.com/office/drawing/2014/main" id="{CE07CCFD-4EAD-8B4F-A513-A6B4A08FAE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6418" y="378142"/>
            <a:ext cx="3568382" cy="4405143"/>
          </a:xfrm>
          <a:prstGeom prst="rect">
            <a:avLst/>
          </a:prstGeom>
          <a:noFill/>
        </p:spPr>
      </p:pic>
      <p:sp>
        <p:nvSpPr>
          <p:cNvPr id="6" name="Rectangle 5">
            <a:extLst>
              <a:ext uri="{FF2B5EF4-FFF2-40B4-BE49-F238E27FC236}">
                <a16:creationId xmlns:a16="http://schemas.microsoft.com/office/drawing/2014/main" id="{A36DEFC9-9BA8-A24B-8BBC-0325B391209A}"/>
              </a:ext>
            </a:extLst>
          </p:cNvPr>
          <p:cNvSpPr/>
          <p:nvPr/>
        </p:nvSpPr>
        <p:spPr>
          <a:xfrm>
            <a:off x="4343399" y="697633"/>
            <a:ext cx="4043363" cy="3766159"/>
          </a:xfrm>
          <a:prstGeom prst="rect">
            <a:avLst/>
          </a:prstGeom>
        </p:spPr>
        <p:txBody>
          <a:bodyPr wrap="square">
            <a:spAutoFit/>
          </a:bodyPr>
          <a:lstStyle/>
          <a:p>
            <a:pPr marL="342900" lvl="0" indent="-342900" algn="just">
              <a:lnSpc>
                <a:spcPct val="115000"/>
              </a:lnSpc>
              <a:buFont typeface="+mj-lt"/>
              <a:buAutoNum type="arabicPeriod"/>
            </a:pPr>
            <a:r>
              <a:rPr lang="vi-VN" sz="3000" dirty="0">
                <a:latin typeface="Times New Roman" panose="02020603050405020304" pitchFamily="18" charset="0"/>
                <a:ea typeface="Calibri" panose="020F0502020204030204" pitchFamily="34" charset="0"/>
                <a:cs typeface="Times New Roman" panose="02020603050405020304" pitchFamily="18" charset="0"/>
              </a:rPr>
              <a:t>Xác định tiêu đề của văn bản</a:t>
            </a:r>
            <a:endParaRPr lang="en-VN" sz="3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buFont typeface="+mj-lt"/>
              <a:buAutoNum type="arabicPeriod"/>
            </a:pPr>
            <a:r>
              <a:rPr lang="vi-VN" sz="3000" dirty="0">
                <a:latin typeface="Times New Roman" panose="02020603050405020304" pitchFamily="18" charset="0"/>
                <a:ea typeface="Calibri" panose="020F0502020204030204" pitchFamily="34" charset="0"/>
                <a:cs typeface="Times New Roman" panose="02020603050405020304" pitchFamily="18" charset="0"/>
              </a:rPr>
              <a:t>Các bức ảnh trong văn bản có tác dụng gì?</a:t>
            </a:r>
            <a:endParaRPr lang="en-VN" sz="3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rabicPeriod"/>
            </a:pPr>
            <a:r>
              <a:rPr lang="vi-VN" sz="3000" dirty="0">
                <a:latin typeface="Times New Roman" panose="02020603050405020304" pitchFamily="18" charset="0"/>
                <a:ea typeface="Calibri" panose="020F0502020204030204" pitchFamily="34" charset="0"/>
                <a:cs typeface="Times New Roman" panose="02020603050405020304" pitchFamily="18" charset="0"/>
              </a:rPr>
              <a:t>Trình bày bố cục của bản đồ họa thông tin trên.</a:t>
            </a:r>
            <a:r>
              <a:rPr lang="en-VN" sz="3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355669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559"/>
        <p:cNvGrpSpPr/>
        <p:nvPr/>
      </p:nvGrpSpPr>
      <p:grpSpPr>
        <a:xfrm>
          <a:off x="0" y="0"/>
          <a:ext cx="0" cy="0"/>
          <a:chOff x="0" y="0"/>
          <a:chExt cx="0" cy="0"/>
        </a:xfrm>
      </p:grpSpPr>
      <p:sp>
        <p:nvSpPr>
          <p:cNvPr id="5560" name="Google Shape;5560;p53"/>
          <p:cNvSpPr/>
          <p:nvPr/>
        </p:nvSpPr>
        <p:spPr>
          <a:xfrm rot="2377850">
            <a:off x="-547327" y="2581356"/>
            <a:ext cx="3945131" cy="3560656"/>
          </a:xfrm>
          <a:custGeom>
            <a:avLst/>
            <a:gdLst/>
            <a:ahLst/>
            <a:cxnLst/>
            <a:rect l="l" t="t" r="r" b="b"/>
            <a:pathLst>
              <a:path w="55687" h="50260" extrusionOk="0">
                <a:moveTo>
                  <a:pt x="22317" y="0"/>
                </a:moveTo>
                <a:cubicBezTo>
                  <a:pt x="19484" y="0"/>
                  <a:pt x="16834" y="1365"/>
                  <a:pt x="14526" y="3006"/>
                </a:cubicBezTo>
                <a:cubicBezTo>
                  <a:pt x="5966" y="9126"/>
                  <a:pt x="799" y="19616"/>
                  <a:pt x="334" y="30367"/>
                </a:cubicBezTo>
                <a:cubicBezTo>
                  <a:pt x="1" y="38404"/>
                  <a:pt x="3239" y="47560"/>
                  <a:pt x="11693" y="49715"/>
                </a:cubicBezTo>
                <a:cubicBezTo>
                  <a:pt x="13226" y="50099"/>
                  <a:pt x="14787" y="50259"/>
                  <a:pt x="16354" y="50259"/>
                </a:cubicBezTo>
                <a:cubicBezTo>
                  <a:pt x="19108" y="50259"/>
                  <a:pt x="21881" y="49764"/>
                  <a:pt x="24552" y="49119"/>
                </a:cubicBezTo>
                <a:cubicBezTo>
                  <a:pt x="30481" y="47691"/>
                  <a:pt x="36267" y="45500"/>
                  <a:pt x="41208" y="41940"/>
                </a:cubicBezTo>
                <a:cubicBezTo>
                  <a:pt x="46876" y="37856"/>
                  <a:pt x="51269" y="31998"/>
                  <a:pt x="53662" y="25354"/>
                </a:cubicBezTo>
                <a:cubicBezTo>
                  <a:pt x="54972" y="21699"/>
                  <a:pt x="55686" y="17580"/>
                  <a:pt x="54305" y="13901"/>
                </a:cubicBezTo>
                <a:cubicBezTo>
                  <a:pt x="53317" y="11269"/>
                  <a:pt x="51352" y="9114"/>
                  <a:pt x="49400" y="7090"/>
                </a:cubicBezTo>
                <a:cubicBezTo>
                  <a:pt x="47769" y="5376"/>
                  <a:pt x="46042" y="3649"/>
                  <a:pt x="43852" y="2816"/>
                </a:cubicBezTo>
                <a:cubicBezTo>
                  <a:pt x="42485" y="2290"/>
                  <a:pt x="41016" y="2155"/>
                  <a:pt x="39560" y="2155"/>
                </a:cubicBezTo>
                <a:cubicBezTo>
                  <a:pt x="39367" y="2155"/>
                  <a:pt x="39174" y="2157"/>
                  <a:pt x="38982" y="2161"/>
                </a:cubicBezTo>
                <a:cubicBezTo>
                  <a:pt x="35505" y="2233"/>
                  <a:pt x="31886" y="2935"/>
                  <a:pt x="29159" y="5102"/>
                </a:cubicBezTo>
                <a:cubicBezTo>
                  <a:pt x="28647" y="2149"/>
                  <a:pt x="25575" y="113"/>
                  <a:pt x="22635" y="6"/>
                </a:cubicBezTo>
                <a:cubicBezTo>
                  <a:pt x="22528" y="2"/>
                  <a:pt x="22423" y="0"/>
                  <a:pt x="223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67" name="Google Shape;5567;p53"/>
          <p:cNvGrpSpPr/>
          <p:nvPr/>
        </p:nvGrpSpPr>
        <p:grpSpPr>
          <a:xfrm rot="-468228" flipH="1">
            <a:off x="391462" y="1122661"/>
            <a:ext cx="3387051" cy="3729565"/>
            <a:chOff x="1475475" y="2824000"/>
            <a:chExt cx="1345125" cy="1481150"/>
          </a:xfrm>
        </p:grpSpPr>
        <p:sp>
          <p:nvSpPr>
            <p:cNvPr id="5568" name="Google Shape;5568;p53"/>
            <p:cNvSpPr/>
            <p:nvPr/>
          </p:nvSpPr>
          <p:spPr>
            <a:xfrm>
              <a:off x="2152350" y="2900775"/>
              <a:ext cx="170875" cy="1122200"/>
            </a:xfrm>
            <a:custGeom>
              <a:avLst/>
              <a:gdLst/>
              <a:ahLst/>
              <a:cxnLst/>
              <a:rect l="l" t="t" r="r" b="b"/>
              <a:pathLst>
                <a:path w="6835" h="44888" fill="none" extrusionOk="0">
                  <a:moveTo>
                    <a:pt x="0" y="1"/>
                  </a:moveTo>
                  <a:lnTo>
                    <a:pt x="6834" y="44887"/>
                  </a:lnTo>
                </a:path>
              </a:pathLst>
            </a:custGeom>
            <a:noFill/>
            <a:ln w="8325" cap="flat" cmpd="sng">
              <a:solidFill>
                <a:srgbClr val="6243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53"/>
            <p:cNvSpPr/>
            <p:nvPr/>
          </p:nvSpPr>
          <p:spPr>
            <a:xfrm>
              <a:off x="2156500" y="2900775"/>
              <a:ext cx="342625" cy="1122200"/>
            </a:xfrm>
            <a:custGeom>
              <a:avLst/>
              <a:gdLst/>
              <a:ahLst/>
              <a:cxnLst/>
              <a:rect l="l" t="t" r="r" b="b"/>
              <a:pathLst>
                <a:path w="13705" h="44888" fill="none" extrusionOk="0">
                  <a:moveTo>
                    <a:pt x="1" y="1"/>
                  </a:moveTo>
                  <a:lnTo>
                    <a:pt x="13705" y="44887"/>
                  </a:lnTo>
                </a:path>
              </a:pathLst>
            </a:custGeom>
            <a:noFill/>
            <a:ln w="8325" cap="flat" cmpd="sng">
              <a:solidFill>
                <a:srgbClr val="6243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53"/>
            <p:cNvSpPr/>
            <p:nvPr/>
          </p:nvSpPr>
          <p:spPr>
            <a:xfrm>
              <a:off x="2520850" y="3150525"/>
              <a:ext cx="104800" cy="734025"/>
            </a:xfrm>
            <a:custGeom>
              <a:avLst/>
              <a:gdLst/>
              <a:ahLst/>
              <a:cxnLst/>
              <a:rect l="l" t="t" r="r" b="b"/>
              <a:pathLst>
                <a:path w="4192" h="29361" fill="none" extrusionOk="0">
                  <a:moveTo>
                    <a:pt x="0" y="0"/>
                  </a:moveTo>
                  <a:lnTo>
                    <a:pt x="4191" y="29361"/>
                  </a:lnTo>
                </a:path>
              </a:pathLst>
            </a:custGeom>
            <a:noFill/>
            <a:ln w="8325" cap="flat" cmpd="sng">
              <a:solidFill>
                <a:srgbClr val="6243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53"/>
            <p:cNvSpPr/>
            <p:nvPr/>
          </p:nvSpPr>
          <p:spPr>
            <a:xfrm>
              <a:off x="2525900" y="2900775"/>
              <a:ext cx="245300" cy="899850"/>
            </a:xfrm>
            <a:custGeom>
              <a:avLst/>
              <a:gdLst/>
              <a:ahLst/>
              <a:cxnLst/>
              <a:rect l="l" t="t" r="r" b="b"/>
              <a:pathLst>
                <a:path w="9812" h="35994" fill="none" extrusionOk="0">
                  <a:moveTo>
                    <a:pt x="0" y="1"/>
                  </a:moveTo>
                  <a:lnTo>
                    <a:pt x="9811" y="35993"/>
                  </a:lnTo>
                </a:path>
              </a:pathLst>
            </a:custGeom>
            <a:noFill/>
            <a:ln w="8325" cap="flat" cmpd="sng">
              <a:solidFill>
                <a:srgbClr val="6243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53"/>
            <p:cNvSpPr/>
            <p:nvPr/>
          </p:nvSpPr>
          <p:spPr>
            <a:xfrm>
              <a:off x="2485725" y="2824000"/>
              <a:ext cx="52100" cy="1197475"/>
            </a:xfrm>
            <a:custGeom>
              <a:avLst/>
              <a:gdLst/>
              <a:ahLst/>
              <a:cxnLst/>
              <a:rect l="l" t="t" r="r" b="b"/>
              <a:pathLst>
                <a:path w="2084" h="47899" extrusionOk="0">
                  <a:moveTo>
                    <a:pt x="1405" y="0"/>
                  </a:moveTo>
                  <a:lnTo>
                    <a:pt x="0" y="47899"/>
                  </a:lnTo>
                  <a:lnTo>
                    <a:pt x="2084" y="47899"/>
                  </a:lnTo>
                  <a:lnTo>
                    <a:pt x="1786" y="0"/>
                  </a:lnTo>
                  <a:close/>
                </a:path>
              </a:pathLst>
            </a:custGeom>
            <a:solidFill>
              <a:srgbClr val="624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53"/>
            <p:cNvSpPr/>
            <p:nvPr/>
          </p:nvSpPr>
          <p:spPr>
            <a:xfrm>
              <a:off x="2519050" y="2838700"/>
              <a:ext cx="87825" cy="46625"/>
            </a:xfrm>
            <a:custGeom>
              <a:avLst/>
              <a:gdLst/>
              <a:ahLst/>
              <a:cxnLst/>
              <a:rect l="l" t="t" r="r" b="b"/>
              <a:pathLst>
                <a:path w="3513" h="1865" extrusionOk="0">
                  <a:moveTo>
                    <a:pt x="618" y="1"/>
                  </a:moveTo>
                  <a:cubicBezTo>
                    <a:pt x="274" y="1"/>
                    <a:pt x="36" y="186"/>
                    <a:pt x="36" y="186"/>
                  </a:cubicBezTo>
                  <a:lnTo>
                    <a:pt x="1" y="1865"/>
                  </a:lnTo>
                  <a:cubicBezTo>
                    <a:pt x="1" y="1865"/>
                    <a:pt x="242" y="1396"/>
                    <a:pt x="916" y="1396"/>
                  </a:cubicBezTo>
                  <a:cubicBezTo>
                    <a:pt x="1115" y="1396"/>
                    <a:pt x="1352" y="1437"/>
                    <a:pt x="1632" y="1543"/>
                  </a:cubicBezTo>
                  <a:cubicBezTo>
                    <a:pt x="1846" y="1628"/>
                    <a:pt x="2041" y="1665"/>
                    <a:pt x="2218" y="1665"/>
                  </a:cubicBezTo>
                  <a:cubicBezTo>
                    <a:pt x="3056" y="1665"/>
                    <a:pt x="3483" y="854"/>
                    <a:pt x="3513" y="579"/>
                  </a:cubicBezTo>
                  <a:lnTo>
                    <a:pt x="3513" y="579"/>
                  </a:lnTo>
                  <a:cubicBezTo>
                    <a:pt x="3513" y="579"/>
                    <a:pt x="3012" y="940"/>
                    <a:pt x="2449" y="940"/>
                  </a:cubicBezTo>
                  <a:cubicBezTo>
                    <a:pt x="2144" y="940"/>
                    <a:pt x="1820" y="834"/>
                    <a:pt x="1548" y="507"/>
                  </a:cubicBezTo>
                  <a:cubicBezTo>
                    <a:pt x="1216" y="112"/>
                    <a:pt x="885" y="1"/>
                    <a:pt x="618" y="1"/>
                  </a:cubicBez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53"/>
            <p:cNvSpPr/>
            <p:nvPr/>
          </p:nvSpPr>
          <p:spPr>
            <a:xfrm>
              <a:off x="2339575" y="2920725"/>
              <a:ext cx="308100" cy="174750"/>
            </a:xfrm>
            <a:custGeom>
              <a:avLst/>
              <a:gdLst/>
              <a:ahLst/>
              <a:cxnLst/>
              <a:rect l="l" t="t" r="r" b="b"/>
              <a:pathLst>
                <a:path w="12324" h="6990" extrusionOk="0">
                  <a:moveTo>
                    <a:pt x="2548" y="1"/>
                  </a:moveTo>
                  <a:cubicBezTo>
                    <a:pt x="0" y="2596"/>
                    <a:pt x="1369" y="6787"/>
                    <a:pt x="1369" y="6787"/>
                  </a:cubicBezTo>
                  <a:lnTo>
                    <a:pt x="3739" y="6823"/>
                  </a:lnTo>
                  <a:lnTo>
                    <a:pt x="3822" y="6823"/>
                  </a:lnTo>
                  <a:lnTo>
                    <a:pt x="8549" y="6930"/>
                  </a:lnTo>
                  <a:lnTo>
                    <a:pt x="8608" y="6930"/>
                  </a:lnTo>
                  <a:lnTo>
                    <a:pt x="11442" y="6990"/>
                  </a:lnTo>
                  <a:cubicBezTo>
                    <a:pt x="10394" y="2060"/>
                    <a:pt x="12323" y="1"/>
                    <a:pt x="12323" y="1"/>
                  </a:cubicBezTo>
                  <a:close/>
                </a:path>
              </a:pathLst>
            </a:custGeom>
            <a:solidFill>
              <a:srgbClr val="EED9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53"/>
            <p:cNvSpPr/>
            <p:nvPr/>
          </p:nvSpPr>
          <p:spPr>
            <a:xfrm>
              <a:off x="2539000" y="2921325"/>
              <a:ext cx="45850" cy="173850"/>
            </a:xfrm>
            <a:custGeom>
              <a:avLst/>
              <a:gdLst/>
              <a:ahLst/>
              <a:cxnLst/>
              <a:rect l="l" t="t" r="r" b="b"/>
              <a:pathLst>
                <a:path w="1834" h="6954" extrusionOk="0">
                  <a:moveTo>
                    <a:pt x="1548" y="0"/>
                  </a:moveTo>
                  <a:cubicBezTo>
                    <a:pt x="1501" y="60"/>
                    <a:pt x="1441" y="119"/>
                    <a:pt x="1381" y="179"/>
                  </a:cubicBezTo>
                  <a:cubicBezTo>
                    <a:pt x="1310" y="250"/>
                    <a:pt x="1250" y="346"/>
                    <a:pt x="1191" y="429"/>
                  </a:cubicBezTo>
                  <a:cubicBezTo>
                    <a:pt x="1155" y="477"/>
                    <a:pt x="1131" y="524"/>
                    <a:pt x="1084" y="572"/>
                  </a:cubicBezTo>
                  <a:cubicBezTo>
                    <a:pt x="1060" y="608"/>
                    <a:pt x="1024" y="655"/>
                    <a:pt x="977" y="715"/>
                  </a:cubicBezTo>
                  <a:cubicBezTo>
                    <a:pt x="846" y="905"/>
                    <a:pt x="727" y="1131"/>
                    <a:pt x="608" y="1370"/>
                  </a:cubicBezTo>
                  <a:cubicBezTo>
                    <a:pt x="548" y="1489"/>
                    <a:pt x="500" y="1608"/>
                    <a:pt x="441" y="1727"/>
                  </a:cubicBezTo>
                  <a:cubicBezTo>
                    <a:pt x="417" y="1786"/>
                    <a:pt x="405" y="1846"/>
                    <a:pt x="369" y="1917"/>
                  </a:cubicBezTo>
                  <a:cubicBezTo>
                    <a:pt x="358" y="1977"/>
                    <a:pt x="322" y="2060"/>
                    <a:pt x="310" y="2108"/>
                  </a:cubicBezTo>
                  <a:cubicBezTo>
                    <a:pt x="262" y="2251"/>
                    <a:pt x="238" y="2382"/>
                    <a:pt x="191" y="2501"/>
                  </a:cubicBezTo>
                  <a:lnTo>
                    <a:pt x="107" y="2906"/>
                  </a:lnTo>
                  <a:cubicBezTo>
                    <a:pt x="84" y="3036"/>
                    <a:pt x="60" y="3167"/>
                    <a:pt x="48" y="3310"/>
                  </a:cubicBezTo>
                  <a:cubicBezTo>
                    <a:pt x="48" y="3382"/>
                    <a:pt x="24" y="3441"/>
                    <a:pt x="24" y="3513"/>
                  </a:cubicBezTo>
                  <a:lnTo>
                    <a:pt x="12" y="3620"/>
                  </a:lnTo>
                  <a:lnTo>
                    <a:pt x="12" y="3727"/>
                  </a:lnTo>
                  <a:cubicBezTo>
                    <a:pt x="12" y="3858"/>
                    <a:pt x="0" y="3989"/>
                    <a:pt x="0" y="4120"/>
                  </a:cubicBezTo>
                  <a:lnTo>
                    <a:pt x="0" y="4322"/>
                  </a:lnTo>
                  <a:cubicBezTo>
                    <a:pt x="0" y="4382"/>
                    <a:pt x="0" y="4453"/>
                    <a:pt x="12" y="4513"/>
                  </a:cubicBezTo>
                  <a:cubicBezTo>
                    <a:pt x="24" y="4644"/>
                    <a:pt x="24" y="4763"/>
                    <a:pt x="48" y="4882"/>
                  </a:cubicBezTo>
                  <a:lnTo>
                    <a:pt x="84" y="5239"/>
                  </a:lnTo>
                  <a:cubicBezTo>
                    <a:pt x="107" y="5358"/>
                    <a:pt x="131" y="5465"/>
                    <a:pt x="143" y="5584"/>
                  </a:cubicBezTo>
                  <a:cubicBezTo>
                    <a:pt x="167" y="5644"/>
                    <a:pt x="167" y="5692"/>
                    <a:pt x="179" y="5751"/>
                  </a:cubicBezTo>
                  <a:cubicBezTo>
                    <a:pt x="191" y="5787"/>
                    <a:pt x="203" y="5846"/>
                    <a:pt x="227" y="5894"/>
                  </a:cubicBezTo>
                  <a:cubicBezTo>
                    <a:pt x="250" y="6001"/>
                    <a:pt x="262" y="6084"/>
                    <a:pt x="298" y="6180"/>
                  </a:cubicBezTo>
                  <a:cubicBezTo>
                    <a:pt x="322" y="6263"/>
                    <a:pt x="358" y="6358"/>
                    <a:pt x="369" y="6430"/>
                  </a:cubicBezTo>
                  <a:cubicBezTo>
                    <a:pt x="405" y="6501"/>
                    <a:pt x="417" y="6585"/>
                    <a:pt x="441" y="6656"/>
                  </a:cubicBezTo>
                  <a:cubicBezTo>
                    <a:pt x="477" y="6727"/>
                    <a:pt x="488" y="6787"/>
                    <a:pt x="524" y="6835"/>
                  </a:cubicBezTo>
                  <a:cubicBezTo>
                    <a:pt x="536" y="6882"/>
                    <a:pt x="548" y="6906"/>
                    <a:pt x="560" y="6954"/>
                  </a:cubicBezTo>
                  <a:lnTo>
                    <a:pt x="631" y="6906"/>
                  </a:lnTo>
                  <a:cubicBezTo>
                    <a:pt x="631" y="6858"/>
                    <a:pt x="608" y="6823"/>
                    <a:pt x="608" y="6775"/>
                  </a:cubicBezTo>
                  <a:cubicBezTo>
                    <a:pt x="596" y="6656"/>
                    <a:pt x="572" y="6525"/>
                    <a:pt x="548" y="6358"/>
                  </a:cubicBezTo>
                  <a:cubicBezTo>
                    <a:pt x="536" y="6287"/>
                    <a:pt x="524" y="6192"/>
                    <a:pt x="524" y="6108"/>
                  </a:cubicBezTo>
                  <a:cubicBezTo>
                    <a:pt x="500" y="6013"/>
                    <a:pt x="500" y="5930"/>
                    <a:pt x="488" y="5823"/>
                  </a:cubicBezTo>
                  <a:cubicBezTo>
                    <a:pt x="488" y="5775"/>
                    <a:pt x="477" y="5715"/>
                    <a:pt x="477" y="5668"/>
                  </a:cubicBezTo>
                  <a:cubicBezTo>
                    <a:pt x="477" y="5632"/>
                    <a:pt x="477" y="5573"/>
                    <a:pt x="465" y="5513"/>
                  </a:cubicBezTo>
                  <a:cubicBezTo>
                    <a:pt x="465" y="5406"/>
                    <a:pt x="441" y="5299"/>
                    <a:pt x="429" y="5180"/>
                  </a:cubicBezTo>
                  <a:cubicBezTo>
                    <a:pt x="429" y="5061"/>
                    <a:pt x="417" y="4953"/>
                    <a:pt x="417" y="4834"/>
                  </a:cubicBezTo>
                  <a:lnTo>
                    <a:pt x="417" y="4477"/>
                  </a:lnTo>
                  <a:cubicBezTo>
                    <a:pt x="417" y="4239"/>
                    <a:pt x="429" y="3989"/>
                    <a:pt x="465" y="3739"/>
                  </a:cubicBezTo>
                  <a:lnTo>
                    <a:pt x="477" y="3644"/>
                  </a:lnTo>
                  <a:lnTo>
                    <a:pt x="488" y="3560"/>
                  </a:lnTo>
                  <a:cubicBezTo>
                    <a:pt x="500" y="3501"/>
                    <a:pt x="500" y="3429"/>
                    <a:pt x="524" y="3370"/>
                  </a:cubicBezTo>
                  <a:cubicBezTo>
                    <a:pt x="536" y="3227"/>
                    <a:pt x="560" y="3108"/>
                    <a:pt x="584" y="2977"/>
                  </a:cubicBezTo>
                  <a:cubicBezTo>
                    <a:pt x="608" y="2846"/>
                    <a:pt x="619" y="2727"/>
                    <a:pt x="655" y="2608"/>
                  </a:cubicBezTo>
                  <a:cubicBezTo>
                    <a:pt x="679" y="2489"/>
                    <a:pt x="715" y="2358"/>
                    <a:pt x="762" y="2239"/>
                  </a:cubicBezTo>
                  <a:cubicBezTo>
                    <a:pt x="834" y="1977"/>
                    <a:pt x="905" y="1763"/>
                    <a:pt x="1000" y="1524"/>
                  </a:cubicBezTo>
                  <a:cubicBezTo>
                    <a:pt x="1084" y="1298"/>
                    <a:pt x="1191" y="1072"/>
                    <a:pt x="1298" y="881"/>
                  </a:cubicBezTo>
                  <a:cubicBezTo>
                    <a:pt x="1393" y="691"/>
                    <a:pt x="1501" y="489"/>
                    <a:pt x="1608" y="334"/>
                  </a:cubicBezTo>
                  <a:cubicBezTo>
                    <a:pt x="1679" y="215"/>
                    <a:pt x="1751" y="96"/>
                    <a:pt x="1834" y="0"/>
                  </a:cubicBezTo>
                  <a:close/>
                </a:path>
              </a:pathLst>
            </a:custGeom>
            <a:solidFill>
              <a:srgbClr val="D8B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53"/>
            <p:cNvSpPr/>
            <p:nvPr/>
          </p:nvSpPr>
          <p:spPr>
            <a:xfrm>
              <a:off x="2271400" y="3165100"/>
              <a:ext cx="412275" cy="233675"/>
            </a:xfrm>
            <a:custGeom>
              <a:avLst/>
              <a:gdLst/>
              <a:ahLst/>
              <a:cxnLst/>
              <a:rect l="l" t="t" r="r" b="b"/>
              <a:pathLst>
                <a:path w="16491" h="9347" extrusionOk="0">
                  <a:moveTo>
                    <a:pt x="16490" y="0"/>
                  </a:moveTo>
                  <a:cubicBezTo>
                    <a:pt x="16490" y="0"/>
                    <a:pt x="16490" y="0"/>
                    <a:pt x="16489" y="1"/>
                  </a:cubicBezTo>
                  <a:lnTo>
                    <a:pt x="16491" y="1"/>
                  </a:lnTo>
                  <a:cubicBezTo>
                    <a:pt x="16491" y="0"/>
                    <a:pt x="16491" y="0"/>
                    <a:pt x="16490" y="0"/>
                  </a:cubicBezTo>
                  <a:close/>
                  <a:moveTo>
                    <a:pt x="3418" y="1"/>
                  </a:moveTo>
                  <a:cubicBezTo>
                    <a:pt x="1" y="3477"/>
                    <a:pt x="1834" y="9073"/>
                    <a:pt x="1834" y="9073"/>
                  </a:cubicBezTo>
                  <a:lnTo>
                    <a:pt x="4918" y="9133"/>
                  </a:lnTo>
                  <a:lnTo>
                    <a:pt x="5049" y="9133"/>
                  </a:lnTo>
                  <a:lnTo>
                    <a:pt x="11454" y="9276"/>
                  </a:lnTo>
                  <a:lnTo>
                    <a:pt x="11562" y="9276"/>
                  </a:lnTo>
                  <a:lnTo>
                    <a:pt x="15324" y="9347"/>
                  </a:lnTo>
                  <a:cubicBezTo>
                    <a:pt x="13901" y="2834"/>
                    <a:pt x="16414" y="36"/>
                    <a:pt x="16489" y="1"/>
                  </a:cubicBezTo>
                  <a:close/>
                </a:path>
              </a:pathLst>
            </a:custGeom>
            <a:solidFill>
              <a:srgbClr val="EED9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53"/>
            <p:cNvSpPr/>
            <p:nvPr/>
          </p:nvSpPr>
          <p:spPr>
            <a:xfrm>
              <a:off x="2542275" y="3165100"/>
              <a:ext cx="48525" cy="232500"/>
            </a:xfrm>
            <a:custGeom>
              <a:avLst/>
              <a:gdLst/>
              <a:ahLst/>
              <a:cxnLst/>
              <a:rect l="l" t="t" r="r" b="b"/>
              <a:pathLst>
                <a:path w="1941" h="9300" extrusionOk="0">
                  <a:moveTo>
                    <a:pt x="1727" y="1"/>
                  </a:moveTo>
                  <a:cubicBezTo>
                    <a:pt x="1608" y="155"/>
                    <a:pt x="1489" y="358"/>
                    <a:pt x="1370" y="572"/>
                  </a:cubicBezTo>
                  <a:cubicBezTo>
                    <a:pt x="1239" y="810"/>
                    <a:pt x="1108" y="1072"/>
                    <a:pt x="989" y="1346"/>
                  </a:cubicBezTo>
                  <a:cubicBezTo>
                    <a:pt x="869" y="1632"/>
                    <a:pt x="738" y="1929"/>
                    <a:pt x="631" y="2239"/>
                  </a:cubicBezTo>
                  <a:cubicBezTo>
                    <a:pt x="596" y="2322"/>
                    <a:pt x="572" y="2406"/>
                    <a:pt x="536" y="2477"/>
                  </a:cubicBezTo>
                  <a:cubicBezTo>
                    <a:pt x="512" y="2560"/>
                    <a:pt x="500" y="2644"/>
                    <a:pt x="465" y="2739"/>
                  </a:cubicBezTo>
                  <a:cubicBezTo>
                    <a:pt x="405" y="2894"/>
                    <a:pt x="381" y="3072"/>
                    <a:pt x="334" y="3239"/>
                  </a:cubicBezTo>
                  <a:cubicBezTo>
                    <a:pt x="262" y="3584"/>
                    <a:pt x="179" y="3942"/>
                    <a:pt x="119" y="4299"/>
                  </a:cubicBezTo>
                  <a:lnTo>
                    <a:pt x="96" y="4561"/>
                  </a:lnTo>
                  <a:cubicBezTo>
                    <a:pt x="84" y="4656"/>
                    <a:pt x="84" y="4739"/>
                    <a:pt x="60" y="4835"/>
                  </a:cubicBezTo>
                  <a:cubicBezTo>
                    <a:pt x="48" y="4918"/>
                    <a:pt x="48" y="5013"/>
                    <a:pt x="36" y="5096"/>
                  </a:cubicBezTo>
                  <a:cubicBezTo>
                    <a:pt x="36" y="5192"/>
                    <a:pt x="24" y="5275"/>
                    <a:pt x="24" y="5370"/>
                  </a:cubicBezTo>
                  <a:cubicBezTo>
                    <a:pt x="0" y="5549"/>
                    <a:pt x="0" y="5727"/>
                    <a:pt x="0" y="5894"/>
                  </a:cubicBezTo>
                  <a:cubicBezTo>
                    <a:pt x="0" y="6073"/>
                    <a:pt x="24" y="6228"/>
                    <a:pt x="24" y="6394"/>
                  </a:cubicBezTo>
                  <a:cubicBezTo>
                    <a:pt x="24" y="6561"/>
                    <a:pt x="48" y="6728"/>
                    <a:pt x="60" y="6882"/>
                  </a:cubicBezTo>
                  <a:cubicBezTo>
                    <a:pt x="84" y="6966"/>
                    <a:pt x="84" y="7049"/>
                    <a:pt x="96" y="7121"/>
                  </a:cubicBezTo>
                  <a:cubicBezTo>
                    <a:pt x="107" y="7204"/>
                    <a:pt x="119" y="7275"/>
                    <a:pt x="119" y="7359"/>
                  </a:cubicBezTo>
                  <a:cubicBezTo>
                    <a:pt x="167" y="7656"/>
                    <a:pt x="227" y="7942"/>
                    <a:pt x="286" y="8216"/>
                  </a:cubicBezTo>
                  <a:cubicBezTo>
                    <a:pt x="322" y="8347"/>
                    <a:pt x="346" y="8466"/>
                    <a:pt x="381" y="8585"/>
                  </a:cubicBezTo>
                  <a:cubicBezTo>
                    <a:pt x="393" y="8645"/>
                    <a:pt x="405" y="8704"/>
                    <a:pt x="417" y="8752"/>
                  </a:cubicBezTo>
                  <a:cubicBezTo>
                    <a:pt x="441" y="8811"/>
                    <a:pt x="453" y="8847"/>
                    <a:pt x="465" y="8906"/>
                  </a:cubicBezTo>
                  <a:cubicBezTo>
                    <a:pt x="500" y="9014"/>
                    <a:pt x="524" y="9109"/>
                    <a:pt x="560" y="9192"/>
                  </a:cubicBezTo>
                  <a:cubicBezTo>
                    <a:pt x="572" y="9228"/>
                    <a:pt x="584" y="9252"/>
                    <a:pt x="584" y="9299"/>
                  </a:cubicBezTo>
                  <a:lnTo>
                    <a:pt x="715" y="9276"/>
                  </a:lnTo>
                  <a:cubicBezTo>
                    <a:pt x="715" y="9228"/>
                    <a:pt x="703" y="9180"/>
                    <a:pt x="703" y="9133"/>
                  </a:cubicBezTo>
                  <a:cubicBezTo>
                    <a:pt x="691" y="9049"/>
                    <a:pt x="667" y="8942"/>
                    <a:pt x="655" y="8835"/>
                  </a:cubicBezTo>
                  <a:cubicBezTo>
                    <a:pt x="643" y="8775"/>
                    <a:pt x="643" y="8740"/>
                    <a:pt x="631" y="8680"/>
                  </a:cubicBezTo>
                  <a:cubicBezTo>
                    <a:pt x="619" y="8621"/>
                    <a:pt x="619" y="8561"/>
                    <a:pt x="596" y="8502"/>
                  </a:cubicBezTo>
                  <a:cubicBezTo>
                    <a:pt x="584" y="8383"/>
                    <a:pt x="572" y="8252"/>
                    <a:pt x="536" y="8121"/>
                  </a:cubicBezTo>
                  <a:lnTo>
                    <a:pt x="500" y="7716"/>
                  </a:lnTo>
                  <a:cubicBezTo>
                    <a:pt x="477" y="7585"/>
                    <a:pt x="465" y="7442"/>
                    <a:pt x="465" y="7287"/>
                  </a:cubicBezTo>
                  <a:cubicBezTo>
                    <a:pt x="465" y="7216"/>
                    <a:pt x="453" y="7144"/>
                    <a:pt x="453" y="7061"/>
                  </a:cubicBezTo>
                  <a:lnTo>
                    <a:pt x="453" y="6823"/>
                  </a:lnTo>
                  <a:cubicBezTo>
                    <a:pt x="453" y="6668"/>
                    <a:pt x="429" y="6513"/>
                    <a:pt x="429" y="6347"/>
                  </a:cubicBezTo>
                  <a:cubicBezTo>
                    <a:pt x="429" y="6025"/>
                    <a:pt x="453" y="5692"/>
                    <a:pt x="465" y="5358"/>
                  </a:cubicBezTo>
                  <a:cubicBezTo>
                    <a:pt x="465" y="5263"/>
                    <a:pt x="477" y="5192"/>
                    <a:pt x="477" y="5096"/>
                  </a:cubicBezTo>
                  <a:cubicBezTo>
                    <a:pt x="477" y="5013"/>
                    <a:pt x="500" y="4942"/>
                    <a:pt x="512" y="4846"/>
                  </a:cubicBezTo>
                  <a:cubicBezTo>
                    <a:pt x="524" y="4763"/>
                    <a:pt x="524" y="4680"/>
                    <a:pt x="536" y="4596"/>
                  </a:cubicBezTo>
                  <a:lnTo>
                    <a:pt x="572" y="4346"/>
                  </a:lnTo>
                  <a:cubicBezTo>
                    <a:pt x="619" y="4001"/>
                    <a:pt x="691" y="3656"/>
                    <a:pt x="750" y="3334"/>
                  </a:cubicBezTo>
                  <a:cubicBezTo>
                    <a:pt x="822" y="3001"/>
                    <a:pt x="893" y="2679"/>
                    <a:pt x="1000" y="2358"/>
                  </a:cubicBezTo>
                  <a:cubicBezTo>
                    <a:pt x="1096" y="2048"/>
                    <a:pt x="1191" y="1751"/>
                    <a:pt x="1298" y="1465"/>
                  </a:cubicBezTo>
                  <a:cubicBezTo>
                    <a:pt x="1358" y="1334"/>
                    <a:pt x="1405" y="1191"/>
                    <a:pt x="1465" y="1072"/>
                  </a:cubicBezTo>
                  <a:cubicBezTo>
                    <a:pt x="1512" y="929"/>
                    <a:pt x="1572" y="810"/>
                    <a:pt x="1608" y="691"/>
                  </a:cubicBezTo>
                  <a:cubicBezTo>
                    <a:pt x="1715" y="453"/>
                    <a:pt x="1822" y="239"/>
                    <a:pt x="1905" y="36"/>
                  </a:cubicBezTo>
                  <a:cubicBezTo>
                    <a:pt x="1929" y="24"/>
                    <a:pt x="1929" y="12"/>
                    <a:pt x="1941" y="1"/>
                  </a:cubicBezTo>
                  <a:close/>
                </a:path>
              </a:pathLst>
            </a:custGeom>
            <a:solidFill>
              <a:srgbClr val="D8B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53"/>
            <p:cNvSpPr/>
            <p:nvPr/>
          </p:nvSpPr>
          <p:spPr>
            <a:xfrm>
              <a:off x="2552100" y="3753575"/>
              <a:ext cx="232775" cy="321175"/>
            </a:xfrm>
            <a:custGeom>
              <a:avLst/>
              <a:gdLst/>
              <a:ahLst/>
              <a:cxnLst/>
              <a:rect l="l" t="t" r="r" b="b"/>
              <a:pathLst>
                <a:path w="9311" h="12847" extrusionOk="0">
                  <a:moveTo>
                    <a:pt x="1965" y="0"/>
                  </a:moveTo>
                  <a:cubicBezTo>
                    <a:pt x="869" y="0"/>
                    <a:pt x="0" y="881"/>
                    <a:pt x="0" y="1965"/>
                  </a:cubicBezTo>
                  <a:lnTo>
                    <a:pt x="0" y="10882"/>
                  </a:lnTo>
                  <a:cubicBezTo>
                    <a:pt x="0" y="11966"/>
                    <a:pt x="869" y="12847"/>
                    <a:pt x="1965" y="12847"/>
                  </a:cubicBezTo>
                  <a:lnTo>
                    <a:pt x="7346" y="12847"/>
                  </a:lnTo>
                  <a:cubicBezTo>
                    <a:pt x="8442" y="12847"/>
                    <a:pt x="9311" y="11966"/>
                    <a:pt x="9311" y="10882"/>
                  </a:cubicBezTo>
                  <a:lnTo>
                    <a:pt x="9311" y="1965"/>
                  </a:lnTo>
                  <a:cubicBezTo>
                    <a:pt x="9311" y="881"/>
                    <a:pt x="8430" y="0"/>
                    <a:pt x="7346" y="0"/>
                  </a:cubicBezTo>
                  <a:close/>
                </a:path>
              </a:pathLst>
            </a:custGeom>
            <a:solidFill>
              <a:srgbClr val="624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53"/>
            <p:cNvSpPr/>
            <p:nvPr/>
          </p:nvSpPr>
          <p:spPr>
            <a:xfrm>
              <a:off x="2665800" y="3753575"/>
              <a:ext cx="119075" cy="321175"/>
            </a:xfrm>
            <a:custGeom>
              <a:avLst/>
              <a:gdLst/>
              <a:ahLst/>
              <a:cxnLst/>
              <a:rect l="l" t="t" r="r" b="b"/>
              <a:pathLst>
                <a:path w="4763" h="12847" extrusionOk="0">
                  <a:moveTo>
                    <a:pt x="0" y="0"/>
                  </a:moveTo>
                  <a:lnTo>
                    <a:pt x="0" y="12847"/>
                  </a:lnTo>
                  <a:lnTo>
                    <a:pt x="2798" y="12847"/>
                  </a:lnTo>
                  <a:cubicBezTo>
                    <a:pt x="3882" y="12847"/>
                    <a:pt x="4763" y="11966"/>
                    <a:pt x="4763" y="10882"/>
                  </a:cubicBezTo>
                  <a:lnTo>
                    <a:pt x="4763" y="1965"/>
                  </a:lnTo>
                  <a:cubicBezTo>
                    <a:pt x="4763" y="881"/>
                    <a:pt x="3894" y="0"/>
                    <a:pt x="2798" y="0"/>
                  </a:cubicBezTo>
                  <a:close/>
                </a:path>
              </a:pathLst>
            </a:custGeom>
            <a:solidFill>
              <a:srgbClr val="9B78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53"/>
            <p:cNvSpPr/>
            <p:nvPr/>
          </p:nvSpPr>
          <p:spPr>
            <a:xfrm>
              <a:off x="2139250" y="3475250"/>
              <a:ext cx="644750" cy="365850"/>
            </a:xfrm>
            <a:custGeom>
              <a:avLst/>
              <a:gdLst/>
              <a:ahLst/>
              <a:cxnLst/>
              <a:rect l="l" t="t" r="r" b="b"/>
              <a:pathLst>
                <a:path w="25790" h="14634" extrusionOk="0">
                  <a:moveTo>
                    <a:pt x="25789" y="1"/>
                  </a:moveTo>
                  <a:lnTo>
                    <a:pt x="25789" y="1"/>
                  </a:lnTo>
                  <a:cubicBezTo>
                    <a:pt x="25789" y="1"/>
                    <a:pt x="25789" y="1"/>
                    <a:pt x="25789" y="1"/>
                  </a:cubicBezTo>
                  <a:lnTo>
                    <a:pt x="5322" y="1"/>
                  </a:lnTo>
                  <a:cubicBezTo>
                    <a:pt x="0" y="5454"/>
                    <a:pt x="2858" y="14205"/>
                    <a:pt x="2858" y="14205"/>
                  </a:cubicBezTo>
                  <a:lnTo>
                    <a:pt x="5775" y="14265"/>
                  </a:lnTo>
                  <a:lnTo>
                    <a:pt x="5930" y="14265"/>
                  </a:lnTo>
                  <a:lnTo>
                    <a:pt x="13145" y="14407"/>
                  </a:lnTo>
                  <a:lnTo>
                    <a:pt x="13276" y="14407"/>
                  </a:lnTo>
                  <a:lnTo>
                    <a:pt x="21943" y="14586"/>
                  </a:lnTo>
                  <a:lnTo>
                    <a:pt x="22051" y="14586"/>
                  </a:lnTo>
                  <a:lnTo>
                    <a:pt x="23968" y="14634"/>
                  </a:lnTo>
                  <a:cubicBezTo>
                    <a:pt x="21756" y="4349"/>
                    <a:pt x="25790" y="1"/>
                    <a:pt x="25789" y="1"/>
                  </a:cubicBezTo>
                  <a:close/>
                </a:path>
              </a:pathLst>
            </a:custGeom>
            <a:solidFill>
              <a:srgbClr val="EED9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53"/>
            <p:cNvSpPr/>
            <p:nvPr/>
          </p:nvSpPr>
          <p:spPr>
            <a:xfrm>
              <a:off x="2253850" y="3473475"/>
              <a:ext cx="60150" cy="357200"/>
            </a:xfrm>
            <a:custGeom>
              <a:avLst/>
              <a:gdLst/>
              <a:ahLst/>
              <a:cxnLst/>
              <a:rect l="l" t="t" r="r" b="b"/>
              <a:pathLst>
                <a:path w="2406" h="14288" extrusionOk="0">
                  <a:moveTo>
                    <a:pt x="2239" y="0"/>
                  </a:moveTo>
                  <a:lnTo>
                    <a:pt x="2239" y="60"/>
                  </a:lnTo>
                  <a:cubicBezTo>
                    <a:pt x="2167" y="167"/>
                    <a:pt x="2108" y="286"/>
                    <a:pt x="2036" y="405"/>
                  </a:cubicBezTo>
                  <a:cubicBezTo>
                    <a:pt x="1941" y="536"/>
                    <a:pt x="1869" y="679"/>
                    <a:pt x="1774" y="846"/>
                  </a:cubicBezTo>
                  <a:cubicBezTo>
                    <a:pt x="1738" y="929"/>
                    <a:pt x="1691" y="1012"/>
                    <a:pt x="1655" y="1108"/>
                  </a:cubicBezTo>
                  <a:cubicBezTo>
                    <a:pt x="1619" y="1191"/>
                    <a:pt x="1572" y="1262"/>
                    <a:pt x="1524" y="1370"/>
                  </a:cubicBezTo>
                  <a:cubicBezTo>
                    <a:pt x="1346" y="1727"/>
                    <a:pt x="1179" y="2132"/>
                    <a:pt x="1024" y="2548"/>
                  </a:cubicBezTo>
                  <a:cubicBezTo>
                    <a:pt x="976" y="2656"/>
                    <a:pt x="941" y="2751"/>
                    <a:pt x="905" y="2870"/>
                  </a:cubicBezTo>
                  <a:cubicBezTo>
                    <a:pt x="881" y="2929"/>
                    <a:pt x="857" y="2977"/>
                    <a:pt x="845" y="3037"/>
                  </a:cubicBezTo>
                  <a:cubicBezTo>
                    <a:pt x="822" y="3096"/>
                    <a:pt x="810" y="3156"/>
                    <a:pt x="786" y="3203"/>
                  </a:cubicBezTo>
                  <a:cubicBezTo>
                    <a:pt x="750" y="3322"/>
                    <a:pt x="703" y="3429"/>
                    <a:pt x="679" y="3548"/>
                  </a:cubicBezTo>
                  <a:cubicBezTo>
                    <a:pt x="643" y="3656"/>
                    <a:pt x="619" y="3787"/>
                    <a:pt x="572" y="3906"/>
                  </a:cubicBezTo>
                  <a:cubicBezTo>
                    <a:pt x="500" y="4144"/>
                    <a:pt x="453" y="4394"/>
                    <a:pt x="393" y="4632"/>
                  </a:cubicBezTo>
                  <a:cubicBezTo>
                    <a:pt x="334" y="4882"/>
                    <a:pt x="286" y="5132"/>
                    <a:pt x="250" y="5394"/>
                  </a:cubicBezTo>
                  <a:cubicBezTo>
                    <a:pt x="203" y="5644"/>
                    <a:pt x="155" y="5906"/>
                    <a:pt x="131" y="6168"/>
                  </a:cubicBezTo>
                  <a:lnTo>
                    <a:pt x="83" y="6561"/>
                  </a:lnTo>
                  <a:lnTo>
                    <a:pt x="48" y="6966"/>
                  </a:lnTo>
                  <a:cubicBezTo>
                    <a:pt x="36" y="7097"/>
                    <a:pt x="36" y="7239"/>
                    <a:pt x="24" y="7370"/>
                  </a:cubicBezTo>
                  <a:cubicBezTo>
                    <a:pt x="24" y="7501"/>
                    <a:pt x="0" y="7632"/>
                    <a:pt x="0" y="7775"/>
                  </a:cubicBezTo>
                  <a:lnTo>
                    <a:pt x="0" y="7966"/>
                  </a:lnTo>
                  <a:lnTo>
                    <a:pt x="0" y="8156"/>
                  </a:lnTo>
                  <a:lnTo>
                    <a:pt x="0" y="8549"/>
                  </a:lnTo>
                  <a:cubicBezTo>
                    <a:pt x="24" y="9061"/>
                    <a:pt x="48" y="9585"/>
                    <a:pt x="107" y="10073"/>
                  </a:cubicBezTo>
                  <a:cubicBezTo>
                    <a:pt x="107" y="10133"/>
                    <a:pt x="131" y="10192"/>
                    <a:pt x="131" y="10252"/>
                  </a:cubicBezTo>
                  <a:cubicBezTo>
                    <a:pt x="143" y="10311"/>
                    <a:pt x="143" y="10371"/>
                    <a:pt x="155" y="10430"/>
                  </a:cubicBezTo>
                  <a:cubicBezTo>
                    <a:pt x="167" y="10549"/>
                    <a:pt x="203" y="10668"/>
                    <a:pt x="214" y="10787"/>
                  </a:cubicBezTo>
                  <a:cubicBezTo>
                    <a:pt x="250" y="11026"/>
                    <a:pt x="310" y="11252"/>
                    <a:pt x="345" y="11478"/>
                  </a:cubicBezTo>
                  <a:cubicBezTo>
                    <a:pt x="381" y="11585"/>
                    <a:pt x="393" y="11704"/>
                    <a:pt x="429" y="11800"/>
                  </a:cubicBezTo>
                  <a:cubicBezTo>
                    <a:pt x="453" y="11907"/>
                    <a:pt x="488" y="12014"/>
                    <a:pt x="500" y="12121"/>
                  </a:cubicBezTo>
                  <a:cubicBezTo>
                    <a:pt x="560" y="12323"/>
                    <a:pt x="607" y="12514"/>
                    <a:pt x="667" y="12716"/>
                  </a:cubicBezTo>
                  <a:cubicBezTo>
                    <a:pt x="786" y="13085"/>
                    <a:pt x="881" y="13443"/>
                    <a:pt x="1000" y="13740"/>
                  </a:cubicBezTo>
                  <a:cubicBezTo>
                    <a:pt x="1084" y="13943"/>
                    <a:pt x="1155" y="14121"/>
                    <a:pt x="1215" y="14288"/>
                  </a:cubicBezTo>
                  <a:lnTo>
                    <a:pt x="1357" y="14288"/>
                  </a:lnTo>
                  <a:cubicBezTo>
                    <a:pt x="1346" y="14228"/>
                    <a:pt x="1334" y="14169"/>
                    <a:pt x="1322" y="14097"/>
                  </a:cubicBezTo>
                  <a:cubicBezTo>
                    <a:pt x="1286" y="13966"/>
                    <a:pt x="1238" y="13812"/>
                    <a:pt x="1215" y="13669"/>
                  </a:cubicBezTo>
                  <a:cubicBezTo>
                    <a:pt x="1191" y="13585"/>
                    <a:pt x="1167" y="13502"/>
                    <a:pt x="1155" y="13431"/>
                  </a:cubicBezTo>
                  <a:cubicBezTo>
                    <a:pt x="1143" y="13347"/>
                    <a:pt x="1119" y="13264"/>
                    <a:pt x="1096" y="13169"/>
                  </a:cubicBezTo>
                  <a:cubicBezTo>
                    <a:pt x="1060" y="12990"/>
                    <a:pt x="1024" y="12812"/>
                    <a:pt x="976" y="12621"/>
                  </a:cubicBezTo>
                  <a:cubicBezTo>
                    <a:pt x="929" y="12431"/>
                    <a:pt x="917" y="12240"/>
                    <a:pt x="869" y="12026"/>
                  </a:cubicBezTo>
                  <a:cubicBezTo>
                    <a:pt x="857" y="11919"/>
                    <a:pt x="845" y="11823"/>
                    <a:pt x="810" y="11716"/>
                  </a:cubicBezTo>
                  <a:cubicBezTo>
                    <a:pt x="798" y="11609"/>
                    <a:pt x="786" y="11502"/>
                    <a:pt x="762" y="11383"/>
                  </a:cubicBezTo>
                  <a:cubicBezTo>
                    <a:pt x="738" y="11168"/>
                    <a:pt x="703" y="10942"/>
                    <a:pt x="679" y="10704"/>
                  </a:cubicBezTo>
                  <a:cubicBezTo>
                    <a:pt x="667" y="10585"/>
                    <a:pt x="643" y="10466"/>
                    <a:pt x="643" y="10347"/>
                  </a:cubicBezTo>
                  <a:cubicBezTo>
                    <a:pt x="643" y="10287"/>
                    <a:pt x="631" y="10228"/>
                    <a:pt x="631" y="10168"/>
                  </a:cubicBezTo>
                  <a:cubicBezTo>
                    <a:pt x="631" y="10109"/>
                    <a:pt x="619" y="10049"/>
                    <a:pt x="619" y="9990"/>
                  </a:cubicBezTo>
                  <a:cubicBezTo>
                    <a:pt x="619" y="9871"/>
                    <a:pt x="595" y="9752"/>
                    <a:pt x="584" y="9633"/>
                  </a:cubicBezTo>
                  <a:cubicBezTo>
                    <a:pt x="572" y="9514"/>
                    <a:pt x="572" y="9383"/>
                    <a:pt x="572" y="9263"/>
                  </a:cubicBezTo>
                  <a:cubicBezTo>
                    <a:pt x="572" y="9144"/>
                    <a:pt x="572" y="9002"/>
                    <a:pt x="560" y="8882"/>
                  </a:cubicBezTo>
                  <a:lnTo>
                    <a:pt x="560" y="8692"/>
                  </a:lnTo>
                  <a:lnTo>
                    <a:pt x="560" y="8501"/>
                  </a:lnTo>
                  <a:lnTo>
                    <a:pt x="560" y="8109"/>
                  </a:lnTo>
                  <a:lnTo>
                    <a:pt x="560" y="7918"/>
                  </a:lnTo>
                  <a:lnTo>
                    <a:pt x="572" y="7728"/>
                  </a:lnTo>
                  <a:cubicBezTo>
                    <a:pt x="572" y="7597"/>
                    <a:pt x="584" y="7478"/>
                    <a:pt x="584" y="7335"/>
                  </a:cubicBezTo>
                  <a:cubicBezTo>
                    <a:pt x="584" y="7204"/>
                    <a:pt x="595" y="7085"/>
                    <a:pt x="619" y="6954"/>
                  </a:cubicBezTo>
                  <a:lnTo>
                    <a:pt x="643" y="6561"/>
                  </a:lnTo>
                  <a:cubicBezTo>
                    <a:pt x="667" y="6430"/>
                    <a:pt x="679" y="6311"/>
                    <a:pt x="691" y="6180"/>
                  </a:cubicBezTo>
                  <a:cubicBezTo>
                    <a:pt x="726" y="5930"/>
                    <a:pt x="750" y="5668"/>
                    <a:pt x="798" y="5418"/>
                  </a:cubicBezTo>
                  <a:cubicBezTo>
                    <a:pt x="810" y="5299"/>
                    <a:pt x="845" y="5168"/>
                    <a:pt x="857" y="5049"/>
                  </a:cubicBezTo>
                  <a:cubicBezTo>
                    <a:pt x="869" y="4930"/>
                    <a:pt x="893" y="4799"/>
                    <a:pt x="917" y="4680"/>
                  </a:cubicBezTo>
                  <a:cubicBezTo>
                    <a:pt x="953" y="4441"/>
                    <a:pt x="1000" y="4180"/>
                    <a:pt x="1060" y="3965"/>
                  </a:cubicBezTo>
                  <a:cubicBezTo>
                    <a:pt x="1096" y="3846"/>
                    <a:pt x="1119" y="3727"/>
                    <a:pt x="1143" y="3620"/>
                  </a:cubicBezTo>
                  <a:cubicBezTo>
                    <a:pt x="1167" y="3501"/>
                    <a:pt x="1191" y="3394"/>
                    <a:pt x="1226" y="3275"/>
                  </a:cubicBezTo>
                  <a:cubicBezTo>
                    <a:pt x="1238" y="3215"/>
                    <a:pt x="1262" y="3156"/>
                    <a:pt x="1274" y="3108"/>
                  </a:cubicBezTo>
                  <a:cubicBezTo>
                    <a:pt x="1286" y="3048"/>
                    <a:pt x="1298" y="3013"/>
                    <a:pt x="1310" y="2953"/>
                  </a:cubicBezTo>
                  <a:cubicBezTo>
                    <a:pt x="1346" y="2846"/>
                    <a:pt x="1369" y="2727"/>
                    <a:pt x="1405" y="2620"/>
                  </a:cubicBezTo>
                  <a:cubicBezTo>
                    <a:pt x="1477" y="2417"/>
                    <a:pt x="1536" y="2203"/>
                    <a:pt x="1596" y="2013"/>
                  </a:cubicBezTo>
                  <a:cubicBezTo>
                    <a:pt x="1631" y="1905"/>
                    <a:pt x="1655" y="1822"/>
                    <a:pt x="1703" y="1715"/>
                  </a:cubicBezTo>
                  <a:cubicBezTo>
                    <a:pt x="1738" y="1620"/>
                    <a:pt x="1774" y="1524"/>
                    <a:pt x="1810" y="1429"/>
                  </a:cubicBezTo>
                  <a:cubicBezTo>
                    <a:pt x="1941" y="1072"/>
                    <a:pt x="2072" y="727"/>
                    <a:pt x="2215" y="453"/>
                  </a:cubicBezTo>
                  <a:cubicBezTo>
                    <a:pt x="2286" y="286"/>
                    <a:pt x="2346" y="131"/>
                    <a:pt x="2405" y="0"/>
                  </a:cubicBezTo>
                  <a:close/>
                </a:path>
              </a:pathLst>
            </a:custGeom>
            <a:solidFill>
              <a:srgbClr val="D8B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53"/>
            <p:cNvSpPr/>
            <p:nvPr/>
          </p:nvSpPr>
          <p:spPr>
            <a:xfrm>
              <a:off x="2436300" y="3473475"/>
              <a:ext cx="61050" cy="361375"/>
            </a:xfrm>
            <a:custGeom>
              <a:avLst/>
              <a:gdLst/>
              <a:ahLst/>
              <a:cxnLst/>
              <a:rect l="l" t="t" r="r" b="b"/>
              <a:pathLst>
                <a:path w="2442" h="14455" extrusionOk="0">
                  <a:moveTo>
                    <a:pt x="2251" y="0"/>
                  </a:moveTo>
                  <a:lnTo>
                    <a:pt x="2251" y="60"/>
                  </a:lnTo>
                  <a:cubicBezTo>
                    <a:pt x="2180" y="167"/>
                    <a:pt x="2120" y="286"/>
                    <a:pt x="2037" y="405"/>
                  </a:cubicBezTo>
                  <a:cubicBezTo>
                    <a:pt x="1965" y="536"/>
                    <a:pt x="1882" y="679"/>
                    <a:pt x="1787" y="846"/>
                  </a:cubicBezTo>
                  <a:cubicBezTo>
                    <a:pt x="1739" y="929"/>
                    <a:pt x="1691" y="1012"/>
                    <a:pt x="1656" y="1108"/>
                  </a:cubicBezTo>
                  <a:cubicBezTo>
                    <a:pt x="1608" y="1191"/>
                    <a:pt x="1560" y="1262"/>
                    <a:pt x="1525" y="1370"/>
                  </a:cubicBezTo>
                  <a:cubicBezTo>
                    <a:pt x="1334" y="1727"/>
                    <a:pt x="1179" y="2132"/>
                    <a:pt x="1013" y="2548"/>
                  </a:cubicBezTo>
                  <a:cubicBezTo>
                    <a:pt x="965" y="2656"/>
                    <a:pt x="941" y="2751"/>
                    <a:pt x="894" y="2870"/>
                  </a:cubicBezTo>
                  <a:cubicBezTo>
                    <a:pt x="882" y="2929"/>
                    <a:pt x="846" y="2977"/>
                    <a:pt x="834" y="3037"/>
                  </a:cubicBezTo>
                  <a:cubicBezTo>
                    <a:pt x="822" y="3096"/>
                    <a:pt x="810" y="3156"/>
                    <a:pt x="775" y="3203"/>
                  </a:cubicBezTo>
                  <a:cubicBezTo>
                    <a:pt x="751" y="3322"/>
                    <a:pt x="703" y="3429"/>
                    <a:pt x="667" y="3548"/>
                  </a:cubicBezTo>
                  <a:cubicBezTo>
                    <a:pt x="644" y="3656"/>
                    <a:pt x="608" y="3787"/>
                    <a:pt x="572" y="3906"/>
                  </a:cubicBezTo>
                  <a:cubicBezTo>
                    <a:pt x="489" y="4144"/>
                    <a:pt x="453" y="4394"/>
                    <a:pt x="394" y="4632"/>
                  </a:cubicBezTo>
                  <a:cubicBezTo>
                    <a:pt x="334" y="4882"/>
                    <a:pt x="286" y="5132"/>
                    <a:pt x="239" y="5394"/>
                  </a:cubicBezTo>
                  <a:cubicBezTo>
                    <a:pt x="191" y="5644"/>
                    <a:pt x="144" y="5906"/>
                    <a:pt x="120" y="6168"/>
                  </a:cubicBezTo>
                  <a:lnTo>
                    <a:pt x="72" y="6561"/>
                  </a:lnTo>
                  <a:lnTo>
                    <a:pt x="48" y="6966"/>
                  </a:lnTo>
                  <a:cubicBezTo>
                    <a:pt x="36" y="7097"/>
                    <a:pt x="36" y="7239"/>
                    <a:pt x="13" y="7370"/>
                  </a:cubicBezTo>
                  <a:cubicBezTo>
                    <a:pt x="13" y="7501"/>
                    <a:pt x="1" y="7632"/>
                    <a:pt x="1" y="7775"/>
                  </a:cubicBezTo>
                  <a:lnTo>
                    <a:pt x="1" y="7966"/>
                  </a:lnTo>
                  <a:lnTo>
                    <a:pt x="1" y="8156"/>
                  </a:lnTo>
                  <a:lnTo>
                    <a:pt x="1" y="8549"/>
                  </a:lnTo>
                  <a:cubicBezTo>
                    <a:pt x="13" y="9061"/>
                    <a:pt x="48" y="9585"/>
                    <a:pt x="108" y="10073"/>
                  </a:cubicBezTo>
                  <a:cubicBezTo>
                    <a:pt x="108" y="10133"/>
                    <a:pt x="120" y="10192"/>
                    <a:pt x="120" y="10252"/>
                  </a:cubicBezTo>
                  <a:cubicBezTo>
                    <a:pt x="132" y="10311"/>
                    <a:pt x="132" y="10371"/>
                    <a:pt x="155" y="10430"/>
                  </a:cubicBezTo>
                  <a:cubicBezTo>
                    <a:pt x="167" y="10549"/>
                    <a:pt x="179" y="10668"/>
                    <a:pt x="215" y="10787"/>
                  </a:cubicBezTo>
                  <a:cubicBezTo>
                    <a:pt x="239" y="11026"/>
                    <a:pt x="298" y="11252"/>
                    <a:pt x="346" y="11478"/>
                  </a:cubicBezTo>
                  <a:cubicBezTo>
                    <a:pt x="370" y="11585"/>
                    <a:pt x="394" y="11704"/>
                    <a:pt x="417" y="11800"/>
                  </a:cubicBezTo>
                  <a:cubicBezTo>
                    <a:pt x="453" y="11907"/>
                    <a:pt x="477" y="12014"/>
                    <a:pt x="489" y="12121"/>
                  </a:cubicBezTo>
                  <a:cubicBezTo>
                    <a:pt x="548" y="12323"/>
                    <a:pt x="596" y="12514"/>
                    <a:pt x="656" y="12716"/>
                  </a:cubicBezTo>
                  <a:cubicBezTo>
                    <a:pt x="775" y="13085"/>
                    <a:pt x="882" y="13443"/>
                    <a:pt x="1001" y="13740"/>
                  </a:cubicBezTo>
                  <a:cubicBezTo>
                    <a:pt x="1108" y="14002"/>
                    <a:pt x="1191" y="14264"/>
                    <a:pt x="1287" y="14455"/>
                  </a:cubicBezTo>
                  <a:lnTo>
                    <a:pt x="1418" y="14455"/>
                  </a:lnTo>
                  <a:cubicBezTo>
                    <a:pt x="1394" y="14407"/>
                    <a:pt x="1382" y="14347"/>
                    <a:pt x="1370" y="14288"/>
                  </a:cubicBezTo>
                  <a:cubicBezTo>
                    <a:pt x="1358" y="14228"/>
                    <a:pt x="1334" y="14169"/>
                    <a:pt x="1322" y="14097"/>
                  </a:cubicBezTo>
                  <a:cubicBezTo>
                    <a:pt x="1298" y="13966"/>
                    <a:pt x="1263" y="13812"/>
                    <a:pt x="1227" y="13669"/>
                  </a:cubicBezTo>
                  <a:cubicBezTo>
                    <a:pt x="1203" y="13585"/>
                    <a:pt x="1179" y="13502"/>
                    <a:pt x="1167" y="13431"/>
                  </a:cubicBezTo>
                  <a:cubicBezTo>
                    <a:pt x="1144" y="13347"/>
                    <a:pt x="1132" y="13264"/>
                    <a:pt x="1120" y="13169"/>
                  </a:cubicBezTo>
                  <a:cubicBezTo>
                    <a:pt x="1084" y="12990"/>
                    <a:pt x="1048" y="12812"/>
                    <a:pt x="1001" y="12621"/>
                  </a:cubicBezTo>
                  <a:cubicBezTo>
                    <a:pt x="953" y="12431"/>
                    <a:pt x="929" y="12240"/>
                    <a:pt x="894" y="12026"/>
                  </a:cubicBezTo>
                  <a:cubicBezTo>
                    <a:pt x="882" y="11919"/>
                    <a:pt x="870" y="11823"/>
                    <a:pt x="834" y="11716"/>
                  </a:cubicBezTo>
                  <a:cubicBezTo>
                    <a:pt x="822" y="11609"/>
                    <a:pt x="810" y="11502"/>
                    <a:pt x="786" y="11383"/>
                  </a:cubicBezTo>
                  <a:cubicBezTo>
                    <a:pt x="763" y="11168"/>
                    <a:pt x="727" y="10942"/>
                    <a:pt x="703" y="10704"/>
                  </a:cubicBezTo>
                  <a:cubicBezTo>
                    <a:pt x="691" y="10585"/>
                    <a:pt x="667" y="10466"/>
                    <a:pt x="667" y="10347"/>
                  </a:cubicBezTo>
                  <a:cubicBezTo>
                    <a:pt x="667" y="10287"/>
                    <a:pt x="656" y="10228"/>
                    <a:pt x="656" y="10168"/>
                  </a:cubicBezTo>
                  <a:cubicBezTo>
                    <a:pt x="656" y="10109"/>
                    <a:pt x="644" y="10049"/>
                    <a:pt x="644" y="9990"/>
                  </a:cubicBezTo>
                  <a:cubicBezTo>
                    <a:pt x="632" y="9871"/>
                    <a:pt x="632" y="9752"/>
                    <a:pt x="608" y="9633"/>
                  </a:cubicBezTo>
                  <a:cubicBezTo>
                    <a:pt x="596" y="9514"/>
                    <a:pt x="596" y="9371"/>
                    <a:pt x="596" y="9263"/>
                  </a:cubicBezTo>
                  <a:cubicBezTo>
                    <a:pt x="596" y="9144"/>
                    <a:pt x="596" y="9002"/>
                    <a:pt x="584" y="8882"/>
                  </a:cubicBezTo>
                  <a:lnTo>
                    <a:pt x="584" y="8692"/>
                  </a:lnTo>
                  <a:lnTo>
                    <a:pt x="584" y="8501"/>
                  </a:lnTo>
                  <a:lnTo>
                    <a:pt x="584" y="8109"/>
                  </a:lnTo>
                  <a:lnTo>
                    <a:pt x="584" y="7918"/>
                  </a:lnTo>
                  <a:lnTo>
                    <a:pt x="596" y="7728"/>
                  </a:lnTo>
                  <a:cubicBezTo>
                    <a:pt x="596" y="7597"/>
                    <a:pt x="608" y="7478"/>
                    <a:pt x="608" y="7335"/>
                  </a:cubicBezTo>
                  <a:cubicBezTo>
                    <a:pt x="608" y="7204"/>
                    <a:pt x="632" y="7085"/>
                    <a:pt x="644" y="6954"/>
                  </a:cubicBezTo>
                  <a:lnTo>
                    <a:pt x="667" y="6561"/>
                  </a:lnTo>
                  <a:cubicBezTo>
                    <a:pt x="691" y="6430"/>
                    <a:pt x="703" y="6311"/>
                    <a:pt x="715" y="6180"/>
                  </a:cubicBezTo>
                  <a:cubicBezTo>
                    <a:pt x="751" y="5930"/>
                    <a:pt x="775" y="5668"/>
                    <a:pt x="822" y="5418"/>
                  </a:cubicBezTo>
                  <a:cubicBezTo>
                    <a:pt x="834" y="5299"/>
                    <a:pt x="870" y="5168"/>
                    <a:pt x="882" y="5049"/>
                  </a:cubicBezTo>
                  <a:cubicBezTo>
                    <a:pt x="894" y="4930"/>
                    <a:pt x="929" y="4799"/>
                    <a:pt x="941" y="4680"/>
                  </a:cubicBezTo>
                  <a:cubicBezTo>
                    <a:pt x="989" y="4441"/>
                    <a:pt x="1025" y="4180"/>
                    <a:pt x="1084" y="3965"/>
                  </a:cubicBezTo>
                  <a:cubicBezTo>
                    <a:pt x="1120" y="3846"/>
                    <a:pt x="1144" y="3727"/>
                    <a:pt x="1167" y="3620"/>
                  </a:cubicBezTo>
                  <a:cubicBezTo>
                    <a:pt x="1191" y="3501"/>
                    <a:pt x="1227" y="3394"/>
                    <a:pt x="1251" y="3275"/>
                  </a:cubicBezTo>
                  <a:cubicBezTo>
                    <a:pt x="1263" y="3215"/>
                    <a:pt x="1287" y="3156"/>
                    <a:pt x="1298" y="3108"/>
                  </a:cubicBezTo>
                  <a:cubicBezTo>
                    <a:pt x="1310" y="3048"/>
                    <a:pt x="1322" y="3013"/>
                    <a:pt x="1334" y="2953"/>
                  </a:cubicBezTo>
                  <a:cubicBezTo>
                    <a:pt x="1370" y="2846"/>
                    <a:pt x="1394" y="2727"/>
                    <a:pt x="1429" y="2620"/>
                  </a:cubicBezTo>
                  <a:cubicBezTo>
                    <a:pt x="1501" y="2417"/>
                    <a:pt x="1560" y="2203"/>
                    <a:pt x="1620" y="2013"/>
                  </a:cubicBezTo>
                  <a:cubicBezTo>
                    <a:pt x="1656" y="1905"/>
                    <a:pt x="1679" y="1822"/>
                    <a:pt x="1727" y="1715"/>
                  </a:cubicBezTo>
                  <a:cubicBezTo>
                    <a:pt x="1763" y="1620"/>
                    <a:pt x="1799" y="1524"/>
                    <a:pt x="1834" y="1429"/>
                  </a:cubicBezTo>
                  <a:cubicBezTo>
                    <a:pt x="1965" y="1072"/>
                    <a:pt x="2096" y="727"/>
                    <a:pt x="2239" y="453"/>
                  </a:cubicBezTo>
                  <a:cubicBezTo>
                    <a:pt x="2310" y="286"/>
                    <a:pt x="2370" y="131"/>
                    <a:pt x="2441" y="0"/>
                  </a:cubicBezTo>
                  <a:close/>
                </a:path>
              </a:pathLst>
            </a:custGeom>
            <a:solidFill>
              <a:srgbClr val="D8B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53"/>
            <p:cNvSpPr/>
            <p:nvPr/>
          </p:nvSpPr>
          <p:spPr>
            <a:xfrm>
              <a:off x="2653600" y="3474950"/>
              <a:ext cx="61025" cy="365850"/>
            </a:xfrm>
            <a:custGeom>
              <a:avLst/>
              <a:gdLst/>
              <a:ahLst/>
              <a:cxnLst/>
              <a:rect l="l" t="t" r="r" b="b"/>
              <a:pathLst>
                <a:path w="2441" h="14634" extrusionOk="0">
                  <a:moveTo>
                    <a:pt x="2441" y="1"/>
                  </a:moveTo>
                  <a:cubicBezTo>
                    <a:pt x="2434" y="17"/>
                    <a:pt x="2427" y="32"/>
                    <a:pt x="2419" y="49"/>
                  </a:cubicBezTo>
                  <a:lnTo>
                    <a:pt x="2441" y="49"/>
                  </a:lnTo>
                  <a:lnTo>
                    <a:pt x="2441" y="1"/>
                  </a:lnTo>
                  <a:close/>
                  <a:moveTo>
                    <a:pt x="2251" y="49"/>
                  </a:moveTo>
                  <a:cubicBezTo>
                    <a:pt x="2167" y="144"/>
                    <a:pt x="2108" y="275"/>
                    <a:pt x="2036" y="382"/>
                  </a:cubicBezTo>
                  <a:cubicBezTo>
                    <a:pt x="1953" y="525"/>
                    <a:pt x="1870" y="668"/>
                    <a:pt x="1786" y="834"/>
                  </a:cubicBezTo>
                  <a:cubicBezTo>
                    <a:pt x="1739" y="918"/>
                    <a:pt x="1691" y="1001"/>
                    <a:pt x="1655" y="1084"/>
                  </a:cubicBezTo>
                  <a:lnTo>
                    <a:pt x="1512" y="1358"/>
                  </a:lnTo>
                  <a:cubicBezTo>
                    <a:pt x="1346" y="1715"/>
                    <a:pt x="1179" y="2096"/>
                    <a:pt x="1012" y="2525"/>
                  </a:cubicBezTo>
                  <a:cubicBezTo>
                    <a:pt x="965" y="2632"/>
                    <a:pt x="941" y="2751"/>
                    <a:pt x="893" y="2858"/>
                  </a:cubicBezTo>
                  <a:cubicBezTo>
                    <a:pt x="881" y="2918"/>
                    <a:pt x="846" y="2966"/>
                    <a:pt x="834" y="3025"/>
                  </a:cubicBezTo>
                  <a:cubicBezTo>
                    <a:pt x="810" y="3073"/>
                    <a:pt x="786" y="3132"/>
                    <a:pt x="774" y="3192"/>
                  </a:cubicBezTo>
                  <a:cubicBezTo>
                    <a:pt x="738" y="3287"/>
                    <a:pt x="703" y="3406"/>
                    <a:pt x="667" y="3525"/>
                  </a:cubicBezTo>
                  <a:cubicBezTo>
                    <a:pt x="619" y="3644"/>
                    <a:pt x="596" y="3763"/>
                    <a:pt x="560" y="3882"/>
                  </a:cubicBezTo>
                  <a:cubicBezTo>
                    <a:pt x="500" y="4121"/>
                    <a:pt x="441" y="4359"/>
                    <a:pt x="381" y="4609"/>
                  </a:cubicBezTo>
                  <a:cubicBezTo>
                    <a:pt x="322" y="4871"/>
                    <a:pt x="286" y="5121"/>
                    <a:pt x="238" y="5371"/>
                  </a:cubicBezTo>
                  <a:cubicBezTo>
                    <a:pt x="191" y="5633"/>
                    <a:pt x="143" y="5883"/>
                    <a:pt x="119" y="6145"/>
                  </a:cubicBezTo>
                  <a:lnTo>
                    <a:pt x="72" y="6549"/>
                  </a:lnTo>
                  <a:lnTo>
                    <a:pt x="48" y="6954"/>
                  </a:lnTo>
                  <a:cubicBezTo>
                    <a:pt x="24" y="7085"/>
                    <a:pt x="12" y="7216"/>
                    <a:pt x="12" y="7359"/>
                  </a:cubicBezTo>
                  <a:cubicBezTo>
                    <a:pt x="12" y="7490"/>
                    <a:pt x="0" y="7621"/>
                    <a:pt x="0" y="7752"/>
                  </a:cubicBezTo>
                  <a:lnTo>
                    <a:pt x="0" y="7954"/>
                  </a:lnTo>
                  <a:lnTo>
                    <a:pt x="0" y="8145"/>
                  </a:lnTo>
                  <a:lnTo>
                    <a:pt x="0" y="8526"/>
                  </a:lnTo>
                  <a:cubicBezTo>
                    <a:pt x="0" y="9050"/>
                    <a:pt x="48" y="9574"/>
                    <a:pt x="107" y="10062"/>
                  </a:cubicBezTo>
                  <a:cubicBezTo>
                    <a:pt x="107" y="10121"/>
                    <a:pt x="107" y="10181"/>
                    <a:pt x="119" y="10240"/>
                  </a:cubicBezTo>
                  <a:cubicBezTo>
                    <a:pt x="131" y="10300"/>
                    <a:pt x="131" y="10359"/>
                    <a:pt x="143" y="10419"/>
                  </a:cubicBezTo>
                  <a:cubicBezTo>
                    <a:pt x="179" y="10538"/>
                    <a:pt x="191" y="10657"/>
                    <a:pt x="203" y="10776"/>
                  </a:cubicBezTo>
                  <a:cubicBezTo>
                    <a:pt x="250" y="11014"/>
                    <a:pt x="298" y="11240"/>
                    <a:pt x="346" y="11467"/>
                  </a:cubicBezTo>
                  <a:cubicBezTo>
                    <a:pt x="369" y="11562"/>
                    <a:pt x="405" y="11681"/>
                    <a:pt x="417" y="11788"/>
                  </a:cubicBezTo>
                  <a:cubicBezTo>
                    <a:pt x="429" y="11895"/>
                    <a:pt x="465" y="12002"/>
                    <a:pt x="488" y="12098"/>
                  </a:cubicBezTo>
                  <a:cubicBezTo>
                    <a:pt x="548" y="12312"/>
                    <a:pt x="596" y="12503"/>
                    <a:pt x="655" y="12693"/>
                  </a:cubicBezTo>
                  <a:cubicBezTo>
                    <a:pt x="774" y="13086"/>
                    <a:pt x="881" y="13431"/>
                    <a:pt x="1000" y="13729"/>
                  </a:cubicBezTo>
                  <a:cubicBezTo>
                    <a:pt x="1096" y="14027"/>
                    <a:pt x="1203" y="14288"/>
                    <a:pt x="1298" y="14503"/>
                  </a:cubicBezTo>
                  <a:cubicBezTo>
                    <a:pt x="1310" y="14538"/>
                    <a:pt x="1334" y="14586"/>
                    <a:pt x="1358" y="14634"/>
                  </a:cubicBezTo>
                  <a:lnTo>
                    <a:pt x="1453" y="14634"/>
                  </a:lnTo>
                  <a:cubicBezTo>
                    <a:pt x="1441" y="14586"/>
                    <a:pt x="1429" y="14527"/>
                    <a:pt x="1417" y="14467"/>
                  </a:cubicBezTo>
                  <a:lnTo>
                    <a:pt x="1369" y="14288"/>
                  </a:lnTo>
                  <a:cubicBezTo>
                    <a:pt x="1358" y="14229"/>
                    <a:pt x="1346" y="14169"/>
                    <a:pt x="1322" y="14098"/>
                  </a:cubicBezTo>
                  <a:cubicBezTo>
                    <a:pt x="1298" y="13967"/>
                    <a:pt x="1262" y="13812"/>
                    <a:pt x="1227" y="13669"/>
                  </a:cubicBezTo>
                  <a:cubicBezTo>
                    <a:pt x="1203" y="13586"/>
                    <a:pt x="1179" y="13503"/>
                    <a:pt x="1167" y="13431"/>
                  </a:cubicBezTo>
                  <a:cubicBezTo>
                    <a:pt x="1143" y="13348"/>
                    <a:pt x="1131" y="13265"/>
                    <a:pt x="1119" y="13169"/>
                  </a:cubicBezTo>
                  <a:cubicBezTo>
                    <a:pt x="1072" y="12991"/>
                    <a:pt x="1048" y="12812"/>
                    <a:pt x="1000" y="12622"/>
                  </a:cubicBezTo>
                  <a:cubicBezTo>
                    <a:pt x="953" y="12431"/>
                    <a:pt x="929" y="12241"/>
                    <a:pt x="893" y="12026"/>
                  </a:cubicBezTo>
                  <a:cubicBezTo>
                    <a:pt x="869" y="11919"/>
                    <a:pt x="846" y="11824"/>
                    <a:pt x="834" y="11717"/>
                  </a:cubicBezTo>
                  <a:cubicBezTo>
                    <a:pt x="822" y="11610"/>
                    <a:pt x="810" y="11490"/>
                    <a:pt x="786" y="11383"/>
                  </a:cubicBezTo>
                  <a:cubicBezTo>
                    <a:pt x="762" y="11169"/>
                    <a:pt x="715" y="10943"/>
                    <a:pt x="703" y="10705"/>
                  </a:cubicBezTo>
                  <a:cubicBezTo>
                    <a:pt x="703" y="10586"/>
                    <a:pt x="691" y="10467"/>
                    <a:pt x="667" y="10347"/>
                  </a:cubicBezTo>
                  <a:cubicBezTo>
                    <a:pt x="667" y="10288"/>
                    <a:pt x="655" y="10228"/>
                    <a:pt x="655" y="10169"/>
                  </a:cubicBezTo>
                  <a:cubicBezTo>
                    <a:pt x="643" y="10109"/>
                    <a:pt x="643" y="10050"/>
                    <a:pt x="643" y="9990"/>
                  </a:cubicBezTo>
                  <a:cubicBezTo>
                    <a:pt x="631" y="9871"/>
                    <a:pt x="631" y="9752"/>
                    <a:pt x="607" y="9633"/>
                  </a:cubicBezTo>
                  <a:cubicBezTo>
                    <a:pt x="607" y="9514"/>
                    <a:pt x="596" y="9371"/>
                    <a:pt x="596" y="9252"/>
                  </a:cubicBezTo>
                  <a:cubicBezTo>
                    <a:pt x="584" y="9145"/>
                    <a:pt x="584" y="9002"/>
                    <a:pt x="584" y="8883"/>
                  </a:cubicBezTo>
                  <a:lnTo>
                    <a:pt x="584" y="8693"/>
                  </a:lnTo>
                  <a:lnTo>
                    <a:pt x="584" y="8502"/>
                  </a:lnTo>
                  <a:lnTo>
                    <a:pt x="584" y="8109"/>
                  </a:lnTo>
                  <a:lnTo>
                    <a:pt x="584" y="7919"/>
                  </a:lnTo>
                  <a:lnTo>
                    <a:pt x="596" y="7728"/>
                  </a:lnTo>
                  <a:cubicBezTo>
                    <a:pt x="596" y="7597"/>
                    <a:pt x="607" y="7478"/>
                    <a:pt x="607" y="7335"/>
                  </a:cubicBezTo>
                  <a:cubicBezTo>
                    <a:pt x="607" y="7204"/>
                    <a:pt x="631" y="7085"/>
                    <a:pt x="643" y="6954"/>
                  </a:cubicBezTo>
                  <a:lnTo>
                    <a:pt x="667" y="6561"/>
                  </a:lnTo>
                  <a:cubicBezTo>
                    <a:pt x="679" y="6430"/>
                    <a:pt x="703" y="6311"/>
                    <a:pt x="715" y="6180"/>
                  </a:cubicBezTo>
                  <a:cubicBezTo>
                    <a:pt x="750" y="5930"/>
                    <a:pt x="786" y="5668"/>
                    <a:pt x="822" y="5418"/>
                  </a:cubicBezTo>
                  <a:cubicBezTo>
                    <a:pt x="834" y="5299"/>
                    <a:pt x="869" y="5168"/>
                    <a:pt x="881" y="5049"/>
                  </a:cubicBezTo>
                  <a:cubicBezTo>
                    <a:pt x="893" y="4918"/>
                    <a:pt x="905" y="4787"/>
                    <a:pt x="941" y="4680"/>
                  </a:cubicBezTo>
                  <a:cubicBezTo>
                    <a:pt x="988" y="4442"/>
                    <a:pt x="1024" y="4204"/>
                    <a:pt x="1084" y="3966"/>
                  </a:cubicBezTo>
                  <a:cubicBezTo>
                    <a:pt x="1108" y="3859"/>
                    <a:pt x="1131" y="3740"/>
                    <a:pt x="1167" y="3620"/>
                  </a:cubicBezTo>
                  <a:cubicBezTo>
                    <a:pt x="1191" y="3501"/>
                    <a:pt x="1227" y="3394"/>
                    <a:pt x="1250" y="3275"/>
                  </a:cubicBezTo>
                  <a:cubicBezTo>
                    <a:pt x="1262" y="3228"/>
                    <a:pt x="1286" y="3168"/>
                    <a:pt x="1298" y="3108"/>
                  </a:cubicBezTo>
                  <a:cubicBezTo>
                    <a:pt x="1310" y="3049"/>
                    <a:pt x="1322" y="3013"/>
                    <a:pt x="1346" y="2954"/>
                  </a:cubicBezTo>
                  <a:cubicBezTo>
                    <a:pt x="1369" y="2835"/>
                    <a:pt x="1393" y="2727"/>
                    <a:pt x="1429" y="2620"/>
                  </a:cubicBezTo>
                  <a:cubicBezTo>
                    <a:pt x="1489" y="2418"/>
                    <a:pt x="1548" y="2204"/>
                    <a:pt x="1619" y="2013"/>
                  </a:cubicBezTo>
                  <a:cubicBezTo>
                    <a:pt x="1667" y="1906"/>
                    <a:pt x="1691" y="1799"/>
                    <a:pt x="1727" y="1715"/>
                  </a:cubicBezTo>
                  <a:cubicBezTo>
                    <a:pt x="1774" y="1608"/>
                    <a:pt x="1798" y="1525"/>
                    <a:pt x="1834" y="1430"/>
                  </a:cubicBezTo>
                  <a:cubicBezTo>
                    <a:pt x="1977" y="1073"/>
                    <a:pt x="2096" y="727"/>
                    <a:pt x="2239" y="453"/>
                  </a:cubicBezTo>
                  <a:cubicBezTo>
                    <a:pt x="2302" y="307"/>
                    <a:pt x="2365" y="169"/>
                    <a:pt x="2419" y="49"/>
                  </a:cubicBezTo>
                  <a:close/>
                </a:path>
              </a:pathLst>
            </a:custGeom>
            <a:solidFill>
              <a:srgbClr val="D8B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53"/>
            <p:cNvSpPr/>
            <p:nvPr/>
          </p:nvSpPr>
          <p:spPr>
            <a:xfrm>
              <a:off x="2229425" y="3463950"/>
              <a:ext cx="591175" cy="22350"/>
            </a:xfrm>
            <a:custGeom>
              <a:avLst/>
              <a:gdLst/>
              <a:ahLst/>
              <a:cxnLst/>
              <a:rect l="l" t="t" r="r" b="b"/>
              <a:pathLst>
                <a:path w="23647" h="894" extrusionOk="0">
                  <a:moveTo>
                    <a:pt x="453" y="0"/>
                  </a:moveTo>
                  <a:cubicBezTo>
                    <a:pt x="191" y="0"/>
                    <a:pt x="1" y="191"/>
                    <a:pt x="1" y="441"/>
                  </a:cubicBezTo>
                  <a:cubicBezTo>
                    <a:pt x="1" y="691"/>
                    <a:pt x="191" y="893"/>
                    <a:pt x="453" y="893"/>
                  </a:cubicBezTo>
                  <a:lnTo>
                    <a:pt x="23206" y="893"/>
                  </a:lnTo>
                  <a:cubicBezTo>
                    <a:pt x="23456" y="893"/>
                    <a:pt x="23647" y="691"/>
                    <a:pt x="23647" y="441"/>
                  </a:cubicBezTo>
                  <a:cubicBezTo>
                    <a:pt x="23647" y="191"/>
                    <a:pt x="23444" y="0"/>
                    <a:pt x="23206" y="0"/>
                  </a:cubicBezTo>
                  <a:close/>
                </a:path>
              </a:pathLst>
            </a:custGeom>
            <a:solidFill>
              <a:srgbClr val="7E5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53"/>
            <p:cNvSpPr/>
            <p:nvPr/>
          </p:nvSpPr>
          <p:spPr>
            <a:xfrm>
              <a:off x="2323200" y="3155875"/>
              <a:ext cx="394700" cy="17000"/>
            </a:xfrm>
            <a:custGeom>
              <a:avLst/>
              <a:gdLst/>
              <a:ahLst/>
              <a:cxnLst/>
              <a:rect l="l" t="t" r="r" b="b"/>
              <a:pathLst>
                <a:path w="15788" h="680" extrusionOk="0">
                  <a:moveTo>
                    <a:pt x="346" y="0"/>
                  </a:moveTo>
                  <a:cubicBezTo>
                    <a:pt x="155" y="0"/>
                    <a:pt x="0" y="143"/>
                    <a:pt x="0" y="334"/>
                  </a:cubicBezTo>
                  <a:cubicBezTo>
                    <a:pt x="0" y="524"/>
                    <a:pt x="155" y="679"/>
                    <a:pt x="346" y="679"/>
                  </a:cubicBezTo>
                  <a:lnTo>
                    <a:pt x="15455" y="679"/>
                  </a:lnTo>
                  <a:cubicBezTo>
                    <a:pt x="15645" y="679"/>
                    <a:pt x="15788" y="536"/>
                    <a:pt x="15788" y="334"/>
                  </a:cubicBezTo>
                  <a:cubicBezTo>
                    <a:pt x="15788" y="143"/>
                    <a:pt x="15645" y="0"/>
                    <a:pt x="15455" y="0"/>
                  </a:cubicBezTo>
                  <a:close/>
                </a:path>
              </a:pathLst>
            </a:custGeom>
            <a:solidFill>
              <a:srgbClr val="7E5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53"/>
            <p:cNvSpPr/>
            <p:nvPr/>
          </p:nvSpPr>
          <p:spPr>
            <a:xfrm>
              <a:off x="2378550" y="2914175"/>
              <a:ext cx="295300" cy="12825"/>
            </a:xfrm>
            <a:custGeom>
              <a:avLst/>
              <a:gdLst/>
              <a:ahLst/>
              <a:cxnLst/>
              <a:rect l="l" t="t" r="r" b="b"/>
              <a:pathLst>
                <a:path w="11812" h="513" extrusionOk="0">
                  <a:moveTo>
                    <a:pt x="263" y="1"/>
                  </a:moveTo>
                  <a:cubicBezTo>
                    <a:pt x="120" y="1"/>
                    <a:pt x="1" y="120"/>
                    <a:pt x="1" y="263"/>
                  </a:cubicBezTo>
                  <a:cubicBezTo>
                    <a:pt x="1" y="394"/>
                    <a:pt x="120" y="513"/>
                    <a:pt x="263" y="513"/>
                  </a:cubicBezTo>
                  <a:lnTo>
                    <a:pt x="11538" y="513"/>
                  </a:lnTo>
                  <a:cubicBezTo>
                    <a:pt x="11681" y="513"/>
                    <a:pt x="11812" y="394"/>
                    <a:pt x="11812" y="263"/>
                  </a:cubicBezTo>
                  <a:cubicBezTo>
                    <a:pt x="11812" y="120"/>
                    <a:pt x="11693" y="1"/>
                    <a:pt x="11550" y="1"/>
                  </a:cubicBezTo>
                  <a:close/>
                </a:path>
              </a:pathLst>
            </a:custGeom>
            <a:solidFill>
              <a:srgbClr val="7E5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53"/>
            <p:cNvSpPr/>
            <p:nvPr/>
          </p:nvSpPr>
          <p:spPr>
            <a:xfrm>
              <a:off x="2365175" y="3548500"/>
              <a:ext cx="172650" cy="177400"/>
            </a:xfrm>
            <a:custGeom>
              <a:avLst/>
              <a:gdLst/>
              <a:ahLst/>
              <a:cxnLst/>
              <a:rect l="l" t="t" r="r" b="b"/>
              <a:pathLst>
                <a:path w="6906" h="7096" extrusionOk="0">
                  <a:moveTo>
                    <a:pt x="4358" y="1"/>
                  </a:moveTo>
                  <a:cubicBezTo>
                    <a:pt x="3424" y="1"/>
                    <a:pt x="2492" y="82"/>
                    <a:pt x="1548" y="226"/>
                  </a:cubicBezTo>
                  <a:lnTo>
                    <a:pt x="1548" y="250"/>
                  </a:lnTo>
                  <a:cubicBezTo>
                    <a:pt x="2798" y="262"/>
                    <a:pt x="3560" y="1702"/>
                    <a:pt x="3215" y="3429"/>
                  </a:cubicBezTo>
                  <a:cubicBezTo>
                    <a:pt x="2881" y="5167"/>
                    <a:pt x="1488" y="6560"/>
                    <a:pt x="0" y="6882"/>
                  </a:cubicBezTo>
                  <a:lnTo>
                    <a:pt x="0" y="6894"/>
                  </a:lnTo>
                  <a:cubicBezTo>
                    <a:pt x="730" y="6840"/>
                    <a:pt x="1453" y="6810"/>
                    <a:pt x="2173" y="6810"/>
                  </a:cubicBezTo>
                  <a:cubicBezTo>
                    <a:pt x="3380" y="6810"/>
                    <a:pt x="4579" y="6895"/>
                    <a:pt x="5787" y="7096"/>
                  </a:cubicBezTo>
                  <a:lnTo>
                    <a:pt x="5787" y="7072"/>
                  </a:lnTo>
                  <a:cubicBezTo>
                    <a:pt x="4405" y="6620"/>
                    <a:pt x="3620" y="5191"/>
                    <a:pt x="3965" y="3441"/>
                  </a:cubicBezTo>
                  <a:cubicBezTo>
                    <a:pt x="4298" y="1714"/>
                    <a:pt x="5560" y="250"/>
                    <a:pt x="6906" y="226"/>
                  </a:cubicBezTo>
                  <a:lnTo>
                    <a:pt x="6906" y="214"/>
                  </a:lnTo>
                  <a:cubicBezTo>
                    <a:pt x="6047" y="67"/>
                    <a:pt x="5201" y="1"/>
                    <a:pt x="4358" y="1"/>
                  </a:cubicBez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53"/>
            <p:cNvSpPr/>
            <p:nvPr/>
          </p:nvSpPr>
          <p:spPr>
            <a:xfrm>
              <a:off x="2333900" y="3589550"/>
              <a:ext cx="236375" cy="114325"/>
            </a:xfrm>
            <a:custGeom>
              <a:avLst/>
              <a:gdLst/>
              <a:ahLst/>
              <a:cxnLst/>
              <a:rect l="l" t="t" r="r" b="b"/>
              <a:pathLst>
                <a:path w="9455" h="4573" extrusionOk="0">
                  <a:moveTo>
                    <a:pt x="1108" y="1"/>
                  </a:moveTo>
                  <a:cubicBezTo>
                    <a:pt x="727" y="1442"/>
                    <a:pt x="358" y="2870"/>
                    <a:pt x="1" y="4287"/>
                  </a:cubicBezTo>
                  <a:lnTo>
                    <a:pt x="25" y="4287"/>
                  </a:lnTo>
                  <a:cubicBezTo>
                    <a:pt x="579" y="3226"/>
                    <a:pt x="2579" y="2084"/>
                    <a:pt x="4721" y="2084"/>
                  </a:cubicBezTo>
                  <a:cubicBezTo>
                    <a:pt x="4743" y="2084"/>
                    <a:pt x="4765" y="2084"/>
                    <a:pt x="4787" y="2084"/>
                  </a:cubicBezTo>
                  <a:cubicBezTo>
                    <a:pt x="6942" y="2096"/>
                    <a:pt x="8633" y="3406"/>
                    <a:pt x="8764" y="4573"/>
                  </a:cubicBezTo>
                  <a:lnTo>
                    <a:pt x="8788" y="4573"/>
                  </a:lnTo>
                  <a:cubicBezTo>
                    <a:pt x="9038" y="3085"/>
                    <a:pt x="9264" y="1596"/>
                    <a:pt x="9454" y="96"/>
                  </a:cubicBezTo>
                  <a:lnTo>
                    <a:pt x="9443" y="96"/>
                  </a:lnTo>
                  <a:cubicBezTo>
                    <a:pt x="9014" y="1092"/>
                    <a:pt x="7167" y="1502"/>
                    <a:pt x="5073" y="1502"/>
                  </a:cubicBezTo>
                  <a:cubicBezTo>
                    <a:pt x="5014" y="1502"/>
                    <a:pt x="4954" y="1502"/>
                    <a:pt x="4894" y="1501"/>
                  </a:cubicBezTo>
                  <a:cubicBezTo>
                    <a:pt x="2739" y="1477"/>
                    <a:pt x="1120" y="1001"/>
                    <a:pt x="1120" y="1"/>
                  </a:cubicBez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53"/>
            <p:cNvSpPr/>
            <p:nvPr/>
          </p:nvSpPr>
          <p:spPr>
            <a:xfrm>
              <a:off x="2409825" y="3222375"/>
              <a:ext cx="110150" cy="112725"/>
            </a:xfrm>
            <a:custGeom>
              <a:avLst/>
              <a:gdLst/>
              <a:ahLst/>
              <a:cxnLst/>
              <a:rect l="l" t="t" r="r" b="b"/>
              <a:pathLst>
                <a:path w="4406" h="4509" extrusionOk="0">
                  <a:moveTo>
                    <a:pt x="2798" y="1"/>
                  </a:moveTo>
                  <a:cubicBezTo>
                    <a:pt x="2195" y="1"/>
                    <a:pt x="1595" y="56"/>
                    <a:pt x="988" y="150"/>
                  </a:cubicBezTo>
                  <a:cubicBezTo>
                    <a:pt x="1786" y="150"/>
                    <a:pt x="2262" y="1091"/>
                    <a:pt x="2060" y="2186"/>
                  </a:cubicBezTo>
                  <a:cubicBezTo>
                    <a:pt x="1834" y="3294"/>
                    <a:pt x="953" y="4187"/>
                    <a:pt x="0" y="4389"/>
                  </a:cubicBezTo>
                  <a:cubicBezTo>
                    <a:pt x="465" y="4358"/>
                    <a:pt x="931" y="4340"/>
                    <a:pt x="1396" y="4340"/>
                  </a:cubicBezTo>
                  <a:cubicBezTo>
                    <a:pt x="2169" y="4340"/>
                    <a:pt x="2942" y="4389"/>
                    <a:pt x="3715" y="4508"/>
                  </a:cubicBezTo>
                  <a:cubicBezTo>
                    <a:pt x="2798" y="4222"/>
                    <a:pt x="2298" y="3306"/>
                    <a:pt x="2524" y="2186"/>
                  </a:cubicBezTo>
                  <a:cubicBezTo>
                    <a:pt x="2738" y="1091"/>
                    <a:pt x="3548" y="150"/>
                    <a:pt x="4405" y="138"/>
                  </a:cubicBezTo>
                  <a:cubicBezTo>
                    <a:pt x="3864" y="44"/>
                    <a:pt x="3330" y="1"/>
                    <a:pt x="2798" y="1"/>
                  </a:cubicBez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53"/>
            <p:cNvSpPr/>
            <p:nvPr/>
          </p:nvSpPr>
          <p:spPr>
            <a:xfrm>
              <a:off x="2389275" y="3248450"/>
              <a:ext cx="151525" cy="73250"/>
            </a:xfrm>
            <a:custGeom>
              <a:avLst/>
              <a:gdLst/>
              <a:ahLst/>
              <a:cxnLst/>
              <a:rect l="l" t="t" r="r" b="b"/>
              <a:pathLst>
                <a:path w="6061" h="2930" extrusionOk="0">
                  <a:moveTo>
                    <a:pt x="703" y="0"/>
                  </a:moveTo>
                  <a:cubicBezTo>
                    <a:pt x="465" y="917"/>
                    <a:pt x="227" y="1834"/>
                    <a:pt x="0" y="2739"/>
                  </a:cubicBezTo>
                  <a:lnTo>
                    <a:pt x="24" y="2739"/>
                  </a:lnTo>
                  <a:cubicBezTo>
                    <a:pt x="379" y="2054"/>
                    <a:pt x="1670" y="1334"/>
                    <a:pt x="3039" y="1334"/>
                  </a:cubicBezTo>
                  <a:cubicBezTo>
                    <a:pt x="3050" y="1334"/>
                    <a:pt x="3061" y="1334"/>
                    <a:pt x="3072" y="1334"/>
                  </a:cubicBezTo>
                  <a:cubicBezTo>
                    <a:pt x="4453" y="1358"/>
                    <a:pt x="5549" y="2191"/>
                    <a:pt x="5620" y="2929"/>
                  </a:cubicBezTo>
                  <a:lnTo>
                    <a:pt x="5632" y="2929"/>
                  </a:lnTo>
                  <a:cubicBezTo>
                    <a:pt x="5799" y="1977"/>
                    <a:pt x="5930" y="1024"/>
                    <a:pt x="6061" y="60"/>
                  </a:cubicBezTo>
                  <a:lnTo>
                    <a:pt x="6049" y="60"/>
                  </a:lnTo>
                  <a:cubicBezTo>
                    <a:pt x="5787" y="715"/>
                    <a:pt x="4525" y="965"/>
                    <a:pt x="3144" y="965"/>
                  </a:cubicBezTo>
                  <a:cubicBezTo>
                    <a:pt x="1763" y="953"/>
                    <a:pt x="739" y="643"/>
                    <a:pt x="727" y="0"/>
                  </a:cubicBez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53"/>
            <p:cNvSpPr/>
            <p:nvPr/>
          </p:nvSpPr>
          <p:spPr>
            <a:xfrm>
              <a:off x="2446125" y="2957550"/>
              <a:ext cx="78900" cy="80775"/>
            </a:xfrm>
            <a:custGeom>
              <a:avLst/>
              <a:gdLst/>
              <a:ahLst/>
              <a:cxnLst/>
              <a:rect l="l" t="t" r="r" b="b"/>
              <a:pathLst>
                <a:path w="3156" h="3231" extrusionOk="0">
                  <a:moveTo>
                    <a:pt x="1981" y="1"/>
                  </a:moveTo>
                  <a:cubicBezTo>
                    <a:pt x="1558" y="1"/>
                    <a:pt x="1138" y="37"/>
                    <a:pt x="715" y="99"/>
                  </a:cubicBezTo>
                  <a:cubicBezTo>
                    <a:pt x="1275" y="99"/>
                    <a:pt x="1620" y="766"/>
                    <a:pt x="1465" y="1552"/>
                  </a:cubicBezTo>
                  <a:cubicBezTo>
                    <a:pt x="1322" y="2349"/>
                    <a:pt x="679" y="2992"/>
                    <a:pt x="1" y="3135"/>
                  </a:cubicBezTo>
                  <a:cubicBezTo>
                    <a:pt x="321" y="3110"/>
                    <a:pt x="637" y="3096"/>
                    <a:pt x="952" y="3096"/>
                  </a:cubicBezTo>
                  <a:cubicBezTo>
                    <a:pt x="1513" y="3096"/>
                    <a:pt x="2071" y="3139"/>
                    <a:pt x="2644" y="3231"/>
                  </a:cubicBezTo>
                  <a:cubicBezTo>
                    <a:pt x="2025" y="3004"/>
                    <a:pt x="1667" y="2349"/>
                    <a:pt x="1810" y="1552"/>
                  </a:cubicBezTo>
                  <a:cubicBezTo>
                    <a:pt x="1977" y="766"/>
                    <a:pt x="2537" y="99"/>
                    <a:pt x="3156" y="99"/>
                  </a:cubicBezTo>
                  <a:cubicBezTo>
                    <a:pt x="2758" y="31"/>
                    <a:pt x="2368" y="1"/>
                    <a:pt x="1981" y="1"/>
                  </a:cubicBez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53"/>
            <p:cNvSpPr/>
            <p:nvPr/>
          </p:nvSpPr>
          <p:spPr>
            <a:xfrm>
              <a:off x="2432125" y="2976100"/>
              <a:ext cx="107800" cy="52100"/>
            </a:xfrm>
            <a:custGeom>
              <a:avLst/>
              <a:gdLst/>
              <a:ahLst/>
              <a:cxnLst/>
              <a:rect l="l" t="t" r="r" b="b"/>
              <a:pathLst>
                <a:path w="4312" h="2084" extrusionOk="0">
                  <a:moveTo>
                    <a:pt x="513" y="0"/>
                  </a:moveTo>
                  <a:cubicBezTo>
                    <a:pt x="346" y="655"/>
                    <a:pt x="168" y="1310"/>
                    <a:pt x="1" y="1965"/>
                  </a:cubicBezTo>
                  <a:cubicBezTo>
                    <a:pt x="272" y="1459"/>
                    <a:pt x="1171" y="952"/>
                    <a:pt x="2146" y="952"/>
                  </a:cubicBezTo>
                  <a:cubicBezTo>
                    <a:pt x="2157" y="952"/>
                    <a:pt x="2169" y="952"/>
                    <a:pt x="2180" y="953"/>
                  </a:cubicBezTo>
                  <a:cubicBezTo>
                    <a:pt x="3156" y="953"/>
                    <a:pt x="3930" y="1560"/>
                    <a:pt x="3990" y="2084"/>
                  </a:cubicBezTo>
                  <a:cubicBezTo>
                    <a:pt x="4109" y="1417"/>
                    <a:pt x="4216" y="726"/>
                    <a:pt x="4311" y="48"/>
                  </a:cubicBezTo>
                  <a:lnTo>
                    <a:pt x="4311" y="48"/>
                  </a:lnTo>
                  <a:cubicBezTo>
                    <a:pt x="4120" y="496"/>
                    <a:pt x="3317" y="681"/>
                    <a:pt x="2408" y="681"/>
                  </a:cubicBezTo>
                  <a:cubicBezTo>
                    <a:pt x="2352" y="681"/>
                    <a:pt x="2296" y="680"/>
                    <a:pt x="2239" y="679"/>
                  </a:cubicBezTo>
                  <a:cubicBezTo>
                    <a:pt x="1251" y="667"/>
                    <a:pt x="513" y="441"/>
                    <a:pt x="513" y="0"/>
                  </a:cubicBez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53"/>
            <p:cNvSpPr/>
            <p:nvPr/>
          </p:nvSpPr>
          <p:spPr>
            <a:xfrm>
              <a:off x="2419625" y="2921025"/>
              <a:ext cx="45875" cy="171175"/>
            </a:xfrm>
            <a:custGeom>
              <a:avLst/>
              <a:gdLst/>
              <a:ahLst/>
              <a:cxnLst/>
              <a:rect l="l" t="t" r="r" b="b"/>
              <a:pathLst>
                <a:path w="1835" h="6847" extrusionOk="0">
                  <a:moveTo>
                    <a:pt x="1549" y="0"/>
                  </a:moveTo>
                  <a:cubicBezTo>
                    <a:pt x="1501" y="60"/>
                    <a:pt x="1442" y="120"/>
                    <a:pt x="1382" y="179"/>
                  </a:cubicBezTo>
                  <a:cubicBezTo>
                    <a:pt x="1311" y="251"/>
                    <a:pt x="1251" y="346"/>
                    <a:pt x="1192" y="429"/>
                  </a:cubicBezTo>
                  <a:cubicBezTo>
                    <a:pt x="1156" y="477"/>
                    <a:pt x="1132" y="524"/>
                    <a:pt x="1084" y="560"/>
                  </a:cubicBezTo>
                  <a:cubicBezTo>
                    <a:pt x="1061" y="608"/>
                    <a:pt x="1025" y="655"/>
                    <a:pt x="977" y="715"/>
                  </a:cubicBezTo>
                  <a:cubicBezTo>
                    <a:pt x="846" y="905"/>
                    <a:pt x="727" y="1132"/>
                    <a:pt x="608" y="1370"/>
                  </a:cubicBezTo>
                  <a:cubicBezTo>
                    <a:pt x="549" y="1489"/>
                    <a:pt x="501" y="1608"/>
                    <a:pt x="441" y="1727"/>
                  </a:cubicBezTo>
                  <a:cubicBezTo>
                    <a:pt x="418" y="1786"/>
                    <a:pt x="406" y="1846"/>
                    <a:pt x="370" y="1917"/>
                  </a:cubicBezTo>
                  <a:cubicBezTo>
                    <a:pt x="358" y="1977"/>
                    <a:pt x="322" y="2048"/>
                    <a:pt x="310" y="2108"/>
                  </a:cubicBezTo>
                  <a:cubicBezTo>
                    <a:pt x="263" y="2239"/>
                    <a:pt x="239" y="2382"/>
                    <a:pt x="191" y="2501"/>
                  </a:cubicBezTo>
                  <a:lnTo>
                    <a:pt x="108" y="2906"/>
                  </a:lnTo>
                  <a:cubicBezTo>
                    <a:pt x="84" y="3037"/>
                    <a:pt x="60" y="3168"/>
                    <a:pt x="49" y="3299"/>
                  </a:cubicBezTo>
                  <a:cubicBezTo>
                    <a:pt x="49" y="3382"/>
                    <a:pt x="25" y="3441"/>
                    <a:pt x="25" y="3513"/>
                  </a:cubicBezTo>
                  <a:lnTo>
                    <a:pt x="13" y="3620"/>
                  </a:lnTo>
                  <a:lnTo>
                    <a:pt x="13" y="3715"/>
                  </a:lnTo>
                  <a:cubicBezTo>
                    <a:pt x="13" y="3858"/>
                    <a:pt x="1" y="3989"/>
                    <a:pt x="1" y="4120"/>
                  </a:cubicBezTo>
                  <a:lnTo>
                    <a:pt x="1" y="4311"/>
                  </a:lnTo>
                  <a:cubicBezTo>
                    <a:pt x="1" y="4370"/>
                    <a:pt x="1" y="4453"/>
                    <a:pt x="13" y="4513"/>
                  </a:cubicBezTo>
                  <a:cubicBezTo>
                    <a:pt x="25" y="4644"/>
                    <a:pt x="25" y="4763"/>
                    <a:pt x="49" y="4882"/>
                  </a:cubicBezTo>
                  <a:lnTo>
                    <a:pt x="84" y="5239"/>
                  </a:lnTo>
                  <a:cubicBezTo>
                    <a:pt x="108" y="5358"/>
                    <a:pt x="132" y="5465"/>
                    <a:pt x="144" y="5585"/>
                  </a:cubicBezTo>
                  <a:cubicBezTo>
                    <a:pt x="168" y="5644"/>
                    <a:pt x="168" y="5680"/>
                    <a:pt x="180" y="5739"/>
                  </a:cubicBezTo>
                  <a:cubicBezTo>
                    <a:pt x="191" y="5787"/>
                    <a:pt x="203" y="5846"/>
                    <a:pt x="215" y="5894"/>
                  </a:cubicBezTo>
                  <a:cubicBezTo>
                    <a:pt x="251" y="6001"/>
                    <a:pt x="263" y="6085"/>
                    <a:pt x="299" y="6180"/>
                  </a:cubicBezTo>
                  <a:cubicBezTo>
                    <a:pt x="322" y="6263"/>
                    <a:pt x="358" y="6358"/>
                    <a:pt x="370" y="6430"/>
                  </a:cubicBezTo>
                  <a:cubicBezTo>
                    <a:pt x="406" y="6501"/>
                    <a:pt x="418" y="6573"/>
                    <a:pt x="441" y="6656"/>
                  </a:cubicBezTo>
                  <a:cubicBezTo>
                    <a:pt x="477" y="6727"/>
                    <a:pt x="489" y="6787"/>
                    <a:pt x="513" y="6835"/>
                  </a:cubicBezTo>
                  <a:lnTo>
                    <a:pt x="513" y="6847"/>
                  </a:lnTo>
                  <a:lnTo>
                    <a:pt x="620" y="6811"/>
                  </a:lnTo>
                  <a:lnTo>
                    <a:pt x="620" y="6775"/>
                  </a:lnTo>
                  <a:cubicBezTo>
                    <a:pt x="608" y="6656"/>
                    <a:pt x="584" y="6513"/>
                    <a:pt x="561" y="6358"/>
                  </a:cubicBezTo>
                  <a:cubicBezTo>
                    <a:pt x="549" y="6275"/>
                    <a:pt x="537" y="6192"/>
                    <a:pt x="537" y="6096"/>
                  </a:cubicBezTo>
                  <a:cubicBezTo>
                    <a:pt x="513" y="6013"/>
                    <a:pt x="513" y="5918"/>
                    <a:pt x="501" y="5823"/>
                  </a:cubicBezTo>
                  <a:cubicBezTo>
                    <a:pt x="501" y="5775"/>
                    <a:pt x="489" y="5715"/>
                    <a:pt x="489" y="5668"/>
                  </a:cubicBezTo>
                  <a:cubicBezTo>
                    <a:pt x="489" y="5620"/>
                    <a:pt x="489" y="5561"/>
                    <a:pt x="477" y="5501"/>
                  </a:cubicBezTo>
                  <a:cubicBezTo>
                    <a:pt x="477" y="5394"/>
                    <a:pt x="453" y="5299"/>
                    <a:pt x="441" y="5180"/>
                  </a:cubicBezTo>
                  <a:cubicBezTo>
                    <a:pt x="441" y="5061"/>
                    <a:pt x="430" y="4953"/>
                    <a:pt x="430" y="4834"/>
                  </a:cubicBezTo>
                  <a:lnTo>
                    <a:pt x="430" y="4477"/>
                  </a:lnTo>
                  <a:cubicBezTo>
                    <a:pt x="430" y="4239"/>
                    <a:pt x="441" y="3989"/>
                    <a:pt x="453" y="3739"/>
                  </a:cubicBezTo>
                  <a:lnTo>
                    <a:pt x="477" y="3644"/>
                  </a:lnTo>
                  <a:lnTo>
                    <a:pt x="489" y="3560"/>
                  </a:lnTo>
                  <a:cubicBezTo>
                    <a:pt x="501" y="3501"/>
                    <a:pt x="501" y="3418"/>
                    <a:pt x="513" y="3358"/>
                  </a:cubicBezTo>
                  <a:cubicBezTo>
                    <a:pt x="537" y="3227"/>
                    <a:pt x="561" y="3108"/>
                    <a:pt x="572" y="2977"/>
                  </a:cubicBezTo>
                  <a:cubicBezTo>
                    <a:pt x="608" y="2846"/>
                    <a:pt x="620" y="2715"/>
                    <a:pt x="656" y="2608"/>
                  </a:cubicBezTo>
                  <a:cubicBezTo>
                    <a:pt x="680" y="2489"/>
                    <a:pt x="715" y="2346"/>
                    <a:pt x="763" y="2227"/>
                  </a:cubicBezTo>
                  <a:cubicBezTo>
                    <a:pt x="834" y="1977"/>
                    <a:pt x="906" y="1751"/>
                    <a:pt x="1001" y="1513"/>
                  </a:cubicBezTo>
                  <a:cubicBezTo>
                    <a:pt x="1084" y="1298"/>
                    <a:pt x="1192" y="1072"/>
                    <a:pt x="1299" y="882"/>
                  </a:cubicBezTo>
                  <a:cubicBezTo>
                    <a:pt x="1394" y="679"/>
                    <a:pt x="1501" y="489"/>
                    <a:pt x="1608" y="322"/>
                  </a:cubicBezTo>
                  <a:cubicBezTo>
                    <a:pt x="1680" y="203"/>
                    <a:pt x="1751" y="84"/>
                    <a:pt x="1834" y="0"/>
                  </a:cubicBezTo>
                  <a:close/>
                </a:path>
              </a:pathLst>
            </a:custGeom>
            <a:solidFill>
              <a:srgbClr val="D8B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53"/>
            <p:cNvSpPr/>
            <p:nvPr/>
          </p:nvSpPr>
          <p:spPr>
            <a:xfrm>
              <a:off x="2379150" y="3165100"/>
              <a:ext cx="48250" cy="229225"/>
            </a:xfrm>
            <a:custGeom>
              <a:avLst/>
              <a:gdLst/>
              <a:ahLst/>
              <a:cxnLst/>
              <a:rect l="l" t="t" r="r" b="b"/>
              <a:pathLst>
                <a:path w="1930" h="9169" extrusionOk="0">
                  <a:moveTo>
                    <a:pt x="1727" y="1"/>
                  </a:moveTo>
                  <a:cubicBezTo>
                    <a:pt x="1608" y="155"/>
                    <a:pt x="1489" y="358"/>
                    <a:pt x="1370" y="572"/>
                  </a:cubicBezTo>
                  <a:cubicBezTo>
                    <a:pt x="1227" y="810"/>
                    <a:pt x="1096" y="1072"/>
                    <a:pt x="977" y="1346"/>
                  </a:cubicBezTo>
                  <a:cubicBezTo>
                    <a:pt x="858" y="1632"/>
                    <a:pt x="727" y="1929"/>
                    <a:pt x="620" y="2239"/>
                  </a:cubicBezTo>
                  <a:cubicBezTo>
                    <a:pt x="596" y="2322"/>
                    <a:pt x="560" y="2406"/>
                    <a:pt x="536" y="2477"/>
                  </a:cubicBezTo>
                  <a:cubicBezTo>
                    <a:pt x="501" y="2560"/>
                    <a:pt x="489" y="2644"/>
                    <a:pt x="453" y="2739"/>
                  </a:cubicBezTo>
                  <a:cubicBezTo>
                    <a:pt x="394" y="2894"/>
                    <a:pt x="370" y="3072"/>
                    <a:pt x="322" y="3239"/>
                  </a:cubicBezTo>
                  <a:cubicBezTo>
                    <a:pt x="251" y="3584"/>
                    <a:pt x="179" y="3942"/>
                    <a:pt x="120" y="4299"/>
                  </a:cubicBezTo>
                  <a:lnTo>
                    <a:pt x="84" y="4561"/>
                  </a:lnTo>
                  <a:cubicBezTo>
                    <a:pt x="72" y="4656"/>
                    <a:pt x="72" y="4739"/>
                    <a:pt x="60" y="4835"/>
                  </a:cubicBezTo>
                  <a:cubicBezTo>
                    <a:pt x="36" y="4918"/>
                    <a:pt x="36" y="5013"/>
                    <a:pt x="24" y="5096"/>
                  </a:cubicBezTo>
                  <a:cubicBezTo>
                    <a:pt x="24" y="5192"/>
                    <a:pt x="13" y="5275"/>
                    <a:pt x="13" y="5370"/>
                  </a:cubicBezTo>
                  <a:cubicBezTo>
                    <a:pt x="1" y="5549"/>
                    <a:pt x="1" y="5727"/>
                    <a:pt x="1" y="5894"/>
                  </a:cubicBezTo>
                  <a:cubicBezTo>
                    <a:pt x="1" y="6073"/>
                    <a:pt x="13" y="6228"/>
                    <a:pt x="13" y="6394"/>
                  </a:cubicBezTo>
                  <a:cubicBezTo>
                    <a:pt x="13" y="6561"/>
                    <a:pt x="24" y="6728"/>
                    <a:pt x="60" y="6882"/>
                  </a:cubicBezTo>
                  <a:cubicBezTo>
                    <a:pt x="72" y="6966"/>
                    <a:pt x="72" y="7049"/>
                    <a:pt x="84" y="7121"/>
                  </a:cubicBezTo>
                  <a:cubicBezTo>
                    <a:pt x="96" y="7204"/>
                    <a:pt x="120" y="7275"/>
                    <a:pt x="120" y="7359"/>
                  </a:cubicBezTo>
                  <a:cubicBezTo>
                    <a:pt x="155" y="7656"/>
                    <a:pt x="215" y="7942"/>
                    <a:pt x="275" y="8216"/>
                  </a:cubicBezTo>
                  <a:cubicBezTo>
                    <a:pt x="310" y="8347"/>
                    <a:pt x="334" y="8466"/>
                    <a:pt x="370" y="8585"/>
                  </a:cubicBezTo>
                  <a:cubicBezTo>
                    <a:pt x="382" y="8645"/>
                    <a:pt x="394" y="8704"/>
                    <a:pt x="417" y="8752"/>
                  </a:cubicBezTo>
                  <a:cubicBezTo>
                    <a:pt x="429" y="8811"/>
                    <a:pt x="441" y="8847"/>
                    <a:pt x="453" y="8906"/>
                  </a:cubicBezTo>
                  <a:cubicBezTo>
                    <a:pt x="489" y="9002"/>
                    <a:pt x="513" y="9073"/>
                    <a:pt x="536" y="9168"/>
                  </a:cubicBezTo>
                  <a:lnTo>
                    <a:pt x="727" y="9121"/>
                  </a:lnTo>
                  <a:cubicBezTo>
                    <a:pt x="703" y="9037"/>
                    <a:pt x="691" y="8930"/>
                    <a:pt x="679" y="8835"/>
                  </a:cubicBezTo>
                  <a:cubicBezTo>
                    <a:pt x="667" y="8775"/>
                    <a:pt x="667" y="8740"/>
                    <a:pt x="644" y="8680"/>
                  </a:cubicBezTo>
                  <a:cubicBezTo>
                    <a:pt x="632" y="8621"/>
                    <a:pt x="632" y="8561"/>
                    <a:pt x="620" y="8502"/>
                  </a:cubicBezTo>
                  <a:cubicBezTo>
                    <a:pt x="608" y="8383"/>
                    <a:pt x="584" y="8252"/>
                    <a:pt x="560" y="8121"/>
                  </a:cubicBezTo>
                  <a:lnTo>
                    <a:pt x="513" y="7716"/>
                  </a:lnTo>
                  <a:cubicBezTo>
                    <a:pt x="501" y="7585"/>
                    <a:pt x="489" y="7442"/>
                    <a:pt x="477" y="7287"/>
                  </a:cubicBezTo>
                  <a:cubicBezTo>
                    <a:pt x="477" y="7216"/>
                    <a:pt x="453" y="7144"/>
                    <a:pt x="453" y="7061"/>
                  </a:cubicBezTo>
                  <a:cubicBezTo>
                    <a:pt x="453" y="6990"/>
                    <a:pt x="453" y="6918"/>
                    <a:pt x="441" y="6823"/>
                  </a:cubicBezTo>
                  <a:cubicBezTo>
                    <a:pt x="441" y="6668"/>
                    <a:pt x="429" y="6513"/>
                    <a:pt x="429" y="6347"/>
                  </a:cubicBezTo>
                  <a:cubicBezTo>
                    <a:pt x="429" y="6025"/>
                    <a:pt x="441" y="5692"/>
                    <a:pt x="453" y="5358"/>
                  </a:cubicBezTo>
                  <a:cubicBezTo>
                    <a:pt x="453" y="5263"/>
                    <a:pt x="477" y="5192"/>
                    <a:pt x="477" y="5096"/>
                  </a:cubicBezTo>
                  <a:cubicBezTo>
                    <a:pt x="477" y="5013"/>
                    <a:pt x="489" y="4942"/>
                    <a:pt x="501" y="4846"/>
                  </a:cubicBezTo>
                  <a:cubicBezTo>
                    <a:pt x="513" y="4763"/>
                    <a:pt x="513" y="4680"/>
                    <a:pt x="536" y="4596"/>
                  </a:cubicBezTo>
                  <a:lnTo>
                    <a:pt x="560" y="4346"/>
                  </a:lnTo>
                  <a:cubicBezTo>
                    <a:pt x="608" y="4001"/>
                    <a:pt x="679" y="3656"/>
                    <a:pt x="739" y="3334"/>
                  </a:cubicBezTo>
                  <a:cubicBezTo>
                    <a:pt x="810" y="3001"/>
                    <a:pt x="894" y="2679"/>
                    <a:pt x="989" y="2358"/>
                  </a:cubicBezTo>
                  <a:cubicBezTo>
                    <a:pt x="1084" y="2048"/>
                    <a:pt x="1191" y="1751"/>
                    <a:pt x="1287" y="1465"/>
                  </a:cubicBezTo>
                  <a:cubicBezTo>
                    <a:pt x="1346" y="1334"/>
                    <a:pt x="1394" y="1191"/>
                    <a:pt x="1453" y="1072"/>
                  </a:cubicBezTo>
                  <a:cubicBezTo>
                    <a:pt x="1501" y="929"/>
                    <a:pt x="1560" y="810"/>
                    <a:pt x="1608" y="691"/>
                  </a:cubicBezTo>
                  <a:cubicBezTo>
                    <a:pt x="1703" y="453"/>
                    <a:pt x="1810" y="239"/>
                    <a:pt x="1906" y="36"/>
                  </a:cubicBezTo>
                  <a:cubicBezTo>
                    <a:pt x="1918" y="24"/>
                    <a:pt x="1918" y="12"/>
                    <a:pt x="1929" y="1"/>
                  </a:cubicBezTo>
                  <a:close/>
                </a:path>
              </a:pathLst>
            </a:custGeom>
            <a:solidFill>
              <a:srgbClr val="D8B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53"/>
            <p:cNvSpPr/>
            <p:nvPr/>
          </p:nvSpPr>
          <p:spPr>
            <a:xfrm>
              <a:off x="2275875" y="3196350"/>
              <a:ext cx="25" cy="25"/>
            </a:xfrm>
            <a:custGeom>
              <a:avLst/>
              <a:gdLst/>
              <a:ahLst/>
              <a:cxnLst/>
              <a:rect l="l" t="t" r="r" b="b"/>
              <a:pathLst>
                <a:path w="1" h="1" extrusionOk="0">
                  <a:moveTo>
                    <a:pt x="0" y="1"/>
                  </a:moveTo>
                  <a:close/>
                </a:path>
              </a:pathLst>
            </a:custGeom>
            <a:solidFill>
              <a:srgbClr val="F4E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53"/>
            <p:cNvSpPr/>
            <p:nvPr/>
          </p:nvSpPr>
          <p:spPr>
            <a:xfrm>
              <a:off x="2117525" y="2824000"/>
              <a:ext cx="52100" cy="1197475"/>
            </a:xfrm>
            <a:custGeom>
              <a:avLst/>
              <a:gdLst/>
              <a:ahLst/>
              <a:cxnLst/>
              <a:rect l="l" t="t" r="r" b="b"/>
              <a:pathLst>
                <a:path w="2084" h="47899" extrusionOk="0">
                  <a:moveTo>
                    <a:pt x="1393" y="0"/>
                  </a:moveTo>
                  <a:lnTo>
                    <a:pt x="0" y="47899"/>
                  </a:lnTo>
                  <a:lnTo>
                    <a:pt x="2084" y="47899"/>
                  </a:lnTo>
                  <a:lnTo>
                    <a:pt x="1774" y="0"/>
                  </a:lnTo>
                  <a:close/>
                </a:path>
              </a:pathLst>
            </a:custGeom>
            <a:solidFill>
              <a:srgbClr val="624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53"/>
            <p:cNvSpPr/>
            <p:nvPr/>
          </p:nvSpPr>
          <p:spPr>
            <a:xfrm>
              <a:off x="1907675" y="3196350"/>
              <a:ext cx="25" cy="25"/>
            </a:xfrm>
            <a:custGeom>
              <a:avLst/>
              <a:gdLst/>
              <a:ahLst/>
              <a:cxnLst/>
              <a:rect l="l" t="t" r="r" b="b"/>
              <a:pathLst>
                <a:path w="1" h="1" extrusionOk="0">
                  <a:moveTo>
                    <a:pt x="0" y="1"/>
                  </a:moveTo>
                  <a:close/>
                </a:path>
              </a:pathLst>
            </a:custGeom>
            <a:solidFill>
              <a:srgbClr val="F4E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598;p53"/>
            <p:cNvSpPr/>
            <p:nvPr/>
          </p:nvSpPr>
          <p:spPr>
            <a:xfrm>
              <a:off x="2010350" y="2914175"/>
              <a:ext cx="294700" cy="12825"/>
            </a:xfrm>
            <a:custGeom>
              <a:avLst/>
              <a:gdLst/>
              <a:ahLst/>
              <a:cxnLst/>
              <a:rect l="l" t="t" r="r" b="b"/>
              <a:pathLst>
                <a:path w="11788" h="513" extrusionOk="0">
                  <a:moveTo>
                    <a:pt x="251" y="1"/>
                  </a:moveTo>
                  <a:cubicBezTo>
                    <a:pt x="120" y="1"/>
                    <a:pt x="1" y="120"/>
                    <a:pt x="1" y="263"/>
                  </a:cubicBezTo>
                  <a:cubicBezTo>
                    <a:pt x="1" y="394"/>
                    <a:pt x="120" y="513"/>
                    <a:pt x="251" y="513"/>
                  </a:cubicBezTo>
                  <a:lnTo>
                    <a:pt x="11526" y="513"/>
                  </a:lnTo>
                  <a:cubicBezTo>
                    <a:pt x="11681" y="513"/>
                    <a:pt x="11788" y="394"/>
                    <a:pt x="11788" y="263"/>
                  </a:cubicBezTo>
                  <a:cubicBezTo>
                    <a:pt x="11788" y="120"/>
                    <a:pt x="11669" y="1"/>
                    <a:pt x="11526" y="1"/>
                  </a:cubicBezTo>
                  <a:close/>
                </a:path>
              </a:pathLst>
            </a:custGeom>
            <a:solidFill>
              <a:srgbClr val="7E5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599;p53"/>
            <p:cNvSpPr/>
            <p:nvPr/>
          </p:nvSpPr>
          <p:spPr>
            <a:xfrm>
              <a:off x="2150550" y="2838700"/>
              <a:ext cx="87825" cy="46625"/>
            </a:xfrm>
            <a:custGeom>
              <a:avLst/>
              <a:gdLst/>
              <a:ahLst/>
              <a:cxnLst/>
              <a:rect l="l" t="t" r="r" b="b"/>
              <a:pathLst>
                <a:path w="3513" h="1865" extrusionOk="0">
                  <a:moveTo>
                    <a:pt x="623" y="1"/>
                  </a:moveTo>
                  <a:cubicBezTo>
                    <a:pt x="282" y="1"/>
                    <a:pt x="48" y="186"/>
                    <a:pt x="48" y="186"/>
                  </a:cubicBezTo>
                  <a:lnTo>
                    <a:pt x="1" y="1865"/>
                  </a:lnTo>
                  <a:cubicBezTo>
                    <a:pt x="1" y="1865"/>
                    <a:pt x="249" y="1396"/>
                    <a:pt x="926" y="1396"/>
                  </a:cubicBezTo>
                  <a:cubicBezTo>
                    <a:pt x="1126" y="1396"/>
                    <a:pt x="1364" y="1437"/>
                    <a:pt x="1644" y="1543"/>
                  </a:cubicBezTo>
                  <a:cubicBezTo>
                    <a:pt x="1856" y="1628"/>
                    <a:pt x="2050" y="1665"/>
                    <a:pt x="2226" y="1665"/>
                  </a:cubicBezTo>
                  <a:cubicBezTo>
                    <a:pt x="3060" y="1665"/>
                    <a:pt x="3493" y="854"/>
                    <a:pt x="3513" y="579"/>
                  </a:cubicBezTo>
                  <a:lnTo>
                    <a:pt x="3513" y="579"/>
                  </a:lnTo>
                  <a:cubicBezTo>
                    <a:pt x="3513" y="579"/>
                    <a:pt x="3012" y="940"/>
                    <a:pt x="2449" y="940"/>
                  </a:cubicBezTo>
                  <a:cubicBezTo>
                    <a:pt x="2144" y="940"/>
                    <a:pt x="1820" y="834"/>
                    <a:pt x="1548" y="507"/>
                  </a:cubicBezTo>
                  <a:cubicBezTo>
                    <a:pt x="1216" y="112"/>
                    <a:pt x="887" y="1"/>
                    <a:pt x="623" y="1"/>
                  </a:cubicBez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0" name="Google Shape;5600;p53"/>
            <p:cNvSpPr/>
            <p:nvPr/>
          </p:nvSpPr>
          <p:spPr>
            <a:xfrm>
              <a:off x="1971675" y="2920725"/>
              <a:ext cx="307800" cy="174750"/>
            </a:xfrm>
            <a:custGeom>
              <a:avLst/>
              <a:gdLst/>
              <a:ahLst/>
              <a:cxnLst/>
              <a:rect l="l" t="t" r="r" b="b"/>
              <a:pathLst>
                <a:path w="12312" h="6990" extrusionOk="0">
                  <a:moveTo>
                    <a:pt x="2524" y="1"/>
                  </a:moveTo>
                  <a:cubicBezTo>
                    <a:pt x="0" y="2596"/>
                    <a:pt x="1357" y="6787"/>
                    <a:pt x="1357" y="6787"/>
                  </a:cubicBezTo>
                  <a:lnTo>
                    <a:pt x="11430" y="6990"/>
                  </a:lnTo>
                  <a:cubicBezTo>
                    <a:pt x="10370" y="2060"/>
                    <a:pt x="12311" y="1"/>
                    <a:pt x="12311" y="1"/>
                  </a:cubicBezTo>
                  <a:close/>
                </a:path>
              </a:pathLst>
            </a:custGeom>
            <a:solidFill>
              <a:srgbClr val="F4E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1" name="Google Shape;5601;p53"/>
            <p:cNvSpPr/>
            <p:nvPr/>
          </p:nvSpPr>
          <p:spPr>
            <a:xfrm>
              <a:off x="2045175" y="2920125"/>
              <a:ext cx="45875" cy="171175"/>
            </a:xfrm>
            <a:custGeom>
              <a:avLst/>
              <a:gdLst/>
              <a:ahLst/>
              <a:cxnLst/>
              <a:rect l="l" t="t" r="r" b="b"/>
              <a:pathLst>
                <a:path w="1835" h="6847" extrusionOk="0">
                  <a:moveTo>
                    <a:pt x="1549" y="1"/>
                  </a:moveTo>
                  <a:cubicBezTo>
                    <a:pt x="1489" y="60"/>
                    <a:pt x="1453" y="120"/>
                    <a:pt x="1394" y="179"/>
                  </a:cubicBezTo>
                  <a:cubicBezTo>
                    <a:pt x="1334" y="263"/>
                    <a:pt x="1275" y="346"/>
                    <a:pt x="1191" y="441"/>
                  </a:cubicBezTo>
                  <a:cubicBezTo>
                    <a:pt x="1156" y="477"/>
                    <a:pt x="1120" y="525"/>
                    <a:pt x="1096" y="572"/>
                  </a:cubicBezTo>
                  <a:cubicBezTo>
                    <a:pt x="1049" y="620"/>
                    <a:pt x="1013" y="679"/>
                    <a:pt x="989" y="715"/>
                  </a:cubicBezTo>
                  <a:cubicBezTo>
                    <a:pt x="858" y="929"/>
                    <a:pt x="739" y="1132"/>
                    <a:pt x="620" y="1370"/>
                  </a:cubicBezTo>
                  <a:cubicBezTo>
                    <a:pt x="560" y="1489"/>
                    <a:pt x="501" y="1608"/>
                    <a:pt x="453" y="1727"/>
                  </a:cubicBezTo>
                  <a:cubicBezTo>
                    <a:pt x="418" y="1811"/>
                    <a:pt x="406" y="1858"/>
                    <a:pt x="382" y="1918"/>
                  </a:cubicBezTo>
                  <a:cubicBezTo>
                    <a:pt x="358" y="1977"/>
                    <a:pt x="334" y="2061"/>
                    <a:pt x="322" y="2120"/>
                  </a:cubicBezTo>
                  <a:cubicBezTo>
                    <a:pt x="275" y="2239"/>
                    <a:pt x="227" y="2370"/>
                    <a:pt x="203" y="2501"/>
                  </a:cubicBezTo>
                  <a:lnTo>
                    <a:pt x="108" y="2906"/>
                  </a:lnTo>
                  <a:cubicBezTo>
                    <a:pt x="96" y="3037"/>
                    <a:pt x="60" y="3180"/>
                    <a:pt x="48" y="3311"/>
                  </a:cubicBezTo>
                  <a:cubicBezTo>
                    <a:pt x="48" y="3382"/>
                    <a:pt x="37" y="3442"/>
                    <a:pt x="37" y="3513"/>
                  </a:cubicBezTo>
                  <a:lnTo>
                    <a:pt x="25" y="3620"/>
                  </a:lnTo>
                  <a:lnTo>
                    <a:pt x="25" y="3727"/>
                  </a:lnTo>
                  <a:cubicBezTo>
                    <a:pt x="1" y="3858"/>
                    <a:pt x="1" y="3989"/>
                    <a:pt x="1" y="4132"/>
                  </a:cubicBezTo>
                  <a:lnTo>
                    <a:pt x="1" y="4323"/>
                  </a:lnTo>
                  <a:cubicBezTo>
                    <a:pt x="1" y="4382"/>
                    <a:pt x="25" y="4454"/>
                    <a:pt x="25" y="4513"/>
                  </a:cubicBezTo>
                  <a:cubicBezTo>
                    <a:pt x="37" y="4632"/>
                    <a:pt x="37" y="4763"/>
                    <a:pt x="48" y="4882"/>
                  </a:cubicBezTo>
                  <a:lnTo>
                    <a:pt x="96" y="5240"/>
                  </a:lnTo>
                  <a:cubicBezTo>
                    <a:pt x="108" y="5359"/>
                    <a:pt x="144" y="5478"/>
                    <a:pt x="156" y="5585"/>
                  </a:cubicBezTo>
                  <a:cubicBezTo>
                    <a:pt x="168" y="5644"/>
                    <a:pt x="168" y="5692"/>
                    <a:pt x="179" y="5751"/>
                  </a:cubicBezTo>
                  <a:cubicBezTo>
                    <a:pt x="203" y="5787"/>
                    <a:pt x="215" y="5859"/>
                    <a:pt x="227" y="5894"/>
                  </a:cubicBezTo>
                  <a:cubicBezTo>
                    <a:pt x="263" y="6002"/>
                    <a:pt x="275" y="6085"/>
                    <a:pt x="299" y="6180"/>
                  </a:cubicBezTo>
                  <a:cubicBezTo>
                    <a:pt x="322" y="6275"/>
                    <a:pt x="346" y="6359"/>
                    <a:pt x="382" y="6430"/>
                  </a:cubicBezTo>
                  <a:cubicBezTo>
                    <a:pt x="406" y="6525"/>
                    <a:pt x="418" y="6585"/>
                    <a:pt x="453" y="6656"/>
                  </a:cubicBezTo>
                  <a:cubicBezTo>
                    <a:pt x="477" y="6728"/>
                    <a:pt x="501" y="6787"/>
                    <a:pt x="525" y="6847"/>
                  </a:cubicBezTo>
                  <a:lnTo>
                    <a:pt x="632" y="6811"/>
                  </a:lnTo>
                  <a:lnTo>
                    <a:pt x="632" y="6775"/>
                  </a:lnTo>
                  <a:cubicBezTo>
                    <a:pt x="620" y="6656"/>
                    <a:pt x="584" y="6525"/>
                    <a:pt x="572" y="6359"/>
                  </a:cubicBezTo>
                  <a:cubicBezTo>
                    <a:pt x="572" y="6287"/>
                    <a:pt x="560" y="6192"/>
                    <a:pt x="537" y="6109"/>
                  </a:cubicBezTo>
                  <a:cubicBezTo>
                    <a:pt x="525" y="6013"/>
                    <a:pt x="525" y="5930"/>
                    <a:pt x="513" y="5823"/>
                  </a:cubicBezTo>
                  <a:cubicBezTo>
                    <a:pt x="513" y="5775"/>
                    <a:pt x="501" y="5716"/>
                    <a:pt x="501" y="5680"/>
                  </a:cubicBezTo>
                  <a:cubicBezTo>
                    <a:pt x="477" y="5621"/>
                    <a:pt x="477" y="5573"/>
                    <a:pt x="477" y="5513"/>
                  </a:cubicBezTo>
                  <a:cubicBezTo>
                    <a:pt x="465" y="5406"/>
                    <a:pt x="453" y="5299"/>
                    <a:pt x="453" y="5180"/>
                  </a:cubicBezTo>
                  <a:cubicBezTo>
                    <a:pt x="453" y="5085"/>
                    <a:pt x="441" y="4954"/>
                    <a:pt x="441" y="4835"/>
                  </a:cubicBezTo>
                  <a:lnTo>
                    <a:pt x="441" y="4489"/>
                  </a:lnTo>
                  <a:cubicBezTo>
                    <a:pt x="453" y="4239"/>
                    <a:pt x="453" y="3989"/>
                    <a:pt x="477" y="3739"/>
                  </a:cubicBezTo>
                  <a:lnTo>
                    <a:pt x="477" y="3644"/>
                  </a:lnTo>
                  <a:lnTo>
                    <a:pt x="501" y="3561"/>
                  </a:lnTo>
                  <a:cubicBezTo>
                    <a:pt x="513" y="3501"/>
                    <a:pt x="513" y="3430"/>
                    <a:pt x="525" y="3370"/>
                  </a:cubicBezTo>
                  <a:cubicBezTo>
                    <a:pt x="537" y="3239"/>
                    <a:pt x="572" y="3108"/>
                    <a:pt x="584" y="2977"/>
                  </a:cubicBezTo>
                  <a:cubicBezTo>
                    <a:pt x="596" y="2858"/>
                    <a:pt x="632" y="2727"/>
                    <a:pt x="656" y="2608"/>
                  </a:cubicBezTo>
                  <a:cubicBezTo>
                    <a:pt x="703" y="2489"/>
                    <a:pt x="715" y="2358"/>
                    <a:pt x="763" y="2239"/>
                  </a:cubicBezTo>
                  <a:cubicBezTo>
                    <a:pt x="822" y="1989"/>
                    <a:pt x="918" y="1751"/>
                    <a:pt x="1001" y="1525"/>
                  </a:cubicBezTo>
                  <a:cubicBezTo>
                    <a:pt x="1108" y="1299"/>
                    <a:pt x="1191" y="1072"/>
                    <a:pt x="1299" y="882"/>
                  </a:cubicBezTo>
                  <a:cubicBezTo>
                    <a:pt x="1406" y="691"/>
                    <a:pt x="1513" y="501"/>
                    <a:pt x="1608" y="334"/>
                  </a:cubicBezTo>
                  <a:cubicBezTo>
                    <a:pt x="1692" y="215"/>
                    <a:pt x="1763" y="108"/>
                    <a:pt x="1834" y="1"/>
                  </a:cubicBezTo>
                  <a:close/>
                </a:path>
              </a:pathLst>
            </a:custGeom>
            <a:solidFill>
              <a:srgbClr val="EED9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2" name="Google Shape;5602;p53"/>
            <p:cNvSpPr/>
            <p:nvPr/>
          </p:nvSpPr>
          <p:spPr>
            <a:xfrm>
              <a:off x="2164250" y="2920125"/>
              <a:ext cx="45850" cy="173575"/>
            </a:xfrm>
            <a:custGeom>
              <a:avLst/>
              <a:gdLst/>
              <a:ahLst/>
              <a:cxnLst/>
              <a:rect l="l" t="t" r="r" b="b"/>
              <a:pathLst>
                <a:path w="1834" h="6943" extrusionOk="0">
                  <a:moveTo>
                    <a:pt x="1548" y="1"/>
                  </a:moveTo>
                  <a:cubicBezTo>
                    <a:pt x="1489" y="60"/>
                    <a:pt x="1453" y="120"/>
                    <a:pt x="1393" y="179"/>
                  </a:cubicBezTo>
                  <a:cubicBezTo>
                    <a:pt x="1334" y="251"/>
                    <a:pt x="1274" y="346"/>
                    <a:pt x="1191" y="429"/>
                  </a:cubicBezTo>
                  <a:cubicBezTo>
                    <a:pt x="1155" y="477"/>
                    <a:pt x="1120" y="525"/>
                    <a:pt x="1096" y="572"/>
                  </a:cubicBezTo>
                  <a:cubicBezTo>
                    <a:pt x="1048" y="608"/>
                    <a:pt x="1012" y="668"/>
                    <a:pt x="989" y="715"/>
                  </a:cubicBezTo>
                  <a:cubicBezTo>
                    <a:pt x="858" y="929"/>
                    <a:pt x="739" y="1132"/>
                    <a:pt x="619" y="1370"/>
                  </a:cubicBezTo>
                  <a:cubicBezTo>
                    <a:pt x="560" y="1489"/>
                    <a:pt x="500" y="1608"/>
                    <a:pt x="453" y="1727"/>
                  </a:cubicBezTo>
                  <a:cubicBezTo>
                    <a:pt x="417" y="1799"/>
                    <a:pt x="405" y="1858"/>
                    <a:pt x="381" y="1918"/>
                  </a:cubicBezTo>
                  <a:cubicBezTo>
                    <a:pt x="358" y="1977"/>
                    <a:pt x="334" y="2061"/>
                    <a:pt x="322" y="2120"/>
                  </a:cubicBezTo>
                  <a:cubicBezTo>
                    <a:pt x="274" y="2239"/>
                    <a:pt x="227" y="2370"/>
                    <a:pt x="203" y="2501"/>
                  </a:cubicBezTo>
                  <a:lnTo>
                    <a:pt x="108" y="2906"/>
                  </a:lnTo>
                  <a:cubicBezTo>
                    <a:pt x="96" y="3037"/>
                    <a:pt x="60" y="3168"/>
                    <a:pt x="48" y="3311"/>
                  </a:cubicBezTo>
                  <a:cubicBezTo>
                    <a:pt x="48" y="3382"/>
                    <a:pt x="36" y="3442"/>
                    <a:pt x="36" y="3513"/>
                  </a:cubicBezTo>
                  <a:lnTo>
                    <a:pt x="24" y="3620"/>
                  </a:lnTo>
                  <a:lnTo>
                    <a:pt x="24" y="3727"/>
                  </a:lnTo>
                  <a:cubicBezTo>
                    <a:pt x="0" y="3858"/>
                    <a:pt x="0" y="3989"/>
                    <a:pt x="0" y="4132"/>
                  </a:cubicBezTo>
                  <a:lnTo>
                    <a:pt x="0" y="4323"/>
                  </a:lnTo>
                  <a:cubicBezTo>
                    <a:pt x="0" y="4382"/>
                    <a:pt x="24" y="4454"/>
                    <a:pt x="24" y="4513"/>
                  </a:cubicBezTo>
                  <a:cubicBezTo>
                    <a:pt x="36" y="4632"/>
                    <a:pt x="36" y="4763"/>
                    <a:pt x="48" y="4882"/>
                  </a:cubicBezTo>
                  <a:lnTo>
                    <a:pt x="96" y="5240"/>
                  </a:lnTo>
                  <a:cubicBezTo>
                    <a:pt x="108" y="5359"/>
                    <a:pt x="143" y="5478"/>
                    <a:pt x="155" y="5585"/>
                  </a:cubicBezTo>
                  <a:cubicBezTo>
                    <a:pt x="167" y="5644"/>
                    <a:pt x="167" y="5692"/>
                    <a:pt x="179" y="5751"/>
                  </a:cubicBezTo>
                  <a:cubicBezTo>
                    <a:pt x="203" y="5787"/>
                    <a:pt x="215" y="5847"/>
                    <a:pt x="227" y="5894"/>
                  </a:cubicBezTo>
                  <a:cubicBezTo>
                    <a:pt x="262" y="6002"/>
                    <a:pt x="274" y="6085"/>
                    <a:pt x="298" y="6180"/>
                  </a:cubicBezTo>
                  <a:cubicBezTo>
                    <a:pt x="322" y="6263"/>
                    <a:pt x="346" y="6359"/>
                    <a:pt x="381" y="6430"/>
                  </a:cubicBezTo>
                  <a:cubicBezTo>
                    <a:pt x="405" y="6525"/>
                    <a:pt x="417" y="6585"/>
                    <a:pt x="453" y="6656"/>
                  </a:cubicBezTo>
                  <a:cubicBezTo>
                    <a:pt x="477" y="6716"/>
                    <a:pt x="512" y="6775"/>
                    <a:pt x="524" y="6835"/>
                  </a:cubicBezTo>
                  <a:cubicBezTo>
                    <a:pt x="536" y="6871"/>
                    <a:pt x="560" y="6906"/>
                    <a:pt x="572" y="6942"/>
                  </a:cubicBezTo>
                  <a:lnTo>
                    <a:pt x="643" y="6906"/>
                  </a:lnTo>
                  <a:cubicBezTo>
                    <a:pt x="643" y="6859"/>
                    <a:pt x="643" y="6823"/>
                    <a:pt x="631" y="6775"/>
                  </a:cubicBezTo>
                  <a:cubicBezTo>
                    <a:pt x="596" y="6656"/>
                    <a:pt x="584" y="6525"/>
                    <a:pt x="572" y="6359"/>
                  </a:cubicBezTo>
                  <a:cubicBezTo>
                    <a:pt x="572" y="6287"/>
                    <a:pt x="560" y="6192"/>
                    <a:pt x="536" y="6109"/>
                  </a:cubicBezTo>
                  <a:cubicBezTo>
                    <a:pt x="524" y="6013"/>
                    <a:pt x="524" y="5930"/>
                    <a:pt x="512" y="5823"/>
                  </a:cubicBezTo>
                  <a:cubicBezTo>
                    <a:pt x="512" y="5775"/>
                    <a:pt x="500" y="5716"/>
                    <a:pt x="500" y="5668"/>
                  </a:cubicBezTo>
                  <a:cubicBezTo>
                    <a:pt x="477" y="5609"/>
                    <a:pt x="477" y="5573"/>
                    <a:pt x="477" y="5513"/>
                  </a:cubicBezTo>
                  <a:cubicBezTo>
                    <a:pt x="465" y="5406"/>
                    <a:pt x="453" y="5299"/>
                    <a:pt x="453" y="5180"/>
                  </a:cubicBezTo>
                  <a:cubicBezTo>
                    <a:pt x="453" y="5073"/>
                    <a:pt x="441" y="4954"/>
                    <a:pt x="441" y="4835"/>
                  </a:cubicBezTo>
                  <a:lnTo>
                    <a:pt x="441" y="4478"/>
                  </a:lnTo>
                  <a:cubicBezTo>
                    <a:pt x="453" y="4239"/>
                    <a:pt x="453" y="3989"/>
                    <a:pt x="477" y="3739"/>
                  </a:cubicBezTo>
                  <a:lnTo>
                    <a:pt x="477" y="3644"/>
                  </a:lnTo>
                  <a:lnTo>
                    <a:pt x="500" y="3561"/>
                  </a:lnTo>
                  <a:cubicBezTo>
                    <a:pt x="512" y="3501"/>
                    <a:pt x="512" y="3430"/>
                    <a:pt x="524" y="3370"/>
                  </a:cubicBezTo>
                  <a:cubicBezTo>
                    <a:pt x="536" y="3227"/>
                    <a:pt x="572" y="3108"/>
                    <a:pt x="584" y="2977"/>
                  </a:cubicBezTo>
                  <a:cubicBezTo>
                    <a:pt x="596" y="2858"/>
                    <a:pt x="631" y="2727"/>
                    <a:pt x="655" y="2608"/>
                  </a:cubicBezTo>
                  <a:cubicBezTo>
                    <a:pt x="703" y="2489"/>
                    <a:pt x="715" y="2358"/>
                    <a:pt x="762" y="2239"/>
                  </a:cubicBezTo>
                  <a:cubicBezTo>
                    <a:pt x="822" y="1977"/>
                    <a:pt x="917" y="1739"/>
                    <a:pt x="1000" y="1525"/>
                  </a:cubicBezTo>
                  <a:cubicBezTo>
                    <a:pt x="1108" y="1299"/>
                    <a:pt x="1191" y="1072"/>
                    <a:pt x="1298" y="882"/>
                  </a:cubicBezTo>
                  <a:cubicBezTo>
                    <a:pt x="1405" y="691"/>
                    <a:pt x="1512" y="489"/>
                    <a:pt x="1608" y="334"/>
                  </a:cubicBezTo>
                  <a:cubicBezTo>
                    <a:pt x="1691" y="215"/>
                    <a:pt x="1762" y="108"/>
                    <a:pt x="1834" y="1"/>
                  </a:cubicBezTo>
                  <a:close/>
                </a:path>
              </a:pathLst>
            </a:custGeom>
            <a:solidFill>
              <a:srgbClr val="EED9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53"/>
            <p:cNvSpPr/>
            <p:nvPr/>
          </p:nvSpPr>
          <p:spPr>
            <a:xfrm>
              <a:off x="1902300" y="3165100"/>
              <a:ext cx="412300" cy="233675"/>
            </a:xfrm>
            <a:custGeom>
              <a:avLst/>
              <a:gdLst/>
              <a:ahLst/>
              <a:cxnLst/>
              <a:rect l="l" t="t" r="r" b="b"/>
              <a:pathLst>
                <a:path w="16492" h="9347" extrusionOk="0">
                  <a:moveTo>
                    <a:pt x="16491" y="0"/>
                  </a:moveTo>
                  <a:lnTo>
                    <a:pt x="16491" y="0"/>
                  </a:lnTo>
                  <a:cubicBezTo>
                    <a:pt x="16491" y="0"/>
                    <a:pt x="16491" y="0"/>
                    <a:pt x="16491" y="1"/>
                  </a:cubicBezTo>
                  <a:lnTo>
                    <a:pt x="16491" y="1"/>
                  </a:lnTo>
                  <a:cubicBezTo>
                    <a:pt x="16491" y="0"/>
                    <a:pt x="16491" y="0"/>
                    <a:pt x="16491" y="0"/>
                  </a:cubicBezTo>
                  <a:close/>
                  <a:moveTo>
                    <a:pt x="3418" y="1"/>
                  </a:moveTo>
                  <a:cubicBezTo>
                    <a:pt x="1" y="3477"/>
                    <a:pt x="1834" y="9073"/>
                    <a:pt x="1834" y="9073"/>
                  </a:cubicBezTo>
                  <a:lnTo>
                    <a:pt x="4930" y="9133"/>
                  </a:lnTo>
                  <a:lnTo>
                    <a:pt x="5085" y="9133"/>
                  </a:lnTo>
                  <a:lnTo>
                    <a:pt x="11478" y="9276"/>
                  </a:lnTo>
                  <a:lnTo>
                    <a:pt x="11598" y="9276"/>
                  </a:lnTo>
                  <a:lnTo>
                    <a:pt x="15336" y="9347"/>
                  </a:lnTo>
                  <a:cubicBezTo>
                    <a:pt x="13937" y="2834"/>
                    <a:pt x="16450" y="36"/>
                    <a:pt x="16491" y="1"/>
                  </a:cubicBezTo>
                  <a:close/>
                </a:path>
              </a:pathLst>
            </a:custGeom>
            <a:solidFill>
              <a:srgbClr val="F4E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53"/>
            <p:cNvSpPr/>
            <p:nvPr/>
          </p:nvSpPr>
          <p:spPr>
            <a:xfrm>
              <a:off x="2012450" y="3165100"/>
              <a:ext cx="48525" cy="229225"/>
            </a:xfrm>
            <a:custGeom>
              <a:avLst/>
              <a:gdLst/>
              <a:ahLst/>
              <a:cxnLst/>
              <a:rect l="l" t="t" r="r" b="b"/>
              <a:pathLst>
                <a:path w="1941" h="9169" extrusionOk="0">
                  <a:moveTo>
                    <a:pt x="1727" y="1"/>
                  </a:moveTo>
                  <a:cubicBezTo>
                    <a:pt x="1608" y="155"/>
                    <a:pt x="1488" y="358"/>
                    <a:pt x="1369" y="572"/>
                  </a:cubicBezTo>
                  <a:cubicBezTo>
                    <a:pt x="1238" y="810"/>
                    <a:pt x="1107" y="1072"/>
                    <a:pt x="988" y="1346"/>
                  </a:cubicBezTo>
                  <a:cubicBezTo>
                    <a:pt x="869" y="1632"/>
                    <a:pt x="726" y="1929"/>
                    <a:pt x="631" y="2239"/>
                  </a:cubicBezTo>
                  <a:cubicBezTo>
                    <a:pt x="595" y="2322"/>
                    <a:pt x="572" y="2406"/>
                    <a:pt x="536" y="2477"/>
                  </a:cubicBezTo>
                  <a:cubicBezTo>
                    <a:pt x="512" y="2560"/>
                    <a:pt x="488" y="2644"/>
                    <a:pt x="465" y="2739"/>
                  </a:cubicBezTo>
                  <a:cubicBezTo>
                    <a:pt x="405" y="2894"/>
                    <a:pt x="369" y="3072"/>
                    <a:pt x="334" y="3239"/>
                  </a:cubicBezTo>
                  <a:cubicBezTo>
                    <a:pt x="262" y="3584"/>
                    <a:pt x="179" y="3942"/>
                    <a:pt x="119" y="4299"/>
                  </a:cubicBezTo>
                  <a:lnTo>
                    <a:pt x="95" y="4561"/>
                  </a:lnTo>
                  <a:cubicBezTo>
                    <a:pt x="84" y="4656"/>
                    <a:pt x="84" y="4739"/>
                    <a:pt x="60" y="4835"/>
                  </a:cubicBezTo>
                  <a:cubicBezTo>
                    <a:pt x="48" y="4918"/>
                    <a:pt x="48" y="5013"/>
                    <a:pt x="36" y="5096"/>
                  </a:cubicBezTo>
                  <a:cubicBezTo>
                    <a:pt x="36" y="5192"/>
                    <a:pt x="24" y="5275"/>
                    <a:pt x="24" y="5370"/>
                  </a:cubicBezTo>
                  <a:cubicBezTo>
                    <a:pt x="0" y="5549"/>
                    <a:pt x="0" y="5727"/>
                    <a:pt x="0" y="5894"/>
                  </a:cubicBezTo>
                  <a:cubicBezTo>
                    <a:pt x="0" y="6073"/>
                    <a:pt x="24" y="6228"/>
                    <a:pt x="24" y="6394"/>
                  </a:cubicBezTo>
                  <a:cubicBezTo>
                    <a:pt x="24" y="6561"/>
                    <a:pt x="48" y="6728"/>
                    <a:pt x="60" y="6882"/>
                  </a:cubicBezTo>
                  <a:cubicBezTo>
                    <a:pt x="84" y="6966"/>
                    <a:pt x="84" y="7049"/>
                    <a:pt x="95" y="7121"/>
                  </a:cubicBezTo>
                  <a:cubicBezTo>
                    <a:pt x="107" y="7204"/>
                    <a:pt x="119" y="7275"/>
                    <a:pt x="119" y="7359"/>
                  </a:cubicBezTo>
                  <a:cubicBezTo>
                    <a:pt x="167" y="7656"/>
                    <a:pt x="226" y="7942"/>
                    <a:pt x="286" y="8216"/>
                  </a:cubicBezTo>
                  <a:cubicBezTo>
                    <a:pt x="322" y="8347"/>
                    <a:pt x="345" y="8466"/>
                    <a:pt x="381" y="8585"/>
                  </a:cubicBezTo>
                  <a:cubicBezTo>
                    <a:pt x="393" y="8645"/>
                    <a:pt x="405" y="8704"/>
                    <a:pt x="417" y="8752"/>
                  </a:cubicBezTo>
                  <a:cubicBezTo>
                    <a:pt x="441" y="8811"/>
                    <a:pt x="453" y="8847"/>
                    <a:pt x="465" y="8906"/>
                  </a:cubicBezTo>
                  <a:cubicBezTo>
                    <a:pt x="500" y="9002"/>
                    <a:pt x="524" y="9073"/>
                    <a:pt x="536" y="9168"/>
                  </a:cubicBezTo>
                  <a:lnTo>
                    <a:pt x="691" y="9121"/>
                  </a:lnTo>
                  <a:cubicBezTo>
                    <a:pt x="679" y="9037"/>
                    <a:pt x="655" y="8930"/>
                    <a:pt x="643" y="8835"/>
                  </a:cubicBezTo>
                  <a:cubicBezTo>
                    <a:pt x="631" y="8775"/>
                    <a:pt x="631" y="8740"/>
                    <a:pt x="619" y="8680"/>
                  </a:cubicBezTo>
                  <a:cubicBezTo>
                    <a:pt x="619" y="8621"/>
                    <a:pt x="595" y="8561"/>
                    <a:pt x="595" y="8502"/>
                  </a:cubicBezTo>
                  <a:cubicBezTo>
                    <a:pt x="584" y="8383"/>
                    <a:pt x="572" y="8252"/>
                    <a:pt x="536" y="8121"/>
                  </a:cubicBezTo>
                  <a:lnTo>
                    <a:pt x="500" y="7716"/>
                  </a:lnTo>
                  <a:cubicBezTo>
                    <a:pt x="476" y="7585"/>
                    <a:pt x="465" y="7442"/>
                    <a:pt x="465" y="7287"/>
                  </a:cubicBezTo>
                  <a:cubicBezTo>
                    <a:pt x="465" y="7216"/>
                    <a:pt x="453" y="7144"/>
                    <a:pt x="453" y="7061"/>
                  </a:cubicBezTo>
                  <a:lnTo>
                    <a:pt x="453" y="6823"/>
                  </a:lnTo>
                  <a:cubicBezTo>
                    <a:pt x="453" y="6668"/>
                    <a:pt x="429" y="6513"/>
                    <a:pt x="429" y="6347"/>
                  </a:cubicBezTo>
                  <a:cubicBezTo>
                    <a:pt x="429" y="6025"/>
                    <a:pt x="453" y="5692"/>
                    <a:pt x="465" y="5358"/>
                  </a:cubicBezTo>
                  <a:cubicBezTo>
                    <a:pt x="465" y="5263"/>
                    <a:pt x="476" y="5192"/>
                    <a:pt x="476" y="5096"/>
                  </a:cubicBezTo>
                  <a:cubicBezTo>
                    <a:pt x="476" y="5013"/>
                    <a:pt x="500" y="4942"/>
                    <a:pt x="512" y="4846"/>
                  </a:cubicBezTo>
                  <a:cubicBezTo>
                    <a:pt x="524" y="4763"/>
                    <a:pt x="524" y="4680"/>
                    <a:pt x="536" y="4596"/>
                  </a:cubicBezTo>
                  <a:lnTo>
                    <a:pt x="572" y="4346"/>
                  </a:lnTo>
                  <a:cubicBezTo>
                    <a:pt x="607" y="4001"/>
                    <a:pt x="691" y="3656"/>
                    <a:pt x="750" y="3334"/>
                  </a:cubicBezTo>
                  <a:cubicBezTo>
                    <a:pt x="822" y="3001"/>
                    <a:pt x="905" y="2679"/>
                    <a:pt x="1000" y="2358"/>
                  </a:cubicBezTo>
                  <a:cubicBezTo>
                    <a:pt x="1084" y="2048"/>
                    <a:pt x="1191" y="1751"/>
                    <a:pt x="1298" y="1465"/>
                  </a:cubicBezTo>
                  <a:cubicBezTo>
                    <a:pt x="1357" y="1334"/>
                    <a:pt x="1405" y="1191"/>
                    <a:pt x="1465" y="1072"/>
                  </a:cubicBezTo>
                  <a:cubicBezTo>
                    <a:pt x="1500" y="929"/>
                    <a:pt x="1560" y="810"/>
                    <a:pt x="1608" y="691"/>
                  </a:cubicBezTo>
                  <a:cubicBezTo>
                    <a:pt x="1715" y="453"/>
                    <a:pt x="1822" y="239"/>
                    <a:pt x="1905" y="36"/>
                  </a:cubicBezTo>
                  <a:cubicBezTo>
                    <a:pt x="1917" y="24"/>
                    <a:pt x="1917" y="12"/>
                    <a:pt x="1941" y="1"/>
                  </a:cubicBezTo>
                  <a:close/>
                </a:path>
              </a:pathLst>
            </a:custGeom>
            <a:solidFill>
              <a:srgbClr val="EED9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53"/>
            <p:cNvSpPr/>
            <p:nvPr/>
          </p:nvSpPr>
          <p:spPr>
            <a:xfrm>
              <a:off x="2174375" y="3165100"/>
              <a:ext cx="48525" cy="232500"/>
            </a:xfrm>
            <a:custGeom>
              <a:avLst/>
              <a:gdLst/>
              <a:ahLst/>
              <a:cxnLst/>
              <a:rect l="l" t="t" r="r" b="b"/>
              <a:pathLst>
                <a:path w="1941" h="9300" extrusionOk="0">
                  <a:moveTo>
                    <a:pt x="1727" y="1"/>
                  </a:moveTo>
                  <a:cubicBezTo>
                    <a:pt x="1608" y="155"/>
                    <a:pt x="1488" y="358"/>
                    <a:pt x="1369" y="572"/>
                  </a:cubicBezTo>
                  <a:cubicBezTo>
                    <a:pt x="1238" y="810"/>
                    <a:pt x="1107" y="1072"/>
                    <a:pt x="988" y="1346"/>
                  </a:cubicBezTo>
                  <a:cubicBezTo>
                    <a:pt x="869" y="1632"/>
                    <a:pt x="726" y="1929"/>
                    <a:pt x="631" y="2239"/>
                  </a:cubicBezTo>
                  <a:cubicBezTo>
                    <a:pt x="595" y="2322"/>
                    <a:pt x="572" y="2406"/>
                    <a:pt x="536" y="2477"/>
                  </a:cubicBezTo>
                  <a:cubicBezTo>
                    <a:pt x="512" y="2560"/>
                    <a:pt x="488" y="2644"/>
                    <a:pt x="465" y="2739"/>
                  </a:cubicBezTo>
                  <a:cubicBezTo>
                    <a:pt x="405" y="2894"/>
                    <a:pt x="369" y="3072"/>
                    <a:pt x="334" y="3239"/>
                  </a:cubicBezTo>
                  <a:cubicBezTo>
                    <a:pt x="250" y="3584"/>
                    <a:pt x="179" y="3942"/>
                    <a:pt x="119" y="4299"/>
                  </a:cubicBezTo>
                  <a:lnTo>
                    <a:pt x="95" y="4561"/>
                  </a:lnTo>
                  <a:cubicBezTo>
                    <a:pt x="72" y="4656"/>
                    <a:pt x="72" y="4739"/>
                    <a:pt x="60" y="4835"/>
                  </a:cubicBezTo>
                  <a:cubicBezTo>
                    <a:pt x="48" y="4918"/>
                    <a:pt x="48" y="5013"/>
                    <a:pt x="36" y="5096"/>
                  </a:cubicBezTo>
                  <a:cubicBezTo>
                    <a:pt x="36" y="5192"/>
                    <a:pt x="12" y="5275"/>
                    <a:pt x="12" y="5370"/>
                  </a:cubicBezTo>
                  <a:cubicBezTo>
                    <a:pt x="0" y="5549"/>
                    <a:pt x="0" y="5727"/>
                    <a:pt x="0" y="5894"/>
                  </a:cubicBezTo>
                  <a:cubicBezTo>
                    <a:pt x="0" y="6073"/>
                    <a:pt x="12" y="6228"/>
                    <a:pt x="12" y="6394"/>
                  </a:cubicBezTo>
                  <a:cubicBezTo>
                    <a:pt x="12" y="6561"/>
                    <a:pt x="48" y="6728"/>
                    <a:pt x="60" y="6882"/>
                  </a:cubicBezTo>
                  <a:cubicBezTo>
                    <a:pt x="72" y="6966"/>
                    <a:pt x="72" y="7049"/>
                    <a:pt x="95" y="7121"/>
                  </a:cubicBezTo>
                  <a:cubicBezTo>
                    <a:pt x="107" y="7204"/>
                    <a:pt x="119" y="7275"/>
                    <a:pt x="119" y="7359"/>
                  </a:cubicBezTo>
                  <a:cubicBezTo>
                    <a:pt x="167" y="7656"/>
                    <a:pt x="226" y="7942"/>
                    <a:pt x="286" y="8216"/>
                  </a:cubicBezTo>
                  <a:cubicBezTo>
                    <a:pt x="310" y="8347"/>
                    <a:pt x="345" y="8466"/>
                    <a:pt x="369" y="8585"/>
                  </a:cubicBezTo>
                  <a:cubicBezTo>
                    <a:pt x="393" y="8645"/>
                    <a:pt x="405" y="8704"/>
                    <a:pt x="417" y="8752"/>
                  </a:cubicBezTo>
                  <a:cubicBezTo>
                    <a:pt x="429" y="8811"/>
                    <a:pt x="453" y="8847"/>
                    <a:pt x="465" y="8906"/>
                  </a:cubicBezTo>
                  <a:cubicBezTo>
                    <a:pt x="488" y="9014"/>
                    <a:pt x="524" y="9109"/>
                    <a:pt x="548" y="9192"/>
                  </a:cubicBezTo>
                  <a:cubicBezTo>
                    <a:pt x="572" y="9228"/>
                    <a:pt x="584" y="9264"/>
                    <a:pt x="584" y="9299"/>
                  </a:cubicBezTo>
                  <a:lnTo>
                    <a:pt x="726" y="9276"/>
                  </a:lnTo>
                  <a:cubicBezTo>
                    <a:pt x="715" y="9228"/>
                    <a:pt x="715" y="9180"/>
                    <a:pt x="703" y="9133"/>
                  </a:cubicBezTo>
                  <a:cubicBezTo>
                    <a:pt x="679" y="9049"/>
                    <a:pt x="667" y="8942"/>
                    <a:pt x="655" y="8835"/>
                  </a:cubicBezTo>
                  <a:cubicBezTo>
                    <a:pt x="643" y="8775"/>
                    <a:pt x="643" y="8740"/>
                    <a:pt x="619" y="8680"/>
                  </a:cubicBezTo>
                  <a:cubicBezTo>
                    <a:pt x="619" y="8621"/>
                    <a:pt x="607" y="8561"/>
                    <a:pt x="595" y="8502"/>
                  </a:cubicBezTo>
                  <a:cubicBezTo>
                    <a:pt x="584" y="8383"/>
                    <a:pt x="560" y="8252"/>
                    <a:pt x="536" y="8121"/>
                  </a:cubicBezTo>
                  <a:lnTo>
                    <a:pt x="488" y="7716"/>
                  </a:lnTo>
                  <a:cubicBezTo>
                    <a:pt x="476" y="7585"/>
                    <a:pt x="465" y="7442"/>
                    <a:pt x="465" y="7287"/>
                  </a:cubicBezTo>
                  <a:cubicBezTo>
                    <a:pt x="465" y="7216"/>
                    <a:pt x="441" y="7144"/>
                    <a:pt x="441" y="7061"/>
                  </a:cubicBezTo>
                  <a:lnTo>
                    <a:pt x="441" y="6823"/>
                  </a:lnTo>
                  <a:cubicBezTo>
                    <a:pt x="441" y="6668"/>
                    <a:pt x="429" y="6513"/>
                    <a:pt x="429" y="6347"/>
                  </a:cubicBezTo>
                  <a:cubicBezTo>
                    <a:pt x="429" y="6025"/>
                    <a:pt x="441" y="5692"/>
                    <a:pt x="465" y="5358"/>
                  </a:cubicBezTo>
                  <a:cubicBezTo>
                    <a:pt x="465" y="5263"/>
                    <a:pt x="476" y="5192"/>
                    <a:pt x="476" y="5096"/>
                  </a:cubicBezTo>
                  <a:cubicBezTo>
                    <a:pt x="476" y="5013"/>
                    <a:pt x="488" y="4942"/>
                    <a:pt x="500" y="4846"/>
                  </a:cubicBezTo>
                  <a:cubicBezTo>
                    <a:pt x="524" y="4763"/>
                    <a:pt x="524" y="4680"/>
                    <a:pt x="536" y="4596"/>
                  </a:cubicBezTo>
                  <a:lnTo>
                    <a:pt x="572" y="4346"/>
                  </a:lnTo>
                  <a:cubicBezTo>
                    <a:pt x="607" y="4001"/>
                    <a:pt x="691" y="3656"/>
                    <a:pt x="750" y="3334"/>
                  </a:cubicBezTo>
                  <a:cubicBezTo>
                    <a:pt x="822" y="3001"/>
                    <a:pt x="905" y="2679"/>
                    <a:pt x="1000" y="2358"/>
                  </a:cubicBezTo>
                  <a:cubicBezTo>
                    <a:pt x="1084" y="2048"/>
                    <a:pt x="1191" y="1751"/>
                    <a:pt x="1298" y="1465"/>
                  </a:cubicBezTo>
                  <a:cubicBezTo>
                    <a:pt x="1357" y="1334"/>
                    <a:pt x="1405" y="1191"/>
                    <a:pt x="1465" y="1072"/>
                  </a:cubicBezTo>
                  <a:cubicBezTo>
                    <a:pt x="1500" y="929"/>
                    <a:pt x="1560" y="810"/>
                    <a:pt x="1608" y="691"/>
                  </a:cubicBezTo>
                  <a:cubicBezTo>
                    <a:pt x="1715" y="453"/>
                    <a:pt x="1822" y="239"/>
                    <a:pt x="1905" y="36"/>
                  </a:cubicBezTo>
                  <a:cubicBezTo>
                    <a:pt x="1917" y="24"/>
                    <a:pt x="1917" y="12"/>
                    <a:pt x="1941" y="1"/>
                  </a:cubicBezTo>
                  <a:close/>
                </a:path>
              </a:pathLst>
            </a:custGeom>
            <a:solidFill>
              <a:srgbClr val="EED9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6" name="Google Shape;5606;p53"/>
            <p:cNvSpPr/>
            <p:nvPr/>
          </p:nvSpPr>
          <p:spPr>
            <a:xfrm>
              <a:off x="1955000" y="3155875"/>
              <a:ext cx="394700" cy="17000"/>
            </a:xfrm>
            <a:custGeom>
              <a:avLst/>
              <a:gdLst/>
              <a:ahLst/>
              <a:cxnLst/>
              <a:rect l="l" t="t" r="r" b="b"/>
              <a:pathLst>
                <a:path w="15788" h="680" extrusionOk="0">
                  <a:moveTo>
                    <a:pt x="334" y="0"/>
                  </a:moveTo>
                  <a:cubicBezTo>
                    <a:pt x="143" y="0"/>
                    <a:pt x="0" y="143"/>
                    <a:pt x="0" y="334"/>
                  </a:cubicBezTo>
                  <a:cubicBezTo>
                    <a:pt x="0" y="524"/>
                    <a:pt x="143" y="679"/>
                    <a:pt x="334" y="679"/>
                  </a:cubicBezTo>
                  <a:lnTo>
                    <a:pt x="15443" y="679"/>
                  </a:lnTo>
                  <a:cubicBezTo>
                    <a:pt x="15633" y="679"/>
                    <a:pt x="15788" y="536"/>
                    <a:pt x="15788" y="334"/>
                  </a:cubicBezTo>
                  <a:cubicBezTo>
                    <a:pt x="15788" y="143"/>
                    <a:pt x="15633" y="0"/>
                    <a:pt x="15443" y="0"/>
                  </a:cubicBezTo>
                  <a:close/>
                </a:path>
              </a:pathLst>
            </a:custGeom>
            <a:solidFill>
              <a:srgbClr val="7E5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7" name="Google Shape;5607;p53"/>
            <p:cNvSpPr/>
            <p:nvPr/>
          </p:nvSpPr>
          <p:spPr>
            <a:xfrm>
              <a:off x="1771050" y="3475250"/>
              <a:ext cx="644475" cy="365850"/>
            </a:xfrm>
            <a:custGeom>
              <a:avLst/>
              <a:gdLst/>
              <a:ahLst/>
              <a:cxnLst/>
              <a:rect l="l" t="t" r="r" b="b"/>
              <a:pathLst>
                <a:path w="25779" h="14634" extrusionOk="0">
                  <a:moveTo>
                    <a:pt x="25777" y="1"/>
                  </a:moveTo>
                  <a:cubicBezTo>
                    <a:pt x="25777" y="1"/>
                    <a:pt x="25777" y="1"/>
                    <a:pt x="25777" y="1"/>
                  </a:cubicBezTo>
                  <a:lnTo>
                    <a:pt x="5310" y="1"/>
                  </a:lnTo>
                  <a:cubicBezTo>
                    <a:pt x="0" y="5454"/>
                    <a:pt x="2858" y="14205"/>
                    <a:pt x="2858" y="14205"/>
                  </a:cubicBezTo>
                  <a:lnTo>
                    <a:pt x="5894" y="14265"/>
                  </a:lnTo>
                  <a:lnTo>
                    <a:pt x="6049" y="14265"/>
                  </a:lnTo>
                  <a:lnTo>
                    <a:pt x="13264" y="14407"/>
                  </a:lnTo>
                  <a:lnTo>
                    <a:pt x="13395" y="14407"/>
                  </a:lnTo>
                  <a:lnTo>
                    <a:pt x="22051" y="14586"/>
                  </a:lnTo>
                  <a:lnTo>
                    <a:pt x="22158" y="14586"/>
                  </a:lnTo>
                  <a:lnTo>
                    <a:pt x="23967" y="14634"/>
                  </a:lnTo>
                  <a:cubicBezTo>
                    <a:pt x="21744" y="4349"/>
                    <a:pt x="25778" y="1"/>
                    <a:pt x="25777" y="1"/>
                  </a:cubicBezTo>
                  <a:close/>
                </a:path>
              </a:pathLst>
            </a:custGeom>
            <a:solidFill>
              <a:srgbClr val="F4EA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8" name="Google Shape;5608;p53"/>
            <p:cNvSpPr/>
            <p:nvPr/>
          </p:nvSpPr>
          <p:spPr>
            <a:xfrm>
              <a:off x="1888925" y="3474950"/>
              <a:ext cx="60450" cy="357225"/>
            </a:xfrm>
            <a:custGeom>
              <a:avLst/>
              <a:gdLst/>
              <a:ahLst/>
              <a:cxnLst/>
              <a:rect l="l" t="t" r="r" b="b"/>
              <a:pathLst>
                <a:path w="2418" h="14289" extrusionOk="0">
                  <a:moveTo>
                    <a:pt x="2417" y="1"/>
                  </a:moveTo>
                  <a:cubicBezTo>
                    <a:pt x="2410" y="17"/>
                    <a:pt x="2403" y="32"/>
                    <a:pt x="2395" y="49"/>
                  </a:cubicBezTo>
                  <a:lnTo>
                    <a:pt x="2417" y="49"/>
                  </a:lnTo>
                  <a:lnTo>
                    <a:pt x="2417" y="1"/>
                  </a:lnTo>
                  <a:close/>
                  <a:moveTo>
                    <a:pt x="2250" y="49"/>
                  </a:moveTo>
                  <a:cubicBezTo>
                    <a:pt x="2179" y="144"/>
                    <a:pt x="2119" y="275"/>
                    <a:pt x="2036" y="382"/>
                  </a:cubicBezTo>
                  <a:cubicBezTo>
                    <a:pt x="1953" y="525"/>
                    <a:pt x="1881" y="668"/>
                    <a:pt x="1786" y="834"/>
                  </a:cubicBezTo>
                  <a:cubicBezTo>
                    <a:pt x="1750" y="918"/>
                    <a:pt x="1703" y="1001"/>
                    <a:pt x="1655" y="1084"/>
                  </a:cubicBezTo>
                  <a:lnTo>
                    <a:pt x="1524" y="1358"/>
                  </a:lnTo>
                  <a:cubicBezTo>
                    <a:pt x="1345" y="1715"/>
                    <a:pt x="1179" y="2096"/>
                    <a:pt x="1012" y="2525"/>
                  </a:cubicBezTo>
                  <a:cubicBezTo>
                    <a:pt x="976" y="2632"/>
                    <a:pt x="941" y="2751"/>
                    <a:pt x="893" y="2858"/>
                  </a:cubicBezTo>
                  <a:cubicBezTo>
                    <a:pt x="881" y="2918"/>
                    <a:pt x="857" y="2966"/>
                    <a:pt x="834" y="3025"/>
                  </a:cubicBezTo>
                  <a:cubicBezTo>
                    <a:pt x="810" y="3073"/>
                    <a:pt x="798" y="3132"/>
                    <a:pt x="774" y="3192"/>
                  </a:cubicBezTo>
                  <a:cubicBezTo>
                    <a:pt x="750" y="3287"/>
                    <a:pt x="703" y="3406"/>
                    <a:pt x="679" y="3525"/>
                  </a:cubicBezTo>
                  <a:cubicBezTo>
                    <a:pt x="631" y="3644"/>
                    <a:pt x="595" y="3763"/>
                    <a:pt x="572" y="3882"/>
                  </a:cubicBezTo>
                  <a:cubicBezTo>
                    <a:pt x="512" y="4121"/>
                    <a:pt x="453" y="4359"/>
                    <a:pt x="393" y="4609"/>
                  </a:cubicBezTo>
                  <a:cubicBezTo>
                    <a:pt x="333" y="4871"/>
                    <a:pt x="286" y="5121"/>
                    <a:pt x="238" y="5371"/>
                  </a:cubicBezTo>
                  <a:cubicBezTo>
                    <a:pt x="202" y="5633"/>
                    <a:pt x="155" y="5883"/>
                    <a:pt x="119" y="6145"/>
                  </a:cubicBezTo>
                  <a:lnTo>
                    <a:pt x="83" y="6549"/>
                  </a:lnTo>
                  <a:lnTo>
                    <a:pt x="48" y="6954"/>
                  </a:lnTo>
                  <a:cubicBezTo>
                    <a:pt x="36" y="7085"/>
                    <a:pt x="24" y="7216"/>
                    <a:pt x="24" y="7359"/>
                  </a:cubicBezTo>
                  <a:cubicBezTo>
                    <a:pt x="24" y="7490"/>
                    <a:pt x="0" y="7621"/>
                    <a:pt x="0" y="7752"/>
                  </a:cubicBezTo>
                  <a:lnTo>
                    <a:pt x="0" y="7954"/>
                  </a:lnTo>
                  <a:lnTo>
                    <a:pt x="0" y="8145"/>
                  </a:lnTo>
                  <a:lnTo>
                    <a:pt x="0" y="8526"/>
                  </a:lnTo>
                  <a:cubicBezTo>
                    <a:pt x="0" y="9050"/>
                    <a:pt x="48" y="9574"/>
                    <a:pt x="107" y="10062"/>
                  </a:cubicBezTo>
                  <a:cubicBezTo>
                    <a:pt x="107" y="10121"/>
                    <a:pt x="107" y="10181"/>
                    <a:pt x="119" y="10240"/>
                  </a:cubicBezTo>
                  <a:cubicBezTo>
                    <a:pt x="143" y="10300"/>
                    <a:pt x="143" y="10359"/>
                    <a:pt x="155" y="10419"/>
                  </a:cubicBezTo>
                  <a:cubicBezTo>
                    <a:pt x="179" y="10538"/>
                    <a:pt x="202" y="10657"/>
                    <a:pt x="214" y="10776"/>
                  </a:cubicBezTo>
                  <a:cubicBezTo>
                    <a:pt x="262" y="11014"/>
                    <a:pt x="298" y="11240"/>
                    <a:pt x="345" y="11467"/>
                  </a:cubicBezTo>
                  <a:cubicBezTo>
                    <a:pt x="381" y="11562"/>
                    <a:pt x="405" y="11681"/>
                    <a:pt x="417" y="11788"/>
                  </a:cubicBezTo>
                  <a:cubicBezTo>
                    <a:pt x="441" y="11895"/>
                    <a:pt x="464" y="12002"/>
                    <a:pt x="500" y="12098"/>
                  </a:cubicBezTo>
                  <a:cubicBezTo>
                    <a:pt x="560" y="12312"/>
                    <a:pt x="595" y="12503"/>
                    <a:pt x="655" y="12693"/>
                  </a:cubicBezTo>
                  <a:cubicBezTo>
                    <a:pt x="774" y="13086"/>
                    <a:pt x="881" y="13431"/>
                    <a:pt x="1000" y="13729"/>
                  </a:cubicBezTo>
                  <a:cubicBezTo>
                    <a:pt x="1072" y="13931"/>
                    <a:pt x="1155" y="14122"/>
                    <a:pt x="1215" y="14288"/>
                  </a:cubicBezTo>
                  <a:lnTo>
                    <a:pt x="1357" y="14288"/>
                  </a:lnTo>
                  <a:cubicBezTo>
                    <a:pt x="1345" y="14229"/>
                    <a:pt x="1334" y="14169"/>
                    <a:pt x="1310" y="14098"/>
                  </a:cubicBezTo>
                  <a:cubicBezTo>
                    <a:pt x="1286" y="13967"/>
                    <a:pt x="1250" y="13812"/>
                    <a:pt x="1215" y="13669"/>
                  </a:cubicBezTo>
                  <a:cubicBezTo>
                    <a:pt x="1191" y="13586"/>
                    <a:pt x="1167" y="13503"/>
                    <a:pt x="1155" y="13431"/>
                  </a:cubicBezTo>
                  <a:cubicBezTo>
                    <a:pt x="1131" y="13348"/>
                    <a:pt x="1119" y="13265"/>
                    <a:pt x="1107" y="13169"/>
                  </a:cubicBezTo>
                  <a:cubicBezTo>
                    <a:pt x="1060" y="12991"/>
                    <a:pt x="1036" y="12812"/>
                    <a:pt x="988" y="12622"/>
                  </a:cubicBezTo>
                  <a:cubicBezTo>
                    <a:pt x="941" y="12431"/>
                    <a:pt x="917" y="12241"/>
                    <a:pt x="881" y="12026"/>
                  </a:cubicBezTo>
                  <a:cubicBezTo>
                    <a:pt x="857" y="11919"/>
                    <a:pt x="834" y="11824"/>
                    <a:pt x="822" y="11717"/>
                  </a:cubicBezTo>
                  <a:cubicBezTo>
                    <a:pt x="810" y="11610"/>
                    <a:pt x="798" y="11490"/>
                    <a:pt x="774" y="11383"/>
                  </a:cubicBezTo>
                  <a:cubicBezTo>
                    <a:pt x="750" y="11169"/>
                    <a:pt x="703" y="10943"/>
                    <a:pt x="691" y="10705"/>
                  </a:cubicBezTo>
                  <a:cubicBezTo>
                    <a:pt x="691" y="10586"/>
                    <a:pt x="679" y="10467"/>
                    <a:pt x="655" y="10347"/>
                  </a:cubicBezTo>
                  <a:cubicBezTo>
                    <a:pt x="655" y="10288"/>
                    <a:pt x="643" y="10228"/>
                    <a:pt x="643" y="10169"/>
                  </a:cubicBezTo>
                  <a:cubicBezTo>
                    <a:pt x="631" y="10109"/>
                    <a:pt x="631" y="10050"/>
                    <a:pt x="631" y="9990"/>
                  </a:cubicBezTo>
                  <a:cubicBezTo>
                    <a:pt x="619" y="9871"/>
                    <a:pt x="619" y="9752"/>
                    <a:pt x="595" y="9633"/>
                  </a:cubicBezTo>
                  <a:cubicBezTo>
                    <a:pt x="595" y="9514"/>
                    <a:pt x="583" y="9371"/>
                    <a:pt x="583" y="9252"/>
                  </a:cubicBezTo>
                  <a:cubicBezTo>
                    <a:pt x="572" y="9145"/>
                    <a:pt x="572" y="9002"/>
                    <a:pt x="572" y="8883"/>
                  </a:cubicBezTo>
                  <a:lnTo>
                    <a:pt x="572" y="8693"/>
                  </a:lnTo>
                  <a:lnTo>
                    <a:pt x="572" y="8502"/>
                  </a:lnTo>
                  <a:lnTo>
                    <a:pt x="572" y="8109"/>
                  </a:lnTo>
                  <a:lnTo>
                    <a:pt x="572" y="7919"/>
                  </a:lnTo>
                  <a:lnTo>
                    <a:pt x="583" y="7728"/>
                  </a:lnTo>
                  <a:cubicBezTo>
                    <a:pt x="583" y="7597"/>
                    <a:pt x="595" y="7478"/>
                    <a:pt x="595" y="7335"/>
                  </a:cubicBezTo>
                  <a:cubicBezTo>
                    <a:pt x="595" y="7204"/>
                    <a:pt x="607" y="7085"/>
                    <a:pt x="631" y="6954"/>
                  </a:cubicBezTo>
                  <a:lnTo>
                    <a:pt x="655" y="6561"/>
                  </a:lnTo>
                  <a:cubicBezTo>
                    <a:pt x="679" y="6430"/>
                    <a:pt x="691" y="6311"/>
                    <a:pt x="703" y="6180"/>
                  </a:cubicBezTo>
                  <a:cubicBezTo>
                    <a:pt x="738" y="5930"/>
                    <a:pt x="774" y="5668"/>
                    <a:pt x="810" y="5418"/>
                  </a:cubicBezTo>
                  <a:cubicBezTo>
                    <a:pt x="822" y="5299"/>
                    <a:pt x="845" y="5168"/>
                    <a:pt x="869" y="5049"/>
                  </a:cubicBezTo>
                  <a:cubicBezTo>
                    <a:pt x="881" y="4918"/>
                    <a:pt x="893" y="4787"/>
                    <a:pt x="929" y="4680"/>
                  </a:cubicBezTo>
                  <a:cubicBezTo>
                    <a:pt x="964" y="4442"/>
                    <a:pt x="1012" y="4204"/>
                    <a:pt x="1072" y="3966"/>
                  </a:cubicBezTo>
                  <a:cubicBezTo>
                    <a:pt x="1084" y="3859"/>
                    <a:pt x="1119" y="3740"/>
                    <a:pt x="1143" y="3620"/>
                  </a:cubicBezTo>
                  <a:cubicBezTo>
                    <a:pt x="1179" y="3501"/>
                    <a:pt x="1203" y="3394"/>
                    <a:pt x="1238" y="3275"/>
                  </a:cubicBezTo>
                  <a:cubicBezTo>
                    <a:pt x="1250" y="3228"/>
                    <a:pt x="1262" y="3168"/>
                    <a:pt x="1286" y="3108"/>
                  </a:cubicBezTo>
                  <a:cubicBezTo>
                    <a:pt x="1298" y="3049"/>
                    <a:pt x="1310" y="3013"/>
                    <a:pt x="1334" y="2954"/>
                  </a:cubicBezTo>
                  <a:cubicBezTo>
                    <a:pt x="1357" y="2835"/>
                    <a:pt x="1393" y="2727"/>
                    <a:pt x="1417" y="2620"/>
                  </a:cubicBezTo>
                  <a:cubicBezTo>
                    <a:pt x="1476" y="2418"/>
                    <a:pt x="1536" y="2204"/>
                    <a:pt x="1607" y="2013"/>
                  </a:cubicBezTo>
                  <a:cubicBezTo>
                    <a:pt x="1655" y="1906"/>
                    <a:pt x="1691" y="1799"/>
                    <a:pt x="1715" y="1715"/>
                  </a:cubicBezTo>
                  <a:cubicBezTo>
                    <a:pt x="1762" y="1608"/>
                    <a:pt x="1786" y="1525"/>
                    <a:pt x="1822" y="1430"/>
                  </a:cubicBezTo>
                  <a:cubicBezTo>
                    <a:pt x="1965" y="1073"/>
                    <a:pt x="2084" y="727"/>
                    <a:pt x="2227" y="453"/>
                  </a:cubicBezTo>
                  <a:cubicBezTo>
                    <a:pt x="2279" y="307"/>
                    <a:pt x="2341" y="169"/>
                    <a:pt x="2395" y="49"/>
                  </a:cubicBezTo>
                  <a:close/>
                </a:path>
              </a:pathLst>
            </a:custGeom>
            <a:solidFill>
              <a:srgbClr val="EED9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53"/>
            <p:cNvSpPr/>
            <p:nvPr/>
          </p:nvSpPr>
          <p:spPr>
            <a:xfrm>
              <a:off x="2071075" y="3474075"/>
              <a:ext cx="60450" cy="361375"/>
            </a:xfrm>
            <a:custGeom>
              <a:avLst/>
              <a:gdLst/>
              <a:ahLst/>
              <a:cxnLst/>
              <a:rect l="l" t="t" r="r" b="b"/>
              <a:pathLst>
                <a:path w="2418" h="14455" extrusionOk="0">
                  <a:moveTo>
                    <a:pt x="2227" y="0"/>
                  </a:moveTo>
                  <a:cubicBezTo>
                    <a:pt x="2156" y="107"/>
                    <a:pt x="2096" y="226"/>
                    <a:pt x="2025" y="346"/>
                  </a:cubicBezTo>
                  <a:cubicBezTo>
                    <a:pt x="1941" y="477"/>
                    <a:pt x="1858" y="631"/>
                    <a:pt x="1763" y="798"/>
                  </a:cubicBezTo>
                  <a:cubicBezTo>
                    <a:pt x="1727" y="869"/>
                    <a:pt x="1679" y="953"/>
                    <a:pt x="1644" y="1048"/>
                  </a:cubicBezTo>
                  <a:cubicBezTo>
                    <a:pt x="1608" y="1131"/>
                    <a:pt x="1560" y="1215"/>
                    <a:pt x="1513" y="1310"/>
                  </a:cubicBezTo>
                  <a:cubicBezTo>
                    <a:pt x="1334" y="1667"/>
                    <a:pt x="1168" y="2072"/>
                    <a:pt x="1013" y="2489"/>
                  </a:cubicBezTo>
                  <a:cubicBezTo>
                    <a:pt x="965" y="2596"/>
                    <a:pt x="929" y="2703"/>
                    <a:pt x="894" y="2822"/>
                  </a:cubicBezTo>
                  <a:cubicBezTo>
                    <a:pt x="870" y="2882"/>
                    <a:pt x="846" y="2917"/>
                    <a:pt x="834" y="2977"/>
                  </a:cubicBezTo>
                  <a:cubicBezTo>
                    <a:pt x="810" y="3036"/>
                    <a:pt x="798" y="3096"/>
                    <a:pt x="775" y="3143"/>
                  </a:cubicBezTo>
                  <a:cubicBezTo>
                    <a:pt x="739" y="3263"/>
                    <a:pt x="691" y="3370"/>
                    <a:pt x="667" y="3489"/>
                  </a:cubicBezTo>
                  <a:cubicBezTo>
                    <a:pt x="632" y="3608"/>
                    <a:pt x="608" y="3727"/>
                    <a:pt x="560" y="3846"/>
                  </a:cubicBezTo>
                  <a:cubicBezTo>
                    <a:pt x="489" y="4084"/>
                    <a:pt x="441" y="4334"/>
                    <a:pt x="382" y="4572"/>
                  </a:cubicBezTo>
                  <a:cubicBezTo>
                    <a:pt x="322" y="4822"/>
                    <a:pt x="275" y="5084"/>
                    <a:pt x="239" y="5334"/>
                  </a:cubicBezTo>
                  <a:cubicBezTo>
                    <a:pt x="191" y="5584"/>
                    <a:pt x="144" y="5858"/>
                    <a:pt x="120" y="6108"/>
                  </a:cubicBezTo>
                  <a:lnTo>
                    <a:pt x="72" y="6513"/>
                  </a:lnTo>
                  <a:lnTo>
                    <a:pt x="36" y="6906"/>
                  </a:lnTo>
                  <a:cubicBezTo>
                    <a:pt x="25" y="7049"/>
                    <a:pt x="25" y="7180"/>
                    <a:pt x="13" y="7311"/>
                  </a:cubicBezTo>
                  <a:cubicBezTo>
                    <a:pt x="13" y="7454"/>
                    <a:pt x="1" y="7585"/>
                    <a:pt x="1" y="7715"/>
                  </a:cubicBezTo>
                  <a:lnTo>
                    <a:pt x="1" y="7906"/>
                  </a:lnTo>
                  <a:lnTo>
                    <a:pt x="1" y="8096"/>
                  </a:lnTo>
                  <a:lnTo>
                    <a:pt x="1" y="8489"/>
                  </a:lnTo>
                  <a:cubicBezTo>
                    <a:pt x="13" y="9013"/>
                    <a:pt x="36" y="9537"/>
                    <a:pt x="96" y="10025"/>
                  </a:cubicBezTo>
                  <a:cubicBezTo>
                    <a:pt x="96" y="10085"/>
                    <a:pt x="120" y="10144"/>
                    <a:pt x="120" y="10204"/>
                  </a:cubicBezTo>
                  <a:cubicBezTo>
                    <a:pt x="132" y="10263"/>
                    <a:pt x="132" y="10323"/>
                    <a:pt x="144" y="10382"/>
                  </a:cubicBezTo>
                  <a:cubicBezTo>
                    <a:pt x="155" y="10502"/>
                    <a:pt x="179" y="10621"/>
                    <a:pt x="203" y="10740"/>
                  </a:cubicBezTo>
                  <a:cubicBezTo>
                    <a:pt x="239" y="10978"/>
                    <a:pt x="298" y="11204"/>
                    <a:pt x="334" y="11418"/>
                  </a:cubicBezTo>
                  <a:cubicBezTo>
                    <a:pt x="370" y="11525"/>
                    <a:pt x="382" y="11645"/>
                    <a:pt x="417" y="11752"/>
                  </a:cubicBezTo>
                  <a:cubicBezTo>
                    <a:pt x="441" y="11859"/>
                    <a:pt x="477" y="11954"/>
                    <a:pt x="489" y="12061"/>
                  </a:cubicBezTo>
                  <a:cubicBezTo>
                    <a:pt x="548" y="12276"/>
                    <a:pt x="596" y="12466"/>
                    <a:pt x="656" y="12657"/>
                  </a:cubicBezTo>
                  <a:cubicBezTo>
                    <a:pt x="775" y="13026"/>
                    <a:pt x="870" y="13383"/>
                    <a:pt x="989" y="13681"/>
                  </a:cubicBezTo>
                  <a:cubicBezTo>
                    <a:pt x="1096" y="13954"/>
                    <a:pt x="1191" y="14204"/>
                    <a:pt x="1275" y="14395"/>
                  </a:cubicBezTo>
                  <a:lnTo>
                    <a:pt x="1406" y="14454"/>
                  </a:lnTo>
                  <a:cubicBezTo>
                    <a:pt x="1394" y="14419"/>
                    <a:pt x="1382" y="14347"/>
                    <a:pt x="1370" y="14300"/>
                  </a:cubicBezTo>
                  <a:cubicBezTo>
                    <a:pt x="1346" y="14240"/>
                    <a:pt x="1334" y="14181"/>
                    <a:pt x="1322" y="14097"/>
                  </a:cubicBezTo>
                  <a:cubicBezTo>
                    <a:pt x="1287" y="13966"/>
                    <a:pt x="1251" y="13823"/>
                    <a:pt x="1215" y="13669"/>
                  </a:cubicBezTo>
                  <a:cubicBezTo>
                    <a:pt x="1203" y="13597"/>
                    <a:pt x="1168" y="13502"/>
                    <a:pt x="1156" y="13430"/>
                  </a:cubicBezTo>
                  <a:cubicBezTo>
                    <a:pt x="1144" y="13359"/>
                    <a:pt x="1132" y="13264"/>
                    <a:pt x="1096" y="13180"/>
                  </a:cubicBezTo>
                  <a:cubicBezTo>
                    <a:pt x="1072" y="13002"/>
                    <a:pt x="1025" y="12823"/>
                    <a:pt x="977" y="12621"/>
                  </a:cubicBezTo>
                  <a:cubicBezTo>
                    <a:pt x="929" y="12430"/>
                    <a:pt x="917" y="12240"/>
                    <a:pt x="870" y="12026"/>
                  </a:cubicBezTo>
                  <a:cubicBezTo>
                    <a:pt x="858" y="11930"/>
                    <a:pt x="846" y="11823"/>
                    <a:pt x="810" y="11716"/>
                  </a:cubicBezTo>
                  <a:cubicBezTo>
                    <a:pt x="798" y="11609"/>
                    <a:pt x="787" y="11514"/>
                    <a:pt x="775" y="11395"/>
                  </a:cubicBezTo>
                  <a:cubicBezTo>
                    <a:pt x="739" y="11168"/>
                    <a:pt x="715" y="10942"/>
                    <a:pt x="679" y="10704"/>
                  </a:cubicBezTo>
                  <a:cubicBezTo>
                    <a:pt x="667" y="10585"/>
                    <a:pt x="656" y="10466"/>
                    <a:pt x="656" y="10347"/>
                  </a:cubicBezTo>
                  <a:cubicBezTo>
                    <a:pt x="656" y="10287"/>
                    <a:pt x="632" y="10228"/>
                    <a:pt x="632" y="10168"/>
                  </a:cubicBezTo>
                  <a:cubicBezTo>
                    <a:pt x="632" y="10109"/>
                    <a:pt x="620" y="10049"/>
                    <a:pt x="620" y="9990"/>
                  </a:cubicBezTo>
                  <a:cubicBezTo>
                    <a:pt x="620" y="9871"/>
                    <a:pt x="608" y="9751"/>
                    <a:pt x="608" y="9632"/>
                  </a:cubicBezTo>
                  <a:cubicBezTo>
                    <a:pt x="596" y="9513"/>
                    <a:pt x="596" y="9382"/>
                    <a:pt x="596" y="9263"/>
                  </a:cubicBezTo>
                  <a:cubicBezTo>
                    <a:pt x="596" y="9144"/>
                    <a:pt x="596" y="9013"/>
                    <a:pt x="572" y="8894"/>
                  </a:cubicBezTo>
                  <a:lnTo>
                    <a:pt x="572" y="8692"/>
                  </a:lnTo>
                  <a:lnTo>
                    <a:pt x="572" y="8501"/>
                  </a:lnTo>
                  <a:lnTo>
                    <a:pt x="572" y="8120"/>
                  </a:lnTo>
                  <a:lnTo>
                    <a:pt x="572" y="7918"/>
                  </a:lnTo>
                  <a:lnTo>
                    <a:pt x="596" y="7727"/>
                  </a:lnTo>
                  <a:cubicBezTo>
                    <a:pt x="596" y="7596"/>
                    <a:pt x="608" y="7477"/>
                    <a:pt x="608" y="7346"/>
                  </a:cubicBezTo>
                  <a:cubicBezTo>
                    <a:pt x="608" y="7204"/>
                    <a:pt x="620" y="7084"/>
                    <a:pt x="632" y="6953"/>
                  </a:cubicBezTo>
                  <a:lnTo>
                    <a:pt x="667" y="6572"/>
                  </a:lnTo>
                  <a:cubicBezTo>
                    <a:pt x="679" y="6430"/>
                    <a:pt x="691" y="6311"/>
                    <a:pt x="715" y="6180"/>
                  </a:cubicBezTo>
                  <a:cubicBezTo>
                    <a:pt x="739" y="5930"/>
                    <a:pt x="763" y="5680"/>
                    <a:pt x="810" y="5418"/>
                  </a:cubicBezTo>
                  <a:cubicBezTo>
                    <a:pt x="834" y="5299"/>
                    <a:pt x="858" y="5168"/>
                    <a:pt x="870" y="5048"/>
                  </a:cubicBezTo>
                  <a:cubicBezTo>
                    <a:pt x="894" y="4929"/>
                    <a:pt x="917" y="4798"/>
                    <a:pt x="929" y="4679"/>
                  </a:cubicBezTo>
                  <a:cubicBezTo>
                    <a:pt x="977" y="4441"/>
                    <a:pt x="1025" y="4191"/>
                    <a:pt x="1084" y="3965"/>
                  </a:cubicBezTo>
                  <a:cubicBezTo>
                    <a:pt x="1108" y="3846"/>
                    <a:pt x="1144" y="3727"/>
                    <a:pt x="1156" y="3620"/>
                  </a:cubicBezTo>
                  <a:cubicBezTo>
                    <a:pt x="1179" y="3501"/>
                    <a:pt x="1215" y="3394"/>
                    <a:pt x="1239" y="3286"/>
                  </a:cubicBezTo>
                  <a:cubicBezTo>
                    <a:pt x="1263" y="3227"/>
                    <a:pt x="1275" y="3167"/>
                    <a:pt x="1287" y="3120"/>
                  </a:cubicBezTo>
                  <a:cubicBezTo>
                    <a:pt x="1310" y="3060"/>
                    <a:pt x="1322" y="3013"/>
                    <a:pt x="1334" y="2953"/>
                  </a:cubicBezTo>
                  <a:cubicBezTo>
                    <a:pt x="1358" y="2846"/>
                    <a:pt x="1394" y="2727"/>
                    <a:pt x="1429" y="2620"/>
                  </a:cubicBezTo>
                  <a:cubicBezTo>
                    <a:pt x="1489" y="2417"/>
                    <a:pt x="1560" y="2203"/>
                    <a:pt x="1620" y="2012"/>
                  </a:cubicBezTo>
                  <a:cubicBezTo>
                    <a:pt x="1644" y="1905"/>
                    <a:pt x="1679" y="1822"/>
                    <a:pt x="1727" y="1715"/>
                  </a:cubicBezTo>
                  <a:cubicBezTo>
                    <a:pt x="1751" y="1631"/>
                    <a:pt x="1799" y="1524"/>
                    <a:pt x="1822" y="1429"/>
                  </a:cubicBezTo>
                  <a:cubicBezTo>
                    <a:pt x="1953" y="1072"/>
                    <a:pt x="2096" y="738"/>
                    <a:pt x="2227" y="453"/>
                  </a:cubicBezTo>
                  <a:cubicBezTo>
                    <a:pt x="2299" y="286"/>
                    <a:pt x="2358" y="143"/>
                    <a:pt x="2418" y="0"/>
                  </a:cubicBezTo>
                  <a:close/>
                </a:path>
              </a:pathLst>
            </a:custGeom>
            <a:solidFill>
              <a:srgbClr val="EED9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53"/>
            <p:cNvSpPr/>
            <p:nvPr/>
          </p:nvSpPr>
          <p:spPr>
            <a:xfrm>
              <a:off x="2288375" y="3474075"/>
              <a:ext cx="60450" cy="366425"/>
            </a:xfrm>
            <a:custGeom>
              <a:avLst/>
              <a:gdLst/>
              <a:ahLst/>
              <a:cxnLst/>
              <a:rect l="l" t="t" r="r" b="b"/>
              <a:pathLst>
                <a:path w="2418" h="14657" extrusionOk="0">
                  <a:moveTo>
                    <a:pt x="2227" y="0"/>
                  </a:moveTo>
                  <a:cubicBezTo>
                    <a:pt x="2155" y="107"/>
                    <a:pt x="2096" y="226"/>
                    <a:pt x="2024" y="346"/>
                  </a:cubicBezTo>
                  <a:cubicBezTo>
                    <a:pt x="1929" y="477"/>
                    <a:pt x="1858" y="631"/>
                    <a:pt x="1762" y="798"/>
                  </a:cubicBezTo>
                  <a:cubicBezTo>
                    <a:pt x="1727" y="869"/>
                    <a:pt x="1679" y="953"/>
                    <a:pt x="1643" y="1048"/>
                  </a:cubicBezTo>
                  <a:cubicBezTo>
                    <a:pt x="1608" y="1131"/>
                    <a:pt x="1560" y="1215"/>
                    <a:pt x="1512" y="1310"/>
                  </a:cubicBezTo>
                  <a:cubicBezTo>
                    <a:pt x="1334" y="1667"/>
                    <a:pt x="1167" y="2072"/>
                    <a:pt x="1012" y="2489"/>
                  </a:cubicBezTo>
                  <a:cubicBezTo>
                    <a:pt x="965" y="2596"/>
                    <a:pt x="929" y="2703"/>
                    <a:pt x="893" y="2822"/>
                  </a:cubicBezTo>
                  <a:cubicBezTo>
                    <a:pt x="869" y="2882"/>
                    <a:pt x="846" y="2917"/>
                    <a:pt x="834" y="2977"/>
                  </a:cubicBezTo>
                  <a:cubicBezTo>
                    <a:pt x="810" y="3036"/>
                    <a:pt x="798" y="3096"/>
                    <a:pt x="774" y="3143"/>
                  </a:cubicBezTo>
                  <a:cubicBezTo>
                    <a:pt x="738" y="3263"/>
                    <a:pt x="691" y="3370"/>
                    <a:pt x="667" y="3489"/>
                  </a:cubicBezTo>
                  <a:cubicBezTo>
                    <a:pt x="631" y="3608"/>
                    <a:pt x="607" y="3727"/>
                    <a:pt x="560" y="3846"/>
                  </a:cubicBezTo>
                  <a:cubicBezTo>
                    <a:pt x="488" y="4084"/>
                    <a:pt x="441" y="4334"/>
                    <a:pt x="381" y="4572"/>
                  </a:cubicBezTo>
                  <a:cubicBezTo>
                    <a:pt x="322" y="4822"/>
                    <a:pt x="274" y="5084"/>
                    <a:pt x="238" y="5334"/>
                  </a:cubicBezTo>
                  <a:cubicBezTo>
                    <a:pt x="191" y="5584"/>
                    <a:pt x="143" y="5858"/>
                    <a:pt x="119" y="6108"/>
                  </a:cubicBezTo>
                  <a:lnTo>
                    <a:pt x="72" y="6513"/>
                  </a:lnTo>
                  <a:lnTo>
                    <a:pt x="36" y="6906"/>
                  </a:lnTo>
                  <a:cubicBezTo>
                    <a:pt x="24" y="7049"/>
                    <a:pt x="24" y="7180"/>
                    <a:pt x="12" y="7311"/>
                  </a:cubicBezTo>
                  <a:cubicBezTo>
                    <a:pt x="12" y="7454"/>
                    <a:pt x="0" y="7585"/>
                    <a:pt x="0" y="7715"/>
                  </a:cubicBezTo>
                  <a:lnTo>
                    <a:pt x="0" y="7906"/>
                  </a:lnTo>
                  <a:lnTo>
                    <a:pt x="0" y="8096"/>
                  </a:lnTo>
                  <a:lnTo>
                    <a:pt x="0" y="8489"/>
                  </a:lnTo>
                  <a:cubicBezTo>
                    <a:pt x="12" y="9013"/>
                    <a:pt x="36" y="9537"/>
                    <a:pt x="96" y="10025"/>
                  </a:cubicBezTo>
                  <a:cubicBezTo>
                    <a:pt x="96" y="10085"/>
                    <a:pt x="119" y="10144"/>
                    <a:pt x="119" y="10204"/>
                  </a:cubicBezTo>
                  <a:cubicBezTo>
                    <a:pt x="131" y="10263"/>
                    <a:pt x="131" y="10323"/>
                    <a:pt x="143" y="10382"/>
                  </a:cubicBezTo>
                  <a:cubicBezTo>
                    <a:pt x="155" y="10502"/>
                    <a:pt x="179" y="10621"/>
                    <a:pt x="203" y="10740"/>
                  </a:cubicBezTo>
                  <a:cubicBezTo>
                    <a:pt x="238" y="10978"/>
                    <a:pt x="298" y="11204"/>
                    <a:pt x="334" y="11418"/>
                  </a:cubicBezTo>
                  <a:cubicBezTo>
                    <a:pt x="369" y="11525"/>
                    <a:pt x="381" y="11645"/>
                    <a:pt x="417" y="11752"/>
                  </a:cubicBezTo>
                  <a:cubicBezTo>
                    <a:pt x="441" y="11859"/>
                    <a:pt x="477" y="11954"/>
                    <a:pt x="488" y="12061"/>
                  </a:cubicBezTo>
                  <a:cubicBezTo>
                    <a:pt x="548" y="12276"/>
                    <a:pt x="596" y="12466"/>
                    <a:pt x="655" y="12657"/>
                  </a:cubicBezTo>
                  <a:cubicBezTo>
                    <a:pt x="774" y="13026"/>
                    <a:pt x="869" y="13383"/>
                    <a:pt x="988" y="13681"/>
                  </a:cubicBezTo>
                  <a:cubicBezTo>
                    <a:pt x="1108" y="13978"/>
                    <a:pt x="1203" y="14252"/>
                    <a:pt x="1286" y="14454"/>
                  </a:cubicBezTo>
                  <a:cubicBezTo>
                    <a:pt x="1310" y="14502"/>
                    <a:pt x="1334" y="14550"/>
                    <a:pt x="1346" y="14597"/>
                  </a:cubicBezTo>
                  <a:lnTo>
                    <a:pt x="1465" y="14657"/>
                  </a:lnTo>
                  <a:lnTo>
                    <a:pt x="1429" y="14478"/>
                  </a:lnTo>
                  <a:lnTo>
                    <a:pt x="1381" y="14300"/>
                  </a:lnTo>
                  <a:cubicBezTo>
                    <a:pt x="1369" y="14240"/>
                    <a:pt x="1346" y="14181"/>
                    <a:pt x="1334" y="14097"/>
                  </a:cubicBezTo>
                  <a:cubicBezTo>
                    <a:pt x="1310" y="13966"/>
                    <a:pt x="1262" y="13823"/>
                    <a:pt x="1227" y="13669"/>
                  </a:cubicBezTo>
                  <a:cubicBezTo>
                    <a:pt x="1215" y="13597"/>
                    <a:pt x="1191" y="13502"/>
                    <a:pt x="1167" y="13430"/>
                  </a:cubicBezTo>
                  <a:cubicBezTo>
                    <a:pt x="1155" y="13359"/>
                    <a:pt x="1143" y="13264"/>
                    <a:pt x="1108" y="13180"/>
                  </a:cubicBezTo>
                  <a:cubicBezTo>
                    <a:pt x="1084" y="13002"/>
                    <a:pt x="1036" y="12823"/>
                    <a:pt x="988" y="12621"/>
                  </a:cubicBezTo>
                  <a:cubicBezTo>
                    <a:pt x="953" y="12430"/>
                    <a:pt x="929" y="12240"/>
                    <a:pt x="893" y="12026"/>
                  </a:cubicBezTo>
                  <a:cubicBezTo>
                    <a:pt x="869" y="11930"/>
                    <a:pt x="858" y="11823"/>
                    <a:pt x="834" y="11716"/>
                  </a:cubicBezTo>
                  <a:cubicBezTo>
                    <a:pt x="810" y="11609"/>
                    <a:pt x="798" y="11514"/>
                    <a:pt x="786" y="11395"/>
                  </a:cubicBezTo>
                  <a:cubicBezTo>
                    <a:pt x="750" y="11168"/>
                    <a:pt x="727" y="10942"/>
                    <a:pt x="691" y="10704"/>
                  </a:cubicBezTo>
                  <a:cubicBezTo>
                    <a:pt x="679" y="10585"/>
                    <a:pt x="667" y="10466"/>
                    <a:pt x="667" y="10347"/>
                  </a:cubicBezTo>
                  <a:cubicBezTo>
                    <a:pt x="667" y="10287"/>
                    <a:pt x="655" y="10228"/>
                    <a:pt x="655" y="10168"/>
                  </a:cubicBezTo>
                  <a:cubicBezTo>
                    <a:pt x="655" y="10109"/>
                    <a:pt x="631" y="10049"/>
                    <a:pt x="631" y="9990"/>
                  </a:cubicBezTo>
                  <a:cubicBezTo>
                    <a:pt x="631" y="9871"/>
                    <a:pt x="619" y="9751"/>
                    <a:pt x="607" y="9632"/>
                  </a:cubicBezTo>
                  <a:cubicBezTo>
                    <a:pt x="596" y="9513"/>
                    <a:pt x="596" y="9382"/>
                    <a:pt x="596" y="9263"/>
                  </a:cubicBezTo>
                  <a:cubicBezTo>
                    <a:pt x="596" y="9144"/>
                    <a:pt x="596" y="9013"/>
                    <a:pt x="572" y="8894"/>
                  </a:cubicBezTo>
                  <a:lnTo>
                    <a:pt x="572" y="8692"/>
                  </a:lnTo>
                  <a:lnTo>
                    <a:pt x="572" y="8501"/>
                  </a:lnTo>
                  <a:lnTo>
                    <a:pt x="572" y="8120"/>
                  </a:lnTo>
                  <a:lnTo>
                    <a:pt x="572" y="7918"/>
                  </a:lnTo>
                  <a:lnTo>
                    <a:pt x="596" y="7727"/>
                  </a:lnTo>
                  <a:cubicBezTo>
                    <a:pt x="596" y="7596"/>
                    <a:pt x="607" y="7477"/>
                    <a:pt x="607" y="7346"/>
                  </a:cubicBezTo>
                  <a:cubicBezTo>
                    <a:pt x="607" y="7204"/>
                    <a:pt x="619" y="7084"/>
                    <a:pt x="631" y="6953"/>
                  </a:cubicBezTo>
                  <a:lnTo>
                    <a:pt x="667" y="6572"/>
                  </a:lnTo>
                  <a:cubicBezTo>
                    <a:pt x="679" y="6430"/>
                    <a:pt x="691" y="6311"/>
                    <a:pt x="715" y="6180"/>
                  </a:cubicBezTo>
                  <a:cubicBezTo>
                    <a:pt x="738" y="5930"/>
                    <a:pt x="774" y="5680"/>
                    <a:pt x="810" y="5418"/>
                  </a:cubicBezTo>
                  <a:cubicBezTo>
                    <a:pt x="834" y="5299"/>
                    <a:pt x="858" y="5168"/>
                    <a:pt x="869" y="5048"/>
                  </a:cubicBezTo>
                  <a:cubicBezTo>
                    <a:pt x="893" y="4929"/>
                    <a:pt x="917" y="4798"/>
                    <a:pt x="929" y="4679"/>
                  </a:cubicBezTo>
                  <a:cubicBezTo>
                    <a:pt x="977" y="4441"/>
                    <a:pt x="1024" y="4191"/>
                    <a:pt x="1084" y="3965"/>
                  </a:cubicBezTo>
                  <a:cubicBezTo>
                    <a:pt x="1108" y="3846"/>
                    <a:pt x="1143" y="3727"/>
                    <a:pt x="1155" y="3620"/>
                  </a:cubicBezTo>
                  <a:cubicBezTo>
                    <a:pt x="1191" y="3501"/>
                    <a:pt x="1215" y="3394"/>
                    <a:pt x="1250" y="3286"/>
                  </a:cubicBezTo>
                  <a:cubicBezTo>
                    <a:pt x="1262" y="3227"/>
                    <a:pt x="1274" y="3167"/>
                    <a:pt x="1286" y="3120"/>
                  </a:cubicBezTo>
                  <a:cubicBezTo>
                    <a:pt x="1310" y="3060"/>
                    <a:pt x="1322" y="3013"/>
                    <a:pt x="1334" y="2953"/>
                  </a:cubicBezTo>
                  <a:cubicBezTo>
                    <a:pt x="1369" y="2846"/>
                    <a:pt x="1393" y="2727"/>
                    <a:pt x="1429" y="2620"/>
                  </a:cubicBezTo>
                  <a:cubicBezTo>
                    <a:pt x="1500" y="2417"/>
                    <a:pt x="1560" y="2203"/>
                    <a:pt x="1620" y="2012"/>
                  </a:cubicBezTo>
                  <a:cubicBezTo>
                    <a:pt x="1643" y="1905"/>
                    <a:pt x="1679" y="1822"/>
                    <a:pt x="1727" y="1715"/>
                  </a:cubicBezTo>
                  <a:cubicBezTo>
                    <a:pt x="1750" y="1631"/>
                    <a:pt x="1798" y="1524"/>
                    <a:pt x="1822" y="1429"/>
                  </a:cubicBezTo>
                  <a:cubicBezTo>
                    <a:pt x="1965" y="1072"/>
                    <a:pt x="2096" y="738"/>
                    <a:pt x="2227" y="453"/>
                  </a:cubicBezTo>
                  <a:cubicBezTo>
                    <a:pt x="2298" y="286"/>
                    <a:pt x="2358" y="143"/>
                    <a:pt x="2417" y="0"/>
                  </a:cubicBezTo>
                  <a:close/>
                </a:path>
              </a:pathLst>
            </a:custGeom>
            <a:solidFill>
              <a:srgbClr val="EED9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53"/>
            <p:cNvSpPr/>
            <p:nvPr/>
          </p:nvSpPr>
          <p:spPr>
            <a:xfrm>
              <a:off x="1861225" y="3463950"/>
              <a:ext cx="590875" cy="22350"/>
            </a:xfrm>
            <a:custGeom>
              <a:avLst/>
              <a:gdLst/>
              <a:ahLst/>
              <a:cxnLst/>
              <a:rect l="l" t="t" r="r" b="b"/>
              <a:pathLst>
                <a:path w="23635" h="894" extrusionOk="0">
                  <a:moveTo>
                    <a:pt x="441" y="0"/>
                  </a:moveTo>
                  <a:cubicBezTo>
                    <a:pt x="191" y="0"/>
                    <a:pt x="1" y="191"/>
                    <a:pt x="1" y="441"/>
                  </a:cubicBezTo>
                  <a:cubicBezTo>
                    <a:pt x="1" y="691"/>
                    <a:pt x="191" y="893"/>
                    <a:pt x="441" y="893"/>
                  </a:cubicBezTo>
                  <a:lnTo>
                    <a:pt x="23182" y="893"/>
                  </a:lnTo>
                  <a:cubicBezTo>
                    <a:pt x="23432" y="893"/>
                    <a:pt x="23635" y="691"/>
                    <a:pt x="23635" y="441"/>
                  </a:cubicBezTo>
                  <a:cubicBezTo>
                    <a:pt x="23635" y="191"/>
                    <a:pt x="23432" y="0"/>
                    <a:pt x="23182" y="0"/>
                  </a:cubicBezTo>
                  <a:close/>
                </a:path>
              </a:pathLst>
            </a:custGeom>
            <a:solidFill>
              <a:srgbClr val="7E5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53"/>
            <p:cNvSpPr/>
            <p:nvPr/>
          </p:nvSpPr>
          <p:spPr>
            <a:xfrm>
              <a:off x="1987725" y="3548500"/>
              <a:ext cx="172675" cy="177400"/>
            </a:xfrm>
            <a:custGeom>
              <a:avLst/>
              <a:gdLst/>
              <a:ahLst/>
              <a:cxnLst/>
              <a:rect l="l" t="t" r="r" b="b"/>
              <a:pathLst>
                <a:path w="6907" h="7096" extrusionOk="0">
                  <a:moveTo>
                    <a:pt x="4354" y="1"/>
                  </a:moveTo>
                  <a:cubicBezTo>
                    <a:pt x="3421" y="1"/>
                    <a:pt x="2493" y="82"/>
                    <a:pt x="1549" y="226"/>
                  </a:cubicBezTo>
                  <a:lnTo>
                    <a:pt x="1549" y="250"/>
                  </a:lnTo>
                  <a:cubicBezTo>
                    <a:pt x="2799" y="262"/>
                    <a:pt x="3549" y="1702"/>
                    <a:pt x="3216" y="3429"/>
                  </a:cubicBezTo>
                  <a:cubicBezTo>
                    <a:pt x="2870" y="5167"/>
                    <a:pt x="1489" y="6560"/>
                    <a:pt x="1" y="6882"/>
                  </a:cubicBezTo>
                  <a:lnTo>
                    <a:pt x="1" y="6894"/>
                  </a:lnTo>
                  <a:cubicBezTo>
                    <a:pt x="726" y="6840"/>
                    <a:pt x="1446" y="6810"/>
                    <a:pt x="2165" y="6810"/>
                  </a:cubicBezTo>
                  <a:cubicBezTo>
                    <a:pt x="3370" y="6810"/>
                    <a:pt x="4572" y="6895"/>
                    <a:pt x="5787" y="7096"/>
                  </a:cubicBezTo>
                  <a:lnTo>
                    <a:pt x="5787" y="7072"/>
                  </a:lnTo>
                  <a:cubicBezTo>
                    <a:pt x="4418" y="6620"/>
                    <a:pt x="3609" y="5191"/>
                    <a:pt x="3954" y="3441"/>
                  </a:cubicBezTo>
                  <a:cubicBezTo>
                    <a:pt x="4299" y="1714"/>
                    <a:pt x="5549" y="250"/>
                    <a:pt x="6907" y="226"/>
                  </a:cubicBezTo>
                  <a:lnTo>
                    <a:pt x="6907" y="214"/>
                  </a:lnTo>
                  <a:cubicBezTo>
                    <a:pt x="6042" y="67"/>
                    <a:pt x="5196" y="1"/>
                    <a:pt x="4354" y="1"/>
                  </a:cubicBez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53"/>
            <p:cNvSpPr/>
            <p:nvPr/>
          </p:nvSpPr>
          <p:spPr>
            <a:xfrm>
              <a:off x="1956775" y="3589550"/>
              <a:ext cx="236375" cy="114325"/>
            </a:xfrm>
            <a:custGeom>
              <a:avLst/>
              <a:gdLst/>
              <a:ahLst/>
              <a:cxnLst/>
              <a:rect l="l" t="t" r="r" b="b"/>
              <a:pathLst>
                <a:path w="9455" h="4573" extrusionOk="0">
                  <a:moveTo>
                    <a:pt x="1096" y="1"/>
                  </a:moveTo>
                  <a:cubicBezTo>
                    <a:pt x="727" y="1442"/>
                    <a:pt x="358" y="2870"/>
                    <a:pt x="1" y="4287"/>
                  </a:cubicBezTo>
                  <a:lnTo>
                    <a:pt x="13" y="4287"/>
                  </a:lnTo>
                  <a:cubicBezTo>
                    <a:pt x="578" y="3226"/>
                    <a:pt x="2567" y="2084"/>
                    <a:pt x="4709" y="2084"/>
                  </a:cubicBezTo>
                  <a:cubicBezTo>
                    <a:pt x="4731" y="2084"/>
                    <a:pt x="4753" y="2084"/>
                    <a:pt x="4775" y="2084"/>
                  </a:cubicBezTo>
                  <a:cubicBezTo>
                    <a:pt x="6930" y="2096"/>
                    <a:pt x="8633" y="3406"/>
                    <a:pt x="8764" y="4573"/>
                  </a:cubicBezTo>
                  <a:lnTo>
                    <a:pt x="8776" y="4573"/>
                  </a:lnTo>
                  <a:cubicBezTo>
                    <a:pt x="9038" y="3085"/>
                    <a:pt x="9252" y="1596"/>
                    <a:pt x="9454" y="96"/>
                  </a:cubicBezTo>
                  <a:lnTo>
                    <a:pt x="9430" y="96"/>
                  </a:lnTo>
                  <a:cubicBezTo>
                    <a:pt x="9014" y="1092"/>
                    <a:pt x="7156" y="1502"/>
                    <a:pt x="5072" y="1502"/>
                  </a:cubicBezTo>
                  <a:cubicBezTo>
                    <a:pt x="5013" y="1502"/>
                    <a:pt x="4954" y="1502"/>
                    <a:pt x="4894" y="1501"/>
                  </a:cubicBezTo>
                  <a:cubicBezTo>
                    <a:pt x="2739" y="1477"/>
                    <a:pt x="1120" y="1001"/>
                    <a:pt x="1120" y="1"/>
                  </a:cubicBez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53"/>
            <p:cNvSpPr/>
            <p:nvPr/>
          </p:nvSpPr>
          <p:spPr>
            <a:xfrm>
              <a:off x="2035350" y="3228750"/>
              <a:ext cx="110175" cy="112600"/>
            </a:xfrm>
            <a:custGeom>
              <a:avLst/>
              <a:gdLst/>
              <a:ahLst/>
              <a:cxnLst/>
              <a:rect l="l" t="t" r="r" b="b"/>
              <a:pathLst>
                <a:path w="4407" h="4504" extrusionOk="0">
                  <a:moveTo>
                    <a:pt x="2765" y="1"/>
                  </a:moveTo>
                  <a:cubicBezTo>
                    <a:pt x="2169" y="1"/>
                    <a:pt x="1576" y="52"/>
                    <a:pt x="977" y="145"/>
                  </a:cubicBezTo>
                  <a:cubicBezTo>
                    <a:pt x="1787" y="145"/>
                    <a:pt x="2263" y="1086"/>
                    <a:pt x="2049" y="2181"/>
                  </a:cubicBezTo>
                  <a:cubicBezTo>
                    <a:pt x="1823" y="3289"/>
                    <a:pt x="953" y="4182"/>
                    <a:pt x="1" y="4384"/>
                  </a:cubicBezTo>
                  <a:cubicBezTo>
                    <a:pt x="462" y="4353"/>
                    <a:pt x="924" y="4335"/>
                    <a:pt x="1388" y="4335"/>
                  </a:cubicBezTo>
                  <a:cubicBezTo>
                    <a:pt x="2158" y="4335"/>
                    <a:pt x="2931" y="4384"/>
                    <a:pt x="3704" y="4503"/>
                  </a:cubicBezTo>
                  <a:cubicBezTo>
                    <a:pt x="2799" y="4205"/>
                    <a:pt x="2287" y="3289"/>
                    <a:pt x="2513" y="2181"/>
                  </a:cubicBezTo>
                  <a:cubicBezTo>
                    <a:pt x="2739" y="1086"/>
                    <a:pt x="3537" y="145"/>
                    <a:pt x="4406" y="133"/>
                  </a:cubicBezTo>
                  <a:cubicBezTo>
                    <a:pt x="3851" y="43"/>
                    <a:pt x="3306" y="1"/>
                    <a:pt x="2765" y="1"/>
                  </a:cubicBez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53"/>
            <p:cNvSpPr/>
            <p:nvPr/>
          </p:nvSpPr>
          <p:spPr>
            <a:xfrm>
              <a:off x="2014525" y="3254400"/>
              <a:ext cx="151225" cy="73250"/>
            </a:xfrm>
            <a:custGeom>
              <a:avLst/>
              <a:gdLst/>
              <a:ahLst/>
              <a:cxnLst/>
              <a:rect l="l" t="t" r="r" b="b"/>
              <a:pathLst>
                <a:path w="6049" h="2930" extrusionOk="0">
                  <a:moveTo>
                    <a:pt x="691" y="0"/>
                  </a:moveTo>
                  <a:cubicBezTo>
                    <a:pt x="453" y="917"/>
                    <a:pt x="215" y="1834"/>
                    <a:pt x="1" y="2739"/>
                  </a:cubicBezTo>
                  <a:lnTo>
                    <a:pt x="12" y="2739"/>
                  </a:lnTo>
                  <a:cubicBezTo>
                    <a:pt x="379" y="2054"/>
                    <a:pt x="1670" y="1334"/>
                    <a:pt x="3027" y="1334"/>
                  </a:cubicBezTo>
                  <a:cubicBezTo>
                    <a:pt x="3038" y="1334"/>
                    <a:pt x="3049" y="1334"/>
                    <a:pt x="3060" y="1334"/>
                  </a:cubicBezTo>
                  <a:cubicBezTo>
                    <a:pt x="4442" y="1358"/>
                    <a:pt x="5537" y="2191"/>
                    <a:pt x="5608" y="2929"/>
                  </a:cubicBezTo>
                  <a:lnTo>
                    <a:pt x="5620" y="2929"/>
                  </a:lnTo>
                  <a:cubicBezTo>
                    <a:pt x="5787" y="1977"/>
                    <a:pt x="5918" y="1024"/>
                    <a:pt x="6049" y="60"/>
                  </a:cubicBezTo>
                  <a:lnTo>
                    <a:pt x="6037" y="60"/>
                  </a:lnTo>
                  <a:cubicBezTo>
                    <a:pt x="5775" y="715"/>
                    <a:pt x="4525" y="965"/>
                    <a:pt x="3132" y="965"/>
                  </a:cubicBezTo>
                  <a:cubicBezTo>
                    <a:pt x="1751" y="953"/>
                    <a:pt x="727" y="643"/>
                    <a:pt x="715" y="0"/>
                  </a:cubicBez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53"/>
            <p:cNvSpPr/>
            <p:nvPr/>
          </p:nvSpPr>
          <p:spPr>
            <a:xfrm>
              <a:off x="2077325" y="2946425"/>
              <a:ext cx="78900" cy="80600"/>
            </a:xfrm>
            <a:custGeom>
              <a:avLst/>
              <a:gdLst/>
              <a:ahLst/>
              <a:cxnLst/>
              <a:rect l="l" t="t" r="r" b="b"/>
              <a:pathLst>
                <a:path w="3156" h="3224" extrusionOk="0">
                  <a:moveTo>
                    <a:pt x="2009" y="1"/>
                  </a:moveTo>
                  <a:cubicBezTo>
                    <a:pt x="1579" y="1"/>
                    <a:pt x="1152" y="40"/>
                    <a:pt x="715" y="104"/>
                  </a:cubicBezTo>
                  <a:cubicBezTo>
                    <a:pt x="1275" y="104"/>
                    <a:pt x="1620" y="770"/>
                    <a:pt x="1477" y="1556"/>
                  </a:cubicBezTo>
                  <a:cubicBezTo>
                    <a:pt x="1322" y="2342"/>
                    <a:pt x="679" y="2985"/>
                    <a:pt x="1" y="3140"/>
                  </a:cubicBezTo>
                  <a:cubicBezTo>
                    <a:pt x="325" y="3109"/>
                    <a:pt x="645" y="3095"/>
                    <a:pt x="963" y="3095"/>
                  </a:cubicBezTo>
                  <a:cubicBezTo>
                    <a:pt x="1521" y="3095"/>
                    <a:pt x="2075" y="3140"/>
                    <a:pt x="2644" y="3223"/>
                  </a:cubicBezTo>
                  <a:cubicBezTo>
                    <a:pt x="2025" y="3021"/>
                    <a:pt x="1668" y="2366"/>
                    <a:pt x="1810" y="1556"/>
                  </a:cubicBezTo>
                  <a:cubicBezTo>
                    <a:pt x="1977" y="770"/>
                    <a:pt x="2549" y="104"/>
                    <a:pt x="3156" y="104"/>
                  </a:cubicBezTo>
                  <a:cubicBezTo>
                    <a:pt x="2766" y="31"/>
                    <a:pt x="2387" y="1"/>
                    <a:pt x="2009" y="1"/>
                  </a:cubicBez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53"/>
            <p:cNvSpPr/>
            <p:nvPr/>
          </p:nvSpPr>
          <p:spPr>
            <a:xfrm>
              <a:off x="2063650" y="2964775"/>
              <a:ext cx="107475" cy="52125"/>
            </a:xfrm>
            <a:custGeom>
              <a:avLst/>
              <a:gdLst/>
              <a:ahLst/>
              <a:cxnLst/>
              <a:rect l="l" t="t" r="r" b="b"/>
              <a:pathLst>
                <a:path w="4299" h="2085" extrusionOk="0">
                  <a:moveTo>
                    <a:pt x="500" y="1"/>
                  </a:moveTo>
                  <a:cubicBezTo>
                    <a:pt x="333" y="656"/>
                    <a:pt x="155" y="1310"/>
                    <a:pt x="0" y="1965"/>
                  </a:cubicBezTo>
                  <a:cubicBezTo>
                    <a:pt x="259" y="1482"/>
                    <a:pt x="1170" y="953"/>
                    <a:pt x="2135" y="953"/>
                  </a:cubicBezTo>
                  <a:cubicBezTo>
                    <a:pt x="2146" y="953"/>
                    <a:pt x="2156" y="953"/>
                    <a:pt x="2167" y="953"/>
                  </a:cubicBezTo>
                  <a:cubicBezTo>
                    <a:pt x="3155" y="953"/>
                    <a:pt x="3929" y="1572"/>
                    <a:pt x="3989" y="2084"/>
                  </a:cubicBezTo>
                  <a:cubicBezTo>
                    <a:pt x="4096" y="1418"/>
                    <a:pt x="4203" y="739"/>
                    <a:pt x="4298" y="48"/>
                  </a:cubicBezTo>
                  <a:lnTo>
                    <a:pt x="4298" y="48"/>
                  </a:lnTo>
                  <a:cubicBezTo>
                    <a:pt x="4114" y="510"/>
                    <a:pt x="3269" y="692"/>
                    <a:pt x="2318" y="692"/>
                  </a:cubicBezTo>
                  <a:cubicBezTo>
                    <a:pt x="2288" y="692"/>
                    <a:pt x="2257" y="692"/>
                    <a:pt x="2227" y="691"/>
                  </a:cubicBezTo>
                  <a:cubicBezTo>
                    <a:pt x="1250" y="667"/>
                    <a:pt x="500" y="453"/>
                    <a:pt x="500" y="1"/>
                  </a:cubicBez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53"/>
            <p:cNvSpPr/>
            <p:nvPr/>
          </p:nvSpPr>
          <p:spPr>
            <a:xfrm>
              <a:off x="1475475" y="3557125"/>
              <a:ext cx="1331425" cy="748025"/>
            </a:xfrm>
            <a:custGeom>
              <a:avLst/>
              <a:gdLst/>
              <a:ahLst/>
              <a:cxnLst/>
              <a:rect l="l" t="t" r="r" b="b"/>
              <a:pathLst>
                <a:path w="53257" h="29921" extrusionOk="0">
                  <a:moveTo>
                    <a:pt x="53257" y="18336"/>
                  </a:moveTo>
                  <a:cubicBezTo>
                    <a:pt x="53257" y="18344"/>
                    <a:pt x="53257" y="18352"/>
                    <a:pt x="53257" y="18359"/>
                  </a:cubicBezTo>
                  <a:lnTo>
                    <a:pt x="53257" y="18359"/>
                  </a:lnTo>
                  <a:lnTo>
                    <a:pt x="53257" y="18336"/>
                  </a:lnTo>
                  <a:close/>
                  <a:moveTo>
                    <a:pt x="179" y="0"/>
                  </a:moveTo>
                  <a:lnTo>
                    <a:pt x="0" y="679"/>
                  </a:lnTo>
                  <a:lnTo>
                    <a:pt x="1655" y="2584"/>
                  </a:lnTo>
                  <a:lnTo>
                    <a:pt x="12764" y="15454"/>
                  </a:lnTo>
                  <a:lnTo>
                    <a:pt x="12740" y="15621"/>
                  </a:lnTo>
                  <a:lnTo>
                    <a:pt x="12704" y="16073"/>
                  </a:lnTo>
                  <a:lnTo>
                    <a:pt x="12764" y="16109"/>
                  </a:lnTo>
                  <a:cubicBezTo>
                    <a:pt x="12538" y="16347"/>
                    <a:pt x="12359" y="16609"/>
                    <a:pt x="12240" y="16931"/>
                  </a:cubicBezTo>
                  <a:cubicBezTo>
                    <a:pt x="12109" y="17252"/>
                    <a:pt x="12026" y="17597"/>
                    <a:pt x="12026" y="17967"/>
                  </a:cubicBezTo>
                  <a:cubicBezTo>
                    <a:pt x="12026" y="18098"/>
                    <a:pt x="12049" y="18217"/>
                    <a:pt x="12061" y="18359"/>
                  </a:cubicBezTo>
                  <a:lnTo>
                    <a:pt x="12026" y="18359"/>
                  </a:lnTo>
                  <a:cubicBezTo>
                    <a:pt x="12026" y="18836"/>
                    <a:pt x="12085" y="19288"/>
                    <a:pt x="12192" y="19753"/>
                  </a:cubicBezTo>
                  <a:cubicBezTo>
                    <a:pt x="12299" y="20205"/>
                    <a:pt x="12442" y="20657"/>
                    <a:pt x="12645" y="21098"/>
                  </a:cubicBezTo>
                  <a:cubicBezTo>
                    <a:pt x="13276" y="22550"/>
                    <a:pt x="14407" y="23908"/>
                    <a:pt x="15931" y="25087"/>
                  </a:cubicBezTo>
                  <a:cubicBezTo>
                    <a:pt x="17419" y="26241"/>
                    <a:pt x="19265" y="27242"/>
                    <a:pt x="21396" y="28027"/>
                  </a:cubicBezTo>
                  <a:cubicBezTo>
                    <a:pt x="24622" y="29218"/>
                    <a:pt x="28492" y="29920"/>
                    <a:pt x="32647" y="29920"/>
                  </a:cubicBezTo>
                  <a:cubicBezTo>
                    <a:pt x="36791" y="29920"/>
                    <a:pt x="40648" y="29218"/>
                    <a:pt x="43899" y="28027"/>
                  </a:cubicBezTo>
                  <a:cubicBezTo>
                    <a:pt x="46018" y="27242"/>
                    <a:pt x="47863" y="26241"/>
                    <a:pt x="49364" y="25087"/>
                  </a:cubicBezTo>
                  <a:cubicBezTo>
                    <a:pt x="51590" y="23324"/>
                    <a:pt x="52983" y="21229"/>
                    <a:pt x="53233" y="18931"/>
                  </a:cubicBezTo>
                  <a:cubicBezTo>
                    <a:pt x="53245" y="18748"/>
                    <a:pt x="53256" y="18554"/>
                    <a:pt x="53257" y="18359"/>
                  </a:cubicBezTo>
                  <a:lnTo>
                    <a:pt x="28635" y="18359"/>
                  </a:lnTo>
                  <a:cubicBezTo>
                    <a:pt x="28659" y="18240"/>
                    <a:pt x="28671" y="18098"/>
                    <a:pt x="28671" y="17967"/>
                  </a:cubicBezTo>
                  <a:cubicBezTo>
                    <a:pt x="28671" y="16466"/>
                    <a:pt x="27444" y="15228"/>
                    <a:pt x="25932" y="15228"/>
                  </a:cubicBezTo>
                  <a:lnTo>
                    <a:pt x="25182" y="15228"/>
                  </a:lnTo>
                  <a:cubicBezTo>
                    <a:pt x="25182" y="14228"/>
                    <a:pt x="24372" y="13418"/>
                    <a:pt x="23372" y="13418"/>
                  </a:cubicBezTo>
                  <a:lnTo>
                    <a:pt x="15990" y="13418"/>
                  </a:lnTo>
                  <a:cubicBezTo>
                    <a:pt x="15621" y="13418"/>
                    <a:pt x="15276" y="13514"/>
                    <a:pt x="14990" y="13716"/>
                  </a:cubicBezTo>
                  <a:lnTo>
                    <a:pt x="179" y="0"/>
                  </a:lnTo>
                  <a:close/>
                </a:path>
              </a:pathLst>
            </a:custGeom>
            <a:solidFill>
              <a:srgbClr val="9B78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9" name="Google Shape;5619;p53"/>
            <p:cNvSpPr/>
            <p:nvPr/>
          </p:nvSpPr>
          <p:spPr>
            <a:xfrm>
              <a:off x="1817475" y="4128625"/>
              <a:ext cx="947475" cy="176525"/>
            </a:xfrm>
            <a:custGeom>
              <a:avLst/>
              <a:gdLst/>
              <a:ahLst/>
              <a:cxnLst/>
              <a:rect l="l" t="t" r="r" b="b"/>
              <a:pathLst>
                <a:path w="37899" h="7061" extrusionOk="0">
                  <a:moveTo>
                    <a:pt x="1" y="0"/>
                  </a:moveTo>
                  <a:cubicBezTo>
                    <a:pt x="3156" y="4155"/>
                    <a:pt x="10466" y="7060"/>
                    <a:pt x="18943" y="7060"/>
                  </a:cubicBezTo>
                  <a:cubicBezTo>
                    <a:pt x="27444" y="7060"/>
                    <a:pt x="34743" y="4155"/>
                    <a:pt x="37898" y="0"/>
                  </a:cubicBezTo>
                  <a:close/>
                </a:path>
              </a:pathLst>
            </a:custGeom>
            <a:solidFill>
              <a:srgbClr val="8465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0" name="Google Shape;5620;p53"/>
            <p:cNvSpPr/>
            <p:nvPr/>
          </p:nvSpPr>
          <p:spPr>
            <a:xfrm>
              <a:off x="2329450" y="4056575"/>
              <a:ext cx="35450" cy="59275"/>
            </a:xfrm>
            <a:custGeom>
              <a:avLst/>
              <a:gdLst/>
              <a:ahLst/>
              <a:cxnLst/>
              <a:rect l="l" t="t" r="r" b="b"/>
              <a:pathLst>
                <a:path w="1418" h="2371" extrusionOk="0">
                  <a:moveTo>
                    <a:pt x="0" y="1"/>
                  </a:moveTo>
                  <a:lnTo>
                    <a:pt x="0" y="2370"/>
                  </a:lnTo>
                  <a:lnTo>
                    <a:pt x="1417" y="2370"/>
                  </a:lnTo>
                  <a:lnTo>
                    <a:pt x="1417" y="1"/>
                  </a:lnTo>
                  <a:close/>
                </a:path>
              </a:pathLst>
            </a:custGeom>
            <a:solidFill>
              <a:srgbClr val="624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1" name="Google Shape;5621;p53"/>
            <p:cNvSpPr/>
            <p:nvPr/>
          </p:nvSpPr>
          <p:spPr>
            <a:xfrm>
              <a:off x="2347000" y="4056575"/>
              <a:ext cx="17600" cy="59275"/>
            </a:xfrm>
            <a:custGeom>
              <a:avLst/>
              <a:gdLst/>
              <a:ahLst/>
              <a:cxnLst/>
              <a:rect l="l" t="t" r="r" b="b"/>
              <a:pathLst>
                <a:path w="704" h="2371" extrusionOk="0">
                  <a:moveTo>
                    <a:pt x="1" y="1"/>
                  </a:moveTo>
                  <a:lnTo>
                    <a:pt x="1" y="2370"/>
                  </a:lnTo>
                  <a:lnTo>
                    <a:pt x="703" y="2370"/>
                  </a:lnTo>
                  <a:lnTo>
                    <a:pt x="703" y="1"/>
                  </a:lnTo>
                  <a:close/>
                </a:path>
              </a:pathLst>
            </a:custGeom>
            <a:solidFill>
              <a:srgbClr val="483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2" name="Google Shape;5622;p53"/>
            <p:cNvSpPr/>
            <p:nvPr/>
          </p:nvSpPr>
          <p:spPr>
            <a:xfrm>
              <a:off x="2384500" y="4056575"/>
              <a:ext cx="35450" cy="59275"/>
            </a:xfrm>
            <a:custGeom>
              <a:avLst/>
              <a:gdLst/>
              <a:ahLst/>
              <a:cxnLst/>
              <a:rect l="l" t="t" r="r" b="b"/>
              <a:pathLst>
                <a:path w="1418" h="2371" extrusionOk="0">
                  <a:moveTo>
                    <a:pt x="1" y="1"/>
                  </a:moveTo>
                  <a:lnTo>
                    <a:pt x="1" y="2370"/>
                  </a:lnTo>
                  <a:lnTo>
                    <a:pt x="1418" y="2370"/>
                  </a:lnTo>
                  <a:lnTo>
                    <a:pt x="1418" y="1"/>
                  </a:lnTo>
                  <a:close/>
                </a:path>
              </a:pathLst>
            </a:custGeom>
            <a:solidFill>
              <a:srgbClr val="624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3" name="Google Shape;5623;p53"/>
            <p:cNvSpPr/>
            <p:nvPr/>
          </p:nvSpPr>
          <p:spPr>
            <a:xfrm>
              <a:off x="2402375" y="4056575"/>
              <a:ext cx="17575" cy="59275"/>
            </a:xfrm>
            <a:custGeom>
              <a:avLst/>
              <a:gdLst/>
              <a:ahLst/>
              <a:cxnLst/>
              <a:rect l="l" t="t" r="r" b="b"/>
              <a:pathLst>
                <a:path w="703" h="2371" extrusionOk="0">
                  <a:moveTo>
                    <a:pt x="0" y="1"/>
                  </a:moveTo>
                  <a:lnTo>
                    <a:pt x="0" y="2370"/>
                  </a:lnTo>
                  <a:lnTo>
                    <a:pt x="703" y="2370"/>
                  </a:lnTo>
                  <a:lnTo>
                    <a:pt x="703" y="1"/>
                  </a:lnTo>
                  <a:close/>
                </a:path>
              </a:pathLst>
            </a:custGeom>
            <a:solidFill>
              <a:srgbClr val="483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4" name="Google Shape;5624;p53"/>
            <p:cNvSpPr/>
            <p:nvPr/>
          </p:nvSpPr>
          <p:spPr>
            <a:xfrm>
              <a:off x="2439575" y="4056575"/>
              <a:ext cx="35450" cy="59275"/>
            </a:xfrm>
            <a:custGeom>
              <a:avLst/>
              <a:gdLst/>
              <a:ahLst/>
              <a:cxnLst/>
              <a:rect l="l" t="t" r="r" b="b"/>
              <a:pathLst>
                <a:path w="1418" h="2371" extrusionOk="0">
                  <a:moveTo>
                    <a:pt x="1" y="1"/>
                  </a:moveTo>
                  <a:lnTo>
                    <a:pt x="1" y="2370"/>
                  </a:lnTo>
                  <a:lnTo>
                    <a:pt x="1417" y="2370"/>
                  </a:lnTo>
                  <a:lnTo>
                    <a:pt x="1417" y="1"/>
                  </a:lnTo>
                  <a:close/>
                </a:path>
              </a:pathLst>
            </a:custGeom>
            <a:solidFill>
              <a:srgbClr val="624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5" name="Google Shape;5625;p53"/>
            <p:cNvSpPr/>
            <p:nvPr/>
          </p:nvSpPr>
          <p:spPr>
            <a:xfrm>
              <a:off x="2457450" y="4056575"/>
              <a:ext cx="17575" cy="59275"/>
            </a:xfrm>
            <a:custGeom>
              <a:avLst/>
              <a:gdLst/>
              <a:ahLst/>
              <a:cxnLst/>
              <a:rect l="l" t="t" r="r" b="b"/>
              <a:pathLst>
                <a:path w="703" h="2371" extrusionOk="0">
                  <a:moveTo>
                    <a:pt x="0" y="1"/>
                  </a:moveTo>
                  <a:lnTo>
                    <a:pt x="0" y="2370"/>
                  </a:lnTo>
                  <a:lnTo>
                    <a:pt x="702" y="2370"/>
                  </a:lnTo>
                  <a:lnTo>
                    <a:pt x="702" y="1"/>
                  </a:lnTo>
                  <a:close/>
                </a:path>
              </a:pathLst>
            </a:custGeom>
            <a:solidFill>
              <a:srgbClr val="483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6" name="Google Shape;5626;p53"/>
            <p:cNvSpPr/>
            <p:nvPr/>
          </p:nvSpPr>
          <p:spPr>
            <a:xfrm>
              <a:off x="2494950" y="4056575"/>
              <a:ext cx="35450" cy="59275"/>
            </a:xfrm>
            <a:custGeom>
              <a:avLst/>
              <a:gdLst/>
              <a:ahLst/>
              <a:cxnLst/>
              <a:rect l="l" t="t" r="r" b="b"/>
              <a:pathLst>
                <a:path w="1418" h="2371" extrusionOk="0">
                  <a:moveTo>
                    <a:pt x="0" y="1"/>
                  </a:moveTo>
                  <a:lnTo>
                    <a:pt x="0" y="2370"/>
                  </a:lnTo>
                  <a:lnTo>
                    <a:pt x="1417" y="2370"/>
                  </a:lnTo>
                  <a:lnTo>
                    <a:pt x="1417" y="1"/>
                  </a:lnTo>
                  <a:close/>
                </a:path>
              </a:pathLst>
            </a:custGeom>
            <a:solidFill>
              <a:srgbClr val="624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53"/>
            <p:cNvSpPr/>
            <p:nvPr/>
          </p:nvSpPr>
          <p:spPr>
            <a:xfrm>
              <a:off x="2512500" y="4056575"/>
              <a:ext cx="17600" cy="59275"/>
            </a:xfrm>
            <a:custGeom>
              <a:avLst/>
              <a:gdLst/>
              <a:ahLst/>
              <a:cxnLst/>
              <a:rect l="l" t="t" r="r" b="b"/>
              <a:pathLst>
                <a:path w="704" h="2371" extrusionOk="0">
                  <a:moveTo>
                    <a:pt x="1" y="1"/>
                  </a:moveTo>
                  <a:lnTo>
                    <a:pt x="1" y="2370"/>
                  </a:lnTo>
                  <a:lnTo>
                    <a:pt x="703" y="2370"/>
                  </a:lnTo>
                  <a:lnTo>
                    <a:pt x="703" y="1"/>
                  </a:lnTo>
                  <a:close/>
                </a:path>
              </a:pathLst>
            </a:custGeom>
            <a:solidFill>
              <a:srgbClr val="483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53"/>
            <p:cNvSpPr/>
            <p:nvPr/>
          </p:nvSpPr>
          <p:spPr>
            <a:xfrm>
              <a:off x="2550300" y="4056575"/>
              <a:ext cx="35150" cy="59275"/>
            </a:xfrm>
            <a:custGeom>
              <a:avLst/>
              <a:gdLst/>
              <a:ahLst/>
              <a:cxnLst/>
              <a:rect l="l" t="t" r="r" b="b"/>
              <a:pathLst>
                <a:path w="1406" h="2371" extrusionOk="0">
                  <a:moveTo>
                    <a:pt x="1" y="1"/>
                  </a:moveTo>
                  <a:lnTo>
                    <a:pt x="1" y="2370"/>
                  </a:lnTo>
                  <a:lnTo>
                    <a:pt x="1406" y="2370"/>
                  </a:lnTo>
                  <a:lnTo>
                    <a:pt x="1406" y="1"/>
                  </a:lnTo>
                  <a:close/>
                </a:path>
              </a:pathLst>
            </a:custGeom>
            <a:solidFill>
              <a:srgbClr val="624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53"/>
            <p:cNvSpPr/>
            <p:nvPr/>
          </p:nvSpPr>
          <p:spPr>
            <a:xfrm>
              <a:off x="2567575" y="4056575"/>
              <a:ext cx="17575" cy="59275"/>
            </a:xfrm>
            <a:custGeom>
              <a:avLst/>
              <a:gdLst/>
              <a:ahLst/>
              <a:cxnLst/>
              <a:rect l="l" t="t" r="r" b="b"/>
              <a:pathLst>
                <a:path w="703" h="2371" extrusionOk="0">
                  <a:moveTo>
                    <a:pt x="0" y="1"/>
                  </a:moveTo>
                  <a:lnTo>
                    <a:pt x="0" y="2370"/>
                  </a:lnTo>
                  <a:lnTo>
                    <a:pt x="703" y="2370"/>
                  </a:lnTo>
                  <a:lnTo>
                    <a:pt x="703" y="1"/>
                  </a:lnTo>
                  <a:close/>
                </a:path>
              </a:pathLst>
            </a:custGeom>
            <a:solidFill>
              <a:srgbClr val="483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53"/>
            <p:cNvSpPr/>
            <p:nvPr/>
          </p:nvSpPr>
          <p:spPr>
            <a:xfrm>
              <a:off x="2684550" y="3854775"/>
              <a:ext cx="35450" cy="59250"/>
            </a:xfrm>
            <a:custGeom>
              <a:avLst/>
              <a:gdLst/>
              <a:ahLst/>
              <a:cxnLst/>
              <a:rect l="l" t="t" r="r" b="b"/>
              <a:pathLst>
                <a:path w="1418" h="2370" extrusionOk="0">
                  <a:moveTo>
                    <a:pt x="0" y="0"/>
                  </a:moveTo>
                  <a:lnTo>
                    <a:pt x="0" y="2370"/>
                  </a:lnTo>
                  <a:lnTo>
                    <a:pt x="1417" y="2370"/>
                  </a:lnTo>
                  <a:lnTo>
                    <a:pt x="1417" y="0"/>
                  </a:lnTo>
                  <a:close/>
                </a:path>
              </a:pathLst>
            </a:custGeom>
            <a:solidFill>
              <a:srgbClr val="624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53"/>
            <p:cNvSpPr/>
            <p:nvPr/>
          </p:nvSpPr>
          <p:spPr>
            <a:xfrm>
              <a:off x="2702400" y="3854775"/>
              <a:ext cx="17300" cy="59250"/>
            </a:xfrm>
            <a:custGeom>
              <a:avLst/>
              <a:gdLst/>
              <a:ahLst/>
              <a:cxnLst/>
              <a:rect l="l" t="t" r="r" b="b"/>
              <a:pathLst>
                <a:path w="692" h="2370" extrusionOk="0">
                  <a:moveTo>
                    <a:pt x="1" y="0"/>
                  </a:moveTo>
                  <a:lnTo>
                    <a:pt x="1" y="2370"/>
                  </a:lnTo>
                  <a:lnTo>
                    <a:pt x="691" y="2370"/>
                  </a:lnTo>
                  <a:lnTo>
                    <a:pt x="691" y="0"/>
                  </a:lnTo>
                  <a:close/>
                </a:path>
              </a:pathLst>
            </a:custGeom>
            <a:solidFill>
              <a:srgbClr val="483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53"/>
            <p:cNvSpPr/>
            <p:nvPr/>
          </p:nvSpPr>
          <p:spPr>
            <a:xfrm>
              <a:off x="2735750" y="3854775"/>
              <a:ext cx="35450" cy="59250"/>
            </a:xfrm>
            <a:custGeom>
              <a:avLst/>
              <a:gdLst/>
              <a:ahLst/>
              <a:cxnLst/>
              <a:rect l="l" t="t" r="r" b="b"/>
              <a:pathLst>
                <a:path w="1418" h="2370" extrusionOk="0">
                  <a:moveTo>
                    <a:pt x="0" y="0"/>
                  </a:moveTo>
                  <a:lnTo>
                    <a:pt x="0" y="2370"/>
                  </a:lnTo>
                  <a:lnTo>
                    <a:pt x="1417" y="2370"/>
                  </a:lnTo>
                  <a:lnTo>
                    <a:pt x="1417" y="0"/>
                  </a:lnTo>
                  <a:close/>
                </a:path>
              </a:pathLst>
            </a:custGeom>
            <a:solidFill>
              <a:srgbClr val="624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53"/>
            <p:cNvSpPr/>
            <p:nvPr/>
          </p:nvSpPr>
          <p:spPr>
            <a:xfrm>
              <a:off x="2753600" y="3854775"/>
              <a:ext cx="17600" cy="59250"/>
            </a:xfrm>
            <a:custGeom>
              <a:avLst/>
              <a:gdLst/>
              <a:ahLst/>
              <a:cxnLst/>
              <a:rect l="l" t="t" r="r" b="b"/>
              <a:pathLst>
                <a:path w="704" h="2370" extrusionOk="0">
                  <a:moveTo>
                    <a:pt x="1" y="0"/>
                  </a:moveTo>
                  <a:lnTo>
                    <a:pt x="1" y="2370"/>
                  </a:lnTo>
                  <a:lnTo>
                    <a:pt x="703" y="2370"/>
                  </a:lnTo>
                  <a:lnTo>
                    <a:pt x="703" y="0"/>
                  </a:lnTo>
                  <a:close/>
                </a:path>
              </a:pathLst>
            </a:custGeom>
            <a:solidFill>
              <a:srgbClr val="483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53"/>
            <p:cNvSpPr/>
            <p:nvPr/>
          </p:nvSpPr>
          <p:spPr>
            <a:xfrm>
              <a:off x="1873425" y="4184275"/>
              <a:ext cx="835550" cy="73550"/>
            </a:xfrm>
            <a:custGeom>
              <a:avLst/>
              <a:gdLst/>
              <a:ahLst/>
              <a:cxnLst/>
              <a:rect l="l" t="t" r="r" b="b"/>
              <a:pathLst>
                <a:path w="33422" h="2942" extrusionOk="0">
                  <a:moveTo>
                    <a:pt x="1" y="1"/>
                  </a:moveTo>
                  <a:cubicBezTo>
                    <a:pt x="1489" y="1155"/>
                    <a:pt x="3335" y="2156"/>
                    <a:pt x="5466" y="2941"/>
                  </a:cubicBezTo>
                  <a:lnTo>
                    <a:pt x="27969" y="2941"/>
                  </a:lnTo>
                  <a:cubicBezTo>
                    <a:pt x="30088" y="2156"/>
                    <a:pt x="31934" y="1155"/>
                    <a:pt x="33422" y="1"/>
                  </a:cubicBezTo>
                  <a:close/>
                </a:path>
              </a:pathLst>
            </a:custGeom>
            <a:solidFill>
              <a:srgbClr val="624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53"/>
            <p:cNvSpPr/>
            <p:nvPr/>
          </p:nvSpPr>
          <p:spPr>
            <a:xfrm>
              <a:off x="1516550" y="3621100"/>
              <a:ext cx="331600" cy="358700"/>
            </a:xfrm>
            <a:custGeom>
              <a:avLst/>
              <a:gdLst/>
              <a:ahLst/>
              <a:cxnLst/>
              <a:rect l="l" t="t" r="r" b="b"/>
              <a:pathLst>
                <a:path w="13264" h="14348" extrusionOk="0">
                  <a:moveTo>
                    <a:pt x="0" y="1"/>
                  </a:moveTo>
                  <a:lnTo>
                    <a:pt x="11109" y="12883"/>
                  </a:lnTo>
                  <a:lnTo>
                    <a:pt x="11026" y="13503"/>
                  </a:lnTo>
                  <a:lnTo>
                    <a:pt x="11085" y="13538"/>
                  </a:lnTo>
                  <a:cubicBezTo>
                    <a:pt x="10871" y="13776"/>
                    <a:pt x="10692" y="14038"/>
                    <a:pt x="10573" y="14348"/>
                  </a:cubicBezTo>
                  <a:lnTo>
                    <a:pt x="13264" y="13514"/>
                  </a:lnTo>
                  <a:lnTo>
                    <a:pt x="12300" y="12729"/>
                  </a:lnTo>
                  <a:lnTo>
                    <a:pt x="0" y="1"/>
                  </a:lnTo>
                  <a:close/>
                </a:path>
              </a:pathLst>
            </a:custGeom>
            <a:solidFill>
              <a:srgbClr val="8465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53"/>
            <p:cNvSpPr/>
            <p:nvPr/>
          </p:nvSpPr>
          <p:spPr>
            <a:xfrm>
              <a:off x="1775500" y="3947050"/>
              <a:ext cx="236675" cy="136950"/>
            </a:xfrm>
            <a:custGeom>
              <a:avLst/>
              <a:gdLst/>
              <a:ahLst/>
              <a:cxnLst/>
              <a:rect l="l" t="t" r="r" b="b"/>
              <a:pathLst>
                <a:path w="9467" h="5478" extrusionOk="0">
                  <a:moveTo>
                    <a:pt x="715" y="0"/>
                  </a:moveTo>
                  <a:lnTo>
                    <a:pt x="668" y="465"/>
                  </a:lnTo>
                  <a:lnTo>
                    <a:pt x="727" y="500"/>
                  </a:lnTo>
                  <a:cubicBezTo>
                    <a:pt x="513" y="738"/>
                    <a:pt x="334" y="1000"/>
                    <a:pt x="215" y="1310"/>
                  </a:cubicBezTo>
                  <a:cubicBezTo>
                    <a:pt x="72" y="1643"/>
                    <a:pt x="1" y="1989"/>
                    <a:pt x="1" y="2358"/>
                  </a:cubicBezTo>
                  <a:cubicBezTo>
                    <a:pt x="1" y="2489"/>
                    <a:pt x="13" y="2608"/>
                    <a:pt x="37" y="2739"/>
                  </a:cubicBezTo>
                  <a:lnTo>
                    <a:pt x="1" y="2739"/>
                  </a:lnTo>
                  <a:cubicBezTo>
                    <a:pt x="1" y="3215"/>
                    <a:pt x="60" y="3679"/>
                    <a:pt x="167" y="4144"/>
                  </a:cubicBezTo>
                  <a:cubicBezTo>
                    <a:pt x="275" y="4584"/>
                    <a:pt x="418" y="5048"/>
                    <a:pt x="608" y="5477"/>
                  </a:cubicBezTo>
                  <a:lnTo>
                    <a:pt x="6728" y="5477"/>
                  </a:lnTo>
                  <a:cubicBezTo>
                    <a:pt x="8228" y="5477"/>
                    <a:pt x="9466" y="4263"/>
                    <a:pt x="9466" y="2739"/>
                  </a:cubicBezTo>
                  <a:cubicBezTo>
                    <a:pt x="9466" y="1227"/>
                    <a:pt x="8252" y="0"/>
                    <a:pt x="6716" y="0"/>
                  </a:cubicBezTo>
                  <a:close/>
                </a:path>
              </a:pathLst>
            </a:custGeom>
            <a:solidFill>
              <a:srgbClr val="8465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53"/>
            <p:cNvSpPr/>
            <p:nvPr/>
          </p:nvSpPr>
          <p:spPr>
            <a:xfrm>
              <a:off x="2191625" y="4015500"/>
              <a:ext cx="615275" cy="14900"/>
            </a:xfrm>
            <a:custGeom>
              <a:avLst/>
              <a:gdLst/>
              <a:ahLst/>
              <a:cxnLst/>
              <a:rect l="l" t="t" r="r" b="b"/>
              <a:pathLst>
                <a:path w="24611" h="596" extrusionOk="0">
                  <a:moveTo>
                    <a:pt x="1" y="1"/>
                  </a:moveTo>
                  <a:lnTo>
                    <a:pt x="1" y="596"/>
                  </a:lnTo>
                  <a:lnTo>
                    <a:pt x="24587" y="596"/>
                  </a:lnTo>
                  <a:cubicBezTo>
                    <a:pt x="24599" y="405"/>
                    <a:pt x="24611" y="203"/>
                    <a:pt x="24611" y="1"/>
                  </a:cubicBezTo>
                  <a:close/>
                </a:path>
              </a:pathLst>
            </a:custGeom>
            <a:solidFill>
              <a:srgbClr val="8465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 name="Google Shape;5550;p52">
            <a:extLst>
              <a:ext uri="{FF2B5EF4-FFF2-40B4-BE49-F238E27FC236}">
                <a16:creationId xmlns:a16="http://schemas.microsoft.com/office/drawing/2014/main" id="{DD13738B-99F6-DC44-9A67-F10F1BF25820}"/>
              </a:ext>
            </a:extLst>
          </p:cNvPr>
          <p:cNvSpPr txBox="1">
            <a:spLocks noGrp="1"/>
          </p:cNvSpPr>
          <p:nvPr>
            <p:ph type="title"/>
          </p:nvPr>
        </p:nvSpPr>
        <p:spPr>
          <a:xfrm>
            <a:off x="2587964" y="1148252"/>
            <a:ext cx="5780693" cy="245888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500" dirty="0" err="1">
                <a:latin typeface="Times New Roman" panose="02020603050405020304" pitchFamily="18" charset="0"/>
                <a:cs typeface="Times New Roman" panose="02020603050405020304" pitchFamily="18" charset="0"/>
              </a:rPr>
              <a:t>Chúc</a:t>
            </a:r>
            <a:r>
              <a:rPr lang="en" sz="6500" dirty="0">
                <a:latin typeface="Times New Roman" panose="02020603050405020304" pitchFamily="18" charset="0"/>
                <a:cs typeface="Times New Roman" panose="02020603050405020304" pitchFamily="18" charset="0"/>
              </a:rPr>
              <a:t> </a:t>
            </a:r>
            <a:r>
              <a:rPr lang="en" sz="6500" dirty="0" err="1">
                <a:latin typeface="Times New Roman" panose="02020603050405020304" pitchFamily="18" charset="0"/>
                <a:cs typeface="Times New Roman" panose="02020603050405020304" pitchFamily="18" charset="0"/>
              </a:rPr>
              <a:t>các</a:t>
            </a:r>
            <a:r>
              <a:rPr lang="en" sz="6500" dirty="0">
                <a:latin typeface="Times New Roman" panose="02020603050405020304" pitchFamily="18" charset="0"/>
                <a:cs typeface="Times New Roman" panose="02020603050405020304" pitchFamily="18" charset="0"/>
              </a:rPr>
              <a:t> </a:t>
            </a:r>
            <a:r>
              <a:rPr lang="en" sz="6500" dirty="0" err="1">
                <a:latin typeface="Times New Roman" panose="02020603050405020304" pitchFamily="18" charset="0"/>
                <a:cs typeface="Times New Roman" panose="02020603050405020304" pitchFamily="18" charset="0"/>
              </a:rPr>
              <a:t>em</a:t>
            </a:r>
            <a:r>
              <a:rPr lang="en" sz="6500" dirty="0">
                <a:latin typeface="Times New Roman" panose="02020603050405020304" pitchFamily="18" charset="0"/>
                <a:cs typeface="Times New Roman" panose="02020603050405020304" pitchFamily="18" charset="0"/>
              </a:rPr>
              <a:t> </a:t>
            </a:r>
            <a:r>
              <a:rPr lang="en" sz="6500" dirty="0" err="1">
                <a:latin typeface="Times New Roman" panose="02020603050405020304" pitchFamily="18" charset="0"/>
                <a:cs typeface="Times New Roman" panose="02020603050405020304" pitchFamily="18" charset="0"/>
              </a:rPr>
              <a:t>học</a:t>
            </a:r>
            <a:r>
              <a:rPr lang="en" sz="6500" dirty="0">
                <a:latin typeface="Times New Roman" panose="02020603050405020304" pitchFamily="18" charset="0"/>
                <a:cs typeface="Times New Roman" panose="02020603050405020304" pitchFamily="18" charset="0"/>
              </a:rPr>
              <a:t> </a:t>
            </a:r>
            <a:r>
              <a:rPr lang="en" sz="6500" dirty="0" err="1">
                <a:latin typeface="Times New Roman" panose="02020603050405020304" pitchFamily="18" charset="0"/>
                <a:cs typeface="Times New Roman" panose="02020603050405020304" pitchFamily="18" charset="0"/>
              </a:rPr>
              <a:t>tốt</a:t>
            </a:r>
            <a:r>
              <a:rPr lang="en" sz="6500" dirty="0">
                <a:latin typeface="Times New Roman" panose="02020603050405020304" pitchFamily="18" charset="0"/>
                <a:cs typeface="Times New Roman" panose="02020603050405020304" pitchFamily="18" charset="0"/>
              </a:rPr>
              <a:t> !</a:t>
            </a:r>
            <a:endParaRPr sz="6500" dirty="0">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6" name="Rectangle 5">
            <a:extLst>
              <a:ext uri="{FF2B5EF4-FFF2-40B4-BE49-F238E27FC236}">
                <a16:creationId xmlns:a16="http://schemas.microsoft.com/office/drawing/2014/main" id="{F2552308-6654-EC41-825C-51E4BC942546}"/>
              </a:ext>
            </a:extLst>
          </p:cNvPr>
          <p:cNvSpPr/>
          <p:nvPr/>
        </p:nvSpPr>
        <p:spPr>
          <a:xfrm>
            <a:off x="628650" y="593099"/>
            <a:ext cx="4572000" cy="3957302"/>
          </a:xfrm>
          <a:prstGeom prst="rect">
            <a:avLst/>
          </a:prstGeom>
        </p:spPr>
        <p:txBody>
          <a:bodyPr>
            <a:spAutoFit/>
          </a:bodyPr>
          <a:lstStyle/>
          <a:p>
            <a:pPr marL="285750" indent="-285750" algn="just">
              <a:lnSpc>
                <a:spcPct val="115000"/>
              </a:lnSpc>
              <a:buFont typeface="Wingdings" pitchFamily="2" charset="2"/>
              <a:buChar char="§"/>
              <a:tabLst>
                <a:tab pos="90170" algn="l"/>
                <a:tab pos="180340" algn="l"/>
              </a:tabLst>
            </a:pP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năm</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ở</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địa</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phương</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hoặc</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ở</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em</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kiện</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lớn</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diễn</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ra</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VN" sz="2000" dirty="0">
              <a:latin typeface="Times New Roman" panose="02020603050405020304" pitchFamily="18" charset="0"/>
              <a:ea typeface="Times New Roman" panose="02020603050405020304" pitchFamily="18" charset="0"/>
            </a:endParaRPr>
          </a:p>
          <a:p>
            <a:pPr marL="285750" indent="-285750" algn="just">
              <a:lnSpc>
                <a:spcPct val="115000"/>
              </a:lnSpc>
              <a:buFont typeface="Wingdings" pitchFamily="2" charset="2"/>
              <a:buChar char="§"/>
              <a:tabLst>
                <a:tab pos="90170" algn="l"/>
                <a:tab pos="180340" algn="l"/>
              </a:tabLst>
            </a:pP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Em</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tham</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gia</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trực</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tiếp</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kiện</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VN" sz="2000" dirty="0">
              <a:latin typeface="Times New Roman" panose="02020603050405020304" pitchFamily="18" charset="0"/>
              <a:ea typeface="Times New Roman" panose="02020603050405020304" pitchFamily="18" charset="0"/>
            </a:endParaRPr>
          </a:p>
          <a:p>
            <a:pPr marL="285750" indent="-285750" algn="just">
              <a:lnSpc>
                <a:spcPct val="115000"/>
              </a:lnSpc>
              <a:buFont typeface="Wingdings" pitchFamily="2" charset="2"/>
              <a:buChar char="§"/>
              <a:tabLst>
                <a:tab pos="90170" algn="l"/>
                <a:tab pos="180340" algn="l"/>
              </a:tabLst>
            </a:pP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Em</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chia</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sẻ</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ngắn</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gọn</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kiện</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cô</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bạn</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nghe</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a:t>
            </a:r>
            <a:r>
              <a:rPr lang="de-DE"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tên</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kiện</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gian</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địa</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diễn</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ra</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kiện</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ai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tham</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gia</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kiện</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diễn</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biến</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kiện</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kiện</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em</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ấn</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ea typeface="Times New Roman" panose="02020603050405020304" pitchFamily="18" charset="0"/>
                <a:cs typeface="Times New Roman" panose="02020603050405020304" pitchFamily="18" charset="0"/>
              </a:rPr>
              <a:t>gì</a:t>
            </a:r>
            <a:r>
              <a:rPr lang="de-DE" sz="2000" dirty="0">
                <a:latin typeface="Times New Roman" panose="02020603050405020304" pitchFamily="18" charset="0"/>
                <a:ea typeface="Times New Roman" panose="02020603050405020304" pitchFamily="18" charset="0"/>
                <a:cs typeface="Times New Roman" panose="02020603050405020304" pitchFamily="18" charset="0"/>
              </a:rPr>
              <a:t>?....)</a:t>
            </a:r>
            <a:endParaRPr lang="en-VN" sz="2000" dirty="0">
              <a:effectLst/>
              <a:latin typeface="Times New Roman" panose="02020603050405020304" pitchFamily="18" charset="0"/>
              <a:ea typeface="Times New Roman" panose="02020603050405020304" pitchFamily="18" charset="0"/>
            </a:endParaRPr>
          </a:p>
        </p:txBody>
      </p:sp>
      <p:pic>
        <p:nvPicPr>
          <p:cNvPr id="8" name="Picture 7" descr="A child reading a book&#10;&#10;Description automatically generated with medium confidence">
            <a:extLst>
              <a:ext uri="{FF2B5EF4-FFF2-40B4-BE49-F238E27FC236}">
                <a16:creationId xmlns:a16="http://schemas.microsoft.com/office/drawing/2014/main" id="{47CF696D-4C1A-7A49-8413-499F0D65741C}"/>
              </a:ext>
            </a:extLst>
          </p:cNvPr>
          <p:cNvPicPr>
            <a:picLocks noChangeAspect="1"/>
          </p:cNvPicPr>
          <p:nvPr/>
        </p:nvPicPr>
        <p:blipFill>
          <a:blip r:embed="rId3"/>
          <a:stretch>
            <a:fillRect/>
          </a:stretch>
        </p:blipFill>
        <p:spPr>
          <a:xfrm>
            <a:off x="4572000" y="425450"/>
            <a:ext cx="4292600" cy="4292600"/>
          </a:xfrm>
          <a:prstGeom prst="rect">
            <a:avLst/>
          </a:prstGeom>
        </p:spPr>
      </p:pic>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Google Shape;959;p34"/>
          <p:cNvSpPr/>
          <p:nvPr/>
        </p:nvSpPr>
        <p:spPr>
          <a:xfrm>
            <a:off x="5122463" y="873294"/>
            <a:ext cx="2720400" cy="272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txBox="1">
            <a:spLocks noGrp="1"/>
          </p:cNvSpPr>
          <p:nvPr>
            <p:ph type="title"/>
          </p:nvPr>
        </p:nvSpPr>
        <p:spPr>
          <a:xfrm>
            <a:off x="1114425" y="2571750"/>
            <a:ext cx="43239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ĐỊNH HƯỚNG</a:t>
            </a:r>
            <a:endParaRPr dirty="0">
              <a:latin typeface="Times New Roman" panose="02020603050405020304" pitchFamily="18" charset="0"/>
              <a:cs typeface="Times New Roman" panose="02020603050405020304" pitchFamily="18" charset="0"/>
            </a:endParaRPr>
          </a:p>
        </p:txBody>
      </p:sp>
      <p:sp>
        <p:nvSpPr>
          <p:cNvPr id="961" name="Google Shape;961;p34"/>
          <p:cNvSpPr txBox="1">
            <a:spLocks noGrp="1"/>
          </p:cNvSpPr>
          <p:nvPr>
            <p:ph type="title" idx="2"/>
          </p:nvPr>
        </p:nvSpPr>
        <p:spPr>
          <a:xfrm>
            <a:off x="1114425" y="1403550"/>
            <a:ext cx="4323900" cy="116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I.</a:t>
            </a:r>
            <a:endParaRPr dirty="0">
              <a:latin typeface="Times New Roman" panose="02020603050405020304" pitchFamily="18" charset="0"/>
              <a:cs typeface="Times New Roman" panose="02020603050405020304" pitchFamily="18" charset="0"/>
            </a:endParaRPr>
          </a:p>
        </p:txBody>
      </p:sp>
      <p:cxnSp>
        <p:nvCxnSpPr>
          <p:cNvPr id="963" name="Google Shape;963;p34"/>
          <p:cNvCxnSpPr>
            <a:endCxn id="961" idx="2"/>
          </p:cNvCxnSpPr>
          <p:nvPr/>
        </p:nvCxnSpPr>
        <p:spPr>
          <a:xfrm>
            <a:off x="1127175" y="2554050"/>
            <a:ext cx="2149200" cy="17700"/>
          </a:xfrm>
          <a:prstGeom prst="straightConnector1">
            <a:avLst/>
          </a:prstGeom>
          <a:noFill/>
          <a:ln w="19050" cap="flat" cmpd="sng">
            <a:solidFill>
              <a:schemeClr val="dk2"/>
            </a:solidFill>
            <a:prstDash val="dash"/>
            <a:round/>
            <a:headEnd type="none" w="med" len="med"/>
            <a:tailEnd type="stealth" w="med" len="med"/>
          </a:ln>
        </p:spPr>
      </p:cxnSp>
      <p:pic>
        <p:nvPicPr>
          <p:cNvPr id="5" name="Picture 4" descr="A picture containing text, indoor, watch&#10;&#10;Description automatically generated">
            <a:extLst>
              <a:ext uri="{FF2B5EF4-FFF2-40B4-BE49-F238E27FC236}">
                <a16:creationId xmlns:a16="http://schemas.microsoft.com/office/drawing/2014/main" id="{C4EDED4F-9F36-5E42-A731-44DE8BBE108C}"/>
              </a:ext>
            </a:extLst>
          </p:cNvPr>
          <p:cNvPicPr>
            <a:picLocks noChangeAspect="1"/>
          </p:cNvPicPr>
          <p:nvPr/>
        </p:nvPicPr>
        <p:blipFill>
          <a:blip r:embed="rId3"/>
          <a:stretch>
            <a:fillRect/>
          </a:stretch>
        </p:blipFill>
        <p:spPr>
          <a:xfrm>
            <a:off x="5122463" y="1115203"/>
            <a:ext cx="4323900" cy="3842559"/>
          </a:xfrm>
          <a:prstGeom prst="rect">
            <a:avLst/>
          </a:prstGeom>
        </p:spPr>
      </p:pic>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0"/>
          <p:cNvSpPr txBox="1">
            <a:spLocks noGrp="1"/>
          </p:cNvSpPr>
          <p:nvPr>
            <p:ph type="title"/>
          </p:nvPr>
        </p:nvSpPr>
        <p:spPr>
          <a:xfrm>
            <a:off x="1917850" y="1049891"/>
            <a:ext cx="5308725" cy="739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a. </a:t>
            </a:r>
            <a:r>
              <a:rPr lang="en" dirty="0" err="1">
                <a:latin typeface="Times New Roman" panose="02020603050405020304" pitchFamily="18" charset="0"/>
                <a:cs typeface="Times New Roman" panose="02020603050405020304" pitchFamily="18" charset="0"/>
              </a:rPr>
              <a:t>Thuyết</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minh</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là</a:t>
            </a:r>
            <a:r>
              <a:rPr lang="en" dirty="0">
                <a:latin typeface="Times New Roman" panose="02020603050405020304" pitchFamily="18" charset="0"/>
                <a:cs typeface="Times New Roman" panose="02020603050405020304" pitchFamily="18" charset="0"/>
              </a:rPr>
              <a:t> </a:t>
            </a:r>
            <a:r>
              <a:rPr lang="en" dirty="0" err="1">
                <a:latin typeface="Times New Roman" panose="02020603050405020304" pitchFamily="18" charset="0"/>
                <a:cs typeface="Times New Roman" panose="02020603050405020304" pitchFamily="18" charset="0"/>
              </a:rPr>
              <a:t>gì</a:t>
            </a:r>
            <a:r>
              <a:rPr lang="en" dirty="0">
                <a:latin typeface="Times New Roman" panose="02020603050405020304" pitchFamily="18" charset="0"/>
                <a:cs typeface="Times New Roman" panose="02020603050405020304" pitchFamily="18" charset="0"/>
              </a:rPr>
              <a:t>?</a:t>
            </a:r>
            <a:endParaRPr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F18DA6A4-80EB-D04B-A5B0-41413AFA62EC}"/>
              </a:ext>
            </a:extLst>
          </p:cNvPr>
          <p:cNvSpPr/>
          <p:nvPr/>
        </p:nvSpPr>
        <p:spPr>
          <a:xfrm>
            <a:off x="1185972" y="2031230"/>
            <a:ext cx="6958012" cy="2034660"/>
          </a:xfrm>
          <a:prstGeom prst="rect">
            <a:avLst/>
          </a:prstGeom>
        </p:spPr>
        <p:txBody>
          <a:bodyPr wrap="square">
            <a:spAutoFit/>
          </a:bodyPr>
          <a:lstStyle/>
          <a:p>
            <a:pPr algn="just">
              <a:lnSpc>
                <a:spcPct val="115000"/>
              </a:lnSpc>
            </a:pPr>
            <a:r>
              <a:rPr lang="vi-VN" sz="2800" dirty="0">
                <a:latin typeface="Times New Roman" panose="02020603050405020304" pitchFamily="18" charset="0"/>
                <a:ea typeface="Calibri" panose="020F0502020204030204" pitchFamily="34" charset="0"/>
                <a:cs typeface="Times New Roman" panose="02020603050405020304" pitchFamily="18" charset="0"/>
              </a:rPr>
              <a:t>Thuyết minh là phương thức giới thiệu những tri thức khách quan, xác thực và hữu ích về đặc điểm, tính chất, nguyên nhân...của các hiện tượng, sự vật trong tự nhiên, xã hội.</a:t>
            </a:r>
            <a:endParaRPr lang="en-VN" sz="2800" dirty="0">
              <a:effectLst/>
              <a:latin typeface="Times New Roman" panose="02020603050405020304" pitchFamily="18" charset="0"/>
              <a:ea typeface="Times New Roman" panose="02020603050405020304" pitchFamily="18" charset="0"/>
            </a:endParaRPr>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2"/>
          <p:cNvSpPr txBox="1">
            <a:spLocks noGrp="1"/>
          </p:cNvSpPr>
          <p:nvPr>
            <p:ph type="title"/>
          </p:nvPr>
        </p:nvSpPr>
        <p:spPr>
          <a:xfrm>
            <a:off x="1983241" y="218166"/>
            <a:ext cx="6123113" cy="110278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dirty="0">
                <a:latin typeface="Times New Roman" panose="02020603050405020304" pitchFamily="18" charset="0"/>
                <a:cs typeface="Times New Roman" panose="02020603050405020304" pitchFamily="18" charset="0"/>
              </a:rPr>
              <a:t>b. </a:t>
            </a:r>
            <a:r>
              <a:rPr lang="en" sz="2800" dirty="0" err="1">
                <a:latin typeface="Times New Roman" panose="02020603050405020304" pitchFamily="18" charset="0"/>
                <a:cs typeface="Times New Roman" panose="02020603050405020304" pitchFamily="18" charset="0"/>
              </a:rPr>
              <a:t>Yêu</a:t>
            </a:r>
            <a:r>
              <a:rPr lang="en" sz="2800" dirty="0">
                <a:latin typeface="Times New Roman" panose="02020603050405020304" pitchFamily="18" charset="0"/>
                <a:cs typeface="Times New Roman" panose="02020603050405020304" pitchFamily="18" charset="0"/>
              </a:rPr>
              <a:t> </a:t>
            </a:r>
            <a:r>
              <a:rPr lang="en" sz="2800" dirty="0" err="1">
                <a:latin typeface="Times New Roman" panose="02020603050405020304" pitchFamily="18" charset="0"/>
                <a:cs typeface="Times New Roman" panose="02020603050405020304" pitchFamily="18" charset="0"/>
              </a:rPr>
              <a:t>cầu</a:t>
            </a:r>
            <a:r>
              <a:rPr lang="en" sz="2800" dirty="0">
                <a:latin typeface="Times New Roman" panose="02020603050405020304" pitchFamily="18" charset="0"/>
                <a:cs typeface="Times New Roman" panose="02020603050405020304" pitchFamily="18" charset="0"/>
              </a:rPr>
              <a:t> </a:t>
            </a:r>
            <a:r>
              <a:rPr lang="en" sz="2800" dirty="0" err="1">
                <a:latin typeface="Times New Roman" panose="02020603050405020304" pitchFamily="18" charset="0"/>
                <a:cs typeface="Times New Roman" panose="02020603050405020304" pitchFamily="18" charset="0"/>
              </a:rPr>
              <a:t>của</a:t>
            </a:r>
            <a:r>
              <a:rPr lang="en" sz="2800" dirty="0">
                <a:latin typeface="Times New Roman" panose="02020603050405020304" pitchFamily="18" charset="0"/>
                <a:cs typeface="Times New Roman" panose="02020603050405020304" pitchFamily="18" charset="0"/>
              </a:rPr>
              <a:t> </a:t>
            </a:r>
            <a:r>
              <a:rPr lang="en" sz="2800" dirty="0" err="1">
                <a:latin typeface="Times New Roman" panose="02020603050405020304" pitchFamily="18" charset="0"/>
                <a:cs typeface="Times New Roman" panose="02020603050405020304" pitchFamily="18" charset="0"/>
              </a:rPr>
              <a:t>một</a:t>
            </a:r>
            <a:r>
              <a:rPr lang="en" sz="2800" dirty="0">
                <a:latin typeface="Times New Roman" panose="02020603050405020304" pitchFamily="18" charset="0"/>
                <a:cs typeface="Times New Roman" panose="02020603050405020304" pitchFamily="18" charset="0"/>
              </a:rPr>
              <a:t> </a:t>
            </a:r>
            <a:r>
              <a:rPr lang="en" sz="2800" dirty="0" err="1">
                <a:latin typeface="Times New Roman" panose="02020603050405020304" pitchFamily="18" charset="0"/>
                <a:cs typeface="Times New Roman" panose="02020603050405020304" pitchFamily="18" charset="0"/>
              </a:rPr>
              <a:t>bài</a:t>
            </a:r>
            <a:r>
              <a:rPr lang="en" sz="2800" dirty="0">
                <a:latin typeface="Times New Roman" panose="02020603050405020304" pitchFamily="18" charset="0"/>
                <a:cs typeface="Times New Roman" panose="02020603050405020304" pitchFamily="18" charset="0"/>
              </a:rPr>
              <a:t> </a:t>
            </a:r>
            <a:r>
              <a:rPr lang="en" sz="2800" dirty="0" err="1">
                <a:latin typeface="Times New Roman" panose="02020603050405020304" pitchFamily="18" charset="0"/>
                <a:cs typeface="Times New Roman" panose="02020603050405020304" pitchFamily="18" charset="0"/>
              </a:rPr>
              <a:t>văn</a:t>
            </a:r>
            <a:r>
              <a:rPr lang="en" sz="2800" dirty="0">
                <a:latin typeface="Times New Roman" panose="02020603050405020304" pitchFamily="18" charset="0"/>
                <a:cs typeface="Times New Roman" panose="02020603050405020304" pitchFamily="18" charset="0"/>
              </a:rPr>
              <a:t> </a:t>
            </a:r>
            <a:r>
              <a:rPr lang="en" sz="2800" dirty="0" err="1">
                <a:latin typeface="Times New Roman" panose="02020603050405020304" pitchFamily="18" charset="0"/>
                <a:cs typeface="Times New Roman" panose="02020603050405020304" pitchFamily="18" charset="0"/>
              </a:rPr>
              <a:t>thuyết</a:t>
            </a:r>
            <a:r>
              <a:rPr lang="en" sz="2800" dirty="0">
                <a:latin typeface="Times New Roman" panose="02020603050405020304" pitchFamily="18" charset="0"/>
                <a:cs typeface="Times New Roman" panose="02020603050405020304" pitchFamily="18" charset="0"/>
              </a:rPr>
              <a:t> </a:t>
            </a:r>
            <a:r>
              <a:rPr lang="en" sz="2800" dirty="0" err="1">
                <a:latin typeface="Times New Roman" panose="02020603050405020304" pitchFamily="18" charset="0"/>
                <a:cs typeface="Times New Roman" panose="02020603050405020304" pitchFamily="18" charset="0"/>
              </a:rPr>
              <a:t>minh</a:t>
            </a:r>
            <a:r>
              <a:rPr lang="en" sz="2800" dirty="0">
                <a:latin typeface="Times New Roman" panose="02020603050405020304" pitchFamily="18" charset="0"/>
                <a:cs typeface="Times New Roman" panose="02020603050405020304" pitchFamily="18" charset="0"/>
              </a:rPr>
              <a:t> </a:t>
            </a:r>
            <a:r>
              <a:rPr lang="en" sz="2800" dirty="0" err="1">
                <a:latin typeface="Times New Roman" panose="02020603050405020304" pitchFamily="18" charset="0"/>
                <a:cs typeface="Times New Roman" panose="02020603050405020304" pitchFamily="18" charset="0"/>
              </a:rPr>
              <a:t>thuật</a:t>
            </a:r>
            <a:r>
              <a:rPr lang="en" sz="2800" dirty="0">
                <a:latin typeface="Times New Roman" panose="02020603050405020304" pitchFamily="18" charset="0"/>
                <a:cs typeface="Times New Roman" panose="02020603050405020304" pitchFamily="18" charset="0"/>
              </a:rPr>
              <a:t> </a:t>
            </a:r>
            <a:r>
              <a:rPr lang="en" sz="2800" dirty="0" err="1">
                <a:latin typeface="Times New Roman" panose="02020603050405020304" pitchFamily="18" charset="0"/>
                <a:cs typeface="Times New Roman" panose="02020603050405020304" pitchFamily="18" charset="0"/>
              </a:rPr>
              <a:t>lại</a:t>
            </a:r>
            <a:r>
              <a:rPr lang="en" sz="2800" dirty="0">
                <a:latin typeface="Times New Roman" panose="02020603050405020304" pitchFamily="18" charset="0"/>
                <a:cs typeface="Times New Roman" panose="02020603050405020304" pitchFamily="18" charset="0"/>
              </a:rPr>
              <a:t> </a:t>
            </a:r>
            <a:r>
              <a:rPr lang="en" sz="2800" dirty="0" err="1">
                <a:latin typeface="Times New Roman" panose="02020603050405020304" pitchFamily="18" charset="0"/>
                <a:cs typeface="Times New Roman" panose="02020603050405020304" pitchFamily="18" charset="0"/>
              </a:rPr>
              <a:t>một</a:t>
            </a:r>
            <a:r>
              <a:rPr lang="en" sz="2800" dirty="0">
                <a:latin typeface="Times New Roman" panose="02020603050405020304" pitchFamily="18" charset="0"/>
                <a:cs typeface="Times New Roman" panose="02020603050405020304" pitchFamily="18" charset="0"/>
              </a:rPr>
              <a:t> </a:t>
            </a:r>
            <a:r>
              <a:rPr lang="en" sz="2800" dirty="0" err="1">
                <a:latin typeface="Times New Roman" panose="02020603050405020304" pitchFamily="18" charset="0"/>
                <a:cs typeface="Times New Roman" panose="02020603050405020304" pitchFamily="18" charset="0"/>
              </a:rPr>
              <a:t>sự</a:t>
            </a:r>
            <a:r>
              <a:rPr lang="en" sz="2800" dirty="0">
                <a:latin typeface="Times New Roman" panose="02020603050405020304" pitchFamily="18" charset="0"/>
                <a:cs typeface="Times New Roman" panose="02020603050405020304" pitchFamily="18" charset="0"/>
              </a:rPr>
              <a:t> </a:t>
            </a:r>
            <a:r>
              <a:rPr lang="en" sz="2800" dirty="0" err="1">
                <a:latin typeface="Times New Roman" panose="02020603050405020304" pitchFamily="18" charset="0"/>
                <a:cs typeface="Times New Roman" panose="02020603050405020304" pitchFamily="18" charset="0"/>
              </a:rPr>
              <a:t>kiện</a:t>
            </a:r>
            <a:endParaRPr sz="2800" dirty="0">
              <a:latin typeface="Times New Roman" panose="02020603050405020304" pitchFamily="18" charset="0"/>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0ECED4A9-D2B6-1442-B765-FD19900F059B}"/>
              </a:ext>
            </a:extLst>
          </p:cNvPr>
          <p:cNvGraphicFramePr/>
          <p:nvPr>
            <p:extLst>
              <p:ext uri="{D42A27DB-BD31-4B8C-83A1-F6EECF244321}">
                <p14:modId xmlns:p14="http://schemas.microsoft.com/office/powerpoint/2010/main" val="407251048"/>
              </p:ext>
            </p:extLst>
          </p:nvPr>
        </p:nvGraphicFramePr>
        <p:xfrm>
          <a:off x="959165" y="1320949"/>
          <a:ext cx="7326093" cy="34100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2"/>
          <p:cNvSpPr txBox="1">
            <a:spLocks noGrp="1"/>
          </p:cNvSpPr>
          <p:nvPr>
            <p:ph type="title"/>
          </p:nvPr>
        </p:nvSpPr>
        <p:spPr>
          <a:xfrm>
            <a:off x="1510443" y="305354"/>
            <a:ext cx="6123113" cy="66765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dirty="0">
                <a:latin typeface="Times New Roman" panose="02020603050405020304" pitchFamily="18" charset="0"/>
                <a:cs typeface="Times New Roman" panose="02020603050405020304" pitchFamily="18" charset="0"/>
              </a:rPr>
              <a:t>c. </a:t>
            </a:r>
            <a:r>
              <a:rPr lang="en" sz="2800" dirty="0" err="1">
                <a:latin typeface="Times New Roman" panose="02020603050405020304" pitchFamily="18" charset="0"/>
                <a:cs typeface="Times New Roman" panose="02020603050405020304" pitchFamily="18" charset="0"/>
              </a:rPr>
              <a:t>Phân</a:t>
            </a:r>
            <a:r>
              <a:rPr lang="en" sz="2800" dirty="0">
                <a:latin typeface="Times New Roman" panose="02020603050405020304" pitchFamily="18" charset="0"/>
                <a:cs typeface="Times New Roman" panose="02020603050405020304" pitchFamily="18" charset="0"/>
              </a:rPr>
              <a:t> </a:t>
            </a:r>
            <a:r>
              <a:rPr lang="en" sz="2800" dirty="0" err="1">
                <a:latin typeface="Times New Roman" panose="02020603050405020304" pitchFamily="18" charset="0"/>
                <a:cs typeface="Times New Roman" panose="02020603050405020304" pitchFamily="18" charset="0"/>
              </a:rPr>
              <a:t>tích</a:t>
            </a:r>
            <a:r>
              <a:rPr lang="en" sz="2800" dirty="0">
                <a:latin typeface="Times New Roman" panose="02020603050405020304" pitchFamily="18" charset="0"/>
                <a:cs typeface="Times New Roman" panose="02020603050405020304" pitchFamily="18" charset="0"/>
              </a:rPr>
              <a:t> </a:t>
            </a:r>
            <a:r>
              <a:rPr lang="en" sz="2800" dirty="0" err="1">
                <a:latin typeface="Times New Roman" panose="02020603050405020304" pitchFamily="18" charset="0"/>
                <a:cs typeface="Times New Roman" panose="02020603050405020304" pitchFamily="18" charset="0"/>
              </a:rPr>
              <a:t>ví</a:t>
            </a:r>
            <a:r>
              <a:rPr lang="en" sz="2800" dirty="0">
                <a:latin typeface="Times New Roman" panose="02020603050405020304" pitchFamily="18" charset="0"/>
                <a:cs typeface="Times New Roman" panose="02020603050405020304" pitchFamily="18" charset="0"/>
              </a:rPr>
              <a:t> </a:t>
            </a:r>
            <a:r>
              <a:rPr lang="en" sz="2800" dirty="0" err="1">
                <a:latin typeface="Times New Roman" panose="02020603050405020304" pitchFamily="18" charset="0"/>
                <a:cs typeface="Times New Roman" panose="02020603050405020304" pitchFamily="18" charset="0"/>
              </a:rPr>
              <a:t>dụ</a:t>
            </a:r>
            <a:endParaRPr sz="2800" dirty="0">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2DCF4E3C-6279-D04A-AAB1-F787BEBA9144}"/>
              </a:ext>
            </a:extLst>
          </p:cNvPr>
          <p:cNvGraphicFramePr>
            <a:graphicFrameLocks noGrp="1"/>
          </p:cNvGraphicFramePr>
          <p:nvPr>
            <p:extLst>
              <p:ext uri="{D42A27DB-BD31-4B8C-83A1-F6EECF244321}">
                <p14:modId xmlns:p14="http://schemas.microsoft.com/office/powerpoint/2010/main" val="1781918400"/>
              </p:ext>
            </p:extLst>
          </p:nvPr>
        </p:nvGraphicFramePr>
        <p:xfrm>
          <a:off x="1042988" y="1097278"/>
          <a:ext cx="7243760" cy="3697917"/>
        </p:xfrm>
        <a:graphic>
          <a:graphicData uri="http://schemas.openxmlformats.org/drawingml/2006/table">
            <a:tbl>
              <a:tblPr firstRow="1" firstCol="1" bandRow="1">
                <a:tableStyleId>{A88D1B4B-C757-4420-B1C3-FE2A38D8ADCD}</a:tableStyleId>
              </a:tblPr>
              <a:tblGrid>
                <a:gridCol w="514350">
                  <a:extLst>
                    <a:ext uri="{9D8B030D-6E8A-4147-A177-3AD203B41FA5}">
                      <a16:colId xmlns:a16="http://schemas.microsoft.com/office/drawing/2014/main" val="127683276"/>
                    </a:ext>
                  </a:extLst>
                </a:gridCol>
                <a:gridCol w="3896444">
                  <a:extLst>
                    <a:ext uri="{9D8B030D-6E8A-4147-A177-3AD203B41FA5}">
                      <a16:colId xmlns:a16="http://schemas.microsoft.com/office/drawing/2014/main" val="1710463161"/>
                    </a:ext>
                  </a:extLst>
                </a:gridCol>
                <a:gridCol w="1398692">
                  <a:extLst>
                    <a:ext uri="{9D8B030D-6E8A-4147-A177-3AD203B41FA5}">
                      <a16:colId xmlns:a16="http://schemas.microsoft.com/office/drawing/2014/main" val="3541910503"/>
                    </a:ext>
                  </a:extLst>
                </a:gridCol>
                <a:gridCol w="1434274">
                  <a:extLst>
                    <a:ext uri="{9D8B030D-6E8A-4147-A177-3AD203B41FA5}">
                      <a16:colId xmlns:a16="http://schemas.microsoft.com/office/drawing/2014/main" val="4051974020"/>
                    </a:ext>
                  </a:extLst>
                </a:gridCol>
              </a:tblGrid>
              <a:tr h="140562">
                <a:tc gridSpan="4">
                  <a:txBody>
                    <a:bodyPr/>
                    <a:lstStyle/>
                    <a:p>
                      <a:pPr algn="ctr">
                        <a:lnSpc>
                          <a:spcPct val="115000"/>
                        </a:lnSpc>
                      </a:pPr>
                      <a:r>
                        <a:rPr lang="vi-VN" sz="1500" b="1" dirty="0">
                          <a:effectLst/>
                          <a:latin typeface="Times New Roman" panose="02020603050405020304" pitchFamily="18" charset="0"/>
                          <a:cs typeface="Times New Roman" panose="02020603050405020304" pitchFamily="18" charset="0"/>
                        </a:rPr>
                        <a:t>Phiếu học tập số 1</a:t>
                      </a:r>
                      <a:endParaRPr lang="en-VN" sz="15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hMerge="1">
                  <a:txBody>
                    <a:bodyPr/>
                    <a:lstStyle/>
                    <a:p>
                      <a:endParaRPr lang="en-VN"/>
                    </a:p>
                  </a:txBody>
                  <a:tcPr/>
                </a:tc>
                <a:tc hMerge="1">
                  <a:txBody>
                    <a:bodyPr/>
                    <a:lstStyle/>
                    <a:p>
                      <a:endParaRPr lang="en-VN"/>
                    </a:p>
                  </a:txBody>
                  <a:tcPr/>
                </a:tc>
                <a:tc hMerge="1">
                  <a:txBody>
                    <a:bodyPr/>
                    <a:lstStyle/>
                    <a:p>
                      <a:endParaRPr lang="en-VN"/>
                    </a:p>
                  </a:txBody>
                  <a:tcPr/>
                </a:tc>
                <a:extLst>
                  <a:ext uri="{0D108BD9-81ED-4DB2-BD59-A6C34878D82A}">
                    <a16:rowId xmlns:a16="http://schemas.microsoft.com/office/drawing/2014/main" val="2475841638"/>
                  </a:ext>
                </a:extLst>
              </a:tr>
              <a:tr h="293349">
                <a:tc>
                  <a:txBody>
                    <a:bodyPr/>
                    <a:lstStyle/>
                    <a:p>
                      <a:pPr algn="ctr">
                        <a:lnSpc>
                          <a:spcPct val="115000"/>
                        </a:lnSpc>
                      </a:pPr>
                      <a:r>
                        <a:rPr lang="vi-VN" sz="1500" b="1" dirty="0">
                          <a:effectLst/>
                          <a:latin typeface="Times New Roman" panose="02020603050405020304" pitchFamily="18" charset="0"/>
                          <a:cs typeface="Times New Roman" panose="02020603050405020304" pitchFamily="18" charset="0"/>
                        </a:rPr>
                        <a:t>STT</a:t>
                      </a:r>
                      <a:endParaRPr lang="en-VN" sz="15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ctr">
                        <a:lnSpc>
                          <a:spcPct val="115000"/>
                        </a:lnSpc>
                      </a:pPr>
                      <a:r>
                        <a:rPr lang="vi-VN" sz="1500" b="1">
                          <a:effectLst/>
                          <a:latin typeface="Times New Roman" panose="02020603050405020304" pitchFamily="18" charset="0"/>
                          <a:cs typeface="Times New Roman" panose="02020603050405020304" pitchFamily="18" charset="0"/>
                        </a:rPr>
                        <a:t>Câu hỏi</a:t>
                      </a:r>
                      <a:endParaRPr lang="en-VN" sz="15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ctr">
                        <a:lnSpc>
                          <a:spcPct val="115000"/>
                        </a:lnSpc>
                      </a:pPr>
                      <a:r>
                        <a:rPr lang="vi-VN" sz="1500" b="1">
                          <a:effectLst/>
                          <a:latin typeface="Times New Roman" panose="02020603050405020304" pitchFamily="18" charset="0"/>
                          <a:cs typeface="Times New Roman" panose="02020603050405020304" pitchFamily="18" charset="0"/>
                        </a:rPr>
                        <a:t>Ý kiến của tôi</a:t>
                      </a:r>
                      <a:endParaRPr lang="en-VN" sz="15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ctr">
                        <a:lnSpc>
                          <a:spcPct val="115000"/>
                        </a:lnSpc>
                      </a:pPr>
                      <a:r>
                        <a:rPr lang="vi-VN" sz="1500" b="1" dirty="0">
                          <a:effectLst/>
                          <a:latin typeface="Times New Roman" panose="02020603050405020304" pitchFamily="18" charset="0"/>
                          <a:cs typeface="Times New Roman" panose="02020603050405020304" pitchFamily="18" charset="0"/>
                        </a:rPr>
                        <a:t>Góp ý của bạn</a:t>
                      </a:r>
                      <a:endParaRPr lang="en-VN" sz="15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extLst>
                  <a:ext uri="{0D108BD9-81ED-4DB2-BD59-A6C34878D82A}">
                    <a16:rowId xmlns:a16="http://schemas.microsoft.com/office/drawing/2014/main" val="3639172541"/>
                  </a:ext>
                </a:extLst>
              </a:tr>
              <a:tr h="446136">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1</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Tên của sự kiện được thuật lại nằm ở vị trí nào trong 3 văn bản?</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 </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 </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extLst>
                  <a:ext uri="{0D108BD9-81ED-4DB2-BD59-A6C34878D82A}">
                    <a16:rowId xmlns:a16="http://schemas.microsoft.com/office/drawing/2014/main" val="511582925"/>
                  </a:ext>
                </a:extLst>
              </a:tr>
              <a:tr h="598923">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2</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Sapo tóm tắt nội dung của 3 văn bản nằm ở vị trí nào trong văn bản? Có tác dụng gì?</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 </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 </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extLst>
                  <a:ext uri="{0D108BD9-81ED-4DB2-BD59-A6C34878D82A}">
                    <a16:rowId xmlns:a16="http://schemas.microsoft.com/office/drawing/2014/main" val="1914021828"/>
                  </a:ext>
                </a:extLst>
              </a:tr>
              <a:tr h="293349">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3</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Các kiểu câu hay được dùng trong ba văn bản?</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 </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 </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extLst>
                  <a:ext uri="{0D108BD9-81ED-4DB2-BD59-A6C34878D82A}">
                    <a16:rowId xmlns:a16="http://schemas.microsoft.com/office/drawing/2014/main" val="3420410962"/>
                  </a:ext>
                </a:extLst>
              </a:tr>
              <a:tr h="598923">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4</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Để thu hút người đọc, cung cấp thêm thông tin về sự kiện ba văn bản đã sử dụng thêm yếu tốt nào?</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 </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 </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extLst>
                  <a:ext uri="{0D108BD9-81ED-4DB2-BD59-A6C34878D82A}">
                    <a16:rowId xmlns:a16="http://schemas.microsoft.com/office/drawing/2014/main" val="537971939"/>
                  </a:ext>
                </a:extLst>
              </a:tr>
              <a:tr h="446136">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5</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Các sự việc trong 3 văn bản được sắp xếp theo trình tự nào?</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 </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 </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extLst>
                  <a:ext uri="{0D108BD9-81ED-4DB2-BD59-A6C34878D82A}">
                    <a16:rowId xmlns:a16="http://schemas.microsoft.com/office/drawing/2014/main" val="2317526087"/>
                  </a:ext>
                </a:extLst>
              </a:tr>
              <a:tr h="598923">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6</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Ba văn bản được trình bày theo cách nào? (truyền thống hay đồ hoạ thông tin)?</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500">
                          <a:effectLst/>
                          <a:latin typeface="Times New Roman" panose="02020603050405020304" pitchFamily="18" charset="0"/>
                          <a:cs typeface="Times New Roman" panose="02020603050405020304" pitchFamily="18" charset="0"/>
                        </a:rPr>
                        <a:t> </a:t>
                      </a:r>
                      <a:endParaRPr lang="en-VN"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500" dirty="0">
                          <a:effectLst/>
                          <a:latin typeface="Times New Roman" panose="02020603050405020304" pitchFamily="18" charset="0"/>
                          <a:cs typeface="Times New Roman" panose="02020603050405020304" pitchFamily="18" charset="0"/>
                        </a:rPr>
                        <a:t> </a:t>
                      </a:r>
                      <a:endParaRPr lang="en-VN"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extLst>
                  <a:ext uri="{0D108BD9-81ED-4DB2-BD59-A6C34878D82A}">
                    <a16:rowId xmlns:a16="http://schemas.microsoft.com/office/drawing/2014/main" val="2125717749"/>
                  </a:ext>
                </a:extLst>
              </a:tr>
            </a:tbl>
          </a:graphicData>
        </a:graphic>
      </p:graphicFrame>
    </p:spTree>
    <p:extLst>
      <p:ext uri="{BB962C8B-B14F-4D97-AF65-F5344CB8AC3E}">
        <p14:creationId xmlns:p14="http://schemas.microsoft.com/office/powerpoint/2010/main" val="943896349"/>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2"/>
          <p:cNvSpPr txBox="1">
            <a:spLocks noGrp="1"/>
          </p:cNvSpPr>
          <p:nvPr>
            <p:ph type="title"/>
          </p:nvPr>
        </p:nvSpPr>
        <p:spPr>
          <a:xfrm>
            <a:off x="1510443" y="305354"/>
            <a:ext cx="6123113" cy="66765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dirty="0">
                <a:latin typeface="Times New Roman" panose="02020603050405020304" pitchFamily="18" charset="0"/>
                <a:cs typeface="Times New Roman" panose="02020603050405020304" pitchFamily="18" charset="0"/>
              </a:rPr>
              <a:t>c. </a:t>
            </a:r>
            <a:r>
              <a:rPr lang="en" sz="2800" dirty="0" err="1">
                <a:latin typeface="Times New Roman" panose="02020603050405020304" pitchFamily="18" charset="0"/>
                <a:cs typeface="Times New Roman" panose="02020603050405020304" pitchFamily="18" charset="0"/>
              </a:rPr>
              <a:t>Phân</a:t>
            </a:r>
            <a:r>
              <a:rPr lang="en" sz="2800" dirty="0">
                <a:latin typeface="Times New Roman" panose="02020603050405020304" pitchFamily="18" charset="0"/>
                <a:cs typeface="Times New Roman" panose="02020603050405020304" pitchFamily="18" charset="0"/>
              </a:rPr>
              <a:t> </a:t>
            </a:r>
            <a:r>
              <a:rPr lang="en" sz="2800" dirty="0" err="1">
                <a:latin typeface="Times New Roman" panose="02020603050405020304" pitchFamily="18" charset="0"/>
                <a:cs typeface="Times New Roman" panose="02020603050405020304" pitchFamily="18" charset="0"/>
              </a:rPr>
              <a:t>tích</a:t>
            </a:r>
            <a:r>
              <a:rPr lang="en" sz="2800" dirty="0">
                <a:latin typeface="Times New Roman" panose="02020603050405020304" pitchFamily="18" charset="0"/>
                <a:cs typeface="Times New Roman" panose="02020603050405020304" pitchFamily="18" charset="0"/>
              </a:rPr>
              <a:t> </a:t>
            </a:r>
            <a:r>
              <a:rPr lang="en" sz="2800" dirty="0" err="1">
                <a:latin typeface="Times New Roman" panose="02020603050405020304" pitchFamily="18" charset="0"/>
                <a:cs typeface="Times New Roman" panose="02020603050405020304" pitchFamily="18" charset="0"/>
              </a:rPr>
              <a:t>ví</a:t>
            </a:r>
            <a:r>
              <a:rPr lang="en" sz="2800" dirty="0">
                <a:latin typeface="Times New Roman" panose="02020603050405020304" pitchFamily="18" charset="0"/>
                <a:cs typeface="Times New Roman" panose="02020603050405020304" pitchFamily="18" charset="0"/>
              </a:rPr>
              <a:t> </a:t>
            </a:r>
            <a:r>
              <a:rPr lang="en" sz="2800" dirty="0" err="1">
                <a:latin typeface="Times New Roman" panose="02020603050405020304" pitchFamily="18" charset="0"/>
                <a:cs typeface="Times New Roman" panose="02020603050405020304" pitchFamily="18" charset="0"/>
              </a:rPr>
              <a:t>dụ</a:t>
            </a:r>
            <a:endParaRPr sz="2800" dirty="0">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2DCF4E3C-6279-D04A-AAB1-F787BEBA9144}"/>
              </a:ext>
            </a:extLst>
          </p:cNvPr>
          <p:cNvGraphicFramePr>
            <a:graphicFrameLocks noGrp="1"/>
          </p:cNvGraphicFramePr>
          <p:nvPr>
            <p:extLst>
              <p:ext uri="{D42A27DB-BD31-4B8C-83A1-F6EECF244321}">
                <p14:modId xmlns:p14="http://schemas.microsoft.com/office/powerpoint/2010/main" val="2194835095"/>
              </p:ext>
            </p:extLst>
          </p:nvPr>
        </p:nvGraphicFramePr>
        <p:xfrm>
          <a:off x="471487" y="982440"/>
          <a:ext cx="8129587" cy="4014939"/>
        </p:xfrm>
        <a:graphic>
          <a:graphicData uri="http://schemas.openxmlformats.org/drawingml/2006/table">
            <a:tbl>
              <a:tblPr firstRow="1" firstCol="1" bandRow="1">
                <a:tableStyleId>{A88D1B4B-C757-4420-B1C3-FE2A38D8ADCD}</a:tableStyleId>
              </a:tblPr>
              <a:tblGrid>
                <a:gridCol w="719763">
                  <a:extLst>
                    <a:ext uri="{9D8B030D-6E8A-4147-A177-3AD203B41FA5}">
                      <a16:colId xmlns:a16="http://schemas.microsoft.com/office/drawing/2014/main" val="127683276"/>
                    </a:ext>
                  </a:extLst>
                </a:gridCol>
                <a:gridCol w="3617053">
                  <a:extLst>
                    <a:ext uri="{9D8B030D-6E8A-4147-A177-3AD203B41FA5}">
                      <a16:colId xmlns:a16="http://schemas.microsoft.com/office/drawing/2014/main" val="1710463161"/>
                    </a:ext>
                  </a:extLst>
                </a:gridCol>
                <a:gridCol w="3792771">
                  <a:extLst>
                    <a:ext uri="{9D8B030D-6E8A-4147-A177-3AD203B41FA5}">
                      <a16:colId xmlns:a16="http://schemas.microsoft.com/office/drawing/2014/main" val="3541910503"/>
                    </a:ext>
                  </a:extLst>
                </a:gridCol>
              </a:tblGrid>
              <a:tr h="293349">
                <a:tc>
                  <a:txBody>
                    <a:bodyPr/>
                    <a:lstStyle/>
                    <a:p>
                      <a:pPr algn="ctr">
                        <a:lnSpc>
                          <a:spcPct val="115000"/>
                        </a:lnSpc>
                      </a:pPr>
                      <a:r>
                        <a:rPr lang="vi-VN" sz="1600" b="1" dirty="0">
                          <a:effectLst/>
                          <a:latin typeface="Times New Roman" panose="02020603050405020304" pitchFamily="18" charset="0"/>
                          <a:cs typeface="Times New Roman" panose="02020603050405020304" pitchFamily="18" charset="0"/>
                        </a:rPr>
                        <a:t>STT</a:t>
                      </a:r>
                      <a:endParaRPr lang="en-VN"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ctr">
                        <a:lnSpc>
                          <a:spcPct val="115000"/>
                        </a:lnSpc>
                      </a:pPr>
                      <a:r>
                        <a:rPr lang="vi-VN" sz="1600" b="1" dirty="0">
                          <a:effectLst/>
                          <a:latin typeface="Times New Roman" panose="02020603050405020304" pitchFamily="18" charset="0"/>
                          <a:cs typeface="Times New Roman" panose="02020603050405020304" pitchFamily="18" charset="0"/>
                        </a:rPr>
                        <a:t>Câu hỏi</a:t>
                      </a:r>
                      <a:endParaRPr lang="en-VN"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ctr">
                        <a:lnSpc>
                          <a:spcPct val="115000"/>
                        </a:lnSpc>
                      </a:pPr>
                      <a:r>
                        <a:rPr lang="vi-VN" sz="1600" b="1" dirty="0">
                          <a:effectLst/>
                          <a:latin typeface="Times New Roman" panose="02020603050405020304" pitchFamily="18" charset="0"/>
                          <a:cs typeface="Times New Roman" panose="02020603050405020304" pitchFamily="18" charset="0"/>
                        </a:rPr>
                        <a:t>Câu trả lời</a:t>
                      </a:r>
                      <a:endParaRPr lang="en-VN"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extLst>
                  <a:ext uri="{0D108BD9-81ED-4DB2-BD59-A6C34878D82A}">
                    <a16:rowId xmlns:a16="http://schemas.microsoft.com/office/drawing/2014/main" val="3639172541"/>
                  </a:ext>
                </a:extLst>
              </a:tr>
              <a:tr h="446136">
                <a:tc>
                  <a:txBody>
                    <a:bodyPr/>
                    <a:lstStyle/>
                    <a:p>
                      <a:pPr algn="just">
                        <a:lnSpc>
                          <a:spcPct val="115000"/>
                        </a:lnSpc>
                      </a:pPr>
                      <a:r>
                        <a:rPr lang="vi-VN" sz="1600">
                          <a:effectLst/>
                          <a:latin typeface="Times New Roman" panose="02020603050405020304" pitchFamily="18" charset="0"/>
                          <a:cs typeface="Times New Roman" panose="02020603050405020304" pitchFamily="18" charset="0"/>
                        </a:rPr>
                        <a:t>1</a:t>
                      </a:r>
                      <a:endParaRPr lang="en-V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600" dirty="0">
                          <a:effectLst/>
                          <a:latin typeface="Times New Roman" panose="02020603050405020304" pitchFamily="18" charset="0"/>
                          <a:cs typeface="Times New Roman" panose="02020603050405020304" pitchFamily="18" charset="0"/>
                        </a:rPr>
                        <a:t>Tên của sự kiện được thuật lại nằm ở vị trí nào trong 3 văn bản?</a:t>
                      </a:r>
                      <a:endParaRPr lang="en-V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600">
                          <a:effectLst/>
                          <a:latin typeface="Times New Roman" panose="02020603050405020304" pitchFamily="18" charset="0"/>
                          <a:cs typeface="Times New Roman" panose="02020603050405020304" pitchFamily="18" charset="0"/>
                        </a:rPr>
                        <a:t> </a:t>
                      </a:r>
                      <a:endParaRPr lang="en-V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extLst>
                  <a:ext uri="{0D108BD9-81ED-4DB2-BD59-A6C34878D82A}">
                    <a16:rowId xmlns:a16="http://schemas.microsoft.com/office/drawing/2014/main" val="511582925"/>
                  </a:ext>
                </a:extLst>
              </a:tr>
              <a:tr h="598923">
                <a:tc>
                  <a:txBody>
                    <a:bodyPr/>
                    <a:lstStyle/>
                    <a:p>
                      <a:pPr algn="just">
                        <a:lnSpc>
                          <a:spcPct val="115000"/>
                        </a:lnSpc>
                      </a:pPr>
                      <a:r>
                        <a:rPr lang="vi-VN" sz="1600">
                          <a:effectLst/>
                          <a:latin typeface="Times New Roman" panose="02020603050405020304" pitchFamily="18" charset="0"/>
                          <a:cs typeface="Times New Roman" panose="02020603050405020304" pitchFamily="18" charset="0"/>
                        </a:rPr>
                        <a:t>2</a:t>
                      </a:r>
                      <a:endParaRPr lang="en-V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600">
                          <a:effectLst/>
                          <a:latin typeface="Times New Roman" panose="02020603050405020304" pitchFamily="18" charset="0"/>
                          <a:cs typeface="Times New Roman" panose="02020603050405020304" pitchFamily="18" charset="0"/>
                        </a:rPr>
                        <a:t>Sapo tóm tắt nội dung của 3 văn bản nằm ở vị trí nào trong văn bản? Có tác dụng gì?</a:t>
                      </a:r>
                      <a:endParaRPr lang="en-V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600">
                          <a:effectLst/>
                          <a:latin typeface="Times New Roman" panose="02020603050405020304" pitchFamily="18" charset="0"/>
                          <a:cs typeface="Times New Roman" panose="02020603050405020304" pitchFamily="18" charset="0"/>
                        </a:rPr>
                        <a:t> </a:t>
                      </a:r>
                      <a:endParaRPr lang="en-V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extLst>
                  <a:ext uri="{0D108BD9-81ED-4DB2-BD59-A6C34878D82A}">
                    <a16:rowId xmlns:a16="http://schemas.microsoft.com/office/drawing/2014/main" val="1914021828"/>
                  </a:ext>
                </a:extLst>
              </a:tr>
              <a:tr h="293349">
                <a:tc>
                  <a:txBody>
                    <a:bodyPr/>
                    <a:lstStyle/>
                    <a:p>
                      <a:pPr algn="just">
                        <a:lnSpc>
                          <a:spcPct val="115000"/>
                        </a:lnSpc>
                      </a:pPr>
                      <a:r>
                        <a:rPr lang="vi-VN" sz="1600">
                          <a:effectLst/>
                          <a:latin typeface="Times New Roman" panose="02020603050405020304" pitchFamily="18" charset="0"/>
                          <a:cs typeface="Times New Roman" panose="02020603050405020304" pitchFamily="18" charset="0"/>
                        </a:rPr>
                        <a:t>3</a:t>
                      </a:r>
                      <a:endParaRPr lang="en-V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600">
                          <a:effectLst/>
                          <a:latin typeface="Times New Roman" panose="02020603050405020304" pitchFamily="18" charset="0"/>
                          <a:cs typeface="Times New Roman" panose="02020603050405020304" pitchFamily="18" charset="0"/>
                        </a:rPr>
                        <a:t>Các kiểu câu hay được dùng trong ba văn bản?</a:t>
                      </a:r>
                      <a:endParaRPr lang="en-V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600">
                          <a:effectLst/>
                          <a:latin typeface="Times New Roman" panose="02020603050405020304" pitchFamily="18" charset="0"/>
                          <a:cs typeface="Times New Roman" panose="02020603050405020304" pitchFamily="18" charset="0"/>
                        </a:rPr>
                        <a:t> </a:t>
                      </a:r>
                      <a:endParaRPr lang="en-V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extLst>
                  <a:ext uri="{0D108BD9-81ED-4DB2-BD59-A6C34878D82A}">
                    <a16:rowId xmlns:a16="http://schemas.microsoft.com/office/drawing/2014/main" val="3420410962"/>
                  </a:ext>
                </a:extLst>
              </a:tr>
              <a:tr h="598923">
                <a:tc>
                  <a:txBody>
                    <a:bodyPr/>
                    <a:lstStyle/>
                    <a:p>
                      <a:pPr algn="just">
                        <a:lnSpc>
                          <a:spcPct val="115000"/>
                        </a:lnSpc>
                      </a:pPr>
                      <a:r>
                        <a:rPr lang="vi-VN" sz="1600">
                          <a:effectLst/>
                          <a:latin typeface="Times New Roman" panose="02020603050405020304" pitchFamily="18" charset="0"/>
                          <a:cs typeface="Times New Roman" panose="02020603050405020304" pitchFamily="18" charset="0"/>
                        </a:rPr>
                        <a:t>4</a:t>
                      </a:r>
                      <a:endParaRPr lang="en-V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600">
                          <a:effectLst/>
                          <a:latin typeface="Times New Roman" panose="02020603050405020304" pitchFamily="18" charset="0"/>
                          <a:cs typeface="Times New Roman" panose="02020603050405020304" pitchFamily="18" charset="0"/>
                        </a:rPr>
                        <a:t>Để thu hút người đọc, cung cấp thêm thông tin về sự kiện ba văn bản đã sử dụng thêm yếu tốt nào?</a:t>
                      </a:r>
                      <a:endParaRPr lang="en-V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600">
                          <a:effectLst/>
                          <a:latin typeface="Times New Roman" panose="02020603050405020304" pitchFamily="18" charset="0"/>
                          <a:cs typeface="Times New Roman" panose="02020603050405020304" pitchFamily="18" charset="0"/>
                        </a:rPr>
                        <a:t> </a:t>
                      </a:r>
                      <a:endParaRPr lang="en-V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extLst>
                  <a:ext uri="{0D108BD9-81ED-4DB2-BD59-A6C34878D82A}">
                    <a16:rowId xmlns:a16="http://schemas.microsoft.com/office/drawing/2014/main" val="537971939"/>
                  </a:ext>
                </a:extLst>
              </a:tr>
              <a:tr h="446136">
                <a:tc>
                  <a:txBody>
                    <a:bodyPr/>
                    <a:lstStyle/>
                    <a:p>
                      <a:pPr algn="just">
                        <a:lnSpc>
                          <a:spcPct val="115000"/>
                        </a:lnSpc>
                      </a:pPr>
                      <a:r>
                        <a:rPr lang="vi-VN" sz="1600">
                          <a:effectLst/>
                          <a:latin typeface="Times New Roman" panose="02020603050405020304" pitchFamily="18" charset="0"/>
                          <a:cs typeface="Times New Roman" panose="02020603050405020304" pitchFamily="18" charset="0"/>
                        </a:rPr>
                        <a:t>5</a:t>
                      </a:r>
                      <a:endParaRPr lang="en-V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600">
                          <a:effectLst/>
                          <a:latin typeface="Times New Roman" panose="02020603050405020304" pitchFamily="18" charset="0"/>
                          <a:cs typeface="Times New Roman" panose="02020603050405020304" pitchFamily="18" charset="0"/>
                        </a:rPr>
                        <a:t>Các sự việc trong 3 văn bản được sắp xếp theo trình tự nào?</a:t>
                      </a:r>
                      <a:endParaRPr lang="en-V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600">
                          <a:effectLst/>
                          <a:latin typeface="Times New Roman" panose="02020603050405020304" pitchFamily="18" charset="0"/>
                          <a:cs typeface="Times New Roman" panose="02020603050405020304" pitchFamily="18" charset="0"/>
                        </a:rPr>
                        <a:t> </a:t>
                      </a:r>
                      <a:endParaRPr lang="en-V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extLst>
                  <a:ext uri="{0D108BD9-81ED-4DB2-BD59-A6C34878D82A}">
                    <a16:rowId xmlns:a16="http://schemas.microsoft.com/office/drawing/2014/main" val="2317526087"/>
                  </a:ext>
                </a:extLst>
              </a:tr>
              <a:tr h="598923">
                <a:tc>
                  <a:txBody>
                    <a:bodyPr/>
                    <a:lstStyle/>
                    <a:p>
                      <a:pPr algn="just">
                        <a:lnSpc>
                          <a:spcPct val="115000"/>
                        </a:lnSpc>
                      </a:pPr>
                      <a:r>
                        <a:rPr lang="vi-VN" sz="1600">
                          <a:effectLst/>
                          <a:latin typeface="Times New Roman" panose="02020603050405020304" pitchFamily="18" charset="0"/>
                          <a:cs typeface="Times New Roman" panose="02020603050405020304" pitchFamily="18" charset="0"/>
                        </a:rPr>
                        <a:t>6</a:t>
                      </a:r>
                      <a:endParaRPr lang="en-V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600">
                          <a:effectLst/>
                          <a:latin typeface="Times New Roman" panose="02020603050405020304" pitchFamily="18" charset="0"/>
                          <a:cs typeface="Times New Roman" panose="02020603050405020304" pitchFamily="18" charset="0"/>
                        </a:rPr>
                        <a:t>Ba văn bản được trình bày theo cách nào? (truyền thống hay đồ hoạ thông tin)?</a:t>
                      </a:r>
                      <a:endParaRPr lang="en-V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tc>
                  <a:txBody>
                    <a:bodyPr/>
                    <a:lstStyle/>
                    <a:p>
                      <a:pPr algn="just">
                        <a:lnSpc>
                          <a:spcPct val="115000"/>
                        </a:lnSpc>
                      </a:pPr>
                      <a:r>
                        <a:rPr lang="vi-VN" sz="1600" dirty="0">
                          <a:effectLst/>
                          <a:latin typeface="Times New Roman" panose="02020603050405020304" pitchFamily="18" charset="0"/>
                          <a:cs typeface="Times New Roman" panose="02020603050405020304" pitchFamily="18" charset="0"/>
                        </a:rPr>
                        <a:t> </a:t>
                      </a:r>
                      <a:endParaRPr lang="en-V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822" marR="49822" marT="0" marB="0"/>
                </a:tc>
                <a:extLst>
                  <a:ext uri="{0D108BD9-81ED-4DB2-BD59-A6C34878D82A}">
                    <a16:rowId xmlns:a16="http://schemas.microsoft.com/office/drawing/2014/main" val="2125717749"/>
                  </a:ext>
                </a:extLst>
              </a:tr>
            </a:tbl>
          </a:graphicData>
        </a:graphic>
      </p:graphicFrame>
      <p:sp>
        <p:nvSpPr>
          <p:cNvPr id="4" name="Rectangle 3">
            <a:extLst>
              <a:ext uri="{FF2B5EF4-FFF2-40B4-BE49-F238E27FC236}">
                <a16:creationId xmlns:a16="http://schemas.microsoft.com/office/drawing/2014/main" id="{C5109BD1-DBC7-8741-94B7-F63F2A363A96}"/>
              </a:ext>
            </a:extLst>
          </p:cNvPr>
          <p:cNvSpPr/>
          <p:nvPr/>
        </p:nvSpPr>
        <p:spPr>
          <a:xfrm>
            <a:off x="4772025" y="1304122"/>
            <a:ext cx="3714750" cy="523220"/>
          </a:xfrm>
          <a:prstGeom prst="rect">
            <a:avLst/>
          </a:prstGeom>
        </p:spPr>
        <p:txBody>
          <a:bodyPr wrap="square">
            <a:spAutoFit/>
          </a:bodyPr>
          <a:lstStyle/>
          <a:p>
            <a:r>
              <a:rPr lang="vi-VN" dirty="0">
                <a:latin typeface="Times New Roman" panose="02020603050405020304" pitchFamily="18" charset="0"/>
                <a:ea typeface="Calibri" panose="020F0502020204030204" pitchFamily="34" charset="0"/>
              </a:rPr>
              <a:t>Tên của sự kiện được thuật lại nằm ở tiêu đề của văn bản</a:t>
            </a:r>
            <a:r>
              <a:rPr lang="en-VN" dirty="0"/>
              <a:t> </a:t>
            </a:r>
          </a:p>
        </p:txBody>
      </p:sp>
      <p:sp>
        <p:nvSpPr>
          <p:cNvPr id="5" name="Rectangle 4">
            <a:extLst>
              <a:ext uri="{FF2B5EF4-FFF2-40B4-BE49-F238E27FC236}">
                <a16:creationId xmlns:a16="http://schemas.microsoft.com/office/drawing/2014/main" id="{7DD9CAF3-5B64-B945-9752-E8897A3F02DB}"/>
              </a:ext>
            </a:extLst>
          </p:cNvPr>
          <p:cNvSpPr/>
          <p:nvPr/>
        </p:nvSpPr>
        <p:spPr>
          <a:xfrm>
            <a:off x="4772025" y="1827342"/>
            <a:ext cx="3900488" cy="523220"/>
          </a:xfrm>
          <a:prstGeom prst="rect">
            <a:avLst/>
          </a:prstGeom>
        </p:spPr>
        <p:txBody>
          <a:bodyPr wrap="square">
            <a:spAutoFit/>
          </a:bodyPr>
          <a:lstStyle/>
          <a:p>
            <a:r>
              <a:rPr lang="vi-VN" dirty="0">
                <a:latin typeface="Times New Roman" panose="02020603050405020304" pitchFamily="18" charset="0"/>
                <a:ea typeface="Calibri" panose="020F0502020204030204" pitchFamily="34" charset="0"/>
              </a:rPr>
              <a:t>Nằm ở dưới tiêu đề, có tác dụng giới thiệu tóm tắt nội dung VB để thu hút sự chú ý của người đọc.</a:t>
            </a:r>
            <a:r>
              <a:rPr lang="en-VN" dirty="0"/>
              <a:t> </a:t>
            </a:r>
          </a:p>
        </p:txBody>
      </p:sp>
      <p:sp>
        <p:nvSpPr>
          <p:cNvPr id="6" name="Rectangle 5">
            <a:extLst>
              <a:ext uri="{FF2B5EF4-FFF2-40B4-BE49-F238E27FC236}">
                <a16:creationId xmlns:a16="http://schemas.microsoft.com/office/drawing/2014/main" id="{5EE1148E-8009-B54D-ADCC-E2B9C38AD9B8}"/>
              </a:ext>
            </a:extLst>
          </p:cNvPr>
          <p:cNvSpPr/>
          <p:nvPr/>
        </p:nvSpPr>
        <p:spPr>
          <a:xfrm>
            <a:off x="4772025" y="2443313"/>
            <a:ext cx="3714750" cy="523220"/>
          </a:xfrm>
          <a:prstGeom prst="rect">
            <a:avLst/>
          </a:prstGeom>
        </p:spPr>
        <p:txBody>
          <a:bodyPr wrap="square">
            <a:spAutoFit/>
          </a:bodyPr>
          <a:lstStyle/>
          <a:p>
            <a:r>
              <a:rPr lang="vi-VN" dirty="0">
                <a:latin typeface="Times New Roman" panose="02020603050405020304" pitchFamily="18" charset="0"/>
                <a:ea typeface="Calibri" panose="020F0502020204030204" pitchFamily="34" charset="0"/>
              </a:rPr>
              <a:t>Câu trần thuật, câu có trạng ngữ chỉ thời gian, địa điểm để thuật lại sự kiện.</a:t>
            </a:r>
            <a:r>
              <a:rPr lang="en-VN" dirty="0"/>
              <a:t> </a:t>
            </a:r>
          </a:p>
        </p:txBody>
      </p:sp>
      <p:sp>
        <p:nvSpPr>
          <p:cNvPr id="7" name="Rectangle 6">
            <a:extLst>
              <a:ext uri="{FF2B5EF4-FFF2-40B4-BE49-F238E27FC236}">
                <a16:creationId xmlns:a16="http://schemas.microsoft.com/office/drawing/2014/main" id="{E1C78BF0-31C3-394C-A8EB-A038477ECCA9}"/>
              </a:ext>
            </a:extLst>
          </p:cNvPr>
          <p:cNvSpPr/>
          <p:nvPr/>
        </p:nvSpPr>
        <p:spPr>
          <a:xfrm>
            <a:off x="4788085" y="3145975"/>
            <a:ext cx="3868367" cy="307777"/>
          </a:xfrm>
          <a:prstGeom prst="rect">
            <a:avLst/>
          </a:prstGeom>
        </p:spPr>
        <p:txBody>
          <a:bodyPr wrap="none">
            <a:spAutoFit/>
          </a:bodyPr>
          <a:lstStyle/>
          <a:p>
            <a:r>
              <a:rPr lang="vi-VN" dirty="0">
                <a:latin typeface="Times New Roman" panose="02020603050405020304" pitchFamily="18" charset="0"/>
                <a:ea typeface="Calibri" panose="020F0502020204030204" pitchFamily="34" charset="0"/>
              </a:rPr>
              <a:t>Các ý kiến khách quan, hình ảnh, số liệu minh hoạ</a:t>
            </a:r>
            <a:r>
              <a:rPr lang="en-VN" dirty="0"/>
              <a:t> </a:t>
            </a:r>
          </a:p>
        </p:txBody>
      </p:sp>
      <p:sp>
        <p:nvSpPr>
          <p:cNvPr id="8" name="Rectangle 7">
            <a:extLst>
              <a:ext uri="{FF2B5EF4-FFF2-40B4-BE49-F238E27FC236}">
                <a16:creationId xmlns:a16="http://schemas.microsoft.com/office/drawing/2014/main" id="{0DDDF838-7A66-6E40-A28E-FDB9A66DEC58}"/>
              </a:ext>
            </a:extLst>
          </p:cNvPr>
          <p:cNvSpPr/>
          <p:nvPr/>
        </p:nvSpPr>
        <p:spPr>
          <a:xfrm>
            <a:off x="4788085" y="3872830"/>
            <a:ext cx="3602268" cy="307777"/>
          </a:xfrm>
          <a:prstGeom prst="rect">
            <a:avLst/>
          </a:prstGeom>
        </p:spPr>
        <p:txBody>
          <a:bodyPr wrap="none">
            <a:spAutoFit/>
          </a:bodyPr>
          <a:lstStyle/>
          <a:p>
            <a:r>
              <a:rPr lang="vi-VN" dirty="0">
                <a:latin typeface="Times New Roman" panose="02020603050405020304" pitchFamily="18" charset="0"/>
                <a:ea typeface="Calibri" panose="020F0502020204030204" pitchFamily="34" charset="0"/>
              </a:rPr>
              <a:t>Trình tự thời gian: mở đầu, diễn biến, kết thúc.</a:t>
            </a:r>
            <a:r>
              <a:rPr lang="en-VN" dirty="0"/>
              <a:t> </a:t>
            </a:r>
          </a:p>
        </p:txBody>
      </p:sp>
      <p:sp>
        <p:nvSpPr>
          <p:cNvPr id="9" name="Rectangle 8">
            <a:extLst>
              <a:ext uri="{FF2B5EF4-FFF2-40B4-BE49-F238E27FC236}">
                <a16:creationId xmlns:a16="http://schemas.microsoft.com/office/drawing/2014/main" id="{8AC64921-7100-874E-9F6A-78A7507580A1}"/>
              </a:ext>
            </a:extLst>
          </p:cNvPr>
          <p:cNvSpPr/>
          <p:nvPr/>
        </p:nvSpPr>
        <p:spPr>
          <a:xfrm>
            <a:off x="4762449" y="4261550"/>
            <a:ext cx="3894003" cy="738664"/>
          </a:xfrm>
          <a:prstGeom prst="rect">
            <a:avLst/>
          </a:prstGeom>
        </p:spPr>
        <p:txBody>
          <a:bodyPr wrap="square">
            <a:spAutoFit/>
          </a:bodyPr>
          <a:lstStyle/>
          <a:p>
            <a:r>
              <a:rPr lang="vi-VN" dirty="0">
                <a:latin typeface="Times New Roman" panose="02020603050405020304" pitchFamily="18" charset="0"/>
                <a:ea typeface="Calibri" panose="020F0502020204030204" pitchFamily="34" charset="0"/>
              </a:rPr>
              <a:t>VB “HCM và TNĐL”, VB “Giờ Trái Đất” trình bày theo cách truyền thống. VB “Diễn biến chiến dịch ĐBP” trình bày theo đồ hoạ thông tin.</a:t>
            </a:r>
            <a:r>
              <a:rPr lang="en-VN" dirty="0"/>
              <a:t> </a:t>
            </a:r>
          </a:p>
        </p:txBody>
      </p:sp>
    </p:spTree>
    <p:extLst>
      <p:ext uri="{BB962C8B-B14F-4D97-AF65-F5344CB8AC3E}">
        <p14:creationId xmlns:p14="http://schemas.microsoft.com/office/powerpoint/2010/main" val="7299428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Vertical)">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arn(inVertical)">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barn(inVertical)">
                                      <p:cBhvr>
                                        <p:cTn id="3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P spid="7" grpId="0" build="p"/>
      <p:bldP spid="8" grpId="0" build="p"/>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Google Shape;959;p34"/>
          <p:cNvSpPr/>
          <p:nvPr/>
        </p:nvSpPr>
        <p:spPr>
          <a:xfrm>
            <a:off x="5122463" y="873294"/>
            <a:ext cx="2720400" cy="272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txBox="1">
            <a:spLocks noGrp="1"/>
          </p:cNvSpPr>
          <p:nvPr>
            <p:ph type="title"/>
          </p:nvPr>
        </p:nvSpPr>
        <p:spPr>
          <a:xfrm>
            <a:off x="1114425" y="2571750"/>
            <a:ext cx="43239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THỰC HÀNH</a:t>
            </a:r>
            <a:endParaRPr dirty="0">
              <a:latin typeface="Times New Roman" panose="02020603050405020304" pitchFamily="18" charset="0"/>
              <a:cs typeface="Times New Roman" panose="02020603050405020304" pitchFamily="18" charset="0"/>
            </a:endParaRPr>
          </a:p>
        </p:txBody>
      </p:sp>
      <p:sp>
        <p:nvSpPr>
          <p:cNvPr id="961" name="Google Shape;961;p34"/>
          <p:cNvSpPr txBox="1">
            <a:spLocks noGrp="1"/>
          </p:cNvSpPr>
          <p:nvPr>
            <p:ph type="title" idx="2"/>
          </p:nvPr>
        </p:nvSpPr>
        <p:spPr>
          <a:xfrm>
            <a:off x="1114425" y="1403550"/>
            <a:ext cx="4323900" cy="116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II.</a:t>
            </a:r>
            <a:endParaRPr dirty="0">
              <a:latin typeface="Times New Roman" panose="02020603050405020304" pitchFamily="18" charset="0"/>
              <a:cs typeface="Times New Roman" panose="02020603050405020304" pitchFamily="18" charset="0"/>
            </a:endParaRPr>
          </a:p>
        </p:txBody>
      </p:sp>
      <p:cxnSp>
        <p:nvCxnSpPr>
          <p:cNvPr id="963" name="Google Shape;963;p34"/>
          <p:cNvCxnSpPr>
            <a:endCxn id="961" idx="2"/>
          </p:cNvCxnSpPr>
          <p:nvPr/>
        </p:nvCxnSpPr>
        <p:spPr>
          <a:xfrm>
            <a:off x="1127175" y="2554050"/>
            <a:ext cx="2149200" cy="17700"/>
          </a:xfrm>
          <a:prstGeom prst="straightConnector1">
            <a:avLst/>
          </a:prstGeom>
          <a:noFill/>
          <a:ln w="19050" cap="flat" cmpd="sng">
            <a:solidFill>
              <a:schemeClr val="dk2"/>
            </a:solidFill>
            <a:prstDash val="dash"/>
            <a:round/>
            <a:headEnd type="none" w="med" len="med"/>
            <a:tailEnd type="stealth" w="med" len="med"/>
          </a:ln>
        </p:spPr>
      </p:cxnSp>
      <p:pic>
        <p:nvPicPr>
          <p:cNvPr id="5" name="Picture 4" descr="A picture containing text, indoor, watch&#10;&#10;Description automatically generated">
            <a:extLst>
              <a:ext uri="{FF2B5EF4-FFF2-40B4-BE49-F238E27FC236}">
                <a16:creationId xmlns:a16="http://schemas.microsoft.com/office/drawing/2014/main" id="{C4EDED4F-9F36-5E42-A731-44DE8BBE108C}"/>
              </a:ext>
            </a:extLst>
          </p:cNvPr>
          <p:cNvPicPr>
            <a:picLocks noChangeAspect="1"/>
          </p:cNvPicPr>
          <p:nvPr/>
        </p:nvPicPr>
        <p:blipFill>
          <a:blip r:embed="rId3"/>
          <a:stretch>
            <a:fillRect/>
          </a:stretch>
        </p:blipFill>
        <p:spPr>
          <a:xfrm>
            <a:off x="5122463" y="1115203"/>
            <a:ext cx="4323900" cy="3842559"/>
          </a:xfrm>
          <a:prstGeom prst="rect">
            <a:avLst/>
          </a:prstGeom>
        </p:spPr>
      </p:pic>
    </p:spTree>
    <p:extLst>
      <p:ext uri="{BB962C8B-B14F-4D97-AF65-F5344CB8AC3E}">
        <p14:creationId xmlns:p14="http://schemas.microsoft.com/office/powerpoint/2010/main" val="386610445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35"/>
          <p:cNvSpPr txBox="1">
            <a:spLocks noGrp="1"/>
          </p:cNvSpPr>
          <p:nvPr>
            <p:ph type="title"/>
          </p:nvPr>
        </p:nvSpPr>
        <p:spPr>
          <a:xfrm>
            <a:off x="782095" y="661431"/>
            <a:ext cx="3216600" cy="3872588"/>
          </a:xfrm>
          <a:prstGeom prst="rect">
            <a:avLst/>
          </a:prstGeom>
        </p:spPr>
        <p:txBody>
          <a:bodyPr spcFirstLastPara="1" wrap="square" lIns="91425" tIns="91425" rIns="91425" bIns="91425" anchor="ctr" anchorCtr="0">
            <a:noAutofit/>
          </a:bodyPr>
          <a:lstStyle/>
          <a:p>
            <a:pPr algn="just"/>
            <a:r>
              <a:rPr lang="vi-VN" dirty="0">
                <a:latin typeface="Times New Roman" panose="02020603050405020304" pitchFamily="18" charset="0"/>
                <a:cs typeface="Times New Roman" panose="02020603050405020304" pitchFamily="18" charset="0"/>
              </a:rPr>
              <a:t>Đề bài:</a:t>
            </a:r>
            <a:r>
              <a:rPr lang="vi-VN" i="1" dirty="0">
                <a:latin typeface="Times New Roman" panose="02020603050405020304" pitchFamily="18" charset="0"/>
                <a:cs typeface="Times New Roman" panose="02020603050405020304" pitchFamily="18" charset="0"/>
              </a:rPr>
              <a:t> Hãy chọn một sự kiện mà em và nhiều người quan tâm để thuật lại sự kiện đó. Trình bày bài viết theo cách truyền thống hoặc đồ họa thông tin.</a:t>
            </a:r>
            <a:r>
              <a:rPr lang="vi-VN" dirty="0">
                <a:latin typeface="Times New Roman" panose="02020603050405020304" pitchFamily="18" charset="0"/>
                <a:cs typeface="Times New Roman" panose="02020603050405020304" pitchFamily="18" charset="0"/>
              </a:rPr>
              <a:t> </a:t>
            </a:r>
            <a:endParaRPr lang="en-VN" dirty="0">
              <a:latin typeface="Times New Roman" panose="02020603050405020304" pitchFamily="18" charset="0"/>
              <a:cs typeface="Times New Roman" panose="02020603050405020304" pitchFamily="18" charset="0"/>
            </a:endParaRPr>
          </a:p>
        </p:txBody>
      </p:sp>
      <p:sp>
        <p:nvSpPr>
          <p:cNvPr id="980" name="Google Shape;980;p35"/>
          <p:cNvSpPr/>
          <p:nvPr/>
        </p:nvSpPr>
        <p:spPr>
          <a:xfrm>
            <a:off x="4311025" y="1174375"/>
            <a:ext cx="3992400" cy="2846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1" name="Google Shape;981;p35"/>
          <p:cNvPicPr preferRelativeResize="0"/>
          <p:nvPr/>
        </p:nvPicPr>
        <p:blipFill>
          <a:blip r:embed="rId3">
            <a:alphaModFix/>
          </a:blip>
          <a:stretch>
            <a:fillRect/>
          </a:stretch>
        </p:blipFill>
        <p:spPr>
          <a:xfrm>
            <a:off x="4403975" y="1252438"/>
            <a:ext cx="3957930" cy="2638630"/>
          </a:xfrm>
          <a:prstGeom prst="rect">
            <a:avLst/>
          </a:prstGeom>
          <a:noFill/>
          <a:ln>
            <a:noFill/>
          </a:ln>
        </p:spPr>
      </p:pic>
    </p:spTree>
  </p:cSld>
  <p:clrMapOvr>
    <a:masterClrMapping/>
  </p:clrMapOvr>
  <p:transition spd="slow">
    <p:wipe/>
  </p:transition>
</p:sld>
</file>

<file path=ppt/theme/theme1.xml><?xml version="1.0" encoding="utf-8"?>
<a:theme xmlns:a="http://schemas.openxmlformats.org/drawingml/2006/main" name="Lección de Historia de España by Slidesgo">
  <a:themeElements>
    <a:clrScheme name="Simple Light">
      <a:dk1>
        <a:srgbClr val="000000"/>
      </a:dk1>
      <a:lt1>
        <a:srgbClr val="FFFFFF"/>
      </a:lt1>
      <a:dk2>
        <a:srgbClr val="A01127"/>
      </a:dk2>
      <a:lt2>
        <a:srgbClr val="EFDAA3"/>
      </a:lt2>
      <a:accent1>
        <a:srgbClr val="FEFCE3"/>
      </a:accent1>
      <a:accent2>
        <a:srgbClr val="FFD629"/>
      </a:accent2>
      <a:accent3>
        <a:srgbClr val="A01127"/>
      </a:accent3>
      <a:accent4>
        <a:srgbClr val="EFDAA3"/>
      </a:accent4>
      <a:accent5>
        <a:srgbClr val="FFD629"/>
      </a:accent5>
      <a:accent6>
        <a:srgbClr val="A01127"/>
      </a:accent6>
      <a:hlink>
        <a:srgbClr val="FFD62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1414</Words>
  <Application>Microsoft Office PowerPoint</Application>
  <PresentationFormat>On-screen Show (16:9)</PresentationFormat>
  <Paragraphs>134</Paragraphs>
  <Slides>15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Times New Roman</vt:lpstr>
      <vt:lpstr>Arial</vt:lpstr>
      <vt:lpstr>PT Serif</vt:lpstr>
      <vt:lpstr>Wingdings</vt:lpstr>
      <vt:lpstr>Roboto Condensed Light</vt:lpstr>
      <vt:lpstr>Calibri</vt:lpstr>
      <vt:lpstr>Open Sans</vt:lpstr>
      <vt:lpstr>Livvic</vt:lpstr>
      <vt:lpstr>Lección de Historia de España by Slidesgo</vt:lpstr>
      <vt:lpstr>VIẾT  VIẾT BÀI VĂN THUYẾT MINH THUẬT LẠI MỘT SỰ KIỆN</vt:lpstr>
      <vt:lpstr>PowerPoint Presentation</vt:lpstr>
      <vt:lpstr>ĐỊNH HƯỚNG</vt:lpstr>
      <vt:lpstr>a. Thuyết minh là gì?</vt:lpstr>
      <vt:lpstr>b. Yêu cầu của một bài văn thuyết minh thuật lại một sự kiện</vt:lpstr>
      <vt:lpstr>c. Phân tích ví dụ</vt:lpstr>
      <vt:lpstr>c. Phân tích ví dụ</vt:lpstr>
      <vt:lpstr>THỰC HÀNH</vt:lpstr>
      <vt:lpstr>Đề bài: Hãy chọn một sự kiện mà em và nhiều người quan tâm để thuật lại sự kiện đó. Trình bày bài viết theo cách truyền thống hoặc đồ họa thông tin. </vt:lpstr>
      <vt:lpstr>PowerPoint Presentation</vt:lpstr>
      <vt:lpstr>PowerPoint Presentation</vt:lpstr>
      <vt:lpstr>PowerPoint Presentation</vt:lpstr>
      <vt:lpstr>LUYỆN TẬP VẬN DỤNG</vt:lpstr>
      <vt:lpstr>PowerPoint Presentation</vt:lpstr>
      <vt:lpstr>Chúc các em học tốt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VIẾT BÀI VĂN THUYẾT MINH THUẬT LẠI MỘT SỰ KIỆN</dc:title>
  <cp:lastModifiedBy>HP</cp:lastModifiedBy>
  <cp:revision>9</cp:revision>
  <dcterms:modified xsi:type="dcterms:W3CDTF">2023-12-21T06:09:48Z</dcterms:modified>
</cp:coreProperties>
</file>